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579" autoAdjust="0"/>
  </p:normalViewPr>
  <p:slideViewPr>
    <p:cSldViewPr>
      <p:cViewPr>
        <p:scale>
          <a:sx n="150" d="100"/>
          <a:sy n="150" d="100"/>
        </p:scale>
        <p:origin x="-79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1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3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0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9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0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3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9E89-37E7-4A1F-A6CF-06F265CE963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5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33051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5598"/>
            <a:ext cx="11334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03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19" y="1412776"/>
            <a:ext cx="8784977" cy="872599"/>
            <a:chOff x="-1620688" y="1412776"/>
            <a:chExt cx="12976403" cy="128892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0688" y="1412776"/>
              <a:ext cx="7077075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7"/>
            <a:stretch/>
          </p:blipFill>
          <p:spPr bwMode="auto">
            <a:xfrm>
              <a:off x="5652120" y="1425352"/>
              <a:ext cx="5703595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285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25050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1943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337" y="2793504"/>
            <a:ext cx="21621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37" y="3861048"/>
            <a:ext cx="20478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90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521550" y="5707990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60648"/>
            <a:ext cx="14302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</a:t>
            </a:r>
          </a:p>
          <a:p>
            <a:r>
              <a:rPr lang="ko-KR" altLang="en-US" dirty="0" smtClean="0"/>
              <a:t>감독</a:t>
            </a:r>
          </a:p>
          <a:p>
            <a:r>
              <a:rPr lang="ko-KR" altLang="en-US" dirty="0" smtClean="0"/>
              <a:t>배우</a:t>
            </a:r>
          </a:p>
          <a:p>
            <a:r>
              <a:rPr lang="ko-KR" altLang="en-US" dirty="0" smtClean="0"/>
              <a:t>포토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동영상</a:t>
            </a:r>
          </a:p>
          <a:p>
            <a:r>
              <a:rPr lang="ko-KR" altLang="en-US" dirty="0" smtClean="0"/>
              <a:t>평점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</a:t>
            </a:r>
          </a:p>
          <a:p>
            <a:r>
              <a:rPr lang="ko-KR" altLang="en-US" dirty="0" smtClean="0"/>
              <a:t>상영관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116632"/>
            <a:ext cx="12241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</a:t>
            </a:r>
            <a:r>
              <a:rPr lang="ko-KR" altLang="en-US" sz="1000" dirty="0" smtClean="0">
                <a:solidFill>
                  <a:schemeClr val="tx1"/>
                </a:solidFill>
              </a:rPr>
              <a:t>체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직사각형으로 표현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563888" y="116632"/>
            <a:ext cx="144016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속성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타원으로 표현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5292080" y="116632"/>
            <a:ext cx="2160240" cy="43204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다이아몬드로 표현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812360" y="260648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19772" y="1277243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75656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영화이름</a:t>
            </a:r>
          </a:p>
        </p:txBody>
      </p:sp>
      <p:sp>
        <p:nvSpPr>
          <p:cNvPr id="13" name="타원 12"/>
          <p:cNvSpPr/>
          <p:nvPr/>
        </p:nvSpPr>
        <p:spPr>
          <a:xfrm>
            <a:off x="2573778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14" name="타원 13"/>
          <p:cNvSpPr/>
          <p:nvPr/>
        </p:nvSpPr>
        <p:spPr>
          <a:xfrm>
            <a:off x="3707904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제작사</a:t>
            </a:r>
          </a:p>
        </p:txBody>
      </p:sp>
      <p:cxnSp>
        <p:nvCxnSpPr>
          <p:cNvPr id="16" name="직선 연결선 15"/>
          <p:cNvCxnSpPr>
            <a:stCxn id="11" idx="2"/>
            <a:endCxn id="12" idx="0"/>
          </p:cNvCxnSpPr>
          <p:nvPr/>
        </p:nvCxnSpPr>
        <p:spPr>
          <a:xfrm flipH="1">
            <a:off x="1961710" y="1565275"/>
            <a:ext cx="1098122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2"/>
            <a:endCxn id="13" idx="0"/>
          </p:cNvCxnSpPr>
          <p:nvPr/>
        </p:nvCxnSpPr>
        <p:spPr>
          <a:xfrm>
            <a:off x="3059832" y="1565275"/>
            <a:ext cx="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2"/>
            <a:endCxn id="14" idx="0"/>
          </p:cNvCxnSpPr>
          <p:nvPr/>
        </p:nvCxnSpPr>
        <p:spPr>
          <a:xfrm>
            <a:off x="3059832" y="1565275"/>
            <a:ext cx="1134126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12260" y="1277243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감독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96136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8" name="타원 27"/>
          <p:cNvSpPr/>
          <p:nvPr/>
        </p:nvSpPr>
        <p:spPr>
          <a:xfrm>
            <a:off x="6966266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29" name="타원 28"/>
          <p:cNvSpPr/>
          <p:nvPr/>
        </p:nvSpPr>
        <p:spPr>
          <a:xfrm>
            <a:off x="8028384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성별</a:t>
            </a:r>
          </a:p>
        </p:txBody>
      </p:sp>
      <p:cxnSp>
        <p:nvCxnSpPr>
          <p:cNvPr id="31" name="직선 연결선 30"/>
          <p:cNvCxnSpPr>
            <a:stCxn id="25" idx="2"/>
            <a:endCxn id="27" idx="0"/>
          </p:cNvCxnSpPr>
          <p:nvPr/>
        </p:nvCxnSpPr>
        <p:spPr>
          <a:xfrm flipH="1">
            <a:off x="6282190" y="1565275"/>
            <a:ext cx="117013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2"/>
            <a:endCxn id="28" idx="0"/>
          </p:cNvCxnSpPr>
          <p:nvPr/>
        </p:nvCxnSpPr>
        <p:spPr>
          <a:xfrm>
            <a:off x="7452320" y="1565275"/>
            <a:ext cx="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5" idx="2"/>
            <a:endCxn id="29" idx="0"/>
          </p:cNvCxnSpPr>
          <p:nvPr/>
        </p:nvCxnSpPr>
        <p:spPr>
          <a:xfrm>
            <a:off x="7452320" y="1565275"/>
            <a:ext cx="1062118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/>
          <p:cNvSpPr/>
          <p:nvPr/>
        </p:nvSpPr>
        <p:spPr>
          <a:xfrm>
            <a:off x="4602165" y="1153350"/>
            <a:ext cx="1332148" cy="5358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제작</a:t>
            </a:r>
          </a:p>
        </p:txBody>
      </p:sp>
      <p:cxnSp>
        <p:nvCxnSpPr>
          <p:cNvPr id="38" name="직선 연결선 37"/>
          <p:cNvCxnSpPr>
            <a:stCxn id="11" idx="3"/>
            <a:endCxn id="36" idx="1"/>
          </p:cNvCxnSpPr>
          <p:nvPr/>
        </p:nvCxnSpPr>
        <p:spPr>
          <a:xfrm>
            <a:off x="3599892" y="1421259"/>
            <a:ext cx="10022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6" idx="3"/>
            <a:endCxn id="25" idx="1"/>
          </p:cNvCxnSpPr>
          <p:nvPr/>
        </p:nvCxnSpPr>
        <p:spPr>
          <a:xfrm>
            <a:off x="5934313" y="1421259"/>
            <a:ext cx="977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558" y="1012086"/>
            <a:ext cx="360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555951" y="1012086"/>
            <a:ext cx="311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23387" y="1504502"/>
            <a:ext cx="6303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36954" y="1504502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799692" y="2955271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2955271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012160" y="367535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1" name="타원 50"/>
          <p:cNvSpPr/>
          <p:nvPr/>
        </p:nvSpPr>
        <p:spPr>
          <a:xfrm>
            <a:off x="7056966" y="367535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52" name="타원 51"/>
          <p:cNvSpPr/>
          <p:nvPr/>
        </p:nvSpPr>
        <p:spPr>
          <a:xfrm>
            <a:off x="8121853" y="367535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나이</a:t>
            </a:r>
          </a:p>
        </p:txBody>
      </p:sp>
      <p:cxnSp>
        <p:nvCxnSpPr>
          <p:cNvPr id="54" name="직선 연결선 53"/>
          <p:cNvCxnSpPr>
            <a:stCxn id="48" idx="2"/>
            <a:endCxn id="50" idx="0"/>
          </p:cNvCxnSpPr>
          <p:nvPr/>
        </p:nvCxnSpPr>
        <p:spPr>
          <a:xfrm flipH="1">
            <a:off x="6498214" y="3243303"/>
            <a:ext cx="774086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8" idx="2"/>
            <a:endCxn id="51" idx="0"/>
          </p:cNvCxnSpPr>
          <p:nvPr/>
        </p:nvCxnSpPr>
        <p:spPr>
          <a:xfrm>
            <a:off x="7272300" y="3243303"/>
            <a:ext cx="27072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2"/>
            <a:endCxn id="52" idx="0"/>
          </p:cNvCxnSpPr>
          <p:nvPr/>
        </p:nvCxnSpPr>
        <p:spPr>
          <a:xfrm>
            <a:off x="7272300" y="3243303"/>
            <a:ext cx="1335607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다이아몬드 60"/>
          <p:cNvSpPr/>
          <p:nvPr/>
        </p:nvSpPr>
        <p:spPr>
          <a:xfrm>
            <a:off x="4174117" y="2831378"/>
            <a:ext cx="1332148" cy="5358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출연</a:t>
            </a:r>
          </a:p>
        </p:txBody>
      </p:sp>
      <p:cxnSp>
        <p:nvCxnSpPr>
          <p:cNvPr id="63" name="직선 연결선 62"/>
          <p:cNvCxnSpPr>
            <a:stCxn id="47" idx="3"/>
            <a:endCxn id="61" idx="1"/>
          </p:cNvCxnSpPr>
          <p:nvPr/>
        </p:nvCxnSpPr>
        <p:spPr>
          <a:xfrm>
            <a:off x="2879812" y="3099287"/>
            <a:ext cx="1294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8" idx="1"/>
            <a:endCxn id="61" idx="3"/>
          </p:cNvCxnSpPr>
          <p:nvPr/>
        </p:nvCxnSpPr>
        <p:spPr>
          <a:xfrm flipH="1">
            <a:off x="5506265" y="3099287"/>
            <a:ext cx="1225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334238" y="2698597"/>
            <a:ext cx="360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87824" y="2698597"/>
            <a:ext cx="3962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987824" y="3182530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33514" y="3182530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3630057" y="385537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역할</a:t>
            </a:r>
          </a:p>
        </p:txBody>
      </p:sp>
      <p:cxnSp>
        <p:nvCxnSpPr>
          <p:cNvPr id="76" name="직선 연결선 75"/>
          <p:cNvCxnSpPr>
            <a:stCxn id="61" idx="2"/>
            <a:endCxn id="74" idx="0"/>
          </p:cNvCxnSpPr>
          <p:nvPr/>
        </p:nvCxnSpPr>
        <p:spPr>
          <a:xfrm flipH="1">
            <a:off x="4116111" y="3367196"/>
            <a:ext cx="724080" cy="488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319972" y="439543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출연료</a:t>
            </a:r>
          </a:p>
        </p:txBody>
      </p:sp>
      <p:cxnSp>
        <p:nvCxnSpPr>
          <p:cNvPr id="81" name="직선 연결선 80"/>
          <p:cNvCxnSpPr>
            <a:stCxn id="61" idx="2"/>
            <a:endCxn id="78" idx="0"/>
          </p:cNvCxnSpPr>
          <p:nvPr/>
        </p:nvCxnSpPr>
        <p:spPr>
          <a:xfrm flipH="1">
            <a:off x="4806026" y="3367196"/>
            <a:ext cx="34165" cy="1028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4940237" y="385537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기간</a:t>
            </a:r>
          </a:p>
        </p:txBody>
      </p:sp>
      <p:cxnSp>
        <p:nvCxnSpPr>
          <p:cNvPr id="85" name="직선 연결선 84"/>
          <p:cNvCxnSpPr>
            <a:stCxn id="61" idx="2"/>
            <a:endCxn id="83" idx="0"/>
          </p:cNvCxnSpPr>
          <p:nvPr/>
        </p:nvCxnSpPr>
        <p:spPr>
          <a:xfrm>
            <a:off x="4840191" y="3367196"/>
            <a:ext cx="586100" cy="488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65566" y="3922994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5566" y="5779998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포토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동영상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다이아몬드 89"/>
          <p:cNvSpPr/>
          <p:nvPr/>
        </p:nvSpPr>
        <p:spPr>
          <a:xfrm>
            <a:off x="449542" y="4490528"/>
            <a:ext cx="1512168" cy="89921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smtClean="0"/>
          </a:p>
        </p:txBody>
      </p:sp>
      <p:sp>
        <p:nvSpPr>
          <p:cNvPr id="91" name="다이아몬드 90"/>
          <p:cNvSpPr/>
          <p:nvPr/>
        </p:nvSpPr>
        <p:spPr>
          <a:xfrm>
            <a:off x="607766" y="4581105"/>
            <a:ext cx="1195720" cy="711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컨텐츠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>
            <a:stCxn id="90" idx="0"/>
            <a:endCxn id="87" idx="2"/>
          </p:cNvCxnSpPr>
          <p:nvPr/>
        </p:nvCxnSpPr>
        <p:spPr>
          <a:xfrm flipV="1">
            <a:off x="1205626" y="4211026"/>
            <a:ext cx="0" cy="279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0" idx="2"/>
            <a:endCxn id="89" idx="0"/>
          </p:cNvCxnSpPr>
          <p:nvPr/>
        </p:nvCxnSpPr>
        <p:spPr>
          <a:xfrm>
            <a:off x="1205626" y="5389745"/>
            <a:ext cx="0" cy="318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233518" y="638132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파일이름</a:t>
            </a:r>
          </a:p>
        </p:txBody>
      </p:sp>
      <p:sp>
        <p:nvSpPr>
          <p:cNvPr id="100" name="타원 99"/>
          <p:cNvSpPr/>
          <p:nvPr/>
        </p:nvSpPr>
        <p:spPr>
          <a:xfrm>
            <a:off x="1259632" y="638132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타입</a:t>
            </a:r>
          </a:p>
        </p:txBody>
      </p:sp>
      <p:cxnSp>
        <p:nvCxnSpPr>
          <p:cNvPr id="102" name="직선 연결선 101"/>
          <p:cNvCxnSpPr>
            <a:stCxn id="89" idx="2"/>
            <a:endCxn id="99" idx="0"/>
          </p:cNvCxnSpPr>
          <p:nvPr/>
        </p:nvCxnSpPr>
        <p:spPr>
          <a:xfrm flipH="1">
            <a:off x="719572" y="6140038"/>
            <a:ext cx="486054" cy="241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89" idx="2"/>
            <a:endCxn id="100" idx="0"/>
          </p:cNvCxnSpPr>
          <p:nvPr/>
        </p:nvCxnSpPr>
        <p:spPr>
          <a:xfrm>
            <a:off x="1205626" y="6140038"/>
            <a:ext cx="540060" cy="241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2844026" y="5028980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715458" y="5028980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934313" y="585715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10" name="타원 109"/>
          <p:cNvSpPr/>
          <p:nvPr/>
        </p:nvSpPr>
        <p:spPr>
          <a:xfrm>
            <a:off x="6988887" y="585715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11" name="타원 110"/>
          <p:cNvSpPr/>
          <p:nvPr/>
        </p:nvSpPr>
        <p:spPr>
          <a:xfrm>
            <a:off x="8094045" y="585715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포인</a:t>
            </a:r>
            <a:r>
              <a:rPr lang="ko-KR" altLang="en-US" sz="900" b="1" dirty="0">
                <a:solidFill>
                  <a:schemeClr val="tx1"/>
                </a:solidFill>
              </a:rPr>
              <a:t>트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13" name="직선 연결선 112"/>
          <p:cNvCxnSpPr>
            <a:stCxn id="109" idx="0"/>
            <a:endCxn id="107" idx="2"/>
          </p:cNvCxnSpPr>
          <p:nvPr/>
        </p:nvCxnSpPr>
        <p:spPr>
          <a:xfrm flipV="1">
            <a:off x="6420367" y="5317012"/>
            <a:ext cx="835151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10" idx="0"/>
            <a:endCxn id="107" idx="2"/>
          </p:cNvCxnSpPr>
          <p:nvPr/>
        </p:nvCxnSpPr>
        <p:spPr>
          <a:xfrm flipH="1" flipV="1">
            <a:off x="7255518" y="5317012"/>
            <a:ext cx="219423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1" idx="0"/>
            <a:endCxn id="107" idx="2"/>
          </p:cNvCxnSpPr>
          <p:nvPr/>
        </p:nvCxnSpPr>
        <p:spPr>
          <a:xfrm flipH="1" flipV="1">
            <a:off x="7255518" y="5317012"/>
            <a:ext cx="1324581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다이아몬드 117"/>
          <p:cNvSpPr/>
          <p:nvPr/>
        </p:nvSpPr>
        <p:spPr>
          <a:xfrm>
            <a:off x="4731881" y="4864737"/>
            <a:ext cx="1202432" cy="6070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평가</a:t>
            </a:r>
            <a:endParaRPr lang="ko-KR" altLang="en-US" sz="12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120" name="직선 연결선 119"/>
          <p:cNvCxnSpPr>
            <a:stCxn id="107" idx="1"/>
            <a:endCxn id="118" idx="3"/>
          </p:cNvCxnSpPr>
          <p:nvPr/>
        </p:nvCxnSpPr>
        <p:spPr>
          <a:xfrm flipH="1" flipV="1">
            <a:off x="5934313" y="5168238"/>
            <a:ext cx="781145" cy="4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06" idx="3"/>
            <a:endCxn id="118" idx="1"/>
          </p:cNvCxnSpPr>
          <p:nvPr/>
        </p:nvCxnSpPr>
        <p:spPr>
          <a:xfrm flipV="1">
            <a:off x="3924146" y="5168238"/>
            <a:ext cx="807735" cy="4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993619" y="475547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68682" y="475547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82101" y="533865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82101" y="42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993619" y="520507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063081" y="520507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3759773" y="585715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리</a:t>
            </a:r>
            <a:r>
              <a:rPr lang="ko-KR" altLang="en-US" sz="900" b="1">
                <a:solidFill>
                  <a:schemeClr val="tx1"/>
                </a:solidFill>
              </a:rPr>
              <a:t>뷰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4847043" y="585715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평점</a:t>
            </a:r>
          </a:p>
        </p:txBody>
      </p:sp>
      <p:cxnSp>
        <p:nvCxnSpPr>
          <p:cNvPr id="136" name="직선 연결선 135"/>
          <p:cNvCxnSpPr>
            <a:stCxn id="118" idx="2"/>
            <a:endCxn id="133" idx="0"/>
          </p:cNvCxnSpPr>
          <p:nvPr/>
        </p:nvCxnSpPr>
        <p:spPr>
          <a:xfrm flipH="1">
            <a:off x="4245827" y="5471739"/>
            <a:ext cx="1087270" cy="385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18" idx="2"/>
            <a:endCxn id="134" idx="0"/>
          </p:cNvCxnSpPr>
          <p:nvPr/>
        </p:nvCxnSpPr>
        <p:spPr>
          <a:xfrm>
            <a:off x="5333097" y="5471739"/>
            <a:ext cx="0" cy="385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1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433" y="132652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2572858" y="1202636"/>
            <a:ext cx="1332148" cy="5358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7" name="타원 6"/>
          <p:cNvSpPr/>
          <p:nvPr/>
        </p:nvSpPr>
        <p:spPr>
          <a:xfrm>
            <a:off x="1062529" y="2402977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예매아이</a:t>
            </a:r>
            <a:r>
              <a:rPr lang="ko-KR" altLang="en-US" sz="900" b="1" dirty="0">
                <a:solidFill>
                  <a:schemeClr val="tx1"/>
                </a:solidFill>
              </a:rPr>
              <a:t>디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43049" y="132652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상영관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8872" y="17072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1"/>
          </p:cNvCxnSpPr>
          <p:nvPr/>
        </p:nvCxnSpPr>
        <p:spPr>
          <a:xfrm>
            <a:off x="1278553" y="1470545"/>
            <a:ext cx="12943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2"/>
            <a:endCxn id="5" idx="0"/>
          </p:cNvCxnSpPr>
          <p:nvPr/>
        </p:nvCxnSpPr>
        <p:spPr>
          <a:xfrm>
            <a:off x="3238932" y="458761"/>
            <a:ext cx="0" cy="743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1"/>
            <a:endCxn id="5" idx="3"/>
          </p:cNvCxnSpPr>
          <p:nvPr/>
        </p:nvCxnSpPr>
        <p:spPr>
          <a:xfrm flipH="1">
            <a:off x="3905006" y="1470545"/>
            <a:ext cx="1838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184403" y="2402977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금액</a:t>
            </a:r>
          </a:p>
        </p:txBody>
      </p:sp>
      <p:sp>
        <p:nvSpPr>
          <p:cNvPr id="18" name="타원 17"/>
          <p:cNvSpPr/>
          <p:nvPr/>
        </p:nvSpPr>
        <p:spPr>
          <a:xfrm>
            <a:off x="3336531" y="2402977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19" name="타원 18"/>
          <p:cNvSpPr/>
          <p:nvPr/>
        </p:nvSpPr>
        <p:spPr>
          <a:xfrm>
            <a:off x="4488659" y="2402977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좌석</a:t>
            </a:r>
          </a:p>
        </p:txBody>
      </p:sp>
      <p:sp>
        <p:nvSpPr>
          <p:cNvPr id="20" name="타원 19"/>
          <p:cNvSpPr/>
          <p:nvPr/>
        </p:nvSpPr>
        <p:spPr>
          <a:xfrm>
            <a:off x="5671041" y="2402977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예매한 시간</a:t>
            </a:r>
          </a:p>
        </p:txBody>
      </p:sp>
      <p:cxnSp>
        <p:nvCxnSpPr>
          <p:cNvPr id="22" name="직선 연결선 21"/>
          <p:cNvCxnSpPr>
            <a:stCxn id="7" idx="0"/>
            <a:endCxn id="5" idx="2"/>
          </p:cNvCxnSpPr>
          <p:nvPr/>
        </p:nvCxnSpPr>
        <p:spPr>
          <a:xfrm flipV="1">
            <a:off x="1548583" y="1738454"/>
            <a:ext cx="1690349" cy="664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0"/>
            <a:endCxn id="5" idx="2"/>
          </p:cNvCxnSpPr>
          <p:nvPr/>
        </p:nvCxnSpPr>
        <p:spPr>
          <a:xfrm flipV="1">
            <a:off x="2670457" y="1738454"/>
            <a:ext cx="568475" cy="664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0"/>
            <a:endCxn id="5" idx="2"/>
          </p:cNvCxnSpPr>
          <p:nvPr/>
        </p:nvCxnSpPr>
        <p:spPr>
          <a:xfrm flipH="1" flipV="1">
            <a:off x="3238932" y="1738454"/>
            <a:ext cx="583653" cy="664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9" idx="0"/>
            <a:endCxn id="5" idx="2"/>
          </p:cNvCxnSpPr>
          <p:nvPr/>
        </p:nvCxnSpPr>
        <p:spPr>
          <a:xfrm flipH="1" flipV="1">
            <a:off x="3238932" y="1738454"/>
            <a:ext cx="1735781" cy="664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0" idx="0"/>
            <a:endCxn id="5" idx="2"/>
          </p:cNvCxnSpPr>
          <p:nvPr/>
        </p:nvCxnSpPr>
        <p:spPr>
          <a:xfrm flipH="1" flipV="1">
            <a:off x="3238932" y="1738454"/>
            <a:ext cx="2918163" cy="664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55502" y="10661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05006" y="106618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27628" y="463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77936" y="87831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50561" y="10661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69984" y="106618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0457" y="3697014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 </a:t>
            </a:r>
            <a:r>
              <a:rPr lang="en-US" altLang="ko-KR" sz="1400" dirty="0" smtClean="0"/>
              <a:t>( </a:t>
            </a:r>
            <a:r>
              <a:rPr lang="ko-KR" altLang="en-US" sz="1400" u="sng" dirty="0" smtClean="0"/>
              <a:t>영화아이디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영화제목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줄거리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감독아이디</a:t>
            </a:r>
            <a:r>
              <a:rPr lang="en-US" altLang="ko-KR" sz="1400" dirty="0" smtClean="0"/>
              <a:t>(FK)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50457" y="4066346"/>
            <a:ext cx="2903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</a:t>
            </a:r>
            <a:r>
              <a:rPr lang="en-US" altLang="ko-KR" sz="1400" dirty="0" smtClean="0"/>
              <a:t> ( </a:t>
            </a:r>
            <a:r>
              <a:rPr lang="ko-KR" altLang="en-US" sz="1400" u="sng" dirty="0" smtClean="0"/>
              <a:t>회원아이디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</a:t>
            </a:r>
            <a:r>
              <a:rPr lang="en-US" altLang="ko-KR" sz="1400" dirty="0" smtClean="0"/>
              <a:t>  )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0457" y="4374123"/>
            <a:ext cx="355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상영관</a:t>
            </a:r>
            <a:r>
              <a:rPr lang="en-US" altLang="ko-KR" sz="1400" dirty="0" smtClean="0"/>
              <a:t> ( </a:t>
            </a:r>
            <a:r>
              <a:rPr lang="ko-KR" altLang="en-US" sz="1400" u="sng" dirty="0" smtClean="0"/>
              <a:t>상영관아이디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상영관이름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위치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50457" y="4724290"/>
            <a:ext cx="8116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예매</a:t>
            </a:r>
            <a:r>
              <a:rPr lang="en-US" altLang="ko-KR" sz="1400" dirty="0" smtClean="0"/>
              <a:t> ( </a:t>
            </a:r>
            <a:r>
              <a:rPr lang="ko-KR" altLang="en-US" sz="1400" u="sng" dirty="0" smtClean="0"/>
              <a:t>예매아이디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금액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좌석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예매시간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영화아이디</a:t>
            </a:r>
            <a:r>
              <a:rPr lang="en-US" altLang="ko-KR" sz="1400" dirty="0" smtClean="0"/>
              <a:t>(FK), </a:t>
            </a:r>
            <a:r>
              <a:rPr lang="ko-KR" altLang="en-US" sz="1400" dirty="0" smtClean="0"/>
              <a:t>회원아이디</a:t>
            </a:r>
            <a:r>
              <a:rPr lang="en-US" altLang="ko-KR" sz="1400" dirty="0" smtClean="0"/>
              <a:t>(FK), </a:t>
            </a:r>
            <a:r>
              <a:rPr lang="ko-KR" altLang="en-US" sz="1400" dirty="0" smtClean="0"/>
              <a:t>상영관아이디</a:t>
            </a:r>
            <a:r>
              <a:rPr lang="en-US" altLang="ko-KR" sz="1400" dirty="0" smtClean="0"/>
              <a:t>(FK)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466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2561" y="600161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8445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영화이름</a:t>
            </a:r>
          </a:p>
        </p:txBody>
      </p:sp>
      <p:sp>
        <p:nvSpPr>
          <p:cNvPr id="6" name="타원 5"/>
          <p:cNvSpPr/>
          <p:nvPr/>
        </p:nvSpPr>
        <p:spPr>
          <a:xfrm>
            <a:off x="1406567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7" name="타원 6"/>
          <p:cNvSpPr/>
          <p:nvPr/>
        </p:nvSpPr>
        <p:spPr>
          <a:xfrm>
            <a:off x="2540693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제작사</a:t>
            </a:r>
          </a:p>
        </p:txBody>
      </p:sp>
      <p:cxnSp>
        <p:nvCxnSpPr>
          <p:cNvPr id="8" name="직선 연결선 7"/>
          <p:cNvCxnSpPr>
            <a:stCxn id="4" idx="2"/>
            <a:endCxn id="5" idx="0"/>
          </p:cNvCxnSpPr>
          <p:nvPr/>
        </p:nvCxnSpPr>
        <p:spPr>
          <a:xfrm flipH="1">
            <a:off x="794499" y="888193"/>
            <a:ext cx="1098122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2"/>
            <a:endCxn id="6" idx="0"/>
          </p:cNvCxnSpPr>
          <p:nvPr/>
        </p:nvCxnSpPr>
        <p:spPr>
          <a:xfrm>
            <a:off x="1892621" y="888193"/>
            <a:ext cx="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  <a:endCxn id="7" idx="0"/>
          </p:cNvCxnSpPr>
          <p:nvPr/>
        </p:nvCxnSpPr>
        <p:spPr>
          <a:xfrm>
            <a:off x="1892621" y="888193"/>
            <a:ext cx="1134126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745049" y="600161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감독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28925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3" name="타원 12"/>
          <p:cNvSpPr/>
          <p:nvPr/>
        </p:nvSpPr>
        <p:spPr>
          <a:xfrm>
            <a:off x="5799055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14" name="타원 13"/>
          <p:cNvSpPr/>
          <p:nvPr/>
        </p:nvSpPr>
        <p:spPr>
          <a:xfrm>
            <a:off x="6861173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성별</a:t>
            </a:r>
          </a:p>
        </p:txBody>
      </p:sp>
      <p:cxnSp>
        <p:nvCxnSpPr>
          <p:cNvPr id="15" name="직선 연결선 14"/>
          <p:cNvCxnSpPr>
            <a:stCxn id="11" idx="2"/>
            <a:endCxn id="12" idx="0"/>
          </p:cNvCxnSpPr>
          <p:nvPr/>
        </p:nvCxnSpPr>
        <p:spPr>
          <a:xfrm flipH="1">
            <a:off x="5114979" y="888193"/>
            <a:ext cx="117013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2"/>
            <a:endCxn id="13" idx="0"/>
          </p:cNvCxnSpPr>
          <p:nvPr/>
        </p:nvCxnSpPr>
        <p:spPr>
          <a:xfrm>
            <a:off x="6285109" y="888193"/>
            <a:ext cx="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2"/>
            <a:endCxn id="14" idx="0"/>
          </p:cNvCxnSpPr>
          <p:nvPr/>
        </p:nvCxnSpPr>
        <p:spPr>
          <a:xfrm>
            <a:off x="6285109" y="888193"/>
            <a:ext cx="1062118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3434954" y="476268"/>
            <a:ext cx="1332148" cy="5358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제작</a:t>
            </a:r>
          </a:p>
        </p:txBody>
      </p:sp>
      <p:cxnSp>
        <p:nvCxnSpPr>
          <p:cNvPr id="19" name="직선 연결선 18"/>
          <p:cNvCxnSpPr>
            <a:stCxn id="4" idx="3"/>
            <a:endCxn id="18" idx="1"/>
          </p:cNvCxnSpPr>
          <p:nvPr/>
        </p:nvCxnSpPr>
        <p:spPr>
          <a:xfrm>
            <a:off x="2432681" y="744177"/>
            <a:ext cx="10022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3"/>
            <a:endCxn id="11" idx="1"/>
          </p:cNvCxnSpPr>
          <p:nvPr/>
        </p:nvCxnSpPr>
        <p:spPr>
          <a:xfrm>
            <a:off x="4767102" y="744177"/>
            <a:ext cx="977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52347" y="335004"/>
            <a:ext cx="360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88740" y="335004"/>
            <a:ext cx="311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6176" y="827420"/>
            <a:ext cx="6303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69743" y="827420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2693224"/>
            <a:ext cx="574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영화아이디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감독아이디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341296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감독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감독아이디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13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048" y="600565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80596" y="600565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516" y="132064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" name="타원 6"/>
          <p:cNvSpPr/>
          <p:nvPr/>
        </p:nvSpPr>
        <p:spPr>
          <a:xfrm>
            <a:off x="5505322" y="132064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8" name="타원 7"/>
          <p:cNvSpPr/>
          <p:nvPr/>
        </p:nvSpPr>
        <p:spPr>
          <a:xfrm>
            <a:off x="6570209" y="132064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나이</a:t>
            </a:r>
          </a:p>
        </p:txBody>
      </p:sp>
      <p:cxnSp>
        <p:nvCxnSpPr>
          <p:cNvPr id="9" name="직선 연결선 8"/>
          <p:cNvCxnSpPr>
            <a:stCxn id="5" idx="2"/>
            <a:endCxn id="6" idx="0"/>
          </p:cNvCxnSpPr>
          <p:nvPr/>
        </p:nvCxnSpPr>
        <p:spPr>
          <a:xfrm flipH="1">
            <a:off x="4946570" y="888597"/>
            <a:ext cx="774086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  <a:endCxn id="7" idx="0"/>
          </p:cNvCxnSpPr>
          <p:nvPr/>
        </p:nvCxnSpPr>
        <p:spPr>
          <a:xfrm>
            <a:off x="5720656" y="888597"/>
            <a:ext cx="27072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2"/>
            <a:endCxn id="8" idx="0"/>
          </p:cNvCxnSpPr>
          <p:nvPr/>
        </p:nvCxnSpPr>
        <p:spPr>
          <a:xfrm>
            <a:off x="5720656" y="888597"/>
            <a:ext cx="1335607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/>
          <p:cNvSpPr/>
          <p:nvPr/>
        </p:nvSpPr>
        <p:spPr>
          <a:xfrm>
            <a:off x="2622473" y="476672"/>
            <a:ext cx="1332148" cy="5358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출연</a:t>
            </a:r>
          </a:p>
        </p:txBody>
      </p:sp>
      <p:cxnSp>
        <p:nvCxnSpPr>
          <p:cNvPr id="13" name="직선 연결선 12"/>
          <p:cNvCxnSpPr>
            <a:stCxn id="4" idx="3"/>
            <a:endCxn id="12" idx="1"/>
          </p:cNvCxnSpPr>
          <p:nvPr/>
        </p:nvCxnSpPr>
        <p:spPr>
          <a:xfrm>
            <a:off x="1328168" y="744581"/>
            <a:ext cx="1294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1"/>
            <a:endCxn id="12" idx="3"/>
          </p:cNvCxnSpPr>
          <p:nvPr/>
        </p:nvCxnSpPr>
        <p:spPr>
          <a:xfrm flipH="1">
            <a:off x="3954621" y="744581"/>
            <a:ext cx="1225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6180" y="827824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1870" y="827824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078413" y="150066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역할</a:t>
            </a:r>
          </a:p>
        </p:txBody>
      </p:sp>
      <p:cxnSp>
        <p:nvCxnSpPr>
          <p:cNvPr id="18" name="직선 연결선 17"/>
          <p:cNvCxnSpPr>
            <a:stCxn id="12" idx="2"/>
            <a:endCxn id="17" idx="0"/>
          </p:cNvCxnSpPr>
          <p:nvPr/>
        </p:nvCxnSpPr>
        <p:spPr>
          <a:xfrm flipH="1">
            <a:off x="2564467" y="1012490"/>
            <a:ext cx="724080" cy="488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768328" y="204072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출연료</a:t>
            </a:r>
          </a:p>
        </p:txBody>
      </p:sp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 flipH="1">
            <a:off x="3254382" y="1012490"/>
            <a:ext cx="34165" cy="1028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388593" y="150066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기간</a:t>
            </a:r>
          </a:p>
        </p:txBody>
      </p:sp>
      <p:cxnSp>
        <p:nvCxnSpPr>
          <p:cNvPr id="22" name="직선 연결선 21"/>
          <p:cNvCxnSpPr>
            <a:stCxn id="12" idx="2"/>
            <a:endCxn id="21" idx="0"/>
          </p:cNvCxnSpPr>
          <p:nvPr/>
        </p:nvCxnSpPr>
        <p:spPr>
          <a:xfrm>
            <a:off x="3288547" y="1012490"/>
            <a:ext cx="586100" cy="488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47664" y="37524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095" y="37524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2547" y="3088711"/>
            <a:ext cx="574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영화아이디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감독아이디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547" y="3506863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배우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배우아이디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국적</a:t>
            </a:r>
            <a:r>
              <a:rPr lang="en-US" altLang="ko-KR" dirty="0" smtClean="0"/>
              <a:t>  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2547" y="387619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출연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출연아이디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출연료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영화아이디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배우아이디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87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574" y="620688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55006" y="620688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73861" y="14488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7" name="타원 6"/>
          <p:cNvSpPr/>
          <p:nvPr/>
        </p:nvSpPr>
        <p:spPr>
          <a:xfrm>
            <a:off x="4328435" y="14488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타원 7"/>
          <p:cNvSpPr/>
          <p:nvPr/>
        </p:nvSpPr>
        <p:spPr>
          <a:xfrm>
            <a:off x="5433593" y="14488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포인</a:t>
            </a:r>
            <a:r>
              <a:rPr lang="ko-KR" altLang="en-US" sz="900" b="1" dirty="0">
                <a:solidFill>
                  <a:schemeClr val="tx1"/>
                </a:solidFill>
              </a:rPr>
              <a:t>트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0"/>
            <a:endCxn id="5" idx="2"/>
          </p:cNvCxnSpPr>
          <p:nvPr/>
        </p:nvCxnSpPr>
        <p:spPr>
          <a:xfrm flipV="1">
            <a:off x="3759915" y="908720"/>
            <a:ext cx="835151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7" idx="0"/>
            <a:endCxn id="5" idx="2"/>
          </p:cNvCxnSpPr>
          <p:nvPr/>
        </p:nvCxnSpPr>
        <p:spPr>
          <a:xfrm flipH="1" flipV="1">
            <a:off x="4595066" y="908720"/>
            <a:ext cx="219423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8" idx="0"/>
            <a:endCxn id="5" idx="2"/>
          </p:cNvCxnSpPr>
          <p:nvPr/>
        </p:nvCxnSpPr>
        <p:spPr>
          <a:xfrm flipH="1" flipV="1">
            <a:off x="4595066" y="908720"/>
            <a:ext cx="1324581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/>
          <p:cNvSpPr/>
          <p:nvPr/>
        </p:nvSpPr>
        <p:spPr>
          <a:xfrm>
            <a:off x="2071429" y="456445"/>
            <a:ext cx="1202432" cy="6070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평가</a:t>
            </a:r>
            <a:endParaRPr lang="ko-KR" altLang="en-US" sz="12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5" idx="1"/>
            <a:endCxn id="12" idx="3"/>
          </p:cNvCxnSpPr>
          <p:nvPr/>
        </p:nvCxnSpPr>
        <p:spPr>
          <a:xfrm flipH="1" flipV="1">
            <a:off x="3273861" y="759946"/>
            <a:ext cx="781145" cy="4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3"/>
            <a:endCxn id="12" idx="1"/>
          </p:cNvCxnSpPr>
          <p:nvPr/>
        </p:nvCxnSpPr>
        <p:spPr>
          <a:xfrm flipV="1">
            <a:off x="1263694" y="759946"/>
            <a:ext cx="807735" cy="4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33167" y="34717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08230" y="34717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33167" y="7967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02629" y="7967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099321" y="14488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리</a:t>
            </a:r>
            <a:r>
              <a:rPr lang="ko-KR" altLang="en-US" sz="900" b="1">
                <a:solidFill>
                  <a:schemeClr val="tx1"/>
                </a:solidFill>
              </a:rPr>
              <a:t>뷰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6591" y="14488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평점</a:t>
            </a:r>
          </a:p>
        </p:txBody>
      </p:sp>
      <p:cxnSp>
        <p:nvCxnSpPr>
          <p:cNvPr id="21" name="직선 연결선 20"/>
          <p:cNvCxnSpPr>
            <a:stCxn id="12" idx="2"/>
            <a:endCxn id="19" idx="0"/>
          </p:cNvCxnSpPr>
          <p:nvPr/>
        </p:nvCxnSpPr>
        <p:spPr>
          <a:xfrm flipH="1">
            <a:off x="1585375" y="1063447"/>
            <a:ext cx="1087270" cy="385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2"/>
            <a:endCxn id="20" idx="0"/>
          </p:cNvCxnSpPr>
          <p:nvPr/>
        </p:nvCxnSpPr>
        <p:spPr>
          <a:xfrm>
            <a:off x="2672645" y="1063447"/>
            <a:ext cx="0" cy="385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32547" y="2797679"/>
            <a:ext cx="574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영화아이디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감독아이디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32547" y="3301735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( </a:t>
            </a:r>
            <a:r>
              <a:rPr lang="ko-KR" altLang="en-US" u="sng" dirty="0" smtClean="0"/>
              <a:t>회원아이디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  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2547" y="3805791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평가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리뷰아이디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영화아이디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회원아이디</a:t>
            </a:r>
            <a:r>
              <a:rPr lang="en-US" altLang="ko-KR" dirty="0" smtClean="0"/>
              <a:t>(FK)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5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8583" y="2261668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2599" y="476672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2599" y="2333676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포토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동영상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746575" y="1044206"/>
            <a:ext cx="1512168" cy="89921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smtClean="0"/>
          </a:p>
        </p:txBody>
      </p:sp>
      <p:sp>
        <p:nvSpPr>
          <p:cNvPr id="8" name="다이아몬드 7"/>
          <p:cNvSpPr/>
          <p:nvPr/>
        </p:nvSpPr>
        <p:spPr>
          <a:xfrm>
            <a:off x="904799" y="1134783"/>
            <a:ext cx="1195720" cy="711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컨텐츠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7" idx="0"/>
            <a:endCxn id="5" idx="2"/>
          </p:cNvCxnSpPr>
          <p:nvPr/>
        </p:nvCxnSpPr>
        <p:spPr>
          <a:xfrm flipV="1">
            <a:off x="1502659" y="764704"/>
            <a:ext cx="0" cy="279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7" idx="2"/>
            <a:endCxn id="4" idx="0"/>
          </p:cNvCxnSpPr>
          <p:nvPr/>
        </p:nvCxnSpPr>
        <p:spPr>
          <a:xfrm>
            <a:off x="1502659" y="1943423"/>
            <a:ext cx="0" cy="318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30551" y="293500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파일이름</a:t>
            </a:r>
          </a:p>
        </p:txBody>
      </p:sp>
      <p:sp>
        <p:nvSpPr>
          <p:cNvPr id="12" name="타원 11"/>
          <p:cNvSpPr/>
          <p:nvPr/>
        </p:nvSpPr>
        <p:spPr>
          <a:xfrm>
            <a:off x="1556665" y="293500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타입</a:t>
            </a:r>
          </a:p>
        </p:txBody>
      </p:sp>
      <p:cxnSp>
        <p:nvCxnSpPr>
          <p:cNvPr id="13" name="직선 연결선 12"/>
          <p:cNvCxnSpPr>
            <a:stCxn id="4" idx="2"/>
            <a:endCxn id="11" idx="0"/>
          </p:cNvCxnSpPr>
          <p:nvPr/>
        </p:nvCxnSpPr>
        <p:spPr>
          <a:xfrm flipH="1">
            <a:off x="1016605" y="2693716"/>
            <a:ext cx="486054" cy="241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2"/>
            <a:endCxn id="12" idx="0"/>
          </p:cNvCxnSpPr>
          <p:nvPr/>
        </p:nvCxnSpPr>
        <p:spPr>
          <a:xfrm>
            <a:off x="1502659" y="2693716"/>
            <a:ext cx="540060" cy="241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9134" y="189233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9134" y="7784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42889" y="1161047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영화아이디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줄거리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2889" y="1624888"/>
            <a:ext cx="466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영화아이디</a:t>
            </a:r>
            <a:r>
              <a:rPr lang="en-US" altLang="ko-KR" u="sng" dirty="0" smtClean="0"/>
              <a:t>(FK), </a:t>
            </a:r>
            <a:r>
              <a:rPr lang="ko-KR" altLang="en-US" u="sng" dirty="0" smtClean="0"/>
              <a:t>파일이름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9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336</Words>
  <Application>Microsoft Office PowerPoint</Application>
  <PresentationFormat>화면 슬라이드 쇼(4:3)</PresentationFormat>
  <Paragraphs>131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26</cp:revision>
  <dcterms:created xsi:type="dcterms:W3CDTF">2020-11-17T01:00:55Z</dcterms:created>
  <dcterms:modified xsi:type="dcterms:W3CDTF">2020-11-18T00:57:00Z</dcterms:modified>
</cp:coreProperties>
</file>