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579" autoAdjust="0"/>
  </p:normalViewPr>
  <p:slideViewPr>
    <p:cSldViewPr>
      <p:cViewPr varScale="1">
        <p:scale>
          <a:sx n="110" d="100"/>
          <a:sy n="110" d="100"/>
        </p:scale>
        <p:origin x="-19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9E89-37E7-4A1F-A6CF-06F265CE963F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02BB-573D-43E0-BAA6-4F190CDA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11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9E89-37E7-4A1F-A6CF-06F265CE963F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02BB-573D-43E0-BAA6-4F190CDA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3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9E89-37E7-4A1F-A6CF-06F265CE963F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02BB-573D-43E0-BAA6-4F190CDA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13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9E89-37E7-4A1F-A6CF-06F265CE963F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02BB-573D-43E0-BAA6-4F190CDA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60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9E89-37E7-4A1F-A6CF-06F265CE963F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02BB-573D-43E0-BAA6-4F190CDA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55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9E89-37E7-4A1F-A6CF-06F265CE963F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02BB-573D-43E0-BAA6-4F190CDA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09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9E89-37E7-4A1F-A6CF-06F265CE963F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02BB-573D-43E0-BAA6-4F190CDA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9E89-37E7-4A1F-A6CF-06F265CE963F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02BB-573D-43E0-BAA6-4F190CDA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80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9E89-37E7-4A1F-A6CF-06F265CE963F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02BB-573D-43E0-BAA6-4F190CDA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9E89-37E7-4A1F-A6CF-06F265CE963F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02BB-573D-43E0-BAA6-4F190CDA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26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9E89-37E7-4A1F-A6CF-06F265CE963F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02BB-573D-43E0-BAA6-4F190CDA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13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99E89-37E7-4A1F-A6CF-06F265CE963F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F02BB-573D-43E0-BAA6-4F190CDAA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75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6"/>
            <a:ext cx="3305175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95598"/>
            <a:ext cx="113347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103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51519" y="1412776"/>
            <a:ext cx="8784977" cy="872599"/>
            <a:chOff x="-1620688" y="1412776"/>
            <a:chExt cx="12976403" cy="128892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20688" y="1412776"/>
              <a:ext cx="7077075" cy="1276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07"/>
            <a:stretch/>
          </p:blipFill>
          <p:spPr bwMode="auto">
            <a:xfrm>
              <a:off x="5652120" y="1425352"/>
              <a:ext cx="5703595" cy="1276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7285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4824"/>
            <a:ext cx="2505075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16832"/>
            <a:ext cx="19431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337" y="2793504"/>
            <a:ext cx="21621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637" y="3861048"/>
            <a:ext cx="20478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4904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/>
        </p:nvSpPr>
        <p:spPr>
          <a:xfrm>
            <a:off x="521550" y="5707990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260648"/>
            <a:ext cx="14302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영화</a:t>
            </a:r>
          </a:p>
          <a:p>
            <a:r>
              <a:rPr lang="ko-KR" altLang="en-US" dirty="0" smtClean="0"/>
              <a:t>감독</a:t>
            </a:r>
          </a:p>
          <a:p>
            <a:r>
              <a:rPr lang="ko-KR" altLang="en-US" dirty="0" smtClean="0"/>
              <a:t>배우</a:t>
            </a:r>
          </a:p>
          <a:p>
            <a:r>
              <a:rPr lang="ko-KR" altLang="en-US" dirty="0" smtClean="0"/>
              <a:t>포토</a:t>
            </a:r>
            <a:r>
              <a:rPr lang="en-US" altLang="ko-KR" dirty="0" smtClean="0"/>
              <a:t>/</a:t>
            </a:r>
            <a:r>
              <a:rPr lang="ko-KR" altLang="en-US" dirty="0" smtClean="0"/>
              <a:t>동영상</a:t>
            </a:r>
          </a:p>
          <a:p>
            <a:r>
              <a:rPr lang="ko-KR" altLang="en-US" dirty="0" smtClean="0"/>
              <a:t>평점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리뷰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회원</a:t>
            </a:r>
          </a:p>
          <a:p>
            <a:r>
              <a:rPr lang="ko-KR" altLang="en-US" dirty="0" smtClean="0"/>
              <a:t>상영관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51720" y="116632"/>
            <a:ext cx="122413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객체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직사각형으로 표현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563888" y="116632"/>
            <a:ext cx="144016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속성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타원으로 표현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다이아몬드 6"/>
          <p:cNvSpPr/>
          <p:nvPr/>
        </p:nvSpPr>
        <p:spPr>
          <a:xfrm>
            <a:off x="5292080" y="116632"/>
            <a:ext cx="2160240" cy="43204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관계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다이아몬드로 표현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812360" y="260648"/>
            <a:ext cx="0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519772" y="1277243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영화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475656" y="2060848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영화이름</a:t>
            </a:r>
          </a:p>
        </p:txBody>
      </p:sp>
      <p:sp>
        <p:nvSpPr>
          <p:cNvPr id="13" name="타원 12"/>
          <p:cNvSpPr/>
          <p:nvPr/>
        </p:nvSpPr>
        <p:spPr>
          <a:xfrm>
            <a:off x="2573778" y="2060848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줄거리</a:t>
            </a:r>
          </a:p>
        </p:txBody>
      </p:sp>
      <p:sp>
        <p:nvSpPr>
          <p:cNvPr id="14" name="타원 13"/>
          <p:cNvSpPr/>
          <p:nvPr/>
        </p:nvSpPr>
        <p:spPr>
          <a:xfrm>
            <a:off x="3707904" y="2060848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제작사</a:t>
            </a:r>
          </a:p>
        </p:txBody>
      </p:sp>
      <p:cxnSp>
        <p:nvCxnSpPr>
          <p:cNvPr id="16" name="직선 연결선 15"/>
          <p:cNvCxnSpPr>
            <a:stCxn id="11" idx="2"/>
            <a:endCxn id="12" idx="0"/>
          </p:cNvCxnSpPr>
          <p:nvPr/>
        </p:nvCxnSpPr>
        <p:spPr>
          <a:xfrm flipH="1">
            <a:off x="1961710" y="1565275"/>
            <a:ext cx="1098122" cy="4955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2"/>
            <a:endCxn id="13" idx="0"/>
          </p:cNvCxnSpPr>
          <p:nvPr/>
        </p:nvCxnSpPr>
        <p:spPr>
          <a:xfrm>
            <a:off x="3059832" y="1565275"/>
            <a:ext cx="0" cy="4955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1" idx="2"/>
            <a:endCxn id="14" idx="0"/>
          </p:cNvCxnSpPr>
          <p:nvPr/>
        </p:nvCxnSpPr>
        <p:spPr>
          <a:xfrm>
            <a:off x="3059832" y="1565275"/>
            <a:ext cx="1134126" cy="4955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912260" y="1277243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감독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796136" y="2060848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28" name="타원 27"/>
          <p:cNvSpPr/>
          <p:nvPr/>
        </p:nvSpPr>
        <p:spPr>
          <a:xfrm>
            <a:off x="6966266" y="2060848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나이</a:t>
            </a:r>
          </a:p>
        </p:txBody>
      </p:sp>
      <p:sp>
        <p:nvSpPr>
          <p:cNvPr id="29" name="타원 28"/>
          <p:cNvSpPr/>
          <p:nvPr/>
        </p:nvSpPr>
        <p:spPr>
          <a:xfrm>
            <a:off x="8028384" y="2060848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성별</a:t>
            </a:r>
          </a:p>
        </p:txBody>
      </p:sp>
      <p:cxnSp>
        <p:nvCxnSpPr>
          <p:cNvPr id="31" name="직선 연결선 30"/>
          <p:cNvCxnSpPr>
            <a:stCxn id="25" idx="2"/>
            <a:endCxn id="27" idx="0"/>
          </p:cNvCxnSpPr>
          <p:nvPr/>
        </p:nvCxnSpPr>
        <p:spPr>
          <a:xfrm flipH="1">
            <a:off x="6282190" y="1565275"/>
            <a:ext cx="1170130" cy="4955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5" idx="2"/>
            <a:endCxn id="28" idx="0"/>
          </p:cNvCxnSpPr>
          <p:nvPr/>
        </p:nvCxnSpPr>
        <p:spPr>
          <a:xfrm>
            <a:off x="7452320" y="1565275"/>
            <a:ext cx="0" cy="4955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5" idx="2"/>
            <a:endCxn id="29" idx="0"/>
          </p:cNvCxnSpPr>
          <p:nvPr/>
        </p:nvCxnSpPr>
        <p:spPr>
          <a:xfrm>
            <a:off x="7452320" y="1565275"/>
            <a:ext cx="1062118" cy="4955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다이아몬드 35"/>
          <p:cNvSpPr/>
          <p:nvPr/>
        </p:nvSpPr>
        <p:spPr>
          <a:xfrm>
            <a:off x="4602165" y="1153350"/>
            <a:ext cx="1332148" cy="53581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제작</a:t>
            </a:r>
          </a:p>
        </p:txBody>
      </p:sp>
      <p:cxnSp>
        <p:nvCxnSpPr>
          <p:cNvPr id="38" name="직선 연결선 37"/>
          <p:cNvCxnSpPr>
            <a:stCxn id="11" idx="3"/>
            <a:endCxn id="36" idx="1"/>
          </p:cNvCxnSpPr>
          <p:nvPr/>
        </p:nvCxnSpPr>
        <p:spPr>
          <a:xfrm>
            <a:off x="3599892" y="1421259"/>
            <a:ext cx="10022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6" idx="3"/>
            <a:endCxn id="25" idx="1"/>
          </p:cNvCxnSpPr>
          <p:nvPr/>
        </p:nvCxnSpPr>
        <p:spPr>
          <a:xfrm>
            <a:off x="5934313" y="1421259"/>
            <a:ext cx="9779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19558" y="1012086"/>
            <a:ext cx="3609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555951" y="1012086"/>
            <a:ext cx="3113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723387" y="1504502"/>
            <a:ext cx="63030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(1,1)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236954" y="1504502"/>
            <a:ext cx="6014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(0,*)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799692" y="2955271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영화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732240" y="2955271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012160" y="3675351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51" name="타원 50"/>
          <p:cNvSpPr/>
          <p:nvPr/>
        </p:nvSpPr>
        <p:spPr>
          <a:xfrm>
            <a:off x="7056966" y="3675351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성별</a:t>
            </a:r>
          </a:p>
        </p:txBody>
      </p:sp>
      <p:sp>
        <p:nvSpPr>
          <p:cNvPr id="52" name="타원 51"/>
          <p:cNvSpPr/>
          <p:nvPr/>
        </p:nvSpPr>
        <p:spPr>
          <a:xfrm>
            <a:off x="8121853" y="3675351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나이</a:t>
            </a:r>
          </a:p>
        </p:txBody>
      </p:sp>
      <p:cxnSp>
        <p:nvCxnSpPr>
          <p:cNvPr id="54" name="직선 연결선 53"/>
          <p:cNvCxnSpPr>
            <a:stCxn id="48" idx="2"/>
            <a:endCxn id="50" idx="0"/>
          </p:cNvCxnSpPr>
          <p:nvPr/>
        </p:nvCxnSpPr>
        <p:spPr>
          <a:xfrm flipH="1">
            <a:off x="6498214" y="3243303"/>
            <a:ext cx="774086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8" idx="2"/>
            <a:endCxn id="51" idx="0"/>
          </p:cNvCxnSpPr>
          <p:nvPr/>
        </p:nvCxnSpPr>
        <p:spPr>
          <a:xfrm>
            <a:off x="7272300" y="3243303"/>
            <a:ext cx="27072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48" idx="2"/>
            <a:endCxn id="52" idx="0"/>
          </p:cNvCxnSpPr>
          <p:nvPr/>
        </p:nvCxnSpPr>
        <p:spPr>
          <a:xfrm>
            <a:off x="7272300" y="3243303"/>
            <a:ext cx="1335607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다이아몬드 60"/>
          <p:cNvSpPr/>
          <p:nvPr/>
        </p:nvSpPr>
        <p:spPr>
          <a:xfrm>
            <a:off x="4174117" y="2831378"/>
            <a:ext cx="1332148" cy="53581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출연</a:t>
            </a:r>
          </a:p>
        </p:txBody>
      </p:sp>
      <p:cxnSp>
        <p:nvCxnSpPr>
          <p:cNvPr id="63" name="직선 연결선 62"/>
          <p:cNvCxnSpPr>
            <a:stCxn id="47" idx="3"/>
            <a:endCxn id="61" idx="1"/>
          </p:cNvCxnSpPr>
          <p:nvPr/>
        </p:nvCxnSpPr>
        <p:spPr>
          <a:xfrm>
            <a:off x="2879812" y="3099287"/>
            <a:ext cx="12943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48" idx="1"/>
            <a:endCxn id="61" idx="3"/>
          </p:cNvCxnSpPr>
          <p:nvPr/>
        </p:nvCxnSpPr>
        <p:spPr>
          <a:xfrm flipH="1">
            <a:off x="5506265" y="3099287"/>
            <a:ext cx="12259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334238" y="2698597"/>
            <a:ext cx="3609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987824" y="2698597"/>
            <a:ext cx="3962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987824" y="3182530"/>
            <a:ext cx="6014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(0,*)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033514" y="3182530"/>
            <a:ext cx="6014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(0,*)</a:t>
            </a:r>
            <a:endParaRPr lang="ko-KR" altLang="en-US" dirty="0"/>
          </a:p>
        </p:txBody>
      </p:sp>
      <p:sp>
        <p:nvSpPr>
          <p:cNvPr id="74" name="타원 73"/>
          <p:cNvSpPr/>
          <p:nvPr/>
        </p:nvSpPr>
        <p:spPr>
          <a:xfrm>
            <a:off x="3630057" y="3855371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역할</a:t>
            </a:r>
          </a:p>
        </p:txBody>
      </p:sp>
      <p:cxnSp>
        <p:nvCxnSpPr>
          <p:cNvPr id="76" name="직선 연결선 75"/>
          <p:cNvCxnSpPr>
            <a:stCxn id="61" idx="2"/>
            <a:endCxn id="74" idx="0"/>
          </p:cNvCxnSpPr>
          <p:nvPr/>
        </p:nvCxnSpPr>
        <p:spPr>
          <a:xfrm flipH="1">
            <a:off x="4116111" y="3367196"/>
            <a:ext cx="724080" cy="488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4319972" y="4395431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출연료</a:t>
            </a:r>
          </a:p>
        </p:txBody>
      </p:sp>
      <p:cxnSp>
        <p:nvCxnSpPr>
          <p:cNvPr id="81" name="직선 연결선 80"/>
          <p:cNvCxnSpPr>
            <a:stCxn id="61" idx="2"/>
            <a:endCxn id="78" idx="0"/>
          </p:cNvCxnSpPr>
          <p:nvPr/>
        </p:nvCxnSpPr>
        <p:spPr>
          <a:xfrm flipH="1">
            <a:off x="4806026" y="3367196"/>
            <a:ext cx="34165" cy="10282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4940237" y="3855371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기간</a:t>
            </a:r>
          </a:p>
        </p:txBody>
      </p:sp>
      <p:cxnSp>
        <p:nvCxnSpPr>
          <p:cNvPr id="85" name="직선 연결선 84"/>
          <p:cNvCxnSpPr>
            <a:stCxn id="61" idx="2"/>
            <a:endCxn id="83" idx="0"/>
          </p:cNvCxnSpPr>
          <p:nvPr/>
        </p:nvCxnSpPr>
        <p:spPr>
          <a:xfrm>
            <a:off x="4840191" y="3367196"/>
            <a:ext cx="586100" cy="488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665566" y="3922994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영화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65566" y="5779998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포토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동영상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0" name="다이아몬드 89"/>
          <p:cNvSpPr/>
          <p:nvPr/>
        </p:nvSpPr>
        <p:spPr>
          <a:xfrm>
            <a:off x="449542" y="4490528"/>
            <a:ext cx="1512168" cy="89921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smtClean="0"/>
          </a:p>
        </p:txBody>
      </p:sp>
      <p:sp>
        <p:nvSpPr>
          <p:cNvPr id="91" name="다이아몬드 90"/>
          <p:cNvSpPr/>
          <p:nvPr/>
        </p:nvSpPr>
        <p:spPr>
          <a:xfrm>
            <a:off x="607766" y="4581105"/>
            <a:ext cx="1195720" cy="71104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컨텐츠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93" name="직선 연결선 92"/>
          <p:cNvCxnSpPr>
            <a:stCxn id="90" idx="0"/>
            <a:endCxn id="87" idx="2"/>
          </p:cNvCxnSpPr>
          <p:nvPr/>
        </p:nvCxnSpPr>
        <p:spPr>
          <a:xfrm flipV="1">
            <a:off x="1205626" y="4211026"/>
            <a:ext cx="0" cy="2795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90" idx="2"/>
            <a:endCxn id="89" idx="0"/>
          </p:cNvCxnSpPr>
          <p:nvPr/>
        </p:nvCxnSpPr>
        <p:spPr>
          <a:xfrm>
            <a:off x="1205626" y="5389745"/>
            <a:ext cx="0" cy="3182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>
            <a:off x="233518" y="6381328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파일이름</a:t>
            </a:r>
          </a:p>
        </p:txBody>
      </p:sp>
      <p:sp>
        <p:nvSpPr>
          <p:cNvPr id="100" name="타원 99"/>
          <p:cNvSpPr/>
          <p:nvPr/>
        </p:nvSpPr>
        <p:spPr>
          <a:xfrm>
            <a:off x="1259632" y="6381328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타입</a:t>
            </a:r>
          </a:p>
        </p:txBody>
      </p:sp>
      <p:cxnSp>
        <p:nvCxnSpPr>
          <p:cNvPr id="102" name="직선 연결선 101"/>
          <p:cNvCxnSpPr>
            <a:stCxn id="89" idx="2"/>
            <a:endCxn id="99" idx="0"/>
          </p:cNvCxnSpPr>
          <p:nvPr/>
        </p:nvCxnSpPr>
        <p:spPr>
          <a:xfrm flipH="1">
            <a:off x="719572" y="6140038"/>
            <a:ext cx="486054" cy="2412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89" idx="2"/>
            <a:endCxn id="100" idx="0"/>
          </p:cNvCxnSpPr>
          <p:nvPr/>
        </p:nvCxnSpPr>
        <p:spPr>
          <a:xfrm>
            <a:off x="1205626" y="6140038"/>
            <a:ext cx="540060" cy="2412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2844026" y="5028980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영화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6715458" y="5028980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회원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5934313" y="5857158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110" name="타원 109"/>
          <p:cNvSpPr/>
          <p:nvPr/>
        </p:nvSpPr>
        <p:spPr>
          <a:xfrm>
            <a:off x="6988887" y="5857158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11" name="타원 110"/>
          <p:cNvSpPr/>
          <p:nvPr/>
        </p:nvSpPr>
        <p:spPr>
          <a:xfrm>
            <a:off x="8094045" y="5857158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포인</a:t>
            </a:r>
            <a:r>
              <a:rPr lang="ko-KR" altLang="en-US" sz="900" b="1" dirty="0">
                <a:solidFill>
                  <a:schemeClr val="tx1"/>
                </a:solidFill>
              </a:rPr>
              <a:t>트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cxnSp>
        <p:nvCxnSpPr>
          <p:cNvPr id="113" name="직선 연결선 112"/>
          <p:cNvCxnSpPr>
            <a:stCxn id="109" idx="0"/>
            <a:endCxn id="107" idx="2"/>
          </p:cNvCxnSpPr>
          <p:nvPr/>
        </p:nvCxnSpPr>
        <p:spPr>
          <a:xfrm flipV="1">
            <a:off x="6420367" y="5317012"/>
            <a:ext cx="835151" cy="5401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110" idx="0"/>
            <a:endCxn id="107" idx="2"/>
          </p:cNvCxnSpPr>
          <p:nvPr/>
        </p:nvCxnSpPr>
        <p:spPr>
          <a:xfrm flipH="1" flipV="1">
            <a:off x="7255518" y="5317012"/>
            <a:ext cx="219423" cy="5401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111" idx="0"/>
            <a:endCxn id="107" idx="2"/>
          </p:cNvCxnSpPr>
          <p:nvPr/>
        </p:nvCxnSpPr>
        <p:spPr>
          <a:xfrm flipH="1" flipV="1">
            <a:off x="7255518" y="5317012"/>
            <a:ext cx="1324581" cy="5401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다이아몬드 117"/>
          <p:cNvSpPr/>
          <p:nvPr/>
        </p:nvSpPr>
        <p:spPr>
          <a:xfrm>
            <a:off x="4731881" y="4864737"/>
            <a:ext cx="1202432" cy="60700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평가</a:t>
            </a:r>
            <a:endParaRPr lang="ko-KR" altLang="en-US" sz="1200" b="1" dirty="0" err="1" smtClean="0">
              <a:solidFill>
                <a:schemeClr val="tx1"/>
              </a:solidFill>
            </a:endParaRPr>
          </a:p>
        </p:txBody>
      </p:sp>
      <p:cxnSp>
        <p:nvCxnSpPr>
          <p:cNvPr id="120" name="직선 연결선 119"/>
          <p:cNvCxnSpPr>
            <a:stCxn id="107" idx="1"/>
            <a:endCxn id="118" idx="3"/>
          </p:cNvCxnSpPr>
          <p:nvPr/>
        </p:nvCxnSpPr>
        <p:spPr>
          <a:xfrm flipH="1" flipV="1">
            <a:off x="5934313" y="5168238"/>
            <a:ext cx="781145" cy="47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106" idx="3"/>
            <a:endCxn id="118" idx="1"/>
          </p:cNvCxnSpPr>
          <p:nvPr/>
        </p:nvCxnSpPr>
        <p:spPr>
          <a:xfrm flipV="1">
            <a:off x="3924146" y="5168238"/>
            <a:ext cx="807735" cy="47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993619" y="475547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6268682" y="4755471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782101" y="533865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782101" y="42247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993619" y="520507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(0,*)</a:t>
            </a:r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6063081" y="520507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(0,*)</a:t>
            </a:r>
            <a:endParaRPr lang="ko-KR" altLang="en-US" dirty="0"/>
          </a:p>
        </p:txBody>
      </p:sp>
      <p:sp>
        <p:nvSpPr>
          <p:cNvPr id="133" name="타원 132"/>
          <p:cNvSpPr/>
          <p:nvPr/>
        </p:nvSpPr>
        <p:spPr>
          <a:xfrm>
            <a:off x="3759773" y="5857158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리</a:t>
            </a:r>
            <a:r>
              <a:rPr lang="ko-KR" altLang="en-US" sz="900" b="1">
                <a:solidFill>
                  <a:schemeClr val="tx1"/>
                </a:solidFill>
              </a:rPr>
              <a:t>뷰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4847043" y="5857158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평점</a:t>
            </a:r>
          </a:p>
        </p:txBody>
      </p:sp>
      <p:cxnSp>
        <p:nvCxnSpPr>
          <p:cNvPr id="136" name="직선 연결선 135"/>
          <p:cNvCxnSpPr>
            <a:stCxn id="118" idx="2"/>
            <a:endCxn id="133" idx="0"/>
          </p:cNvCxnSpPr>
          <p:nvPr/>
        </p:nvCxnSpPr>
        <p:spPr>
          <a:xfrm flipH="1">
            <a:off x="4245827" y="5471739"/>
            <a:ext cx="1087270" cy="3854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>
            <a:stCxn id="118" idx="2"/>
            <a:endCxn id="134" idx="0"/>
          </p:cNvCxnSpPr>
          <p:nvPr/>
        </p:nvCxnSpPr>
        <p:spPr>
          <a:xfrm>
            <a:off x="5333097" y="5471739"/>
            <a:ext cx="0" cy="3854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81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8433" y="1326529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영화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다이아몬드 4"/>
          <p:cNvSpPr/>
          <p:nvPr/>
        </p:nvSpPr>
        <p:spPr>
          <a:xfrm>
            <a:off x="2572858" y="1202636"/>
            <a:ext cx="1332148" cy="53581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예매</a:t>
            </a:r>
          </a:p>
        </p:txBody>
      </p:sp>
      <p:sp>
        <p:nvSpPr>
          <p:cNvPr id="7" name="타원 6"/>
          <p:cNvSpPr/>
          <p:nvPr/>
        </p:nvSpPr>
        <p:spPr>
          <a:xfrm>
            <a:off x="1062529" y="2402977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예매아이</a:t>
            </a:r>
            <a:r>
              <a:rPr lang="ko-KR" altLang="en-US" sz="900" b="1" dirty="0">
                <a:solidFill>
                  <a:schemeClr val="tx1"/>
                </a:solidFill>
              </a:rPr>
              <a:t>디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43049" y="1326529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상영관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8872" y="170729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회원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4" idx="3"/>
            <a:endCxn id="5" idx="1"/>
          </p:cNvCxnSpPr>
          <p:nvPr/>
        </p:nvCxnSpPr>
        <p:spPr>
          <a:xfrm>
            <a:off x="1278553" y="1470545"/>
            <a:ext cx="129430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9" idx="2"/>
            <a:endCxn id="5" idx="0"/>
          </p:cNvCxnSpPr>
          <p:nvPr/>
        </p:nvCxnSpPr>
        <p:spPr>
          <a:xfrm>
            <a:off x="3238932" y="458761"/>
            <a:ext cx="0" cy="743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8" idx="1"/>
            <a:endCxn id="5" idx="3"/>
          </p:cNvCxnSpPr>
          <p:nvPr/>
        </p:nvCxnSpPr>
        <p:spPr>
          <a:xfrm flipH="1">
            <a:off x="3905006" y="1470545"/>
            <a:ext cx="18380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184403" y="2402977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금액</a:t>
            </a:r>
          </a:p>
        </p:txBody>
      </p:sp>
      <p:sp>
        <p:nvSpPr>
          <p:cNvPr id="18" name="타원 17"/>
          <p:cNvSpPr/>
          <p:nvPr/>
        </p:nvSpPr>
        <p:spPr>
          <a:xfrm>
            <a:off x="3336531" y="2402977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시간</a:t>
            </a:r>
          </a:p>
        </p:txBody>
      </p:sp>
      <p:sp>
        <p:nvSpPr>
          <p:cNvPr id="19" name="타원 18"/>
          <p:cNvSpPr/>
          <p:nvPr/>
        </p:nvSpPr>
        <p:spPr>
          <a:xfrm>
            <a:off x="4488659" y="2402977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좌석</a:t>
            </a:r>
          </a:p>
        </p:txBody>
      </p:sp>
      <p:sp>
        <p:nvSpPr>
          <p:cNvPr id="20" name="타원 19"/>
          <p:cNvSpPr/>
          <p:nvPr/>
        </p:nvSpPr>
        <p:spPr>
          <a:xfrm>
            <a:off x="5671041" y="2402977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예매한 시간</a:t>
            </a:r>
          </a:p>
        </p:txBody>
      </p:sp>
      <p:cxnSp>
        <p:nvCxnSpPr>
          <p:cNvPr id="22" name="직선 연결선 21"/>
          <p:cNvCxnSpPr>
            <a:stCxn id="7" idx="0"/>
            <a:endCxn id="5" idx="2"/>
          </p:cNvCxnSpPr>
          <p:nvPr/>
        </p:nvCxnSpPr>
        <p:spPr>
          <a:xfrm flipV="1">
            <a:off x="1548583" y="1738454"/>
            <a:ext cx="1690349" cy="6645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7" idx="0"/>
            <a:endCxn id="5" idx="2"/>
          </p:cNvCxnSpPr>
          <p:nvPr/>
        </p:nvCxnSpPr>
        <p:spPr>
          <a:xfrm flipV="1">
            <a:off x="2670457" y="1738454"/>
            <a:ext cx="568475" cy="6645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8" idx="0"/>
            <a:endCxn id="5" idx="2"/>
          </p:cNvCxnSpPr>
          <p:nvPr/>
        </p:nvCxnSpPr>
        <p:spPr>
          <a:xfrm flipH="1" flipV="1">
            <a:off x="3238932" y="1738454"/>
            <a:ext cx="583653" cy="6645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9" idx="0"/>
            <a:endCxn id="5" idx="2"/>
          </p:cNvCxnSpPr>
          <p:nvPr/>
        </p:nvCxnSpPr>
        <p:spPr>
          <a:xfrm flipH="1" flipV="1">
            <a:off x="3238932" y="1738454"/>
            <a:ext cx="1735781" cy="6645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20" idx="0"/>
            <a:endCxn id="5" idx="2"/>
          </p:cNvCxnSpPr>
          <p:nvPr/>
        </p:nvCxnSpPr>
        <p:spPr>
          <a:xfrm flipH="1" flipV="1">
            <a:off x="3238932" y="1738454"/>
            <a:ext cx="2918163" cy="6645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455502" y="106618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905006" y="106618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927628" y="4637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877936" y="87831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350561" y="106618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69984" y="106618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50457" y="3697014"/>
            <a:ext cx="4504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영화 </a:t>
            </a:r>
            <a:r>
              <a:rPr lang="en-US" altLang="ko-KR" sz="1400" dirty="0" smtClean="0"/>
              <a:t>( </a:t>
            </a:r>
            <a:r>
              <a:rPr lang="ko-KR" altLang="en-US" sz="1400" u="sng" dirty="0" smtClean="0"/>
              <a:t>영화아이디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영화제목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줄거리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감독아이디</a:t>
            </a:r>
            <a:r>
              <a:rPr lang="en-US" altLang="ko-KR" sz="1400" dirty="0" smtClean="0"/>
              <a:t>(FK)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150457" y="4066346"/>
            <a:ext cx="2903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</a:t>
            </a:r>
            <a:r>
              <a:rPr lang="en-US" altLang="ko-KR" sz="1400" dirty="0" smtClean="0"/>
              <a:t> ( </a:t>
            </a:r>
            <a:r>
              <a:rPr lang="ko-KR" altLang="en-US" sz="1400" u="sng" dirty="0" smtClean="0"/>
              <a:t>회원아이디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포인트</a:t>
            </a:r>
            <a:r>
              <a:rPr lang="en-US" altLang="ko-KR" sz="1400" dirty="0" smtClean="0"/>
              <a:t>  )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50457" y="4374123"/>
            <a:ext cx="3558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상영관</a:t>
            </a:r>
            <a:r>
              <a:rPr lang="en-US" altLang="ko-KR" sz="1400" dirty="0" smtClean="0"/>
              <a:t> ( </a:t>
            </a:r>
            <a:r>
              <a:rPr lang="ko-KR" altLang="en-US" sz="1400" u="sng" dirty="0" smtClean="0"/>
              <a:t>상영관아이디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상영관이름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위치 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150457" y="4724290"/>
            <a:ext cx="8116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예매</a:t>
            </a:r>
            <a:r>
              <a:rPr lang="en-US" altLang="ko-KR" sz="1400" dirty="0" smtClean="0"/>
              <a:t> ( </a:t>
            </a:r>
            <a:r>
              <a:rPr lang="ko-KR" altLang="en-US" sz="1400" u="sng" dirty="0" smtClean="0"/>
              <a:t>예매아이디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금액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시간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좌석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예매시간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영화아이디</a:t>
            </a:r>
            <a:r>
              <a:rPr lang="en-US" altLang="ko-KR" sz="1400" dirty="0" smtClean="0"/>
              <a:t>(FK), </a:t>
            </a:r>
            <a:r>
              <a:rPr lang="ko-KR" altLang="en-US" sz="1400" dirty="0" smtClean="0"/>
              <a:t>회원아이디</a:t>
            </a:r>
            <a:r>
              <a:rPr lang="en-US" altLang="ko-KR" sz="1400" dirty="0" smtClean="0"/>
              <a:t>(FK), </a:t>
            </a:r>
            <a:r>
              <a:rPr lang="ko-KR" altLang="en-US" sz="1400" dirty="0" smtClean="0"/>
              <a:t>상영관아이디</a:t>
            </a:r>
            <a:r>
              <a:rPr lang="en-US" altLang="ko-KR" sz="1400" dirty="0" smtClean="0"/>
              <a:t>(FK)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44663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52561" y="600161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영화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08445" y="1383766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영화이름</a:t>
            </a:r>
          </a:p>
        </p:txBody>
      </p:sp>
      <p:sp>
        <p:nvSpPr>
          <p:cNvPr id="6" name="타원 5"/>
          <p:cNvSpPr/>
          <p:nvPr/>
        </p:nvSpPr>
        <p:spPr>
          <a:xfrm>
            <a:off x="1406567" y="1383766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줄거리</a:t>
            </a:r>
          </a:p>
        </p:txBody>
      </p:sp>
      <p:sp>
        <p:nvSpPr>
          <p:cNvPr id="7" name="타원 6"/>
          <p:cNvSpPr/>
          <p:nvPr/>
        </p:nvSpPr>
        <p:spPr>
          <a:xfrm>
            <a:off x="2540693" y="1383766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제작사</a:t>
            </a:r>
          </a:p>
        </p:txBody>
      </p:sp>
      <p:cxnSp>
        <p:nvCxnSpPr>
          <p:cNvPr id="8" name="직선 연결선 7"/>
          <p:cNvCxnSpPr>
            <a:stCxn id="4" idx="2"/>
            <a:endCxn id="5" idx="0"/>
          </p:cNvCxnSpPr>
          <p:nvPr/>
        </p:nvCxnSpPr>
        <p:spPr>
          <a:xfrm flipH="1">
            <a:off x="794499" y="888193"/>
            <a:ext cx="1098122" cy="4955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4" idx="2"/>
            <a:endCxn id="6" idx="0"/>
          </p:cNvCxnSpPr>
          <p:nvPr/>
        </p:nvCxnSpPr>
        <p:spPr>
          <a:xfrm>
            <a:off x="1892621" y="888193"/>
            <a:ext cx="0" cy="4955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4" idx="2"/>
            <a:endCxn id="7" idx="0"/>
          </p:cNvCxnSpPr>
          <p:nvPr/>
        </p:nvCxnSpPr>
        <p:spPr>
          <a:xfrm>
            <a:off x="1892621" y="888193"/>
            <a:ext cx="1134126" cy="4955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745049" y="600161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감독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628925" y="1383766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3" name="타원 12"/>
          <p:cNvSpPr/>
          <p:nvPr/>
        </p:nvSpPr>
        <p:spPr>
          <a:xfrm>
            <a:off x="5799055" y="1383766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나이</a:t>
            </a:r>
          </a:p>
        </p:txBody>
      </p:sp>
      <p:sp>
        <p:nvSpPr>
          <p:cNvPr id="14" name="타원 13"/>
          <p:cNvSpPr/>
          <p:nvPr/>
        </p:nvSpPr>
        <p:spPr>
          <a:xfrm>
            <a:off x="6861173" y="1383766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성별</a:t>
            </a:r>
          </a:p>
        </p:txBody>
      </p:sp>
      <p:cxnSp>
        <p:nvCxnSpPr>
          <p:cNvPr id="15" name="직선 연결선 14"/>
          <p:cNvCxnSpPr>
            <a:stCxn id="11" idx="2"/>
            <a:endCxn id="12" idx="0"/>
          </p:cNvCxnSpPr>
          <p:nvPr/>
        </p:nvCxnSpPr>
        <p:spPr>
          <a:xfrm flipH="1">
            <a:off x="5114979" y="888193"/>
            <a:ext cx="1170130" cy="4955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1" idx="2"/>
            <a:endCxn id="13" idx="0"/>
          </p:cNvCxnSpPr>
          <p:nvPr/>
        </p:nvCxnSpPr>
        <p:spPr>
          <a:xfrm>
            <a:off x="6285109" y="888193"/>
            <a:ext cx="0" cy="4955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1" idx="2"/>
            <a:endCxn id="14" idx="0"/>
          </p:cNvCxnSpPr>
          <p:nvPr/>
        </p:nvCxnSpPr>
        <p:spPr>
          <a:xfrm>
            <a:off x="6285109" y="888193"/>
            <a:ext cx="1062118" cy="4955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다이아몬드 17"/>
          <p:cNvSpPr/>
          <p:nvPr/>
        </p:nvSpPr>
        <p:spPr>
          <a:xfrm>
            <a:off x="3434954" y="476268"/>
            <a:ext cx="1332148" cy="53581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제작</a:t>
            </a:r>
          </a:p>
        </p:txBody>
      </p:sp>
      <p:cxnSp>
        <p:nvCxnSpPr>
          <p:cNvPr id="19" name="직선 연결선 18"/>
          <p:cNvCxnSpPr>
            <a:stCxn id="4" idx="3"/>
            <a:endCxn id="18" idx="1"/>
          </p:cNvCxnSpPr>
          <p:nvPr/>
        </p:nvCxnSpPr>
        <p:spPr>
          <a:xfrm>
            <a:off x="2432681" y="744177"/>
            <a:ext cx="10022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8" idx="3"/>
            <a:endCxn id="11" idx="1"/>
          </p:cNvCxnSpPr>
          <p:nvPr/>
        </p:nvCxnSpPr>
        <p:spPr>
          <a:xfrm>
            <a:off x="4767102" y="744177"/>
            <a:ext cx="9779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52347" y="335004"/>
            <a:ext cx="3609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88740" y="335004"/>
            <a:ext cx="3113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56176" y="827420"/>
            <a:ext cx="63030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(1,1)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69743" y="827420"/>
            <a:ext cx="6014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(0,*)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91680" y="2693224"/>
            <a:ext cx="5748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영화 </a:t>
            </a:r>
            <a:r>
              <a:rPr lang="en-US" altLang="ko-KR" dirty="0" smtClean="0"/>
              <a:t>( </a:t>
            </a:r>
            <a:r>
              <a:rPr lang="ko-KR" altLang="en-US" u="sng" dirty="0" smtClean="0"/>
              <a:t>영화아이디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영화제목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줄거리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감독아이디</a:t>
            </a:r>
            <a:r>
              <a:rPr lang="en-US" altLang="ko-KR" dirty="0" smtClean="0"/>
              <a:t>(FK)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91680" y="3341296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감독 </a:t>
            </a:r>
            <a:r>
              <a:rPr lang="en-US" altLang="ko-KR" dirty="0" smtClean="0"/>
              <a:t>( </a:t>
            </a:r>
            <a:r>
              <a:rPr lang="ko-KR" altLang="en-US" u="sng" dirty="0" smtClean="0"/>
              <a:t>감독아이디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130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8048" y="600565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영화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80596" y="600565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60516" y="1320645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7" name="타원 6"/>
          <p:cNvSpPr/>
          <p:nvPr/>
        </p:nvSpPr>
        <p:spPr>
          <a:xfrm>
            <a:off x="5505322" y="1320645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성별</a:t>
            </a:r>
          </a:p>
        </p:txBody>
      </p:sp>
      <p:sp>
        <p:nvSpPr>
          <p:cNvPr id="8" name="타원 7"/>
          <p:cNvSpPr/>
          <p:nvPr/>
        </p:nvSpPr>
        <p:spPr>
          <a:xfrm>
            <a:off x="6570209" y="1320645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나이</a:t>
            </a:r>
          </a:p>
        </p:txBody>
      </p:sp>
      <p:cxnSp>
        <p:nvCxnSpPr>
          <p:cNvPr id="9" name="직선 연결선 8"/>
          <p:cNvCxnSpPr>
            <a:stCxn id="5" idx="2"/>
            <a:endCxn id="6" idx="0"/>
          </p:cNvCxnSpPr>
          <p:nvPr/>
        </p:nvCxnSpPr>
        <p:spPr>
          <a:xfrm flipH="1">
            <a:off x="4946570" y="888597"/>
            <a:ext cx="774086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2"/>
            <a:endCxn id="7" idx="0"/>
          </p:cNvCxnSpPr>
          <p:nvPr/>
        </p:nvCxnSpPr>
        <p:spPr>
          <a:xfrm>
            <a:off x="5720656" y="888597"/>
            <a:ext cx="27072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2"/>
            <a:endCxn id="8" idx="0"/>
          </p:cNvCxnSpPr>
          <p:nvPr/>
        </p:nvCxnSpPr>
        <p:spPr>
          <a:xfrm>
            <a:off x="5720656" y="888597"/>
            <a:ext cx="1335607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/>
          <p:cNvSpPr/>
          <p:nvPr/>
        </p:nvSpPr>
        <p:spPr>
          <a:xfrm>
            <a:off x="2622473" y="476672"/>
            <a:ext cx="1332148" cy="53581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출연</a:t>
            </a:r>
          </a:p>
        </p:txBody>
      </p:sp>
      <p:cxnSp>
        <p:nvCxnSpPr>
          <p:cNvPr id="13" name="직선 연결선 12"/>
          <p:cNvCxnSpPr>
            <a:stCxn id="4" idx="3"/>
            <a:endCxn id="12" idx="1"/>
          </p:cNvCxnSpPr>
          <p:nvPr/>
        </p:nvCxnSpPr>
        <p:spPr>
          <a:xfrm>
            <a:off x="1328168" y="744581"/>
            <a:ext cx="12943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5" idx="1"/>
            <a:endCxn id="12" idx="3"/>
          </p:cNvCxnSpPr>
          <p:nvPr/>
        </p:nvCxnSpPr>
        <p:spPr>
          <a:xfrm flipH="1">
            <a:off x="3954621" y="744581"/>
            <a:ext cx="12259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36180" y="827824"/>
            <a:ext cx="6014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(0,*)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81870" y="827824"/>
            <a:ext cx="6014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(0,*)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2078413" y="1500665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역할</a:t>
            </a:r>
          </a:p>
        </p:txBody>
      </p:sp>
      <p:cxnSp>
        <p:nvCxnSpPr>
          <p:cNvPr id="18" name="직선 연결선 17"/>
          <p:cNvCxnSpPr>
            <a:stCxn id="12" idx="2"/>
            <a:endCxn id="17" idx="0"/>
          </p:cNvCxnSpPr>
          <p:nvPr/>
        </p:nvCxnSpPr>
        <p:spPr>
          <a:xfrm flipH="1">
            <a:off x="2564467" y="1012490"/>
            <a:ext cx="724080" cy="488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2768328" y="2040725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출연료</a:t>
            </a:r>
          </a:p>
        </p:txBody>
      </p:sp>
      <p:cxnSp>
        <p:nvCxnSpPr>
          <p:cNvPr id="20" name="직선 연결선 19"/>
          <p:cNvCxnSpPr>
            <a:stCxn id="12" idx="2"/>
            <a:endCxn id="19" idx="0"/>
          </p:cNvCxnSpPr>
          <p:nvPr/>
        </p:nvCxnSpPr>
        <p:spPr>
          <a:xfrm flipH="1">
            <a:off x="3254382" y="1012490"/>
            <a:ext cx="34165" cy="10282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3388593" y="1500665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기간</a:t>
            </a:r>
          </a:p>
        </p:txBody>
      </p:sp>
      <p:cxnSp>
        <p:nvCxnSpPr>
          <p:cNvPr id="22" name="직선 연결선 21"/>
          <p:cNvCxnSpPr>
            <a:stCxn id="12" idx="2"/>
            <a:endCxn id="21" idx="0"/>
          </p:cNvCxnSpPr>
          <p:nvPr/>
        </p:nvCxnSpPr>
        <p:spPr>
          <a:xfrm>
            <a:off x="3288547" y="1012490"/>
            <a:ext cx="586100" cy="488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47664" y="375249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02095" y="375249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332547" y="3088711"/>
            <a:ext cx="5748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영화 </a:t>
            </a:r>
            <a:r>
              <a:rPr lang="en-US" altLang="ko-KR" dirty="0" smtClean="0"/>
              <a:t>( </a:t>
            </a:r>
            <a:r>
              <a:rPr lang="ko-KR" altLang="en-US" u="sng" dirty="0" smtClean="0"/>
              <a:t>영화아이디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영화제목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줄거리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감독아이디</a:t>
            </a:r>
            <a:r>
              <a:rPr lang="en-US" altLang="ko-KR" dirty="0" smtClean="0"/>
              <a:t>(FK)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547" y="3506863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배우 </a:t>
            </a:r>
            <a:r>
              <a:rPr lang="en-US" altLang="ko-KR" dirty="0" smtClean="0"/>
              <a:t>( </a:t>
            </a:r>
            <a:r>
              <a:rPr lang="ko-KR" altLang="en-US" u="sng" dirty="0" smtClean="0"/>
              <a:t>배우아이디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국적</a:t>
            </a:r>
            <a:r>
              <a:rPr lang="en-US" altLang="ko-KR" dirty="0" smtClean="0"/>
              <a:t>  )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32547" y="3876195"/>
            <a:ext cx="756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출연 </a:t>
            </a:r>
            <a:r>
              <a:rPr lang="en-US" altLang="ko-KR" dirty="0" smtClean="0"/>
              <a:t>( </a:t>
            </a:r>
            <a:r>
              <a:rPr lang="ko-KR" altLang="en-US" u="sng" dirty="0" smtClean="0"/>
              <a:t>출연아이디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역할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출연료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영화아이디</a:t>
            </a:r>
            <a:r>
              <a:rPr lang="en-US" altLang="ko-KR" dirty="0" smtClean="0"/>
              <a:t>(FK), </a:t>
            </a:r>
            <a:r>
              <a:rPr lang="ko-KR" altLang="en-US" dirty="0" smtClean="0"/>
              <a:t>배우아이디</a:t>
            </a:r>
            <a:r>
              <a:rPr lang="en-US" altLang="ko-KR" dirty="0" smtClean="0"/>
              <a:t>(FK)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9879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3574" y="620688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영화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55006" y="620688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회원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273861" y="1448866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7" name="타원 6"/>
          <p:cNvSpPr/>
          <p:nvPr/>
        </p:nvSpPr>
        <p:spPr>
          <a:xfrm>
            <a:off x="4328435" y="1448866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8" name="타원 7"/>
          <p:cNvSpPr/>
          <p:nvPr/>
        </p:nvSpPr>
        <p:spPr>
          <a:xfrm>
            <a:off x="5433593" y="1448866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포인</a:t>
            </a:r>
            <a:r>
              <a:rPr lang="ko-KR" altLang="en-US" sz="900" b="1" dirty="0">
                <a:solidFill>
                  <a:schemeClr val="tx1"/>
                </a:solidFill>
              </a:rPr>
              <a:t>트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>
            <a:stCxn id="6" idx="0"/>
            <a:endCxn id="5" idx="2"/>
          </p:cNvCxnSpPr>
          <p:nvPr/>
        </p:nvCxnSpPr>
        <p:spPr>
          <a:xfrm flipV="1">
            <a:off x="3759915" y="908720"/>
            <a:ext cx="835151" cy="5401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7" idx="0"/>
            <a:endCxn id="5" idx="2"/>
          </p:cNvCxnSpPr>
          <p:nvPr/>
        </p:nvCxnSpPr>
        <p:spPr>
          <a:xfrm flipH="1" flipV="1">
            <a:off x="4595066" y="908720"/>
            <a:ext cx="219423" cy="5401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8" idx="0"/>
            <a:endCxn id="5" idx="2"/>
          </p:cNvCxnSpPr>
          <p:nvPr/>
        </p:nvCxnSpPr>
        <p:spPr>
          <a:xfrm flipH="1" flipV="1">
            <a:off x="4595066" y="908720"/>
            <a:ext cx="1324581" cy="5401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/>
          <p:cNvSpPr/>
          <p:nvPr/>
        </p:nvSpPr>
        <p:spPr>
          <a:xfrm>
            <a:off x="2071429" y="456445"/>
            <a:ext cx="1202432" cy="60700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평가</a:t>
            </a:r>
            <a:endParaRPr lang="ko-KR" altLang="en-US" sz="1200" b="1" dirty="0" err="1" smtClean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>
            <a:stCxn id="5" idx="1"/>
            <a:endCxn id="12" idx="3"/>
          </p:cNvCxnSpPr>
          <p:nvPr/>
        </p:nvCxnSpPr>
        <p:spPr>
          <a:xfrm flipH="1" flipV="1">
            <a:off x="3273861" y="759946"/>
            <a:ext cx="781145" cy="47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3"/>
            <a:endCxn id="12" idx="1"/>
          </p:cNvCxnSpPr>
          <p:nvPr/>
        </p:nvCxnSpPr>
        <p:spPr>
          <a:xfrm flipV="1">
            <a:off x="1263694" y="759946"/>
            <a:ext cx="807735" cy="47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33167" y="347179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08230" y="347179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33167" y="796787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(0,*)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02629" y="796787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(0,*)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1099321" y="1448866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리</a:t>
            </a:r>
            <a:r>
              <a:rPr lang="ko-KR" altLang="en-US" sz="900" b="1">
                <a:solidFill>
                  <a:schemeClr val="tx1"/>
                </a:solidFill>
              </a:rPr>
              <a:t>뷰</a:t>
            </a:r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186591" y="1448866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평점</a:t>
            </a:r>
          </a:p>
        </p:txBody>
      </p:sp>
      <p:cxnSp>
        <p:nvCxnSpPr>
          <p:cNvPr id="21" name="직선 연결선 20"/>
          <p:cNvCxnSpPr>
            <a:stCxn id="12" idx="2"/>
            <a:endCxn id="19" idx="0"/>
          </p:cNvCxnSpPr>
          <p:nvPr/>
        </p:nvCxnSpPr>
        <p:spPr>
          <a:xfrm flipH="1">
            <a:off x="1585375" y="1063447"/>
            <a:ext cx="1087270" cy="3854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2"/>
            <a:endCxn id="20" idx="0"/>
          </p:cNvCxnSpPr>
          <p:nvPr/>
        </p:nvCxnSpPr>
        <p:spPr>
          <a:xfrm>
            <a:off x="2672645" y="1063447"/>
            <a:ext cx="0" cy="3854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32547" y="2797679"/>
            <a:ext cx="5748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영화 </a:t>
            </a:r>
            <a:r>
              <a:rPr lang="en-US" altLang="ko-KR" dirty="0" smtClean="0"/>
              <a:t>( </a:t>
            </a:r>
            <a:r>
              <a:rPr lang="ko-KR" altLang="en-US" u="sng" dirty="0" smtClean="0"/>
              <a:t>영화아이디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영화제목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줄거리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감독아이디</a:t>
            </a:r>
            <a:r>
              <a:rPr lang="en-US" altLang="ko-KR" dirty="0" smtClean="0"/>
              <a:t>(FK)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332547" y="3301735"/>
            <a:ext cx="368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</a:t>
            </a:r>
            <a:r>
              <a:rPr lang="en-US" altLang="ko-KR" dirty="0" smtClean="0"/>
              <a:t> ( </a:t>
            </a:r>
            <a:r>
              <a:rPr lang="ko-KR" altLang="en-US" u="sng" dirty="0" smtClean="0"/>
              <a:t>회원아이디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포인트</a:t>
            </a:r>
            <a:r>
              <a:rPr lang="en-US" altLang="ko-KR" dirty="0" smtClean="0"/>
              <a:t>  )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332547" y="3805791"/>
            <a:ext cx="6736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평가 </a:t>
            </a:r>
            <a:r>
              <a:rPr lang="en-US" altLang="ko-KR" dirty="0" smtClean="0"/>
              <a:t>( </a:t>
            </a:r>
            <a:r>
              <a:rPr lang="ko-KR" altLang="en-US" u="sng" dirty="0" smtClean="0"/>
              <a:t>리뷰아이디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영화아이디</a:t>
            </a:r>
            <a:r>
              <a:rPr lang="en-US" altLang="ko-KR" dirty="0" smtClean="0"/>
              <a:t>(FK), </a:t>
            </a:r>
            <a:r>
              <a:rPr lang="ko-KR" altLang="en-US" dirty="0" smtClean="0"/>
              <a:t>회원아이디</a:t>
            </a:r>
            <a:r>
              <a:rPr lang="en-US" altLang="ko-KR" dirty="0" smtClean="0"/>
              <a:t>(FK)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58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18583" y="2261668"/>
            <a:ext cx="136815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62599" y="476672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영화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62599" y="2333676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포토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동영상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다이아몬드 6"/>
          <p:cNvSpPr/>
          <p:nvPr/>
        </p:nvSpPr>
        <p:spPr>
          <a:xfrm>
            <a:off x="746575" y="1044206"/>
            <a:ext cx="1512168" cy="89921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smtClean="0"/>
          </a:p>
        </p:txBody>
      </p:sp>
      <p:sp>
        <p:nvSpPr>
          <p:cNvPr id="8" name="다이아몬드 7"/>
          <p:cNvSpPr/>
          <p:nvPr/>
        </p:nvSpPr>
        <p:spPr>
          <a:xfrm>
            <a:off x="904799" y="1134783"/>
            <a:ext cx="1195720" cy="71104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컨텐츠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>
            <a:stCxn id="7" idx="0"/>
            <a:endCxn id="5" idx="2"/>
          </p:cNvCxnSpPr>
          <p:nvPr/>
        </p:nvCxnSpPr>
        <p:spPr>
          <a:xfrm flipV="1">
            <a:off x="1502659" y="764704"/>
            <a:ext cx="0" cy="2795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7" idx="2"/>
            <a:endCxn id="4" idx="0"/>
          </p:cNvCxnSpPr>
          <p:nvPr/>
        </p:nvCxnSpPr>
        <p:spPr>
          <a:xfrm>
            <a:off x="1502659" y="1943423"/>
            <a:ext cx="0" cy="3182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530551" y="2935006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파일이름</a:t>
            </a:r>
          </a:p>
        </p:txBody>
      </p:sp>
      <p:sp>
        <p:nvSpPr>
          <p:cNvPr id="12" name="타원 11"/>
          <p:cNvSpPr/>
          <p:nvPr/>
        </p:nvSpPr>
        <p:spPr>
          <a:xfrm>
            <a:off x="1556665" y="2935006"/>
            <a:ext cx="972108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타입</a:t>
            </a:r>
          </a:p>
        </p:txBody>
      </p:sp>
      <p:cxnSp>
        <p:nvCxnSpPr>
          <p:cNvPr id="13" name="직선 연결선 12"/>
          <p:cNvCxnSpPr>
            <a:stCxn id="4" idx="2"/>
            <a:endCxn id="11" idx="0"/>
          </p:cNvCxnSpPr>
          <p:nvPr/>
        </p:nvCxnSpPr>
        <p:spPr>
          <a:xfrm flipH="1">
            <a:off x="1016605" y="2693716"/>
            <a:ext cx="486054" cy="2412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2"/>
            <a:endCxn id="12" idx="0"/>
          </p:cNvCxnSpPr>
          <p:nvPr/>
        </p:nvCxnSpPr>
        <p:spPr>
          <a:xfrm>
            <a:off x="1502659" y="2693716"/>
            <a:ext cx="540060" cy="2412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79134" y="189233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79134" y="7784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42889" y="1161047"/>
            <a:ext cx="41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영화 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영화아이디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영화 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줄거리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42889" y="1624888"/>
            <a:ext cx="466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contents</a:t>
            </a:r>
            <a:r>
              <a:rPr lang="ko-KR" altLang="en-US" dirty="0" smtClean="0"/>
              <a:t> </a:t>
            </a:r>
            <a:r>
              <a:rPr lang="en-US" altLang="ko-KR" dirty="0" smtClean="0"/>
              <a:t>( </a:t>
            </a:r>
            <a:r>
              <a:rPr lang="ko-KR" altLang="en-US" u="sng" dirty="0" smtClean="0"/>
              <a:t>영화아이디</a:t>
            </a:r>
            <a:r>
              <a:rPr lang="en-US" altLang="ko-KR" u="sng" dirty="0" smtClean="0"/>
              <a:t>(FK), </a:t>
            </a:r>
            <a:r>
              <a:rPr lang="ko-KR" altLang="en-US" u="sng" dirty="0" smtClean="0"/>
              <a:t>파일이름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93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b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336</Words>
  <Application>Microsoft Office PowerPoint</Application>
  <PresentationFormat>화면 슬라이드 쇼(4:3)</PresentationFormat>
  <Paragraphs>131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bit</dc:creator>
  <cp:lastModifiedBy>bit</cp:lastModifiedBy>
  <cp:revision>25</cp:revision>
  <dcterms:created xsi:type="dcterms:W3CDTF">2020-11-17T01:00:55Z</dcterms:created>
  <dcterms:modified xsi:type="dcterms:W3CDTF">2020-11-17T09:16:06Z</dcterms:modified>
</cp:coreProperties>
</file>