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69" r:id="rId3"/>
    <p:sldId id="277" r:id="rId4"/>
    <p:sldId id="276" r:id="rId5"/>
    <p:sldId id="275" r:id="rId6"/>
    <p:sldId id="278" r:id="rId7"/>
    <p:sldId id="265" r:id="rId8"/>
    <p:sldId id="279" r:id="rId9"/>
    <p:sldId id="280" r:id="rId10"/>
    <p:sldId id="281" r:id="rId11"/>
    <p:sldId id="273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2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orient="horz" pos="3339">
          <p15:clr>
            <a:srgbClr val="A4A3A4"/>
          </p15:clr>
        </p15:guide>
        <p15:guide id="4" orient="horz" pos="2614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pos="2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>
        <p:scale>
          <a:sx n="80" d="100"/>
          <a:sy n="80" d="100"/>
        </p:scale>
        <p:origin x="-782" y="-120"/>
      </p:cViewPr>
      <p:guideLst>
        <p:guide orient="horz" pos="142"/>
        <p:guide orient="horz" pos="4292"/>
        <p:guide orient="horz" pos="3339"/>
        <p:guide orient="horz" pos="2614"/>
        <p:guide orient="horz" pos="1933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A5BD-8BA7-4900-AB15-0D3ECCC954E6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42B7-71B7-4C3E-9855-0D0DE388A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86F7A-4C13-4512-9546-7A2E13DD49E4}" type="datetimeFigureOut">
              <a:rPr lang="zh-CN" altLang="en-US"/>
              <a:pPr>
                <a:defRPr/>
              </a:pPr>
              <a:t>2022/5/8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5BE2B-728A-4539-B86A-F2CEE53DE5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2424-72F4-440E-8E03-587598E5B119}" type="datetimeFigureOut">
              <a:rPr lang="zh-CN" altLang="en-US"/>
              <a:pPr>
                <a:defRPr/>
              </a:pPr>
              <a:t>2022/5/8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F9EC1-C088-4DAC-AB69-D10F40584B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4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EF9C9-4C84-4072-AFAA-D241A8D58A51}" type="datetimeFigureOut">
              <a:rPr lang="zh-CN" altLang="en-US"/>
              <a:pPr>
                <a:defRPr/>
              </a:pPr>
              <a:t>2022/5/8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97D9-2D04-4C83-915B-79D3B5D496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C279-DE8B-468B-BC28-587297351CC5}" type="datetimeFigureOut">
              <a:rPr lang="zh-CN" altLang="en-US"/>
              <a:pPr>
                <a:defRPr/>
              </a:pPr>
              <a:t>2022/5/8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769B-FD91-4354-84DF-C542D236D2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6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9DB7B-3909-433D-9621-020AC3631DB6}" type="datetimeFigureOut">
              <a:rPr lang="zh-CN" altLang="en-US"/>
              <a:pPr>
                <a:defRPr/>
              </a:pPr>
              <a:t>2022/5/8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2487E-DA75-40AD-AFB9-B7E6678009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2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91DE-9EFB-436C-8098-DA346D61F734}" type="datetimeFigureOut">
              <a:rPr lang="zh-CN" altLang="en-US"/>
              <a:pPr>
                <a:defRPr/>
              </a:pPr>
              <a:t>2022/5/8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19AB3-A56A-40DC-B315-4C9AF1D9AE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A4FD-48AA-4EB3-ADAB-90805DF574A9}" type="datetimeFigureOut">
              <a:rPr lang="zh-CN" altLang="en-US"/>
              <a:pPr>
                <a:defRPr/>
              </a:pPr>
              <a:t>2022/5/8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823B-989B-4FE0-A31C-A45838B71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83F5B-15CF-41AD-AAF7-C365C83FF08D}" type="datetimeFigureOut">
              <a:rPr lang="zh-CN" altLang="en-US"/>
              <a:pPr>
                <a:defRPr/>
              </a:pPr>
              <a:t>2022/5/8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C2566-FD93-41C5-8007-9C6D9D8DF8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1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473D-2D84-413D-97BD-015ADE628A5A}" type="datetimeFigureOut">
              <a:rPr lang="zh-CN" altLang="en-US"/>
              <a:pPr>
                <a:defRPr/>
              </a:pPr>
              <a:t>2022/5/8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5DC8D-C4F0-4F0D-B826-92573808DA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A7D9F-B4F6-4B7D-8D30-9FDE43AA2DD2}" type="datetimeFigureOut">
              <a:rPr lang="zh-CN" altLang="en-US"/>
              <a:pPr>
                <a:defRPr/>
              </a:pPr>
              <a:t>2022/5/8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07F97-2FC2-4714-850C-6700199D61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2CA6-8D79-400E-AD1E-56E3E0DA2BAA}" type="datetimeFigureOut">
              <a:rPr lang="zh-CN" altLang="en-US"/>
              <a:pPr>
                <a:defRPr/>
              </a:pPr>
              <a:t>2022/5/8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9D1E1-5454-45C3-93DA-86C3DA9ECB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2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3BA994-DBC0-4389-9AC3-50B67B3923E1}" type="datetimeFigureOut">
              <a:rPr lang="zh-CN" altLang="en-US"/>
              <a:pPr>
                <a:defRPr/>
              </a:pPr>
              <a:t>2022/5/8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A430D88-0AE5-4EDA-BDD3-1B97B5FCD56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38150" y="2562450"/>
            <a:ext cx="1158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E-ink</a:t>
            </a:r>
            <a:r>
              <a:rPr lang="zh-CN" altLang="en-US" sz="48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的智慧桌签系统设计与实现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2993777" y="5080516"/>
            <a:ext cx="2967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：张帅</a:t>
            </a:r>
            <a:endParaRPr lang="zh-CN" altLang="en-US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4801441" y="5080516"/>
            <a:ext cx="5578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rPr>
              <a:t>指导老师：蔡建平</a:t>
            </a:r>
            <a:endParaRPr lang="zh-CN" altLang="en-US" dirty="0">
              <a:solidFill>
                <a:srgbClr val="04487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文本框 13"/>
          <p:cNvSpPr txBox="1"/>
          <p:nvPr/>
        </p:nvSpPr>
        <p:spPr>
          <a:xfrm>
            <a:off x="3723474" y="3770235"/>
            <a:ext cx="49616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计算机与计算科学学院  </a:t>
            </a:r>
            <a:r>
              <a:rPr lang="zh-CN" altLang="en-US" sz="2200" dirty="0" smtClean="0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en-US" altLang="zh-CN" sz="2200" dirty="0" smtClean="0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1803</a:t>
            </a:r>
            <a:r>
              <a:rPr lang="zh-CN" altLang="en-US" sz="2200" dirty="0" smtClean="0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sz="2200" dirty="0">
              <a:solidFill>
                <a:srgbClr val="093B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E59D6E32-964C-4BEE-988C-87FC00026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49"/>
          <a:stretch>
            <a:fillRect/>
          </a:stretch>
        </p:blipFill>
        <p:spPr bwMode="auto">
          <a:xfrm>
            <a:off x="5108739" y="653249"/>
            <a:ext cx="1704150" cy="16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2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5" y="82550"/>
            <a:ext cx="3381375" cy="584775"/>
            <a:chOff x="551544" y="82976"/>
            <a:chExt cx="3380742" cy="583764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项目演示</a:t>
              </a:r>
              <a:endPara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5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750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968501" y="2941011"/>
            <a:ext cx="86899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93B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恳请各位老师批评指正！</a:t>
            </a:r>
          </a:p>
        </p:txBody>
      </p:sp>
      <p:sp>
        <p:nvSpPr>
          <p:cNvPr id="33" name="矩形 32"/>
          <p:cNvSpPr/>
          <p:nvPr/>
        </p:nvSpPr>
        <p:spPr>
          <a:xfrm>
            <a:off x="1600201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10290177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792163" y="1462090"/>
            <a:ext cx="1109663" cy="1131887"/>
            <a:chOff x="2666985" y="682103"/>
            <a:chExt cx="1109138" cy="1131217"/>
          </a:xfrm>
        </p:grpSpPr>
        <p:sp>
          <p:nvSpPr>
            <p:cNvPr id="39" name="矩形 38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094724" y="1908154"/>
            <a:ext cx="5967203" cy="584775"/>
          </a:xfrm>
          <a:prstGeom prst="rect">
            <a:avLst/>
          </a:prstGeom>
          <a:blipFill dpi="0" rotWithShape="1">
            <a:blip r:embed="rId2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044875"/>
                </a:solidFill>
                <a:latin typeface="+mj-lt"/>
                <a:ea typeface="+mn-ea"/>
              </a:rPr>
              <a:t>THKAN YOU</a:t>
            </a:r>
            <a:endParaRPr lang="zh-CN" altLang="en-US" sz="32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5461919" y="1336545"/>
            <a:ext cx="5903912" cy="383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461919" y="1387345"/>
            <a:ext cx="5903912" cy="51296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传统桌牌</a:t>
            </a:r>
            <a:r>
              <a:rPr lang="en-US" altLang="zh-CN" sz="28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800" b="1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纸张浪费严重</a:t>
            </a:r>
            <a:r>
              <a:rPr lang="en-US" altLang="zh-CN" sz="28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/>
            </a:r>
            <a:br>
              <a:rPr lang="en-US" altLang="zh-CN" sz="2800" b="1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</a:br>
            <a:r>
              <a:rPr lang="zh-CN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一次性使用，信息不可更改，重复利用率低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   2018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年我国纸浆进口量高达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2107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万吨，消耗量大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</a:b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kern="100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数字会议</a:t>
            </a:r>
            <a:r>
              <a:rPr lang="en-US" altLang="zh-CN" sz="2800" b="1" kern="100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——</a:t>
            </a:r>
            <a:r>
              <a:rPr lang="zh-CN" altLang="en-US" sz="2800" b="1" kern="100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社会趋势</a:t>
            </a:r>
            <a:r>
              <a:rPr lang="en-US" altLang="zh-CN" sz="2400" b="1" kern="100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/>
            </a:r>
            <a:br>
              <a:rPr lang="en-US" altLang="zh-CN" sz="2400" b="1" kern="100" dirty="0" smtClean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</a:br>
            <a:r>
              <a:rPr lang="zh-CN" altLang="en-US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会议</a:t>
            </a:r>
            <a:r>
              <a:rPr lang="zh-CN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的形式由传统的会场形式向灵活多变的数字会议方式</a:t>
            </a:r>
            <a:r>
              <a:rPr lang="zh-CN" altLang="en-US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转变，达到</a:t>
            </a:r>
            <a:r>
              <a:rPr lang="zh-CN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现代化高效、舒适、安全、节能的人文办公环境</a:t>
            </a:r>
            <a:br>
              <a:rPr lang="zh-CN" altLang="en-US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</a:b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/>
            </a:r>
            <a:b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</a:br>
            <a:endParaRPr lang="en-US" altLang="zh-CN" sz="2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50863" y="82550"/>
            <a:ext cx="3541712" cy="584775"/>
            <a:chOff x="551544" y="82976"/>
            <a:chExt cx="3540396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选题意义及目的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cxnSp>
        <p:nvCxnSpPr>
          <p:cNvPr id="74" name="直接连接符 73"/>
          <p:cNvCxnSpPr/>
          <p:nvPr/>
        </p:nvCxnSpPr>
        <p:spPr>
          <a:xfrm>
            <a:off x="5833395" y="3119976"/>
            <a:ext cx="5380037" cy="0"/>
          </a:xfrm>
          <a:prstGeom prst="line">
            <a:avLst/>
          </a:prstGeom>
          <a:ln w="12700">
            <a:solidFill>
              <a:srgbClr val="044875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833395" y="5410023"/>
            <a:ext cx="5380037" cy="0"/>
          </a:xfrm>
          <a:prstGeom prst="line">
            <a:avLst/>
          </a:prstGeom>
          <a:ln w="12700">
            <a:solidFill>
              <a:srgbClr val="044875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https://gimg2.baidu.com/image_search/src=http%3A%2F%2Fwww.t-jiaju.com%2FtujjJDEwLmFsaWNkbi5jb20vaTMvMTcxMzkzNDM2My9UQjJCVG1ncW9SMUJlTmp5MEZtWFhiMHdWWGFfISExNzEzOTM0MzYzJDk.jpg&amp;refer=http%3A%2F%2Fwww.t-jiaju.com&amp;app=2002&amp;size=f9999,10000&amp;q=a80&amp;n=0&amp;g=0n&amp;fmt=jpeg?sec=1643165914&amp;t=0cfe0a684e601747bb378a3420d4717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gimg2.baidu.com/image_search/src=http%3A%2F%2Fwww.t-jiaju.com%2FtujjJDEwLmFsaWNkbi5jb20vaTMvMTcxMzkzNDM2My9UQjJCVG1ncW9SMUJlTmp5MEZtWFhiMHdWWGFfISExNzEzOTM0MzYzJDk.jpg&amp;refer=http%3A%2F%2Fwww.t-jiaju.com&amp;app=2002&amp;size=f9999,10000&amp;q=a80&amp;n=0&amp;g=0n&amp;fmt=jpeg?sec=1643165914&amp;t=0cfe0a684e601747bb378a3420d4717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Picture 5" descr="C:\Users\asus\Desktop\src=http___www.t-jiaju.com_tujjJDEwLmFsaWNkbi5jb20vaTMvMTcxMzkzNDM2My9UQjJCVG1ncW9SMUJlTmp5MEZtWFhiMHdWWGFfISExNzEzOTM0MzYzJDk.jpg&amp;refer=http___www.t-jiaju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57" y="1336545"/>
            <a:ext cx="4273643" cy="427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2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50863" y="82550"/>
            <a:ext cx="3541712" cy="584775"/>
            <a:chOff x="551544" y="82976"/>
            <a:chExt cx="3540396" cy="583764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2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项目研究内容</a:t>
              </a:r>
              <a:endPara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5" name="AutoShape 2" descr="https://gimg2.baidu.com/image_search/src=http%3A%2F%2Fwww.t-jiaju.com%2FtujjJDEwLmFsaWNkbi5jb20vaTMvMTcxMzkzNDM2My9UQjJCVG1ncW9SMUJlTmp5MEZtWFhiMHdWWGFfISExNzEzOTM0MzYzJDk.jpg&amp;refer=http%3A%2F%2Fwww.t-jiaju.com&amp;app=2002&amp;size=f9999,10000&amp;q=a80&amp;n=0&amp;g=0n&amp;fmt=jpeg?sec=1643165914&amp;t=0cfe0a684e601747bb378a3420d4717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4" descr="https://gimg2.baidu.com/image_search/src=http%3A%2F%2Fwww.t-jiaju.com%2FtujjJDEwLmFsaWNkbi5jb20vaTMvMTcxMzkzNDM2My9UQjJCVG1ncW9SMUJlTmp5MEZtWFhiMHdWWGFfISExNzEzOTM0MzYzJDk.jpg&amp;refer=http%3A%2F%2Fwww.t-jiaju.com&amp;app=2002&amp;size=f9999,10000&amp;q=a80&amp;n=0&amp;g=0n&amp;fmt=jpeg?sec=1643165914&amp;t=0cfe0a684e601747bb378a3420d4717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ea08102fa1da4df20622608d695da7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t="5949" r="6795" b="13597"/>
          <a:stretch>
            <a:fillRect/>
          </a:stretch>
        </p:blipFill>
        <p:spPr bwMode="auto">
          <a:xfrm>
            <a:off x="1297291" y="1606514"/>
            <a:ext cx="2725132" cy="1828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0bd4c7b600f20727e964e8a01f26c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440" y="2751190"/>
            <a:ext cx="1134972" cy="24646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f46510b2af10bd7ce2b1a6878e7e97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731" y="2754403"/>
            <a:ext cx="1137012" cy="2461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6" descr="说明: C:\Users\asus\AppData\Local\Temp\WeChat Files\97a051afd7d0717e7d694dd8669df6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973" y="2751189"/>
            <a:ext cx="1137427" cy="2464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2" descr="说明: C:\Users\asus\AppData\Local\Temp\WeChat Files\8c6b23fa8d12290d495c44d41b6d9c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89" y="2337165"/>
            <a:ext cx="1514085" cy="3292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4676855"/>
            <a:ext cx="3494088" cy="1719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62" y="4245115"/>
            <a:ext cx="3880174" cy="1889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18"/>
          <p:cNvSpPr txBox="1"/>
          <p:nvPr/>
        </p:nvSpPr>
        <p:spPr>
          <a:xfrm>
            <a:off x="307975" y="904044"/>
            <a:ext cx="4838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设备端：显示桌签内容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8"/>
          <p:cNvSpPr txBox="1"/>
          <p:nvPr/>
        </p:nvSpPr>
        <p:spPr>
          <a:xfrm>
            <a:off x="155575" y="3626645"/>
            <a:ext cx="5897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端：管理会议室和设备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18"/>
          <p:cNvSpPr txBox="1"/>
          <p:nvPr/>
        </p:nvSpPr>
        <p:spPr>
          <a:xfrm>
            <a:off x="5861050" y="1606514"/>
            <a:ext cx="5897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小程序端：会议举行与桌签控制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299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97265" y="254002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550863" y="82550"/>
            <a:ext cx="3409951" cy="584775"/>
            <a:chOff x="551544" y="82976"/>
            <a:chExt cx="3409770" cy="583764"/>
          </a:xfrm>
        </p:grpSpPr>
        <p:sp>
          <p:nvSpPr>
            <p:cNvPr id="12" name="文本框 12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项目方案设计</a:t>
              </a:r>
            </a:p>
          </p:txBody>
        </p:sp>
        <p:sp>
          <p:nvSpPr>
            <p:cNvPr id="13" name="文本框 13"/>
            <p:cNvSpPr txBox="1"/>
            <p:nvPr/>
          </p:nvSpPr>
          <p:spPr>
            <a:xfrm>
              <a:off x="551544" y="82976"/>
              <a:ext cx="723862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pic>
        <p:nvPicPr>
          <p:cNvPr id="2050" name="Picture 2" descr="C:\Users\asus\Desktop\附件\未命名文件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883224"/>
            <a:ext cx="10441617" cy="55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760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97265" y="254002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550863" y="82550"/>
            <a:ext cx="3409951" cy="584775"/>
            <a:chOff x="551544" y="82976"/>
            <a:chExt cx="3409770" cy="583764"/>
          </a:xfrm>
        </p:grpSpPr>
        <p:sp>
          <p:nvSpPr>
            <p:cNvPr id="12" name="文本框 12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项目方案设计</a:t>
              </a:r>
            </a:p>
          </p:txBody>
        </p:sp>
        <p:sp>
          <p:nvSpPr>
            <p:cNvPr id="13" name="文本框 13"/>
            <p:cNvSpPr txBox="1"/>
            <p:nvPr/>
          </p:nvSpPr>
          <p:spPr>
            <a:xfrm>
              <a:off x="551544" y="82976"/>
              <a:ext cx="723862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pic>
        <p:nvPicPr>
          <p:cNvPr id="2050" name="Picture 2" descr="架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801686"/>
            <a:ext cx="9056988" cy="577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207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2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5" y="82550"/>
            <a:ext cx="3381375" cy="584775"/>
            <a:chOff x="551544" y="82976"/>
            <a:chExt cx="3380742" cy="583764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项目核心成果</a:t>
              </a:r>
              <a:endPara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5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25" name="文本框 18"/>
          <p:cNvSpPr txBox="1"/>
          <p:nvPr/>
        </p:nvSpPr>
        <p:spPr>
          <a:xfrm>
            <a:off x="304800" y="766765"/>
            <a:ext cx="11204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端：管理员进行会议、设备、管理员和用户的管理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77" y="2047268"/>
            <a:ext cx="5099652" cy="2482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79"/>
          <a:stretch/>
        </p:blipFill>
        <p:spPr bwMode="auto">
          <a:xfrm>
            <a:off x="6478587" y="1897854"/>
            <a:ext cx="2207260" cy="760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024"/>
          <a:stretch/>
        </p:blipFill>
        <p:spPr bwMode="auto">
          <a:xfrm>
            <a:off x="6478587" y="2876687"/>
            <a:ext cx="1302029" cy="771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0" r="51728"/>
          <a:stretch/>
        </p:blipFill>
        <p:spPr bwMode="auto">
          <a:xfrm>
            <a:off x="6478587" y="3910010"/>
            <a:ext cx="1579861" cy="701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本框 18"/>
          <p:cNvSpPr txBox="1"/>
          <p:nvPr/>
        </p:nvSpPr>
        <p:spPr>
          <a:xfrm>
            <a:off x="9074946" y="2032654"/>
            <a:ext cx="2630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模糊搜索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18"/>
          <p:cNvSpPr txBox="1"/>
          <p:nvPr/>
        </p:nvSpPr>
        <p:spPr>
          <a:xfrm>
            <a:off x="9074946" y="3114343"/>
            <a:ext cx="2630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枚举值筛选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18"/>
          <p:cNvSpPr txBox="1"/>
          <p:nvPr/>
        </p:nvSpPr>
        <p:spPr>
          <a:xfrm>
            <a:off x="9074946" y="4006897"/>
            <a:ext cx="2630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字段排序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18"/>
          <p:cNvSpPr txBox="1"/>
          <p:nvPr/>
        </p:nvSpPr>
        <p:spPr>
          <a:xfrm>
            <a:off x="398477" y="1442434"/>
            <a:ext cx="4241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数据可视化和统计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8"/>
          <p:cNvSpPr txBox="1"/>
          <p:nvPr/>
        </p:nvSpPr>
        <p:spPr>
          <a:xfrm>
            <a:off x="550864" y="5023834"/>
            <a:ext cx="1171733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两级权限</a:t>
            </a:r>
            <a:endParaRPr lang="en-US" altLang="zh-CN" sz="2800" b="1" spc="300" dirty="0" smtClean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超级管理员：管理所有的管理员、会议室、设备与用户</a:t>
            </a:r>
            <a:endParaRPr lang="en-US" altLang="zh-CN" sz="2400" b="1" spc="300" dirty="0" smtClean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</a:t>
            </a:r>
            <a:r>
              <a:rPr lang="zh-CN" altLang="en-US" sz="2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管理员：管理自己创建的会议室和设备</a:t>
            </a:r>
          </a:p>
        </p:txBody>
      </p:sp>
    </p:spTree>
    <p:extLst>
      <p:ext uri="{BB962C8B-B14F-4D97-AF65-F5344CB8AC3E}">
        <p14:creationId xmlns:p14="http://schemas.microsoft.com/office/powerpoint/2010/main" val="444183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2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5" y="82550"/>
            <a:ext cx="3381375" cy="584775"/>
            <a:chOff x="551544" y="82976"/>
            <a:chExt cx="3380742" cy="583764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项目核心成果</a:t>
              </a:r>
              <a:endPara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5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25" name="文本框 18"/>
          <p:cNvSpPr txBox="1"/>
          <p:nvPr/>
        </p:nvSpPr>
        <p:spPr>
          <a:xfrm>
            <a:off x="304800" y="890590"/>
            <a:ext cx="11204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小程序端：用户管理会议室和更新设备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18"/>
          <p:cNvSpPr txBox="1"/>
          <p:nvPr/>
        </p:nvSpPr>
        <p:spPr>
          <a:xfrm>
            <a:off x="2345548" y="1643390"/>
            <a:ext cx="2293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管理会议室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18"/>
          <p:cNvSpPr txBox="1"/>
          <p:nvPr/>
        </p:nvSpPr>
        <p:spPr>
          <a:xfrm>
            <a:off x="4743450" y="1648480"/>
            <a:ext cx="2630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管理设备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18"/>
          <p:cNvSpPr txBox="1"/>
          <p:nvPr/>
        </p:nvSpPr>
        <p:spPr>
          <a:xfrm>
            <a:off x="6650040" y="1634520"/>
            <a:ext cx="2170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自定义桌签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18"/>
          <p:cNvSpPr txBox="1"/>
          <p:nvPr/>
        </p:nvSpPr>
        <p:spPr>
          <a:xfrm>
            <a:off x="482601" y="1643390"/>
            <a:ext cx="18034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键登录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12" descr="说明: C:\Users\asus\AppData\Local\Temp\WeChat Files\8c6b23fa8d12290d495c44d41b6d9c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8" y="2451465"/>
            <a:ext cx="1582735" cy="34419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16" descr="说明: C:\Users\asus\AppData\Local\Temp\WeChat Files\97a051afd7d0717e7d694dd8669df6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965" y="2468654"/>
            <a:ext cx="1588469" cy="34419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 descr="b0bd4c7b600f20727e964e8a01f26c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434276"/>
            <a:ext cx="1600873" cy="3476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 descr="f46510b2af10bd7ce2b1a6878e7e97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75" y="2437616"/>
            <a:ext cx="1618638" cy="3504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文本框 18"/>
          <p:cNvSpPr txBox="1"/>
          <p:nvPr/>
        </p:nvSpPr>
        <p:spPr>
          <a:xfrm>
            <a:off x="9153524" y="1634520"/>
            <a:ext cx="2170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批量刷新</a:t>
            </a:r>
          </a:p>
        </p:txBody>
      </p:sp>
      <p:pic>
        <p:nvPicPr>
          <p:cNvPr id="3078" name="Picture 6" descr="c9f413e6aa8ac667d5ca34ba822343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4" y="2434276"/>
            <a:ext cx="1666876" cy="3596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2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5" y="82550"/>
            <a:ext cx="3381375" cy="584775"/>
            <a:chOff x="551544" y="82976"/>
            <a:chExt cx="3380742" cy="583764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项目核心成果</a:t>
              </a:r>
              <a:endPara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5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25" name="文本框 18"/>
          <p:cNvSpPr txBox="1"/>
          <p:nvPr/>
        </p:nvSpPr>
        <p:spPr>
          <a:xfrm>
            <a:off x="304800" y="890590"/>
            <a:ext cx="11204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小程序端刷新运行原理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未命名文件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84" y="1266500"/>
            <a:ext cx="9526584" cy="512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15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2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2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50865" y="82550"/>
            <a:ext cx="3381375" cy="584775"/>
            <a:chOff x="551544" y="82976"/>
            <a:chExt cx="3380742" cy="583764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solidFill>
                    <a:srgbClr val="044875"/>
                  </a:solidFill>
                  <a:latin typeface="微软雅黑" pitchFamily="34" charset="-122"/>
                  <a:ea typeface="微软雅黑" pitchFamily="34" charset="-122"/>
                </a:rPr>
                <a:t>项目核心成果</a:t>
              </a:r>
              <a:endParaRPr lang="zh-CN" altLang="en-US" dirty="0">
                <a:solidFill>
                  <a:srgbClr val="04487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5" cy="5837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 smtClean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25" name="文本框 18"/>
          <p:cNvSpPr txBox="1"/>
          <p:nvPr/>
        </p:nvSpPr>
        <p:spPr>
          <a:xfrm>
            <a:off x="304800" y="890590"/>
            <a:ext cx="11204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设备端：发送</a:t>
            </a:r>
            <a:r>
              <a:rPr lang="en-US" altLang="zh-CN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信息，接受信息发送渲染至设备端</a:t>
            </a:r>
            <a:endParaRPr lang="zh-CN" altLang="en-US" sz="28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ea08102fa1da4df20622608d695da7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t="5949" r="6795" b="13597"/>
          <a:stretch>
            <a:fillRect/>
          </a:stretch>
        </p:blipFill>
        <p:spPr bwMode="auto">
          <a:xfrm>
            <a:off x="304799" y="2016004"/>
            <a:ext cx="3344863" cy="22437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dcb7c9bfbf53618bd848334f859e1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3" t="21407" r="3635" b="27156"/>
          <a:stretch>
            <a:fillRect/>
          </a:stretch>
        </p:blipFill>
        <p:spPr bwMode="auto">
          <a:xfrm>
            <a:off x="304800" y="4564063"/>
            <a:ext cx="3344863" cy="144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未命名文件 (1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38" y="1661135"/>
            <a:ext cx="7584572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47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193</Words>
  <Application>Microsoft Office PowerPoint</Application>
  <PresentationFormat>自定义</PresentationFormat>
  <Paragraphs>46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yanan peng</dc:creator>
  <cp:lastModifiedBy>asus</cp:lastModifiedBy>
  <cp:revision>127</cp:revision>
  <dcterms:created xsi:type="dcterms:W3CDTF">2015-04-13T12:15:43Z</dcterms:created>
  <dcterms:modified xsi:type="dcterms:W3CDTF">2022-05-08T03:34:17Z</dcterms:modified>
</cp:coreProperties>
</file>