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69" r:id="rId3"/>
    <p:sldId id="277" r:id="rId4"/>
    <p:sldId id="276" r:id="rId5"/>
    <p:sldId id="275" r:id="rId6"/>
    <p:sldId id="278" r:id="rId7"/>
    <p:sldId id="265" r:id="rId8"/>
    <p:sldId id="279" r:id="rId9"/>
    <p:sldId id="280" r:id="rId10"/>
    <p:sldId id="281" r:id="rId11"/>
    <p:sldId id="273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782" y="-120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38150" y="256245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E-ink</a:t>
            </a:r>
            <a:r>
              <a:rPr lang="zh-CN" altLang="en-US" sz="4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的智慧桌签系统设计与实现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993777" y="5080516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：张帅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801441" y="5080516"/>
            <a:ext cx="5578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指导老师：蔡建平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3723474" y="3770235"/>
            <a:ext cx="4961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计算机与计算科学学院  </a:t>
            </a:r>
            <a:r>
              <a:rPr lang="zh-CN" altLang="en-US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1803</a:t>
            </a:r>
            <a:r>
              <a:rPr lang="zh-CN" altLang="en-US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200" dirty="0">
              <a:solidFill>
                <a:srgbClr val="093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E59D6E32-964C-4BEE-988C-87FC0002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49"/>
          <a:stretch>
            <a:fillRect/>
          </a:stretch>
        </p:blipFill>
        <p:spPr bwMode="auto">
          <a:xfrm>
            <a:off x="5108739" y="653249"/>
            <a:ext cx="1704150" cy="16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项目演示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75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68501" y="2941011"/>
            <a:ext cx="8689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3" cy="58477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044875"/>
                </a:solidFill>
                <a:latin typeface="+mj-lt"/>
                <a:ea typeface="+mn-ea"/>
              </a:rPr>
              <a:t>THKAN YOU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461919" y="1336545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461919" y="1387345"/>
            <a:ext cx="5903912" cy="5129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传统桌牌</a:t>
            </a:r>
            <a: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纸张浪费严重</a:t>
            </a:r>
            <a: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/>
            </a:r>
            <a:b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</a:b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一次性使用，信息不可更改，重复利用率低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   2018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年我国纸浆进口量高达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2107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万吨，消耗量大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数字会议</a:t>
            </a:r>
            <a:r>
              <a:rPr lang="en-US" altLang="zh-CN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社会趋势</a:t>
            </a:r>
            <a:r>
              <a:rPr lang="en-US" altLang="zh-CN" sz="24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/>
            </a:r>
            <a:br>
              <a:rPr lang="en-US" altLang="zh-CN" sz="24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</a:br>
            <a:r>
              <a:rPr lang="zh-CN" altLang="en-US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会议</a:t>
            </a:r>
            <a: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的形式由传统的会场形式向灵活多变的数字会议方式</a:t>
            </a:r>
            <a:r>
              <a:rPr lang="zh-CN" altLang="en-US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转变，达到</a:t>
            </a:r>
            <a: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现代化高效、舒适、安全、节能的人文办公环境</a:t>
            </a:r>
            <a:b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/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</a:b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5833395" y="3119976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833395" y="5410023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asus\Desktop\src=http___www.t-jiaju.com_tujjJDEwLmFsaWNkbi5jb20vaTMvMTcxMzkzNDM2My9UQjJCVG1ncW9SMUJlTmp5MEZtWFhiMHdWWGFfISExNzEzOTM0MzYzJDk.jpg&amp;refer=http___www.t-jiaju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7" y="1336545"/>
            <a:ext cx="4273643" cy="42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项目研究内容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5" name="AutoShape 2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ea08102fa1da4df20622608d695d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5949" r="6795" b="13597"/>
          <a:stretch>
            <a:fillRect/>
          </a:stretch>
        </p:blipFill>
        <p:spPr bwMode="auto">
          <a:xfrm>
            <a:off x="1297291" y="1606514"/>
            <a:ext cx="2725132" cy="1828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0bd4c7b600f20727e964e8a01f26c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40" y="2751190"/>
            <a:ext cx="1134972" cy="2464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46510b2af10bd7ce2b1a6878e7e9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31" y="2754403"/>
            <a:ext cx="1137012" cy="246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6" descr="说明: C:\Users\asus\AppData\Local\Temp\WeChat Files\97a051afd7d0717e7d694dd8669df6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973" y="2751189"/>
            <a:ext cx="1137427" cy="2464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2" descr="说明: C:\Users\asus\AppData\Local\Temp\WeChat Files\8c6b23fa8d12290d495c44d41b6d9c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89" y="2337165"/>
            <a:ext cx="1514085" cy="3292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676855"/>
            <a:ext cx="3494088" cy="1719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62" y="4245115"/>
            <a:ext cx="3880174" cy="1889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18"/>
          <p:cNvSpPr txBox="1"/>
          <p:nvPr/>
        </p:nvSpPr>
        <p:spPr>
          <a:xfrm>
            <a:off x="307975" y="904044"/>
            <a:ext cx="483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设备端：显示桌签内容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8"/>
          <p:cNvSpPr txBox="1"/>
          <p:nvPr/>
        </p:nvSpPr>
        <p:spPr>
          <a:xfrm>
            <a:off x="155575" y="3626645"/>
            <a:ext cx="58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端：管理会议室和设备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18"/>
          <p:cNvSpPr txBox="1"/>
          <p:nvPr/>
        </p:nvSpPr>
        <p:spPr>
          <a:xfrm>
            <a:off x="5861050" y="1606514"/>
            <a:ext cx="58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小程序端：会议举行与桌签控制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29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pic>
        <p:nvPicPr>
          <p:cNvPr id="2050" name="Picture 2" descr="C:\Users\asus\Desktop\附件\未命名文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883224"/>
            <a:ext cx="10441617" cy="55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76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pic>
        <p:nvPicPr>
          <p:cNvPr id="2050" name="Picture 2" descr="架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801686"/>
            <a:ext cx="9056988" cy="577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766765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端：管理员进行会议、设备、管理员和用户的管理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7" y="2047268"/>
            <a:ext cx="5099652" cy="2482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79"/>
          <a:stretch/>
        </p:blipFill>
        <p:spPr bwMode="auto">
          <a:xfrm>
            <a:off x="6478587" y="1897854"/>
            <a:ext cx="2207260" cy="760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24"/>
          <a:stretch/>
        </p:blipFill>
        <p:spPr bwMode="auto">
          <a:xfrm>
            <a:off x="6478587" y="2876687"/>
            <a:ext cx="1302029" cy="77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0" r="51728"/>
          <a:stretch/>
        </p:blipFill>
        <p:spPr bwMode="auto">
          <a:xfrm>
            <a:off x="6478587" y="3910010"/>
            <a:ext cx="1579861" cy="70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18"/>
          <p:cNvSpPr txBox="1"/>
          <p:nvPr/>
        </p:nvSpPr>
        <p:spPr>
          <a:xfrm>
            <a:off x="9074946" y="2032654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模糊搜索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9074946" y="3114343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枚举值筛选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8"/>
          <p:cNvSpPr txBox="1"/>
          <p:nvPr/>
        </p:nvSpPr>
        <p:spPr>
          <a:xfrm>
            <a:off x="9074946" y="4006897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字段排序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8"/>
          <p:cNvSpPr txBox="1"/>
          <p:nvPr/>
        </p:nvSpPr>
        <p:spPr>
          <a:xfrm>
            <a:off x="398477" y="1442434"/>
            <a:ext cx="4241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数据可视化和统计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550864" y="5023834"/>
            <a:ext cx="1171733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两级权限</a:t>
            </a:r>
            <a:endParaRPr lang="en-US" altLang="zh-CN" sz="2800" b="1" spc="300" dirty="0" smtClean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超级管理员：管理所有的管理员、会议室、设备与用户</a:t>
            </a:r>
            <a:endParaRPr lang="en-US" altLang="zh-CN" sz="2400" b="1" spc="300" dirty="0" smtClean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zh-CN" altLang="en-US" sz="2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管理员：管理自己创建的会议室和设备</a:t>
            </a:r>
          </a:p>
        </p:txBody>
      </p:sp>
    </p:spTree>
    <p:extLst>
      <p:ext uri="{BB962C8B-B14F-4D97-AF65-F5344CB8AC3E}">
        <p14:creationId xmlns:p14="http://schemas.microsoft.com/office/powerpoint/2010/main" val="44418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890590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小程序端：用户管理会议室和更新设备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8"/>
          <p:cNvSpPr txBox="1"/>
          <p:nvPr/>
        </p:nvSpPr>
        <p:spPr>
          <a:xfrm>
            <a:off x="2345548" y="1643390"/>
            <a:ext cx="2293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管理会议室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4743450" y="1648480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管理设备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8"/>
          <p:cNvSpPr txBox="1"/>
          <p:nvPr/>
        </p:nvSpPr>
        <p:spPr>
          <a:xfrm>
            <a:off x="6650040" y="1634520"/>
            <a:ext cx="2170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自定义桌签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8"/>
          <p:cNvSpPr txBox="1"/>
          <p:nvPr/>
        </p:nvSpPr>
        <p:spPr>
          <a:xfrm>
            <a:off x="482601" y="1643390"/>
            <a:ext cx="1803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键登录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12" descr="说明: C:\Users\asus\AppData\Local\Temp\WeChat Files\8c6b23fa8d12290d495c44d41b6d9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8" y="2451465"/>
            <a:ext cx="1582735" cy="3441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16" descr="说明: C:\Users\asus\AppData\Local\Temp\WeChat Files\97a051afd7d0717e7d694dd8669df6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65" y="2468654"/>
            <a:ext cx="1588469" cy="3441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 descr="b0bd4c7b600f20727e964e8a01f26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434276"/>
            <a:ext cx="1600873" cy="34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 descr="f46510b2af10bd7ce2b1a6878e7e97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75" y="2437616"/>
            <a:ext cx="1618638" cy="3504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文本框 18"/>
          <p:cNvSpPr txBox="1"/>
          <p:nvPr/>
        </p:nvSpPr>
        <p:spPr>
          <a:xfrm>
            <a:off x="9153524" y="1634520"/>
            <a:ext cx="2170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批量刷新</a:t>
            </a:r>
          </a:p>
        </p:txBody>
      </p:sp>
      <p:pic>
        <p:nvPicPr>
          <p:cNvPr id="3078" name="Picture 6" descr="c9f413e6aa8ac667d5ca34ba822343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4" y="2434276"/>
            <a:ext cx="1666876" cy="3596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890590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小程序端刷新运行原理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未命名文件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4" y="1266500"/>
            <a:ext cx="9526584" cy="5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890590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设备端：发送</a:t>
            </a:r>
            <a:r>
              <a:rPr lang="en-US" altLang="zh-CN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信息，接受信息发送渲染至设备端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ea08102fa1da4df20622608d695d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5949" r="6795" b="13597"/>
          <a:stretch>
            <a:fillRect/>
          </a:stretch>
        </p:blipFill>
        <p:spPr bwMode="auto">
          <a:xfrm>
            <a:off x="304799" y="2016004"/>
            <a:ext cx="3344863" cy="2243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dcb7c9bfbf53618bd848334f859e1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 t="21407" r="3635" b="27156"/>
          <a:stretch>
            <a:fillRect/>
          </a:stretch>
        </p:blipFill>
        <p:spPr bwMode="auto">
          <a:xfrm>
            <a:off x="304800" y="4564063"/>
            <a:ext cx="334486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未命名文件 (1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1661135"/>
            <a:ext cx="7584572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47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193</Words>
  <Application>Microsoft Office PowerPoint</Application>
  <PresentationFormat>自定义</PresentationFormat>
  <Paragraphs>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asus</cp:lastModifiedBy>
  <cp:revision>128</cp:revision>
  <dcterms:created xsi:type="dcterms:W3CDTF">2015-04-13T12:15:43Z</dcterms:created>
  <dcterms:modified xsi:type="dcterms:W3CDTF">2022-05-09T11:06:33Z</dcterms:modified>
</cp:coreProperties>
</file>