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692" r:id="rId2"/>
    <p:sldId id="693" r:id="rId3"/>
    <p:sldId id="698" r:id="rId4"/>
    <p:sldId id="697" r:id="rId5"/>
    <p:sldId id="699" r:id="rId6"/>
    <p:sldId id="700" r:id="rId7"/>
    <p:sldId id="703" r:id="rId8"/>
    <p:sldId id="704" r:id="rId9"/>
    <p:sldId id="695" r:id="rId10"/>
    <p:sldId id="702" r:id="rId11"/>
    <p:sldId id="694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63">
          <p15:clr>
            <a:srgbClr val="A4A3A4"/>
          </p15:clr>
        </p15:guide>
        <p15:guide id="2" orient="horz" pos="4212">
          <p15:clr>
            <a:srgbClr val="A4A3A4"/>
          </p15:clr>
        </p15:guide>
        <p15:guide id="3" orient="horz" pos="3887">
          <p15:clr>
            <a:srgbClr val="A4A3A4"/>
          </p15:clr>
        </p15:guide>
        <p15:guide id="4" pos="3943">
          <p15:clr>
            <a:srgbClr val="A4A3A4"/>
          </p15:clr>
        </p15:guide>
        <p15:guide id="5" pos="2279">
          <p15:clr>
            <a:srgbClr val="A4A3A4"/>
          </p15:clr>
        </p15:guide>
        <p15:guide id="6" pos="54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014"/>
    <a:srgbClr val="2E7D32"/>
    <a:srgbClr val="A91A13"/>
    <a:srgbClr val="FFFF66"/>
    <a:srgbClr val="0000FF"/>
    <a:srgbClr val="BF0000"/>
    <a:srgbClr val="F04187"/>
    <a:srgbClr val="5F5F5F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9" autoAdjust="0"/>
    <p:restoredTop sz="90630" autoAdjust="0"/>
  </p:normalViewPr>
  <p:slideViewPr>
    <p:cSldViewPr snapToGrid="0" snapToObjects="1">
      <p:cViewPr>
        <p:scale>
          <a:sx n="50" d="100"/>
          <a:sy n="50" d="100"/>
        </p:scale>
        <p:origin x="1310" y="715"/>
      </p:cViewPr>
      <p:guideLst>
        <p:guide orient="horz" pos="463"/>
        <p:guide orient="horz" pos="4212"/>
        <p:guide orient="horz" pos="3887"/>
        <p:guide pos="3943"/>
        <p:guide pos="2279"/>
        <p:guide pos="54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-29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C0EDC-3B04-4D43-AC98-A606493C474D}" type="datetimeFigureOut">
              <a:rPr lang="en-US" sz="1000" smtClean="0">
                <a:latin typeface="Arial" pitchFamily="34" charset="0"/>
                <a:cs typeface="Arial" pitchFamily="34" charset="0"/>
              </a:rPr>
              <a:pPr/>
              <a:t>6/1/2020</a:t>
            </a:fld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r>
              <a:rPr lang="en-US" sz="800" cap="all" dirty="0">
                <a:solidFill>
                  <a:srgbClr val="939598"/>
                </a:solidFill>
                <a:latin typeface="Arial" pitchFamily="34" charset="0"/>
                <a:cs typeface="Arial" pitchFamily="34" charset="0"/>
              </a:rPr>
              <a:t>2011 LCFC CONFIDENTIAL.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F3538-DD9D-4F25-8311-592750C50641}" type="slidenum">
              <a:rPr lang="en-US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15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F23CF275-28B3-497F-9AED-85D5F023BA5C}" type="datetimeFigureOut">
              <a:rPr lang="en-US" smtClean="0"/>
              <a:pPr/>
              <a:t>6/1/2020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z="800" cap="all" dirty="0">
                <a:solidFill>
                  <a:srgbClr val="939598"/>
                </a:solidFill>
              </a:rPr>
              <a:t>2011 LCFC CONFIDENTIAL.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latin typeface="Arial" pitchFamily="34" charset="0"/>
                <a:cs typeface="Arial" pitchFamily="34" charset="0"/>
              </a:defRPr>
            </a:lvl1pPr>
          </a:lstStyle>
          <a:p>
            <a:fld id="{4AED87EB-65D7-4500-873C-410831173A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1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691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47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534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109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269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29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623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23.jpe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3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14.png"/><Relationship Id="rId18" Type="http://schemas.openxmlformats.org/officeDocument/2006/relationships/image" Target="../media/image34.png"/><Relationship Id="rId3" Type="http://schemas.openxmlformats.org/officeDocument/2006/relationships/image" Target="../media/image26.png"/><Relationship Id="rId21" Type="http://schemas.openxmlformats.org/officeDocument/2006/relationships/image" Target="../media/image37.png"/><Relationship Id="rId7" Type="http://schemas.openxmlformats.org/officeDocument/2006/relationships/image" Target="../media/image4.png"/><Relationship Id="rId12" Type="http://schemas.openxmlformats.org/officeDocument/2006/relationships/image" Target="../media/image29.png"/><Relationship Id="rId17" Type="http://schemas.openxmlformats.org/officeDocument/2006/relationships/image" Target="../media/image33.png"/><Relationship Id="rId2" Type="http://schemas.openxmlformats.org/officeDocument/2006/relationships/image" Target="../media/image1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28.png"/><Relationship Id="rId5" Type="http://schemas.openxmlformats.org/officeDocument/2006/relationships/image" Target="../media/image11.png"/><Relationship Id="rId15" Type="http://schemas.openxmlformats.org/officeDocument/2006/relationships/image" Target="../media/image31.png"/><Relationship Id="rId10" Type="http://schemas.openxmlformats.org/officeDocument/2006/relationships/image" Target="../media/image6.png"/><Relationship Id="rId19" Type="http://schemas.openxmlformats.org/officeDocument/2006/relationships/image" Target="../media/image35.png"/><Relationship Id="rId4" Type="http://schemas.openxmlformats.org/officeDocument/2006/relationships/image" Target="../media/image5.png"/><Relationship Id="rId9" Type="http://schemas.openxmlformats.org/officeDocument/2006/relationships/image" Target="../media/image13.png"/><Relationship Id="rId14" Type="http://schemas.openxmlformats.org/officeDocument/2006/relationships/image" Target="../media/image30.png"/><Relationship Id="rId22" Type="http://schemas.openxmlformats.org/officeDocument/2006/relationships/image" Target="../media/image22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-1"/>
            <a:ext cx="12190412" cy="6857107"/>
          </a:xfrm>
          <a:prstGeom prst="rect">
            <a:avLst/>
          </a:prstGeom>
        </p:spPr>
      </p:pic>
      <p:pic>
        <p:nvPicPr>
          <p:cNvPr id="27" name="Picture 6" descr="C:\Users\kathyp\Documents\00_Brand-Resources\Multimode Elements\Multimode Icons\PNG\Multimode-Icon_STAND-Table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573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Oval 76"/>
          <p:cNvSpPr/>
          <p:nvPr userDrawn="1"/>
        </p:nvSpPr>
        <p:spPr>
          <a:xfrm>
            <a:off x="3460129" y="5468108"/>
            <a:ext cx="310896" cy="31089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/>
          </a:p>
        </p:txBody>
      </p:sp>
      <p:pic>
        <p:nvPicPr>
          <p:cNvPr id="24" name="Picture 3" descr="C:\Users\kathyp\Documents\00_Brand-Resources\Multimode Elements\Multimode Icons\PNG\Multimode-Icon_HOLD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717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Oval 73"/>
          <p:cNvSpPr/>
          <p:nvPr userDrawn="1"/>
        </p:nvSpPr>
        <p:spPr>
          <a:xfrm>
            <a:off x="2364346" y="5468108"/>
            <a:ext cx="310896" cy="3108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/>
          </a:p>
        </p:txBody>
      </p:sp>
      <p:pic>
        <p:nvPicPr>
          <p:cNvPr id="73" name="Picture 9" descr="C:\Users\kathyp\Documents\00_Brand-Resources\Multimode Elements\Multimode Icons\PNG\Multimode-Icon_TEN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211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Oval 70"/>
          <p:cNvSpPr/>
          <p:nvPr userDrawn="1"/>
        </p:nvSpPr>
        <p:spPr>
          <a:xfrm>
            <a:off x="6307302" y="5468108"/>
            <a:ext cx="310896" cy="31089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/>
          </a:p>
        </p:txBody>
      </p:sp>
      <p:sp>
        <p:nvSpPr>
          <p:cNvPr id="67" name="Oval 66"/>
          <p:cNvSpPr/>
          <p:nvPr userDrawn="1"/>
        </p:nvSpPr>
        <p:spPr>
          <a:xfrm>
            <a:off x="597030" y="5468108"/>
            <a:ext cx="310896" cy="3108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/>
          </a:p>
        </p:txBody>
      </p:sp>
      <p:pic>
        <p:nvPicPr>
          <p:cNvPr id="68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5212" y="5515986"/>
            <a:ext cx="214533" cy="215141"/>
          </a:xfrm>
          <a:prstGeom prst="rect">
            <a:avLst/>
          </a:prstGeom>
          <a:noFill/>
        </p:spPr>
      </p:pic>
      <p:grpSp>
        <p:nvGrpSpPr>
          <p:cNvPr id="2" name="Group 1"/>
          <p:cNvGrpSpPr/>
          <p:nvPr userDrawn="1"/>
        </p:nvGrpSpPr>
        <p:grpSpPr>
          <a:xfrm>
            <a:off x="5236131" y="5463092"/>
            <a:ext cx="310896" cy="315912"/>
            <a:chOff x="5236131" y="5463092"/>
            <a:chExt cx="310896" cy="315912"/>
          </a:xfrm>
        </p:grpSpPr>
        <p:sp>
          <p:nvSpPr>
            <p:cNvPr id="46" name="Oval 45"/>
            <p:cNvSpPr/>
            <p:nvPr userDrawn="1"/>
          </p:nvSpPr>
          <p:spPr>
            <a:xfrm>
              <a:off x="5236131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70" name="Picture 8" descr="C:\Users\yhwang\Desktop\WW Design\Multimode Icons\think_light-01.png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6131" y="5463092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48" name="Group 47"/>
          <p:cNvGrpSpPr/>
          <p:nvPr userDrawn="1"/>
        </p:nvGrpSpPr>
        <p:grpSpPr>
          <a:xfrm>
            <a:off x="1304766" y="5468108"/>
            <a:ext cx="310896" cy="310896"/>
            <a:chOff x="4523337" y="5468108"/>
            <a:chExt cx="310896" cy="310896"/>
          </a:xfrm>
        </p:grpSpPr>
        <p:sp>
          <p:nvSpPr>
            <p:cNvPr id="49" name="Oval 48"/>
            <p:cNvSpPr/>
            <p:nvPr userDrawn="1"/>
          </p:nvSpPr>
          <p:spPr>
            <a:xfrm>
              <a:off x="4523337" y="5468108"/>
              <a:ext cx="310896" cy="3108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50" name="Picture 7" descr="C:\Users\yhwang\Desktop\WW Design\Multimode Icons\server-01.png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3337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1" name="Group 50"/>
          <p:cNvGrpSpPr/>
          <p:nvPr userDrawn="1"/>
        </p:nvGrpSpPr>
        <p:grpSpPr>
          <a:xfrm>
            <a:off x="4495905" y="5442941"/>
            <a:ext cx="365760" cy="365760"/>
            <a:chOff x="2355828" y="5442941"/>
            <a:chExt cx="365760" cy="365760"/>
          </a:xfrm>
        </p:grpSpPr>
        <p:sp>
          <p:nvSpPr>
            <p:cNvPr id="54" name="Oval 53"/>
            <p:cNvSpPr/>
            <p:nvPr userDrawn="1"/>
          </p:nvSpPr>
          <p:spPr>
            <a:xfrm>
              <a:off x="2380995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63" name="Picture 2" descr="C:\Users\yhwang\Desktop\WW Design\Multimode Icons\chain-01.png"/>
            <p:cNvPicPr>
              <a:picLocks noChangeAspect="1" noChangeArrowheads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5828" y="5442941"/>
              <a:ext cx="365760" cy="365760"/>
            </a:xfrm>
            <a:prstGeom prst="rect">
              <a:avLst/>
            </a:prstGeom>
            <a:noFill/>
          </p:spPr>
        </p:pic>
      </p:grpSp>
      <p:sp>
        <p:nvSpPr>
          <p:cNvPr id="56" name="Title 16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548640" y="2048256"/>
            <a:ext cx="8723376" cy="1581912"/>
          </a:xfrm>
          <a:prstGeom prst="rect">
            <a:avLst/>
          </a:prstGeom>
        </p:spPr>
        <p:txBody>
          <a:bodyPr lIns="0" tIns="60949" rIns="121899" bIns="60949" anchor="b" anchorCtr="0"/>
          <a:lstStyle>
            <a:lvl1pPr marL="0" algn="l" defTabSz="1218987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en-US" sz="6000" b="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text, two lines maximum</a:t>
            </a:r>
          </a:p>
        </p:txBody>
      </p:sp>
      <p:sp>
        <p:nvSpPr>
          <p:cNvPr id="55" name="Subtitle 2"/>
          <p:cNvSpPr>
            <a:spLocks noGrp="1"/>
          </p:cNvSpPr>
          <p:nvPr userDrawn="1">
            <p:ph type="subTitle" idx="1" hasCustomPrompt="1"/>
          </p:nvPr>
        </p:nvSpPr>
        <p:spPr bwMode="gray">
          <a:xfrm>
            <a:off x="548640" y="4059936"/>
            <a:ext cx="8714232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placeholder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1"/>
          </p:nvPr>
        </p:nvSpPr>
        <p:spPr>
          <a:xfrm>
            <a:off x="548640" y="4800600"/>
            <a:ext cx="6409944" cy="5120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20" name="Rectangle 19"/>
          <p:cNvSpPr/>
          <p:nvPr userDrawn="1"/>
        </p:nvSpPr>
        <p:spPr bwMode="black">
          <a:xfrm>
            <a:off x="548640" y="4557713"/>
            <a:ext cx="1097683" cy="1067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548640" y="4664439"/>
            <a:ext cx="1041909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4" descr="C:\Users\kathyp\Documents\00_Brand-Resources\Multimode Elements\Multimode Icons\PNG\Multimode-Icon_LAPTOP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465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kathyp\Documents\00_Brand-Resources\Multimode Elements\Multimode Icons\PNG\Multimode-Icon_STAND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392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kathyp\Documents\00_Brand-Resources\Multimode Elements\Multimode Icons\PNG\Multimode-Icon_TABLET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950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 userDrawn="1"/>
        </p:nvGrpSpPr>
        <p:grpSpPr>
          <a:xfrm>
            <a:off x="2024598" y="5468108"/>
            <a:ext cx="310896" cy="310896"/>
            <a:chOff x="2024598" y="5468108"/>
            <a:chExt cx="310896" cy="310896"/>
          </a:xfrm>
        </p:grpSpPr>
        <p:sp>
          <p:nvSpPr>
            <p:cNvPr id="34" name="Oval 33"/>
            <p:cNvSpPr/>
            <p:nvPr userDrawn="1"/>
          </p:nvSpPr>
          <p:spPr>
            <a:xfrm>
              <a:off x="2024598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35" name="Picture 34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814" y="5509256"/>
              <a:ext cx="122464" cy="228600"/>
            </a:xfrm>
            <a:prstGeom prst="rect">
              <a:avLst/>
            </a:prstGeom>
          </p:spPr>
        </p:pic>
      </p:grpSp>
      <p:grpSp>
        <p:nvGrpSpPr>
          <p:cNvPr id="52" name="Group 51"/>
          <p:cNvGrpSpPr/>
          <p:nvPr userDrawn="1"/>
        </p:nvGrpSpPr>
        <p:grpSpPr>
          <a:xfrm>
            <a:off x="4879734" y="5468108"/>
            <a:ext cx="310896" cy="310896"/>
            <a:chOff x="4879734" y="5468108"/>
            <a:chExt cx="310896" cy="310896"/>
          </a:xfrm>
        </p:grpSpPr>
        <p:sp>
          <p:nvSpPr>
            <p:cNvPr id="53" name="Oval 52"/>
            <p:cNvSpPr/>
            <p:nvPr userDrawn="1"/>
          </p:nvSpPr>
          <p:spPr>
            <a:xfrm>
              <a:off x="4879734" y="5468108"/>
              <a:ext cx="310896" cy="3108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57" name="Picture 6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35867" y="5521169"/>
              <a:ext cx="196609" cy="194742"/>
            </a:xfrm>
            <a:prstGeom prst="rect">
              <a:avLst/>
            </a:prstGeom>
            <a:noFill/>
          </p:spPr>
        </p:pic>
      </p:grpSp>
      <p:grpSp>
        <p:nvGrpSpPr>
          <p:cNvPr id="58" name="Group 57"/>
          <p:cNvGrpSpPr/>
          <p:nvPr userDrawn="1"/>
        </p:nvGrpSpPr>
        <p:grpSpPr>
          <a:xfrm>
            <a:off x="5949915" y="5468108"/>
            <a:ext cx="310896" cy="310896"/>
            <a:chOff x="5949915" y="5468108"/>
            <a:chExt cx="310896" cy="310896"/>
          </a:xfrm>
        </p:grpSpPr>
        <p:sp>
          <p:nvSpPr>
            <p:cNvPr id="59" name="Oval 58"/>
            <p:cNvSpPr/>
            <p:nvPr userDrawn="1"/>
          </p:nvSpPr>
          <p:spPr>
            <a:xfrm>
              <a:off x="5949915" y="5468108"/>
              <a:ext cx="310896" cy="3108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60" name="Picture 8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007100" y="5527072"/>
              <a:ext cx="185758" cy="188431"/>
            </a:xfrm>
            <a:prstGeom prst="rect">
              <a:avLst/>
            </a:prstGeom>
            <a:noFill/>
          </p:spPr>
        </p:pic>
      </p:grpSp>
      <p:grpSp>
        <p:nvGrpSpPr>
          <p:cNvPr id="3" name="Group 2"/>
          <p:cNvGrpSpPr/>
          <p:nvPr userDrawn="1"/>
        </p:nvGrpSpPr>
        <p:grpSpPr>
          <a:xfrm>
            <a:off x="3094779" y="5468108"/>
            <a:ext cx="311523" cy="315559"/>
            <a:chOff x="3094779" y="5468108"/>
            <a:chExt cx="311523" cy="315559"/>
          </a:xfrm>
        </p:grpSpPr>
        <p:sp>
          <p:nvSpPr>
            <p:cNvPr id="37" name="Oval 36"/>
            <p:cNvSpPr/>
            <p:nvPr userDrawn="1"/>
          </p:nvSpPr>
          <p:spPr>
            <a:xfrm>
              <a:off x="3094779" y="5468108"/>
              <a:ext cx="310896" cy="3108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69" name="Picture 6" descr="C:\Users\yhwang\Desktop\WW Design\Multimode Icons\network-01.png"/>
            <p:cNvPicPr>
              <a:picLocks noChangeAspect="1" noChangeArrowheads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5406" y="5472771"/>
              <a:ext cx="310896" cy="310896"/>
            </a:xfrm>
            <a:prstGeom prst="rect">
              <a:avLst/>
            </a:prstGeom>
            <a:noFill/>
          </p:spPr>
        </p:pic>
      </p:grpSp>
      <p:sp>
        <p:nvSpPr>
          <p:cNvPr id="40" name="Oval 39"/>
          <p:cNvSpPr/>
          <p:nvPr userDrawn="1"/>
        </p:nvSpPr>
        <p:spPr>
          <a:xfrm>
            <a:off x="953427" y="5468108"/>
            <a:ext cx="310896" cy="31089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/>
          </a:p>
        </p:txBody>
      </p:sp>
      <p:pic>
        <p:nvPicPr>
          <p:cNvPr id="72" name="Picture 5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6777" y="5515986"/>
            <a:ext cx="204196" cy="215141"/>
          </a:xfrm>
          <a:prstGeom prst="rect">
            <a:avLst/>
          </a:prstGeom>
          <a:noFill/>
        </p:spPr>
      </p:pic>
      <p:pic>
        <p:nvPicPr>
          <p:cNvPr id="78" name="Picture 5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7858" y="5540155"/>
            <a:ext cx="238430" cy="145035"/>
          </a:xfrm>
          <a:prstGeom prst="rect">
            <a:avLst/>
          </a:prstGeom>
          <a:noFill/>
        </p:spPr>
      </p:pic>
      <p:pic>
        <p:nvPicPr>
          <p:cNvPr id="79" name="Picture 5"/>
          <p:cNvPicPr>
            <a:picLocks noChangeAspect="1" noChangeArrowheads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16727" y="5508038"/>
            <a:ext cx="197701" cy="197481"/>
          </a:xfrm>
          <a:prstGeom prst="rect">
            <a:avLst/>
          </a:prstGeom>
          <a:noFill/>
        </p:spPr>
      </p:pic>
      <p:pic>
        <p:nvPicPr>
          <p:cNvPr id="80" name="Picture 5"/>
          <p:cNvPicPr>
            <a:picLocks noChangeAspect="1" noChangeArrowheads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5757" y="5552717"/>
            <a:ext cx="233986" cy="165847"/>
          </a:xfrm>
          <a:prstGeom prst="rect">
            <a:avLst/>
          </a:prstGeom>
          <a:noFill/>
        </p:spPr>
      </p:pic>
      <p:sp>
        <p:nvSpPr>
          <p:cNvPr id="66" name="Footer Placeholder 19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2413343" cy="153888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0" dirty="0">
                <a:solidFill>
                  <a:srgbClr val="939598"/>
                </a:solidFill>
                <a:cs typeface="Arial" pitchFamily="34" charset="0"/>
              </a:rPr>
              <a:t>2016 LCFC Internal. All rights reserved.</a:t>
            </a:r>
          </a:p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.</a:t>
            </a:r>
          </a:p>
        </p:txBody>
      </p:sp>
      <p:pic>
        <p:nvPicPr>
          <p:cNvPr id="47" name="图片 46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2098" y="2691925"/>
            <a:ext cx="626727" cy="197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88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 Slide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25"/>
          <p:cNvSpPr>
            <a:spLocks noGrp="1"/>
          </p:cNvSpPr>
          <p:nvPr>
            <p:ph type="ftr" sz="quarter" idx="13"/>
          </p:nvPr>
        </p:nvSpPr>
        <p:spPr>
          <a:xfrm>
            <a:off x="548640" y="6473952"/>
            <a:ext cx="2413343" cy="153888"/>
          </a:xfrm>
          <a:prstGeom prst="rect">
            <a:avLst/>
          </a:prstGeom>
        </p:spPr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2016 LCFC Internal. All rights reserved.</a:t>
            </a: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5"/>
            <a:ext cx="537895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6243066" y="1188761"/>
            <a:ext cx="537895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559737" y="5800465"/>
            <a:ext cx="974339" cy="318912"/>
          </a:xfrm>
          <a:prstGeom prst="rect">
            <a:avLst/>
          </a:prstGeom>
        </p:spPr>
      </p:pic>
      <p:sp>
        <p:nvSpPr>
          <p:cNvPr id="14" name="Rectangle 6"/>
          <p:cNvSpPr/>
          <p:nvPr userDrawn="1"/>
        </p:nvSpPr>
        <p:spPr bwMode="gray">
          <a:xfrm flipH="1">
            <a:off x="11887448" y="6446656"/>
            <a:ext cx="311595" cy="182166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slide number"/>
          <p:cNvSpPr txBox="1"/>
          <p:nvPr userDrawn="1"/>
        </p:nvSpPr>
        <p:spPr bwMode="white">
          <a:xfrm>
            <a:off x="11904526" y="6491081"/>
            <a:ext cx="311594" cy="12311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  <a:pPr lvl="0"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35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>
          <a:xfrm>
            <a:off x="548640" y="6473952"/>
            <a:ext cx="2413343" cy="153888"/>
          </a:xfrm>
          <a:prstGeom prst="rect">
            <a:avLst/>
          </a:prstGeom>
        </p:spPr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2016 LCFC Internal. All rights reserved.</a:t>
            </a: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5"/>
            <a:ext cx="537895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6243066" y="1188761"/>
            <a:ext cx="537895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35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/Imag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2413343" cy="153888"/>
          </a:xfrm>
          <a:prstGeom prst="rect">
            <a:avLst/>
          </a:prstGeom>
        </p:spPr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2016 LCFC Internal. All rights reserved.</a:t>
            </a: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603671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5"/>
            <a:ext cx="603671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835285" y="0"/>
            <a:ext cx="535353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559737" y="5800465"/>
            <a:ext cx="974339" cy="318912"/>
          </a:xfrm>
          <a:prstGeom prst="rect">
            <a:avLst/>
          </a:prstGeom>
        </p:spPr>
      </p:pic>
      <p:sp>
        <p:nvSpPr>
          <p:cNvPr id="14" name="Rectangle 6"/>
          <p:cNvSpPr/>
          <p:nvPr userDrawn="1"/>
        </p:nvSpPr>
        <p:spPr bwMode="gray">
          <a:xfrm flipH="1">
            <a:off x="11887448" y="6446656"/>
            <a:ext cx="311595" cy="182166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slide number"/>
          <p:cNvSpPr txBox="1"/>
          <p:nvPr userDrawn="1"/>
        </p:nvSpPr>
        <p:spPr bwMode="white">
          <a:xfrm>
            <a:off x="11904526" y="6491081"/>
            <a:ext cx="311594" cy="12311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  <a:pPr lvl="0"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4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Imag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835285" y="0"/>
            <a:ext cx="535353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3340972" cy="384048"/>
          </a:xfrm>
          <a:prstGeom prst="rect">
            <a:avLst/>
          </a:prstGeom>
        </p:spPr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2016 LCFC Internal. All rights reserved.</a:t>
            </a: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603671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5"/>
            <a:ext cx="603671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57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+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" y="0"/>
            <a:ext cx="12188824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3436506" cy="38404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1000" dirty="0">
                <a:cs typeface="Arial" pitchFamily="34" charset="0"/>
              </a:rPr>
              <a:t>201</a:t>
            </a:r>
            <a:r>
              <a:rPr lang="en-US" altLang="zh-CN" sz="1000" dirty="0">
                <a:solidFill>
                  <a:srgbClr val="939598"/>
                </a:solidFill>
                <a:cs typeface="Arial" pitchFamily="34" charset="0"/>
              </a:rPr>
              <a:t>2016 LCFC Internal. All rights reserved.</a:t>
            </a:r>
          </a:p>
          <a:p>
            <a:r>
              <a:rPr lang="en-US" sz="1000" dirty="0">
                <a:cs typeface="Arial" pitchFamily="34" charset="0"/>
              </a:rPr>
              <a:t>6 LCFC Internal. All rights reserved.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3525794"/>
            <a:ext cx="7884015" cy="2290805"/>
          </a:xfrm>
          <a:prstGeom prst="rect">
            <a:avLst/>
          </a:prstGeom>
          <a:solidFill>
            <a:srgbClr val="FFFFFF">
              <a:alpha val="75000"/>
            </a:srgbClr>
          </a:solidFill>
        </p:spPr>
        <p:txBody>
          <a:bodyPr lIns="548640" tIns="182880" rIns="548640" bIns="182880" anchor="ctr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700">
                <a:solidFill>
                  <a:schemeClr val="tx1"/>
                </a:solidFill>
              </a:defRPr>
            </a:lvl1pPr>
            <a:lvl2pPr marL="341313" indent="0">
              <a:buNone/>
              <a:defRPr/>
            </a:lvl2pPr>
            <a:lvl3pPr marL="679450" indent="0">
              <a:buNone/>
              <a:defRPr/>
            </a:lvl3pPr>
            <a:lvl4pPr marL="966787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559737" y="5800465"/>
            <a:ext cx="974339" cy="318912"/>
          </a:xfrm>
          <a:prstGeom prst="rect">
            <a:avLst/>
          </a:prstGeom>
        </p:spPr>
      </p:pic>
      <p:sp>
        <p:nvSpPr>
          <p:cNvPr id="9" name="Rectangle 6"/>
          <p:cNvSpPr/>
          <p:nvPr userDrawn="1"/>
        </p:nvSpPr>
        <p:spPr bwMode="gray">
          <a:xfrm flipH="1">
            <a:off x="11887448" y="6446656"/>
            <a:ext cx="311595" cy="182166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slide number"/>
          <p:cNvSpPr txBox="1"/>
          <p:nvPr userDrawn="1"/>
        </p:nvSpPr>
        <p:spPr bwMode="white">
          <a:xfrm>
            <a:off x="11904526" y="6491081"/>
            <a:ext cx="311594" cy="12311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  <a:pPr lvl="0"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08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- R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893"/>
            <a:ext cx="12188825" cy="6857107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0" y="4639112"/>
            <a:ext cx="12188825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>
          <a:xfrm>
            <a:off x="548640" y="6473952"/>
            <a:ext cx="2958835" cy="384320"/>
          </a:xfrm>
          <a:prstGeom prst="rect">
            <a:avLst/>
          </a:prstGeom>
        </p:spPr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2016 LCFC Internal. All rights reserved.</a:t>
            </a:r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1828170" y="993484"/>
            <a:ext cx="8535661" cy="4341742"/>
            <a:chOff x="1828170" y="1258957"/>
            <a:chExt cx="8535661" cy="4341742"/>
          </a:xfrm>
        </p:grpSpPr>
        <p:sp>
          <p:nvSpPr>
            <p:cNvPr id="9" name="Freeform 9"/>
            <p:cNvSpPr>
              <a:spLocks/>
            </p:cNvSpPr>
            <p:nvPr userDrawn="1"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Rounded Rectangle 9"/>
            <p:cNvSpPr/>
            <p:nvPr userDrawn="1"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Text Placeholder 107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2042663" y="1276349"/>
            <a:ext cx="8106674" cy="324264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3600">
                <a:solidFill>
                  <a:schemeClr val="bg1"/>
                </a:solidFill>
              </a:defRPr>
            </a:lvl1pPr>
            <a:lvl2pPr marL="341313" indent="0" algn="ctr">
              <a:buNone/>
              <a:defRPr>
                <a:solidFill>
                  <a:schemeClr val="bg1"/>
                </a:solidFill>
              </a:defRPr>
            </a:lvl2pPr>
            <a:lvl3pPr marL="679450" indent="0" algn="ctr">
              <a:buNone/>
              <a:defRPr>
                <a:solidFill>
                  <a:schemeClr val="bg1"/>
                </a:solidFill>
              </a:defRPr>
            </a:lvl3pPr>
            <a:lvl4pPr marL="966787" indent="0" algn="ctr">
              <a:buNone/>
              <a:defRPr>
                <a:solidFill>
                  <a:schemeClr val="bg1"/>
                </a:solidFill>
              </a:defRPr>
            </a:lvl4pPr>
            <a:lvl5pPr marL="1146175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quote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013481"/>
            <a:ext cx="10058400" cy="681925"/>
          </a:xfrm>
          <a:prstGeom prst="rect">
            <a:avLst/>
          </a:prstGeom>
        </p:spPr>
      </p:pic>
      <p:sp>
        <p:nvSpPr>
          <p:cNvPr id="17" name="Text Placeholder 110"/>
          <p:cNvSpPr>
            <a:spLocks noGrp="1"/>
          </p:cNvSpPr>
          <p:nvPr>
            <p:ph type="body" sz="quarter" idx="19" hasCustomPrompt="1"/>
          </p:nvPr>
        </p:nvSpPr>
        <p:spPr>
          <a:xfrm>
            <a:off x="2042663" y="5555972"/>
            <a:ext cx="8106674" cy="876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341313" indent="0">
              <a:buNone/>
              <a:defRPr/>
            </a:lvl2pPr>
            <a:lvl3pPr marL="679450" indent="0">
              <a:buNone/>
              <a:defRPr/>
            </a:lvl3pPr>
            <a:lvl4pPr marL="966787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Click to edit quote source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5800725" y="4633135"/>
            <a:ext cx="590550" cy="104775"/>
            <a:chOff x="5738813" y="4606631"/>
            <a:chExt cx="590550" cy="104775"/>
          </a:xfrm>
          <a:solidFill>
            <a:schemeClr val="accent3"/>
          </a:solidFill>
        </p:grpSpPr>
        <p:sp>
          <p:nvSpPr>
            <p:cNvPr id="19" name="Oval 18"/>
            <p:cNvSpPr/>
            <p:nvPr userDrawn="1"/>
          </p:nvSpPr>
          <p:spPr>
            <a:xfrm>
              <a:off x="5738813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 userDrawn="1"/>
          </p:nvSpPr>
          <p:spPr>
            <a:xfrm>
              <a:off x="5981700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 userDrawn="1"/>
          </p:nvSpPr>
          <p:spPr>
            <a:xfrm>
              <a:off x="6224588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/>
          <p:cNvGrpSpPr/>
          <p:nvPr userDrawn="1"/>
        </p:nvGrpSpPr>
        <p:grpSpPr bwMode="gray">
          <a:xfrm>
            <a:off x="5853433" y="734066"/>
            <a:ext cx="485134" cy="485134"/>
            <a:chOff x="5853433" y="734066"/>
            <a:chExt cx="485134" cy="485134"/>
          </a:xfrm>
        </p:grpSpPr>
        <p:sp>
          <p:nvSpPr>
            <p:cNvPr id="24" name="Oval 23"/>
            <p:cNvSpPr/>
            <p:nvPr userDrawn="1"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8" name="TextBox slide number"/>
          <p:cNvSpPr txBox="1"/>
          <p:nvPr userDrawn="1"/>
        </p:nvSpPr>
        <p:spPr bwMode="white">
          <a:xfrm>
            <a:off x="11748700" y="6395205"/>
            <a:ext cx="440124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b="0" smtClean="0">
                <a:solidFill>
                  <a:schemeClr val="tx1"/>
                </a:solidFill>
              </a:rPr>
              <a:pPr lvl="0" algn="ctr"/>
              <a:t>‹#›</a:t>
            </a:fld>
            <a:endParaRPr lang="en-US" b="0" dirty="0">
              <a:solidFill>
                <a:schemeClr val="tx1"/>
              </a:solidFill>
            </a:endParaRPr>
          </a:p>
        </p:txBody>
      </p:sp>
      <p:pic>
        <p:nvPicPr>
          <p:cNvPr id="30" name="图片 2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559737" y="5800465"/>
            <a:ext cx="974339" cy="318912"/>
          </a:xfrm>
          <a:prstGeom prst="rect">
            <a:avLst/>
          </a:prstGeom>
        </p:spPr>
      </p:pic>
      <p:sp>
        <p:nvSpPr>
          <p:cNvPr id="31" name="Rectangle 6"/>
          <p:cNvSpPr/>
          <p:nvPr userDrawn="1"/>
        </p:nvSpPr>
        <p:spPr bwMode="gray">
          <a:xfrm flipH="1">
            <a:off x="11887448" y="6446656"/>
            <a:ext cx="311595" cy="182166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slide number"/>
          <p:cNvSpPr txBox="1"/>
          <p:nvPr userDrawn="1"/>
        </p:nvSpPr>
        <p:spPr bwMode="white">
          <a:xfrm>
            <a:off x="11904526" y="6491081"/>
            <a:ext cx="311594" cy="12311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  <a:pPr lvl="0"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65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- PI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893"/>
            <a:ext cx="12188825" cy="6857107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0" y="4639112"/>
            <a:ext cx="12188825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>
          <a:xfrm>
            <a:off x="548640" y="6473952"/>
            <a:ext cx="3081664" cy="384048"/>
          </a:xfrm>
          <a:prstGeom prst="rect">
            <a:avLst/>
          </a:prstGeom>
        </p:spPr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2016 LCFC Internal. All rights reserved.</a:t>
            </a:r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1828170" y="993484"/>
            <a:ext cx="8535661" cy="4341742"/>
            <a:chOff x="1828170" y="1258957"/>
            <a:chExt cx="8535661" cy="4341742"/>
          </a:xfrm>
        </p:grpSpPr>
        <p:sp>
          <p:nvSpPr>
            <p:cNvPr id="9" name="Freeform 9"/>
            <p:cNvSpPr>
              <a:spLocks/>
            </p:cNvSpPr>
            <p:nvPr userDrawn="1"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Rounded Rectangle 9"/>
            <p:cNvSpPr/>
            <p:nvPr userDrawn="1"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Text Placeholder 107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2042663" y="1276349"/>
            <a:ext cx="8106674" cy="324264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3600">
                <a:solidFill>
                  <a:schemeClr val="bg1"/>
                </a:solidFill>
              </a:defRPr>
            </a:lvl1pPr>
            <a:lvl2pPr marL="341313" indent="0" algn="ctr">
              <a:buNone/>
              <a:defRPr>
                <a:solidFill>
                  <a:schemeClr val="bg1"/>
                </a:solidFill>
              </a:defRPr>
            </a:lvl2pPr>
            <a:lvl3pPr marL="679450" indent="0" algn="ctr">
              <a:buNone/>
              <a:defRPr>
                <a:solidFill>
                  <a:schemeClr val="bg1"/>
                </a:solidFill>
              </a:defRPr>
            </a:lvl3pPr>
            <a:lvl4pPr marL="966787" indent="0" algn="ctr">
              <a:buNone/>
              <a:defRPr>
                <a:solidFill>
                  <a:schemeClr val="bg1"/>
                </a:solidFill>
              </a:defRPr>
            </a:lvl4pPr>
            <a:lvl5pPr marL="1146175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quote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013481"/>
            <a:ext cx="10058400" cy="681925"/>
          </a:xfrm>
          <a:prstGeom prst="rect">
            <a:avLst/>
          </a:prstGeom>
        </p:spPr>
      </p:pic>
      <p:sp>
        <p:nvSpPr>
          <p:cNvPr id="17" name="Text Placeholder 110"/>
          <p:cNvSpPr>
            <a:spLocks noGrp="1"/>
          </p:cNvSpPr>
          <p:nvPr>
            <p:ph type="body" sz="quarter" idx="19" hasCustomPrompt="1"/>
          </p:nvPr>
        </p:nvSpPr>
        <p:spPr>
          <a:xfrm>
            <a:off x="2042663" y="5555972"/>
            <a:ext cx="8106674" cy="876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341313" indent="0">
              <a:buNone/>
              <a:defRPr/>
            </a:lvl2pPr>
            <a:lvl3pPr marL="679450" indent="0">
              <a:buNone/>
              <a:defRPr/>
            </a:lvl3pPr>
            <a:lvl4pPr marL="966787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Click to edit quote source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5800725" y="4633135"/>
            <a:ext cx="590550" cy="104775"/>
            <a:chOff x="5738813" y="4606631"/>
            <a:chExt cx="590550" cy="104775"/>
          </a:xfrm>
          <a:solidFill>
            <a:schemeClr val="accent2"/>
          </a:solidFill>
        </p:grpSpPr>
        <p:sp>
          <p:nvSpPr>
            <p:cNvPr id="19" name="Oval 18"/>
            <p:cNvSpPr/>
            <p:nvPr userDrawn="1"/>
          </p:nvSpPr>
          <p:spPr>
            <a:xfrm>
              <a:off x="5738813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 userDrawn="1"/>
          </p:nvSpPr>
          <p:spPr>
            <a:xfrm>
              <a:off x="5981700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 userDrawn="1"/>
          </p:nvSpPr>
          <p:spPr>
            <a:xfrm>
              <a:off x="6224588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/>
          <p:cNvGrpSpPr/>
          <p:nvPr userDrawn="1"/>
        </p:nvGrpSpPr>
        <p:grpSpPr bwMode="gray">
          <a:xfrm>
            <a:off x="5853433" y="734066"/>
            <a:ext cx="485134" cy="485134"/>
            <a:chOff x="5853433" y="734066"/>
            <a:chExt cx="485134" cy="485134"/>
          </a:xfrm>
        </p:grpSpPr>
        <p:sp>
          <p:nvSpPr>
            <p:cNvPr id="24" name="Oval 23"/>
            <p:cNvSpPr/>
            <p:nvPr userDrawn="1"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8" name="TextBox slide number"/>
          <p:cNvSpPr txBox="1"/>
          <p:nvPr userDrawn="1"/>
        </p:nvSpPr>
        <p:spPr bwMode="white">
          <a:xfrm>
            <a:off x="11748700" y="6395205"/>
            <a:ext cx="440124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b="0" smtClean="0">
                <a:solidFill>
                  <a:schemeClr val="tx1"/>
                </a:solidFill>
              </a:rPr>
              <a:pPr lvl="0" algn="ctr"/>
              <a:t>‹#›</a:t>
            </a:fld>
            <a:endParaRPr lang="en-US" b="0" dirty="0">
              <a:solidFill>
                <a:schemeClr val="tx1"/>
              </a:solidFill>
            </a:endParaRPr>
          </a:p>
        </p:txBody>
      </p:sp>
      <p:pic>
        <p:nvPicPr>
          <p:cNvPr id="30" name="图片 2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559737" y="5800465"/>
            <a:ext cx="974339" cy="318912"/>
          </a:xfrm>
          <a:prstGeom prst="rect">
            <a:avLst/>
          </a:prstGeom>
        </p:spPr>
      </p:pic>
      <p:sp>
        <p:nvSpPr>
          <p:cNvPr id="31" name="Rectangle 6"/>
          <p:cNvSpPr/>
          <p:nvPr userDrawn="1"/>
        </p:nvSpPr>
        <p:spPr bwMode="gray">
          <a:xfrm flipH="1">
            <a:off x="11887448" y="6446656"/>
            <a:ext cx="311595" cy="182166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slide number"/>
          <p:cNvSpPr txBox="1"/>
          <p:nvPr userDrawn="1"/>
        </p:nvSpPr>
        <p:spPr bwMode="white">
          <a:xfrm>
            <a:off x="11904526" y="6491081"/>
            <a:ext cx="311594" cy="12311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  <a:pPr lvl="0"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03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- DARK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893"/>
            <a:ext cx="12188825" cy="6857107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0" y="4639112"/>
            <a:ext cx="12188825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>
          <a:xfrm>
            <a:off x="548640" y="6473952"/>
            <a:ext cx="3108960" cy="384320"/>
          </a:xfrm>
          <a:prstGeom prst="rect">
            <a:avLst/>
          </a:prstGeom>
        </p:spPr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2016 LCFC Internal. All rights reserved.</a:t>
            </a:r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1828170" y="993484"/>
            <a:ext cx="8535661" cy="4341742"/>
            <a:chOff x="1828170" y="1258957"/>
            <a:chExt cx="8535661" cy="4341742"/>
          </a:xfrm>
        </p:grpSpPr>
        <p:sp>
          <p:nvSpPr>
            <p:cNvPr id="9" name="Freeform 9"/>
            <p:cNvSpPr>
              <a:spLocks/>
            </p:cNvSpPr>
            <p:nvPr userDrawn="1"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Rounded Rectangle 9"/>
            <p:cNvSpPr/>
            <p:nvPr userDrawn="1"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Text Placeholder 107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2042663" y="1276349"/>
            <a:ext cx="8106674" cy="324264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3600">
                <a:solidFill>
                  <a:schemeClr val="bg1"/>
                </a:solidFill>
              </a:defRPr>
            </a:lvl1pPr>
            <a:lvl2pPr marL="341313" indent="0" algn="ctr">
              <a:buNone/>
              <a:defRPr>
                <a:solidFill>
                  <a:schemeClr val="bg1"/>
                </a:solidFill>
              </a:defRPr>
            </a:lvl2pPr>
            <a:lvl3pPr marL="679450" indent="0" algn="ctr">
              <a:buNone/>
              <a:defRPr>
                <a:solidFill>
                  <a:schemeClr val="bg1"/>
                </a:solidFill>
              </a:defRPr>
            </a:lvl3pPr>
            <a:lvl4pPr marL="966787" indent="0" algn="ctr">
              <a:buNone/>
              <a:defRPr>
                <a:solidFill>
                  <a:schemeClr val="bg1"/>
                </a:solidFill>
              </a:defRPr>
            </a:lvl4pPr>
            <a:lvl5pPr marL="1146175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quote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013481"/>
            <a:ext cx="10058400" cy="681925"/>
          </a:xfrm>
          <a:prstGeom prst="rect">
            <a:avLst/>
          </a:prstGeom>
        </p:spPr>
      </p:pic>
      <p:sp>
        <p:nvSpPr>
          <p:cNvPr id="17" name="Text Placeholder 110"/>
          <p:cNvSpPr>
            <a:spLocks noGrp="1"/>
          </p:cNvSpPr>
          <p:nvPr>
            <p:ph type="body" sz="quarter" idx="19" hasCustomPrompt="1"/>
          </p:nvPr>
        </p:nvSpPr>
        <p:spPr>
          <a:xfrm>
            <a:off x="2042663" y="5555972"/>
            <a:ext cx="8106674" cy="876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341313" indent="0">
              <a:buNone/>
              <a:defRPr/>
            </a:lvl2pPr>
            <a:lvl3pPr marL="679450" indent="0">
              <a:buNone/>
              <a:defRPr/>
            </a:lvl3pPr>
            <a:lvl4pPr marL="966787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Click to edit quote source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5800725" y="4633135"/>
            <a:ext cx="590550" cy="104775"/>
            <a:chOff x="5738813" y="4606631"/>
            <a:chExt cx="590550" cy="104775"/>
          </a:xfrm>
          <a:solidFill>
            <a:schemeClr val="accent5"/>
          </a:solidFill>
        </p:grpSpPr>
        <p:sp>
          <p:nvSpPr>
            <p:cNvPr id="19" name="Oval 18"/>
            <p:cNvSpPr/>
            <p:nvPr userDrawn="1"/>
          </p:nvSpPr>
          <p:spPr>
            <a:xfrm>
              <a:off x="5738813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 userDrawn="1"/>
          </p:nvSpPr>
          <p:spPr>
            <a:xfrm>
              <a:off x="5981700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 userDrawn="1"/>
          </p:nvSpPr>
          <p:spPr>
            <a:xfrm>
              <a:off x="6224588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/>
          <p:cNvGrpSpPr/>
          <p:nvPr userDrawn="1"/>
        </p:nvGrpSpPr>
        <p:grpSpPr bwMode="gray">
          <a:xfrm>
            <a:off x="5853433" y="734066"/>
            <a:ext cx="485134" cy="485134"/>
            <a:chOff x="5853433" y="734066"/>
            <a:chExt cx="485134" cy="485134"/>
          </a:xfrm>
        </p:grpSpPr>
        <p:sp>
          <p:nvSpPr>
            <p:cNvPr id="24" name="Oval 23"/>
            <p:cNvSpPr/>
            <p:nvPr userDrawn="1"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7" name="TextBox slide number"/>
          <p:cNvSpPr txBox="1"/>
          <p:nvPr userDrawn="1"/>
        </p:nvSpPr>
        <p:spPr bwMode="white">
          <a:xfrm>
            <a:off x="11748700" y="6395205"/>
            <a:ext cx="440124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b="0" smtClean="0">
                <a:solidFill>
                  <a:schemeClr val="tx1"/>
                </a:solidFill>
              </a:rPr>
              <a:pPr lvl="0" algn="ctr"/>
              <a:t>‹#›</a:t>
            </a:fld>
            <a:endParaRPr lang="en-US" b="0" dirty="0">
              <a:solidFill>
                <a:schemeClr val="tx1"/>
              </a:solidFill>
            </a:endParaRPr>
          </a:p>
        </p:txBody>
      </p:sp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559737" y="5800465"/>
            <a:ext cx="974339" cy="318912"/>
          </a:xfrm>
          <a:prstGeom prst="rect">
            <a:avLst/>
          </a:prstGeom>
        </p:spPr>
      </p:pic>
      <p:sp>
        <p:nvSpPr>
          <p:cNvPr id="30" name="Rectangle 6"/>
          <p:cNvSpPr/>
          <p:nvPr userDrawn="1"/>
        </p:nvSpPr>
        <p:spPr bwMode="gray">
          <a:xfrm flipH="1">
            <a:off x="11887448" y="6446656"/>
            <a:ext cx="311595" cy="182166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slide number"/>
          <p:cNvSpPr txBox="1"/>
          <p:nvPr userDrawn="1"/>
        </p:nvSpPr>
        <p:spPr bwMode="white">
          <a:xfrm>
            <a:off x="11904526" y="6491081"/>
            <a:ext cx="311594" cy="12311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  <a:pPr lvl="0"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96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- LIGHT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893"/>
            <a:ext cx="12188825" cy="6857107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0" y="4639112"/>
            <a:ext cx="12188825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>
          <a:xfrm>
            <a:off x="548640" y="6473952"/>
            <a:ext cx="3272733" cy="384320"/>
          </a:xfrm>
          <a:prstGeom prst="rect">
            <a:avLst/>
          </a:prstGeom>
        </p:spPr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2016 LCFC Internal. All rights reserved.</a:t>
            </a:r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1828170" y="993484"/>
            <a:ext cx="8535661" cy="4341742"/>
            <a:chOff x="1828170" y="1258957"/>
            <a:chExt cx="8535661" cy="4341742"/>
          </a:xfrm>
        </p:grpSpPr>
        <p:sp>
          <p:nvSpPr>
            <p:cNvPr id="9" name="Freeform 9"/>
            <p:cNvSpPr>
              <a:spLocks/>
            </p:cNvSpPr>
            <p:nvPr userDrawn="1"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Rounded Rectangle 9"/>
            <p:cNvSpPr/>
            <p:nvPr userDrawn="1"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Text Placeholder 107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2042663" y="1276349"/>
            <a:ext cx="8106674" cy="324264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3600">
                <a:solidFill>
                  <a:schemeClr val="bg1"/>
                </a:solidFill>
              </a:defRPr>
            </a:lvl1pPr>
            <a:lvl2pPr marL="341313" indent="0" algn="ctr">
              <a:buNone/>
              <a:defRPr>
                <a:solidFill>
                  <a:schemeClr val="bg1"/>
                </a:solidFill>
              </a:defRPr>
            </a:lvl2pPr>
            <a:lvl3pPr marL="679450" indent="0" algn="ctr">
              <a:buNone/>
              <a:defRPr>
                <a:solidFill>
                  <a:schemeClr val="bg1"/>
                </a:solidFill>
              </a:defRPr>
            </a:lvl3pPr>
            <a:lvl4pPr marL="966787" indent="0" algn="ctr">
              <a:buNone/>
              <a:defRPr>
                <a:solidFill>
                  <a:schemeClr val="bg1"/>
                </a:solidFill>
              </a:defRPr>
            </a:lvl4pPr>
            <a:lvl5pPr marL="1146175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quote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013481"/>
            <a:ext cx="10058400" cy="681925"/>
          </a:xfrm>
          <a:prstGeom prst="rect">
            <a:avLst/>
          </a:prstGeom>
        </p:spPr>
      </p:pic>
      <p:sp>
        <p:nvSpPr>
          <p:cNvPr id="17" name="Text Placeholder 110"/>
          <p:cNvSpPr>
            <a:spLocks noGrp="1"/>
          </p:cNvSpPr>
          <p:nvPr>
            <p:ph type="body" sz="quarter" idx="19" hasCustomPrompt="1"/>
          </p:nvPr>
        </p:nvSpPr>
        <p:spPr>
          <a:xfrm>
            <a:off x="2042663" y="5555972"/>
            <a:ext cx="8106674" cy="876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341313" indent="0">
              <a:buNone/>
              <a:defRPr/>
            </a:lvl2pPr>
            <a:lvl3pPr marL="679450" indent="0">
              <a:buNone/>
              <a:defRPr/>
            </a:lvl3pPr>
            <a:lvl4pPr marL="966787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Click to edit quote source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5800725" y="4633135"/>
            <a:ext cx="590550" cy="104775"/>
            <a:chOff x="5738813" y="4606631"/>
            <a:chExt cx="590550" cy="104775"/>
          </a:xfrm>
          <a:solidFill>
            <a:schemeClr val="accent4"/>
          </a:solidFill>
        </p:grpSpPr>
        <p:sp>
          <p:nvSpPr>
            <p:cNvPr id="19" name="Oval 18"/>
            <p:cNvSpPr/>
            <p:nvPr userDrawn="1"/>
          </p:nvSpPr>
          <p:spPr>
            <a:xfrm>
              <a:off x="5738813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 userDrawn="1"/>
          </p:nvSpPr>
          <p:spPr>
            <a:xfrm>
              <a:off x="5981700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 userDrawn="1"/>
          </p:nvSpPr>
          <p:spPr>
            <a:xfrm>
              <a:off x="6224588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/>
          <p:cNvGrpSpPr/>
          <p:nvPr userDrawn="1"/>
        </p:nvGrpSpPr>
        <p:grpSpPr bwMode="gray">
          <a:xfrm>
            <a:off x="5853433" y="734066"/>
            <a:ext cx="485134" cy="485134"/>
            <a:chOff x="5853433" y="734066"/>
            <a:chExt cx="485134" cy="485134"/>
          </a:xfrm>
        </p:grpSpPr>
        <p:sp>
          <p:nvSpPr>
            <p:cNvPr id="24" name="Oval 23"/>
            <p:cNvSpPr/>
            <p:nvPr userDrawn="1"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8" name="TextBox slide number"/>
          <p:cNvSpPr txBox="1"/>
          <p:nvPr userDrawn="1"/>
        </p:nvSpPr>
        <p:spPr bwMode="white">
          <a:xfrm>
            <a:off x="11748700" y="6395205"/>
            <a:ext cx="440124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b="0" smtClean="0">
                <a:solidFill>
                  <a:schemeClr val="tx1"/>
                </a:solidFill>
              </a:rPr>
              <a:pPr lvl="0" algn="ctr"/>
              <a:t>‹#›</a:t>
            </a:fld>
            <a:endParaRPr lang="en-US" b="0" dirty="0">
              <a:solidFill>
                <a:schemeClr val="tx1"/>
              </a:solidFill>
            </a:endParaRPr>
          </a:p>
        </p:txBody>
      </p:sp>
      <p:pic>
        <p:nvPicPr>
          <p:cNvPr id="30" name="图片 2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559737" y="5800465"/>
            <a:ext cx="974339" cy="318912"/>
          </a:xfrm>
          <a:prstGeom prst="rect">
            <a:avLst/>
          </a:prstGeom>
        </p:spPr>
      </p:pic>
      <p:sp>
        <p:nvSpPr>
          <p:cNvPr id="31" name="Rectangle 6"/>
          <p:cNvSpPr/>
          <p:nvPr userDrawn="1"/>
        </p:nvSpPr>
        <p:spPr bwMode="gray">
          <a:xfrm flipH="1">
            <a:off x="11887448" y="6446656"/>
            <a:ext cx="311595" cy="182166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slide number"/>
          <p:cNvSpPr txBox="1"/>
          <p:nvPr userDrawn="1"/>
        </p:nvSpPr>
        <p:spPr bwMode="white">
          <a:xfrm>
            <a:off x="11904526" y="6491081"/>
            <a:ext cx="311594" cy="12311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  <a:pPr lvl="0"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1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-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893"/>
            <a:ext cx="12188825" cy="6857107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0" y="4639112"/>
            <a:ext cx="12188825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>
          <a:xfrm>
            <a:off x="548640" y="6473952"/>
            <a:ext cx="3204494" cy="384320"/>
          </a:xfrm>
          <a:prstGeom prst="rect">
            <a:avLst/>
          </a:prstGeom>
        </p:spPr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2016 LCFC Internal. All rights reserved.</a:t>
            </a:r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1828170" y="993484"/>
            <a:ext cx="8535661" cy="4341742"/>
            <a:chOff x="1828170" y="1258957"/>
            <a:chExt cx="8535661" cy="4341742"/>
          </a:xfrm>
        </p:grpSpPr>
        <p:sp>
          <p:nvSpPr>
            <p:cNvPr id="9" name="Freeform 9"/>
            <p:cNvSpPr>
              <a:spLocks/>
            </p:cNvSpPr>
            <p:nvPr userDrawn="1"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Rounded Rectangle 9"/>
            <p:cNvSpPr/>
            <p:nvPr userDrawn="1"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Text Placeholder 107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2042663" y="1276349"/>
            <a:ext cx="8106674" cy="324264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3600">
                <a:solidFill>
                  <a:schemeClr val="bg1"/>
                </a:solidFill>
              </a:defRPr>
            </a:lvl1pPr>
            <a:lvl2pPr marL="341313" indent="0" algn="ctr">
              <a:buNone/>
              <a:defRPr>
                <a:solidFill>
                  <a:schemeClr val="bg1"/>
                </a:solidFill>
              </a:defRPr>
            </a:lvl2pPr>
            <a:lvl3pPr marL="679450" indent="0" algn="ctr">
              <a:buNone/>
              <a:defRPr>
                <a:solidFill>
                  <a:schemeClr val="bg1"/>
                </a:solidFill>
              </a:defRPr>
            </a:lvl3pPr>
            <a:lvl4pPr marL="966787" indent="0" algn="ctr">
              <a:buNone/>
              <a:defRPr>
                <a:solidFill>
                  <a:schemeClr val="bg1"/>
                </a:solidFill>
              </a:defRPr>
            </a:lvl4pPr>
            <a:lvl5pPr marL="1146175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quote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013481"/>
            <a:ext cx="10058400" cy="681925"/>
          </a:xfrm>
          <a:prstGeom prst="rect">
            <a:avLst/>
          </a:prstGeom>
        </p:spPr>
      </p:pic>
      <p:sp>
        <p:nvSpPr>
          <p:cNvPr id="17" name="Text Placeholder 110"/>
          <p:cNvSpPr>
            <a:spLocks noGrp="1"/>
          </p:cNvSpPr>
          <p:nvPr>
            <p:ph type="body" sz="quarter" idx="19" hasCustomPrompt="1"/>
          </p:nvPr>
        </p:nvSpPr>
        <p:spPr>
          <a:xfrm>
            <a:off x="2042663" y="5555972"/>
            <a:ext cx="8106674" cy="876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341313" indent="0">
              <a:buNone/>
              <a:defRPr/>
            </a:lvl2pPr>
            <a:lvl3pPr marL="679450" indent="0">
              <a:buNone/>
              <a:defRPr/>
            </a:lvl3pPr>
            <a:lvl4pPr marL="966787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Click to edit quote source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5800725" y="4633135"/>
            <a:ext cx="590550" cy="104775"/>
            <a:chOff x="5738813" y="4606631"/>
            <a:chExt cx="590550" cy="104775"/>
          </a:xfrm>
          <a:solidFill>
            <a:schemeClr val="accent4"/>
          </a:solidFill>
        </p:grpSpPr>
        <p:sp>
          <p:nvSpPr>
            <p:cNvPr id="19" name="Oval 18"/>
            <p:cNvSpPr/>
            <p:nvPr userDrawn="1"/>
          </p:nvSpPr>
          <p:spPr>
            <a:xfrm>
              <a:off x="5738813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 userDrawn="1"/>
          </p:nvSpPr>
          <p:spPr>
            <a:xfrm>
              <a:off x="5981700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 userDrawn="1"/>
          </p:nvSpPr>
          <p:spPr>
            <a:xfrm>
              <a:off x="6224588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/>
          <p:cNvGrpSpPr/>
          <p:nvPr userDrawn="1"/>
        </p:nvGrpSpPr>
        <p:grpSpPr bwMode="gray">
          <a:xfrm>
            <a:off x="5853433" y="734066"/>
            <a:ext cx="485134" cy="485134"/>
            <a:chOff x="5853433" y="734066"/>
            <a:chExt cx="485134" cy="485134"/>
          </a:xfrm>
        </p:grpSpPr>
        <p:sp>
          <p:nvSpPr>
            <p:cNvPr id="24" name="Oval 23"/>
            <p:cNvSpPr/>
            <p:nvPr userDrawn="1"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8" name="TextBox slide number"/>
          <p:cNvSpPr txBox="1"/>
          <p:nvPr userDrawn="1"/>
        </p:nvSpPr>
        <p:spPr bwMode="white">
          <a:xfrm>
            <a:off x="11748700" y="6395205"/>
            <a:ext cx="440124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b="0" smtClean="0">
                <a:solidFill>
                  <a:schemeClr val="tx1"/>
                </a:solidFill>
              </a:rPr>
              <a:pPr lvl="0" algn="ctr"/>
              <a:t>‹#›</a:t>
            </a:fld>
            <a:endParaRPr lang="en-US" b="0" dirty="0">
              <a:solidFill>
                <a:schemeClr val="tx1"/>
              </a:solidFill>
            </a:endParaRPr>
          </a:p>
        </p:txBody>
      </p:sp>
      <p:pic>
        <p:nvPicPr>
          <p:cNvPr id="30" name="图片 2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559737" y="5800465"/>
            <a:ext cx="974339" cy="318912"/>
          </a:xfrm>
          <a:prstGeom prst="rect">
            <a:avLst/>
          </a:prstGeom>
        </p:spPr>
      </p:pic>
      <p:sp>
        <p:nvSpPr>
          <p:cNvPr id="31" name="Rectangle 6"/>
          <p:cNvSpPr/>
          <p:nvPr userDrawn="1"/>
        </p:nvSpPr>
        <p:spPr bwMode="gray">
          <a:xfrm flipH="1">
            <a:off x="11887448" y="6446656"/>
            <a:ext cx="311595" cy="182166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slide number"/>
          <p:cNvSpPr txBox="1"/>
          <p:nvPr userDrawn="1"/>
        </p:nvSpPr>
        <p:spPr bwMode="white">
          <a:xfrm>
            <a:off x="11904526" y="6491081"/>
            <a:ext cx="311594" cy="12311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  <a:pPr lvl="0"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2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90412" cy="6857107"/>
          </a:xfrm>
          <a:prstGeom prst="rect">
            <a:avLst/>
          </a:prstGeom>
        </p:spPr>
      </p:pic>
      <p:sp>
        <p:nvSpPr>
          <p:cNvPr id="5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048256"/>
            <a:ext cx="8723376" cy="1581912"/>
          </a:xfrm>
          <a:prstGeom prst="rect">
            <a:avLst/>
          </a:prstGeom>
        </p:spPr>
        <p:txBody>
          <a:bodyPr lIns="0" tIns="60949" rIns="121899" bIns="60949" anchor="b" anchorCtr="0"/>
          <a:lstStyle>
            <a:lvl1pPr marL="0" algn="l" defTabSz="1218987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en-US" sz="6000" b="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text, two lines maximum</a:t>
            </a:r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3860800" cy="153888"/>
          </a:xfrm>
          <a:prstGeom prst="rect">
            <a:avLst/>
          </a:prstGeom>
        </p:spPr>
        <p:txBody>
          <a:bodyPr lIns="0"/>
          <a:lstStyle>
            <a:lvl1pPr>
              <a:defRPr cap="none"/>
            </a:lvl1pPr>
          </a:lstStyle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2016 LCFC Internal. All rights reserved.</a:t>
            </a:r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48640" y="4059936"/>
            <a:ext cx="8714232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placeholder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48640" y="4800600"/>
            <a:ext cx="6409944" cy="5120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66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9815120" y="3464892"/>
            <a:ext cx="1200544" cy="1199183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>
              <a:defRPr sz="100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单击图标添加图片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9158288" y="4770438"/>
            <a:ext cx="1689100" cy="198437"/>
          </a:xfrm>
          <a:prstGeom prst="rect">
            <a:avLst/>
          </a:prstGeom>
        </p:spPr>
        <p:txBody>
          <a:bodyPr lIns="0" tIns="45720" rIns="45720"/>
          <a:lstStyle>
            <a:lvl1pPr marL="0" indent="0" algn="r">
              <a:buFontTx/>
              <a:buNone/>
              <a:defRPr sz="1100"/>
            </a:lvl1pPr>
            <a:lvl2pPr marL="341313" indent="0" algn="r">
              <a:buFontTx/>
              <a:buNone/>
              <a:defRPr sz="1100"/>
            </a:lvl2pPr>
            <a:lvl3pPr marL="679450" indent="0" algn="r">
              <a:buFontTx/>
              <a:buNone/>
              <a:defRPr sz="1100"/>
            </a:lvl3pPr>
            <a:lvl4pPr marL="966787" indent="0" algn="r">
              <a:buFontTx/>
              <a:buNone/>
              <a:defRPr sz="1100"/>
            </a:lvl4pPr>
            <a:lvl5pPr marL="1146175" indent="0" algn="r">
              <a:buFontTx/>
              <a:buNone/>
              <a:defRPr sz="1100"/>
            </a:lvl5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@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twitterhandle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68" name="Group 67"/>
          <p:cNvGrpSpPr/>
          <p:nvPr userDrawn="1"/>
        </p:nvGrpSpPr>
        <p:grpSpPr>
          <a:xfrm>
            <a:off x="9815120" y="4664439"/>
            <a:ext cx="1200544" cy="305126"/>
            <a:chOff x="9815120" y="4664439"/>
            <a:chExt cx="1200544" cy="305126"/>
          </a:xfrm>
          <a:solidFill>
            <a:srgbClr val="4AC0E0"/>
          </a:solidFill>
        </p:grpSpPr>
        <p:sp>
          <p:nvSpPr>
            <p:cNvPr id="69" name="Rectangle 68"/>
            <p:cNvSpPr/>
            <p:nvPr userDrawn="1"/>
          </p:nvSpPr>
          <p:spPr bwMode="black">
            <a:xfrm>
              <a:off x="9815120" y="4664439"/>
              <a:ext cx="1200544" cy="106726"/>
            </a:xfrm>
            <a:prstGeom prst="rect">
              <a:avLst/>
            </a:prstGeom>
            <a:grpFill/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0" name="Rectangle 45"/>
            <p:cNvSpPr/>
            <p:nvPr userDrawn="1"/>
          </p:nvSpPr>
          <p:spPr bwMode="black">
            <a:xfrm>
              <a:off x="10853530" y="4771165"/>
              <a:ext cx="162133" cy="198400"/>
            </a:xfrm>
            <a:custGeom>
              <a:avLst/>
              <a:gdLst>
                <a:gd name="connsiteX0" fmla="*/ 0 w 1200544"/>
                <a:gd name="connsiteY0" fmla="*/ 0 h 106726"/>
                <a:gd name="connsiteX1" fmla="*/ 1200544 w 1200544"/>
                <a:gd name="connsiteY1" fmla="*/ 0 h 106726"/>
                <a:gd name="connsiteX2" fmla="*/ 1200544 w 1200544"/>
                <a:gd name="connsiteY2" fmla="*/ 106726 h 106726"/>
                <a:gd name="connsiteX3" fmla="*/ 0 w 1200544"/>
                <a:gd name="connsiteY3" fmla="*/ 106726 h 106726"/>
                <a:gd name="connsiteX4" fmla="*/ 0 w 1200544"/>
                <a:gd name="connsiteY4" fmla="*/ 0 h 106726"/>
                <a:gd name="connsiteX0" fmla="*/ 0 w 1200544"/>
                <a:gd name="connsiteY0" fmla="*/ 0 h 106726"/>
                <a:gd name="connsiteX1" fmla="*/ 1200544 w 1200544"/>
                <a:gd name="connsiteY1" fmla="*/ 0 h 106726"/>
                <a:gd name="connsiteX2" fmla="*/ 0 w 1200544"/>
                <a:gd name="connsiteY2" fmla="*/ 106726 h 106726"/>
                <a:gd name="connsiteX3" fmla="*/ 0 w 1200544"/>
                <a:gd name="connsiteY3" fmla="*/ 0 h 106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544" h="106726">
                  <a:moveTo>
                    <a:pt x="0" y="0"/>
                  </a:moveTo>
                  <a:lnTo>
                    <a:pt x="1200544" y="0"/>
                  </a:lnTo>
                  <a:lnTo>
                    <a:pt x="0" y="1067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54" name="Rectangle 53"/>
          <p:cNvSpPr/>
          <p:nvPr userDrawn="1"/>
        </p:nvSpPr>
        <p:spPr bwMode="black">
          <a:xfrm>
            <a:off x="548640" y="4557713"/>
            <a:ext cx="1097683" cy="1067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3" name="Straight Connector 62"/>
          <p:cNvCxnSpPr/>
          <p:nvPr userDrawn="1"/>
        </p:nvCxnSpPr>
        <p:spPr>
          <a:xfrm>
            <a:off x="548640" y="4664439"/>
            <a:ext cx="1041909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444977" y="2920589"/>
            <a:ext cx="2616181" cy="871514"/>
          </a:xfrm>
          <a:prstGeom prst="rect">
            <a:avLst/>
          </a:prstGeom>
        </p:spPr>
      </p:pic>
      <p:pic>
        <p:nvPicPr>
          <p:cNvPr id="71" name="Picture 6" descr="C:\Users\kathyp\Documents\00_Brand-Resources\Multimode Elements\Multimode Icons\PNG\Multimode-Icon_STAND-Tablet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573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Oval 71"/>
          <p:cNvSpPr/>
          <p:nvPr userDrawn="1"/>
        </p:nvSpPr>
        <p:spPr>
          <a:xfrm>
            <a:off x="3460129" y="5468108"/>
            <a:ext cx="310896" cy="31089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/>
          </a:p>
        </p:txBody>
      </p:sp>
      <p:pic>
        <p:nvPicPr>
          <p:cNvPr id="73" name="Picture 3" descr="C:\Users\kathyp\Documents\00_Brand-Resources\Multimode Elements\Multimode Icons\PNG\Multimode-Icon_HOLD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717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Oval 73"/>
          <p:cNvSpPr/>
          <p:nvPr userDrawn="1"/>
        </p:nvSpPr>
        <p:spPr>
          <a:xfrm>
            <a:off x="2364346" y="5468108"/>
            <a:ext cx="310896" cy="3108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/>
          </a:p>
        </p:txBody>
      </p:sp>
      <p:pic>
        <p:nvPicPr>
          <p:cNvPr id="75" name="Picture 9" descr="C:\Users\kathyp\Documents\00_Brand-Resources\Multimode Elements\Multimode Icons\PNG\Multimode-Icon_TENT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211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Oval 75"/>
          <p:cNvSpPr/>
          <p:nvPr userDrawn="1"/>
        </p:nvSpPr>
        <p:spPr>
          <a:xfrm>
            <a:off x="6307302" y="5468108"/>
            <a:ext cx="310896" cy="31089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/>
          </a:p>
        </p:txBody>
      </p:sp>
      <p:sp>
        <p:nvSpPr>
          <p:cNvPr id="77" name="Oval 76"/>
          <p:cNvSpPr/>
          <p:nvPr userDrawn="1"/>
        </p:nvSpPr>
        <p:spPr>
          <a:xfrm>
            <a:off x="597030" y="5468108"/>
            <a:ext cx="310896" cy="3108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/>
          </a:p>
        </p:txBody>
      </p:sp>
      <p:pic>
        <p:nvPicPr>
          <p:cNvPr id="78" name="Picture 5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5212" y="5515986"/>
            <a:ext cx="214533" cy="215141"/>
          </a:xfrm>
          <a:prstGeom prst="rect">
            <a:avLst/>
          </a:prstGeom>
          <a:noFill/>
        </p:spPr>
      </p:pic>
      <p:grpSp>
        <p:nvGrpSpPr>
          <p:cNvPr id="79" name="Group 78"/>
          <p:cNvGrpSpPr/>
          <p:nvPr userDrawn="1"/>
        </p:nvGrpSpPr>
        <p:grpSpPr>
          <a:xfrm>
            <a:off x="5236131" y="5463092"/>
            <a:ext cx="310896" cy="315912"/>
            <a:chOff x="5236131" y="5463092"/>
            <a:chExt cx="310896" cy="315912"/>
          </a:xfrm>
        </p:grpSpPr>
        <p:sp>
          <p:nvSpPr>
            <p:cNvPr id="80" name="Oval 79"/>
            <p:cNvSpPr/>
            <p:nvPr userDrawn="1"/>
          </p:nvSpPr>
          <p:spPr>
            <a:xfrm>
              <a:off x="5236131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81" name="Picture 8" descr="C:\Users\yhwang\Desktop\WW Design\Multimode Icons\think_light-01.png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6131" y="5463092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82" name="Group 81"/>
          <p:cNvGrpSpPr/>
          <p:nvPr userDrawn="1"/>
        </p:nvGrpSpPr>
        <p:grpSpPr>
          <a:xfrm>
            <a:off x="1304766" y="5468108"/>
            <a:ext cx="310896" cy="310896"/>
            <a:chOff x="4523337" y="5468108"/>
            <a:chExt cx="310896" cy="310896"/>
          </a:xfrm>
        </p:grpSpPr>
        <p:sp>
          <p:nvSpPr>
            <p:cNvPr id="83" name="Oval 82"/>
            <p:cNvSpPr/>
            <p:nvPr userDrawn="1"/>
          </p:nvSpPr>
          <p:spPr>
            <a:xfrm>
              <a:off x="4523337" y="5468108"/>
              <a:ext cx="310896" cy="3108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84" name="Picture 7" descr="C:\Users\yhwang\Desktop\WW Design\Multimode Icons\server-01.png"/>
            <p:cNvPicPr>
              <a:picLocks noChangeAspect="1" noChangeArrowheads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3337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85" name="Group 84"/>
          <p:cNvGrpSpPr/>
          <p:nvPr userDrawn="1"/>
        </p:nvGrpSpPr>
        <p:grpSpPr>
          <a:xfrm>
            <a:off x="4495905" y="5442941"/>
            <a:ext cx="365760" cy="365760"/>
            <a:chOff x="2355828" y="5442941"/>
            <a:chExt cx="365760" cy="365760"/>
          </a:xfrm>
        </p:grpSpPr>
        <p:sp>
          <p:nvSpPr>
            <p:cNvPr id="86" name="Oval 85"/>
            <p:cNvSpPr/>
            <p:nvPr userDrawn="1"/>
          </p:nvSpPr>
          <p:spPr>
            <a:xfrm>
              <a:off x="2380995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87" name="Picture 2" descr="C:\Users\yhwang\Desktop\WW Design\Multimode Icons\chain-01.png"/>
            <p:cNvPicPr>
              <a:picLocks noChangeAspect="1"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5828" y="5442941"/>
              <a:ext cx="365760" cy="365760"/>
            </a:xfrm>
            <a:prstGeom prst="rect">
              <a:avLst/>
            </a:prstGeom>
            <a:noFill/>
          </p:spPr>
        </p:pic>
      </p:grpSp>
      <p:pic>
        <p:nvPicPr>
          <p:cNvPr id="88" name="Picture 4" descr="C:\Users\kathyp\Documents\00_Brand-Resources\Multimode Elements\Multimode Icons\PNG\Multimode-Icon_LAPTOP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465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5" descr="C:\Users\kathyp\Documents\00_Brand-Resources\Multimode Elements\Multimode Icons\PNG\Multimode-Icon_STAND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392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8" descr="C:\Users\kathyp\Documents\00_Brand-Resources\Multimode Elements\Multimode Icons\PNG\Multimode-Icon_TABLET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950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1" name="Group 90"/>
          <p:cNvGrpSpPr/>
          <p:nvPr userDrawn="1"/>
        </p:nvGrpSpPr>
        <p:grpSpPr>
          <a:xfrm>
            <a:off x="2024598" y="5468108"/>
            <a:ext cx="310896" cy="310896"/>
            <a:chOff x="2024598" y="5468108"/>
            <a:chExt cx="310896" cy="310896"/>
          </a:xfrm>
        </p:grpSpPr>
        <p:sp>
          <p:nvSpPr>
            <p:cNvPr id="92" name="Oval 91"/>
            <p:cNvSpPr/>
            <p:nvPr userDrawn="1"/>
          </p:nvSpPr>
          <p:spPr>
            <a:xfrm>
              <a:off x="2024598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93" name="Picture 92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814" y="5509256"/>
              <a:ext cx="122464" cy="228600"/>
            </a:xfrm>
            <a:prstGeom prst="rect">
              <a:avLst/>
            </a:prstGeom>
          </p:spPr>
        </p:pic>
      </p:grpSp>
      <p:grpSp>
        <p:nvGrpSpPr>
          <p:cNvPr id="94" name="Group 93"/>
          <p:cNvGrpSpPr/>
          <p:nvPr userDrawn="1"/>
        </p:nvGrpSpPr>
        <p:grpSpPr>
          <a:xfrm>
            <a:off x="4879734" y="5468108"/>
            <a:ext cx="310896" cy="310896"/>
            <a:chOff x="4879734" y="5468108"/>
            <a:chExt cx="310896" cy="310896"/>
          </a:xfrm>
        </p:grpSpPr>
        <p:sp>
          <p:nvSpPr>
            <p:cNvPr id="95" name="Oval 94"/>
            <p:cNvSpPr/>
            <p:nvPr userDrawn="1"/>
          </p:nvSpPr>
          <p:spPr>
            <a:xfrm>
              <a:off x="4879734" y="5468108"/>
              <a:ext cx="310896" cy="3108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96" name="Picture 6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35867" y="5521169"/>
              <a:ext cx="196609" cy="194742"/>
            </a:xfrm>
            <a:prstGeom prst="rect">
              <a:avLst/>
            </a:prstGeom>
            <a:noFill/>
          </p:spPr>
        </p:pic>
      </p:grpSp>
      <p:grpSp>
        <p:nvGrpSpPr>
          <p:cNvPr id="97" name="Group 96"/>
          <p:cNvGrpSpPr/>
          <p:nvPr userDrawn="1"/>
        </p:nvGrpSpPr>
        <p:grpSpPr>
          <a:xfrm>
            <a:off x="5949915" y="5468108"/>
            <a:ext cx="310896" cy="310896"/>
            <a:chOff x="5949915" y="5468108"/>
            <a:chExt cx="310896" cy="310896"/>
          </a:xfrm>
        </p:grpSpPr>
        <p:sp>
          <p:nvSpPr>
            <p:cNvPr id="98" name="Oval 97"/>
            <p:cNvSpPr/>
            <p:nvPr userDrawn="1"/>
          </p:nvSpPr>
          <p:spPr>
            <a:xfrm>
              <a:off x="5949915" y="5468108"/>
              <a:ext cx="310896" cy="3108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99" name="Picture 8"/>
            <p:cNvPicPr>
              <a:picLocks noChangeAspect="1" noChangeArrowheads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007100" y="5527072"/>
              <a:ext cx="185758" cy="188431"/>
            </a:xfrm>
            <a:prstGeom prst="rect">
              <a:avLst/>
            </a:prstGeom>
            <a:noFill/>
          </p:spPr>
        </p:pic>
      </p:grpSp>
      <p:grpSp>
        <p:nvGrpSpPr>
          <p:cNvPr id="100" name="Group 99"/>
          <p:cNvGrpSpPr/>
          <p:nvPr userDrawn="1"/>
        </p:nvGrpSpPr>
        <p:grpSpPr>
          <a:xfrm>
            <a:off x="3094779" y="5468108"/>
            <a:ext cx="311523" cy="315559"/>
            <a:chOff x="3094779" y="5468108"/>
            <a:chExt cx="311523" cy="315559"/>
          </a:xfrm>
        </p:grpSpPr>
        <p:sp>
          <p:nvSpPr>
            <p:cNvPr id="101" name="Oval 100"/>
            <p:cNvSpPr/>
            <p:nvPr userDrawn="1"/>
          </p:nvSpPr>
          <p:spPr>
            <a:xfrm>
              <a:off x="3094779" y="5468108"/>
              <a:ext cx="310896" cy="3108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102" name="Picture 6" descr="C:\Users\yhwang\Desktop\WW Design\Multimode Icons\network-01.png"/>
            <p:cNvPicPr>
              <a:picLocks noChangeAspect="1" noChangeArrowheads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5406" y="5472771"/>
              <a:ext cx="310896" cy="310896"/>
            </a:xfrm>
            <a:prstGeom prst="rect">
              <a:avLst/>
            </a:prstGeom>
            <a:noFill/>
          </p:spPr>
        </p:pic>
      </p:grpSp>
      <p:sp>
        <p:nvSpPr>
          <p:cNvPr id="125" name="Oval 124"/>
          <p:cNvSpPr/>
          <p:nvPr userDrawn="1"/>
        </p:nvSpPr>
        <p:spPr>
          <a:xfrm>
            <a:off x="953427" y="5468108"/>
            <a:ext cx="310896" cy="31089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/>
          </a:p>
        </p:txBody>
      </p:sp>
      <p:pic>
        <p:nvPicPr>
          <p:cNvPr id="126" name="Picture 5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6777" y="5515986"/>
            <a:ext cx="204196" cy="215141"/>
          </a:xfrm>
          <a:prstGeom prst="rect">
            <a:avLst/>
          </a:prstGeom>
          <a:noFill/>
        </p:spPr>
      </p:pic>
      <p:pic>
        <p:nvPicPr>
          <p:cNvPr id="127" name="Picture 5"/>
          <p:cNvPicPr>
            <a:picLocks noChangeAspect="1" noChangeArrowheads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7858" y="5540155"/>
            <a:ext cx="238430" cy="145035"/>
          </a:xfrm>
          <a:prstGeom prst="rect">
            <a:avLst/>
          </a:prstGeom>
          <a:noFill/>
        </p:spPr>
      </p:pic>
      <p:pic>
        <p:nvPicPr>
          <p:cNvPr id="128" name="Picture 5"/>
          <p:cNvPicPr>
            <a:picLocks noChangeAspect="1" noChangeArrowheads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16727" y="5508038"/>
            <a:ext cx="197701" cy="197481"/>
          </a:xfrm>
          <a:prstGeom prst="rect">
            <a:avLst/>
          </a:prstGeom>
          <a:noFill/>
        </p:spPr>
      </p:pic>
      <p:pic>
        <p:nvPicPr>
          <p:cNvPr id="129" name="Picture 5"/>
          <p:cNvPicPr>
            <a:picLocks noChangeAspect="1" noChangeArrowheads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5757" y="5552717"/>
            <a:ext cx="233986" cy="1658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056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/Product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 userDrawn="1"/>
        </p:nvSpPr>
        <p:spPr>
          <a:xfrm>
            <a:off x="0" y="4639112"/>
            <a:ext cx="12188825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/>
          <p:cNvSpPr/>
          <p:nvPr userDrawn="1"/>
        </p:nvSpPr>
        <p:spPr>
          <a:xfrm>
            <a:off x="5931017" y="0"/>
            <a:ext cx="6260983" cy="6858000"/>
          </a:xfrm>
          <a:prstGeom prst="ellipse">
            <a:avLst/>
          </a:prstGeom>
          <a:gradFill flip="none" rotWithShape="1">
            <a:gsLst>
              <a:gs pos="0">
                <a:srgbClr val="515151"/>
              </a:gs>
              <a:gs pos="56000">
                <a:schemeClr val="bg2">
                  <a:lumMod val="45000"/>
                  <a:lumOff val="55000"/>
                  <a:alpha val="71000"/>
                </a:schemeClr>
              </a:gs>
              <a:gs pos="100000">
                <a:schemeClr val="bg2">
                  <a:lumMod val="30000"/>
                  <a:lumOff val="7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>
          <a:xfrm>
            <a:off x="548640" y="6473952"/>
            <a:ext cx="3218142" cy="384320"/>
          </a:xfrm>
          <a:prstGeom prst="rect">
            <a:avLst/>
          </a:prstGeom>
        </p:spPr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2016 LCFC Internal. All rights reserved.</a:t>
            </a:r>
          </a:p>
        </p:txBody>
      </p:sp>
      <p:sp>
        <p:nvSpPr>
          <p:cNvPr id="50" name="Rectangle 49"/>
          <p:cNvSpPr/>
          <p:nvPr userDrawn="1"/>
        </p:nvSpPr>
        <p:spPr bwMode="white">
          <a:xfrm>
            <a:off x="6800850" y="840981"/>
            <a:ext cx="4815286" cy="6017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itle 1"/>
          <p:cNvSpPr>
            <a:spLocks noGrp="1"/>
          </p:cNvSpPr>
          <p:nvPr>
            <p:ph type="title" hasCustomPrompt="1"/>
          </p:nvPr>
        </p:nvSpPr>
        <p:spPr>
          <a:xfrm>
            <a:off x="6921407" y="961121"/>
            <a:ext cx="4556458" cy="8089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2800" cap="none"/>
            </a:lvl1pPr>
          </a:lstStyle>
          <a:p>
            <a:r>
              <a:rPr lang="en-US" dirty="0"/>
              <a:t>Click To Edit Product Text</a:t>
            </a:r>
          </a:p>
        </p:txBody>
      </p:sp>
      <p:sp>
        <p:nvSpPr>
          <p:cNvPr id="64" name="Picture Placeholder 186"/>
          <p:cNvSpPr>
            <a:spLocks noGrp="1"/>
          </p:cNvSpPr>
          <p:nvPr>
            <p:ph type="pic" sz="quarter" idx="15"/>
          </p:nvPr>
        </p:nvSpPr>
        <p:spPr>
          <a:xfrm>
            <a:off x="548640" y="556260"/>
            <a:ext cx="6048375" cy="55793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6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6922008" y="2020824"/>
            <a:ext cx="4553712" cy="41148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cxnSp>
        <p:nvCxnSpPr>
          <p:cNvPr id="70" name="Straight Connector 69"/>
          <p:cNvCxnSpPr/>
          <p:nvPr userDrawn="1"/>
        </p:nvCxnSpPr>
        <p:spPr>
          <a:xfrm>
            <a:off x="6922008" y="1908190"/>
            <a:ext cx="4553712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559737" y="5800465"/>
            <a:ext cx="974339" cy="318912"/>
          </a:xfrm>
          <a:prstGeom prst="rect">
            <a:avLst/>
          </a:prstGeom>
        </p:spPr>
      </p:pic>
      <p:sp>
        <p:nvSpPr>
          <p:cNvPr id="14" name="Rectangle 6"/>
          <p:cNvSpPr/>
          <p:nvPr userDrawn="1"/>
        </p:nvSpPr>
        <p:spPr bwMode="gray">
          <a:xfrm flipH="1">
            <a:off x="11887448" y="6446656"/>
            <a:ext cx="311595" cy="182166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slide number"/>
          <p:cNvSpPr txBox="1"/>
          <p:nvPr userDrawn="1"/>
        </p:nvSpPr>
        <p:spPr bwMode="white">
          <a:xfrm>
            <a:off x="11904526" y="6491081"/>
            <a:ext cx="311594" cy="12311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  <a:pPr lvl="0"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Product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4639112"/>
            <a:ext cx="12188825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/>
          <p:cNvSpPr/>
          <p:nvPr userDrawn="1"/>
        </p:nvSpPr>
        <p:spPr>
          <a:xfrm>
            <a:off x="5931017" y="0"/>
            <a:ext cx="6260983" cy="6858000"/>
          </a:xfrm>
          <a:prstGeom prst="ellipse">
            <a:avLst/>
          </a:prstGeom>
          <a:gradFill flip="none" rotWithShape="1">
            <a:gsLst>
              <a:gs pos="0">
                <a:srgbClr val="515151"/>
              </a:gs>
              <a:gs pos="56000">
                <a:schemeClr val="bg2">
                  <a:lumMod val="45000"/>
                  <a:lumOff val="55000"/>
                  <a:alpha val="71000"/>
                </a:schemeClr>
              </a:gs>
              <a:gs pos="100000">
                <a:schemeClr val="bg2">
                  <a:lumMod val="30000"/>
                  <a:lumOff val="7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>
          <a:xfrm>
            <a:off x="548640" y="6473952"/>
            <a:ext cx="3163551" cy="384048"/>
          </a:xfrm>
          <a:prstGeom prst="rect">
            <a:avLst/>
          </a:prstGeom>
        </p:spPr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2016 LCFC Internal. All rights reserved.</a:t>
            </a:r>
          </a:p>
        </p:txBody>
      </p:sp>
      <p:sp>
        <p:nvSpPr>
          <p:cNvPr id="50" name="Rectangle 49"/>
          <p:cNvSpPr/>
          <p:nvPr userDrawn="1"/>
        </p:nvSpPr>
        <p:spPr bwMode="white">
          <a:xfrm>
            <a:off x="6800850" y="840981"/>
            <a:ext cx="4815286" cy="6017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itle 1"/>
          <p:cNvSpPr>
            <a:spLocks noGrp="1"/>
          </p:cNvSpPr>
          <p:nvPr>
            <p:ph type="title" hasCustomPrompt="1"/>
          </p:nvPr>
        </p:nvSpPr>
        <p:spPr>
          <a:xfrm>
            <a:off x="6921407" y="961121"/>
            <a:ext cx="4556458" cy="8089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2800" cap="none"/>
            </a:lvl1pPr>
          </a:lstStyle>
          <a:p>
            <a:r>
              <a:rPr lang="en-US" dirty="0"/>
              <a:t>Click To Edit Product Text</a:t>
            </a:r>
          </a:p>
        </p:txBody>
      </p:sp>
      <p:cxnSp>
        <p:nvCxnSpPr>
          <p:cNvPr id="63" name="Straight Connector 62"/>
          <p:cNvCxnSpPr/>
          <p:nvPr userDrawn="1"/>
        </p:nvCxnSpPr>
        <p:spPr>
          <a:xfrm>
            <a:off x="6922008" y="1908190"/>
            <a:ext cx="4553712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Picture Placeholder 186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6800850" cy="613562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6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6922008" y="2020824"/>
            <a:ext cx="4553712" cy="41148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25" name="TextBox slide number"/>
          <p:cNvSpPr txBox="1"/>
          <p:nvPr userDrawn="1"/>
        </p:nvSpPr>
        <p:spPr bwMode="white">
          <a:xfrm>
            <a:off x="11748700" y="6395205"/>
            <a:ext cx="440124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b="0" smtClean="0">
                <a:solidFill>
                  <a:schemeClr val="tx1"/>
                </a:solidFill>
              </a:rPr>
              <a:pPr lvl="0" algn="ctr"/>
              <a:t>‹#›</a:t>
            </a:fld>
            <a:endParaRPr lang="en-US" b="0" dirty="0">
              <a:solidFill>
                <a:schemeClr val="tx1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559737" y="5800465"/>
            <a:ext cx="974339" cy="318912"/>
          </a:xfrm>
          <a:prstGeom prst="rect">
            <a:avLst/>
          </a:prstGeom>
        </p:spPr>
      </p:pic>
      <p:sp>
        <p:nvSpPr>
          <p:cNvPr id="14" name="Rectangle 6"/>
          <p:cNvSpPr/>
          <p:nvPr userDrawn="1"/>
        </p:nvSpPr>
        <p:spPr bwMode="gray">
          <a:xfrm flipH="1">
            <a:off x="11887448" y="6446656"/>
            <a:ext cx="311595" cy="182166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slide number"/>
          <p:cNvSpPr txBox="1"/>
          <p:nvPr userDrawn="1"/>
        </p:nvSpPr>
        <p:spPr bwMode="white">
          <a:xfrm>
            <a:off x="11904526" y="6491081"/>
            <a:ext cx="311594" cy="12311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  <a:pPr lvl="0"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85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Slid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548640" y="6473952"/>
            <a:ext cx="3272733" cy="384048"/>
          </a:xfrm>
          <a:prstGeom prst="rect">
            <a:avLst/>
          </a:prstGeom>
        </p:spPr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2016 LCFC Internal. All rights reserved.</a:t>
            </a: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639" y="1179575"/>
            <a:ext cx="11073385" cy="5212835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create chart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559737" y="5800465"/>
            <a:ext cx="974339" cy="318912"/>
          </a:xfrm>
          <a:prstGeom prst="rect">
            <a:avLst/>
          </a:prstGeom>
        </p:spPr>
      </p:pic>
      <p:sp>
        <p:nvSpPr>
          <p:cNvPr id="15" name="Rectangle 6"/>
          <p:cNvSpPr/>
          <p:nvPr userDrawn="1"/>
        </p:nvSpPr>
        <p:spPr bwMode="gray">
          <a:xfrm flipH="1">
            <a:off x="11887448" y="6446656"/>
            <a:ext cx="311595" cy="182166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slide number"/>
          <p:cNvSpPr txBox="1"/>
          <p:nvPr userDrawn="1"/>
        </p:nvSpPr>
        <p:spPr bwMode="white">
          <a:xfrm>
            <a:off x="11904526" y="6491081"/>
            <a:ext cx="311594" cy="12311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  <a:pPr lvl="0"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7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639" y="1179575"/>
            <a:ext cx="11073385" cy="5212835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create chart</a:t>
            </a: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48640" y="6473952"/>
            <a:ext cx="3860800" cy="153888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0" dirty="0">
                <a:solidFill>
                  <a:srgbClr val="939598"/>
                </a:solidFill>
                <a:cs typeface="Arial" pitchFamily="34" charset="0"/>
              </a:rPr>
              <a:t>2016 LCFC Internal.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357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 - With Background &amp; She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4639112"/>
            <a:ext cx="12188825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639" y="1179576"/>
            <a:ext cx="11073385" cy="5209682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create chart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548640" y="6473952"/>
            <a:ext cx="3108960" cy="384048"/>
          </a:xfrm>
          <a:prstGeom prst="rect">
            <a:avLst/>
          </a:prstGeom>
        </p:spPr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2016 LCFC Internal. All rights reserved.</a:t>
            </a: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559737" y="5800465"/>
            <a:ext cx="974339" cy="318912"/>
          </a:xfrm>
          <a:prstGeom prst="rect">
            <a:avLst/>
          </a:prstGeom>
        </p:spPr>
      </p:pic>
      <p:sp>
        <p:nvSpPr>
          <p:cNvPr id="13" name="Rectangle 6"/>
          <p:cNvSpPr/>
          <p:nvPr userDrawn="1"/>
        </p:nvSpPr>
        <p:spPr bwMode="gray">
          <a:xfrm flipH="1">
            <a:off x="11887448" y="6446656"/>
            <a:ext cx="311595" cy="182166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slide number"/>
          <p:cNvSpPr txBox="1"/>
          <p:nvPr userDrawn="1"/>
        </p:nvSpPr>
        <p:spPr bwMode="white">
          <a:xfrm>
            <a:off x="11904526" y="6491081"/>
            <a:ext cx="311594" cy="12311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  <a:pPr lvl="0"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89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3327324" cy="384048"/>
          </a:xfrm>
          <a:prstGeom prst="rect">
            <a:avLst/>
          </a:prstGeom>
        </p:spPr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2016 LCFC Internal. All rights reserved.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559737" y="5800465"/>
            <a:ext cx="974339" cy="318912"/>
          </a:xfrm>
          <a:prstGeom prst="rect">
            <a:avLst/>
          </a:prstGeom>
        </p:spPr>
      </p:pic>
      <p:sp>
        <p:nvSpPr>
          <p:cNvPr id="9" name="Rectangle 6"/>
          <p:cNvSpPr/>
          <p:nvPr userDrawn="1"/>
        </p:nvSpPr>
        <p:spPr bwMode="gray">
          <a:xfrm flipH="1">
            <a:off x="11887448" y="6446656"/>
            <a:ext cx="311595" cy="182166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slide number"/>
          <p:cNvSpPr txBox="1"/>
          <p:nvPr userDrawn="1"/>
        </p:nvSpPr>
        <p:spPr bwMode="white">
          <a:xfrm>
            <a:off x="11904526" y="6491081"/>
            <a:ext cx="311594" cy="12311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  <a:pPr lvl="0"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83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3340972" cy="384048"/>
          </a:xfrm>
          <a:prstGeom prst="rect">
            <a:avLst/>
          </a:prstGeom>
        </p:spPr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2016 LCFC Internal.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6383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3"/>
          <p:cNvGrpSpPr/>
          <p:nvPr userDrawn="1"/>
        </p:nvGrpSpPr>
        <p:grpSpPr bwMode="gray">
          <a:xfrm>
            <a:off x="1828170" y="1519963"/>
            <a:ext cx="8535661" cy="4341742"/>
            <a:chOff x="1828170" y="1258957"/>
            <a:chExt cx="8535661" cy="4341742"/>
          </a:xfrm>
          <a:solidFill>
            <a:schemeClr val="bg1">
              <a:lumMod val="85000"/>
            </a:schemeClr>
          </a:solidFill>
        </p:grpSpPr>
        <p:sp>
          <p:nvSpPr>
            <p:cNvPr id="23" name="Freeform 9"/>
            <p:cNvSpPr>
              <a:spLocks/>
            </p:cNvSpPr>
            <p:nvPr userDrawn="1"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Rounded Rectangle 7"/>
            <p:cNvSpPr/>
            <p:nvPr userDrawn="1"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12" name="Picture 4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90412" cy="6857107"/>
          </a:xfrm>
          <a:prstGeom prst="rect">
            <a:avLst/>
          </a:prstGeom>
        </p:spPr>
      </p:pic>
      <p:sp>
        <p:nvSpPr>
          <p:cNvPr id="14" name="Rectangle 1"/>
          <p:cNvSpPr/>
          <p:nvPr userDrawn="1"/>
        </p:nvSpPr>
        <p:spPr>
          <a:xfrm>
            <a:off x="0" y="893"/>
            <a:ext cx="12188825" cy="6857107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60"/>
          <p:cNvGrpSpPr/>
          <p:nvPr userDrawn="1"/>
        </p:nvGrpSpPr>
        <p:grpSpPr bwMode="gray">
          <a:xfrm>
            <a:off x="5853433" y="1265716"/>
            <a:ext cx="485134" cy="485134"/>
            <a:chOff x="5853433" y="734066"/>
            <a:chExt cx="485134" cy="485134"/>
          </a:xfrm>
        </p:grpSpPr>
        <p:sp>
          <p:nvSpPr>
            <p:cNvPr id="19" name="Oval 61"/>
            <p:cNvSpPr/>
            <p:nvPr userDrawn="1"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20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5" name="Group 12"/>
          <p:cNvGrpSpPr/>
          <p:nvPr userDrawn="1"/>
        </p:nvGrpSpPr>
        <p:grpSpPr>
          <a:xfrm>
            <a:off x="3619912" y="4738254"/>
            <a:ext cx="4952177" cy="283924"/>
            <a:chOff x="587076" y="4891945"/>
            <a:chExt cx="6379553" cy="365760"/>
          </a:xfrm>
        </p:grpSpPr>
        <p:pic>
          <p:nvPicPr>
            <p:cNvPr id="26" name="Picture 2" descr="C:\Users\kathyp\Documents\00_Brand-Resources\Multimode Elements\Multimode Icons\PNG\Multimode-Icon_HANG.png"/>
            <p:cNvPicPr>
              <a:picLocks noChangeAspect="1" noChangeArrowheads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07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3" descr="C:\Users\kathyp\Documents\00_Brand-Resources\Multimode Elements\Multimode Icons\PNG\Multimode-Icon_HOLD.png"/>
            <p:cNvPicPr>
              <a:picLocks noChangeAspect="1" noChangeArrowheads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0860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C:\Users\kathyp\Documents\00_Brand-Resources\Multimode Elements\Multimode Icons\PNG\Multimode-Icon_LAPTOP.png"/>
            <p:cNvPicPr>
              <a:picLocks noChangeAspect="1" noChangeArrowheads="1"/>
            </p:cNvPicPr>
            <p:nvPr userDrawn="1"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8247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5" descr="C:\Users\kathyp\Documents\00_Brand-Resources\Multimode Elements\Multimode Icons\PNG\Multimode-Icon_STAND.png"/>
            <p:cNvPicPr>
              <a:picLocks noChangeAspect="1" noChangeArrowheads="1"/>
            </p:cNvPicPr>
            <p:nvPr userDrawn="1"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842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6" descr="C:\Users\kathyp\Documents\00_Brand-Resources\Multimode Elements\Multimode Icons\PNG\Multimode-Icon_STAND-Tablet.png"/>
            <p:cNvPicPr>
              <a:picLocks noChangeAspect="1" noChangeArrowheads="1"/>
            </p:cNvPicPr>
            <p:nvPr userDrawn="1"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2212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7" descr="C:\Users\kathyp\Documents\00_Brand-Resources\Multimode Elements\Multimode Icons\PNG\Multimode-Icon_TABLE.png"/>
            <p:cNvPicPr>
              <a:picLocks noChangeAspect="1" noChangeArrowheads="1"/>
            </p:cNvPicPr>
            <p:nvPr userDrawn="1"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599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8" descr="C:\Users\kathyp\Documents\00_Brand-Resources\Multimode Elements\Multimode Icons\PNG\Multimode-Icon_TABLET.png"/>
            <p:cNvPicPr>
              <a:picLocks noChangeAspect="1" noChangeArrowheads="1"/>
            </p:cNvPicPr>
            <p:nvPr userDrawn="1"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698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9" descr="C:\Users\kathyp\Documents\00_Brand-Resources\Multimode Elements\Multimode Icons\PNG\Multimode-Icon_TENT.png"/>
            <p:cNvPicPr>
              <a:picLocks noChangeAspect="1" noChangeArrowheads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3564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0" descr="C:\Users\kathyp\Documents\00_Brand-Resources\Multimode Elements\Multimode Icons\PNG\Multimode-Icon_TILT.png"/>
            <p:cNvPicPr>
              <a:picLocks noChangeAspect="1" noChangeArrowheads="1"/>
            </p:cNvPicPr>
            <p:nvPr userDrawn="1"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734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11" descr="C:\Users\kathyp\Documents\00_Brand-Resources\Multimode Elements\Multimode Icons\PNG\Multimode-Icon_TV.png"/>
            <p:cNvPicPr>
              <a:picLocks noChangeAspect="1" noChangeArrowheads="1"/>
            </p:cNvPicPr>
            <p:nvPr userDrawn="1"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4743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6" name="Group 175"/>
            <p:cNvGrpSpPr/>
            <p:nvPr userDrawn="1"/>
          </p:nvGrpSpPr>
          <p:grpSpPr>
            <a:xfrm>
              <a:off x="2015634" y="4917112"/>
              <a:ext cx="310896" cy="310896"/>
              <a:chOff x="2024598" y="5468108"/>
              <a:chExt cx="310896" cy="310896"/>
            </a:xfrm>
          </p:grpSpPr>
          <p:sp>
            <p:nvSpPr>
              <p:cNvPr id="58" name="Oval 45"/>
              <p:cNvSpPr/>
              <p:nvPr userDrawn="1"/>
            </p:nvSpPr>
            <p:spPr>
              <a:xfrm>
                <a:off x="2024598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59" name="Picture 46"/>
              <p:cNvPicPr>
                <a:picLocks noChangeAspect="1"/>
              </p:cNvPicPr>
              <p:nvPr userDrawn="1"/>
            </p:nvPicPr>
            <p:blipFill>
              <a:blip r:embed="rId1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118814" y="5509256"/>
                <a:ext cx="122464" cy="228600"/>
              </a:xfrm>
              <a:prstGeom prst="rect">
                <a:avLst/>
              </a:prstGeom>
            </p:spPr>
          </p:pic>
        </p:grpSp>
        <p:grpSp>
          <p:nvGrpSpPr>
            <p:cNvPr id="37" name="Group 178"/>
            <p:cNvGrpSpPr/>
            <p:nvPr userDrawn="1"/>
          </p:nvGrpSpPr>
          <p:grpSpPr>
            <a:xfrm>
              <a:off x="3085815" y="4917112"/>
              <a:ext cx="310896" cy="310896"/>
              <a:chOff x="3094779" y="5468108"/>
              <a:chExt cx="310896" cy="310896"/>
            </a:xfrm>
          </p:grpSpPr>
          <p:sp>
            <p:nvSpPr>
              <p:cNvPr id="56" name="Oval 43"/>
              <p:cNvSpPr/>
              <p:nvPr userDrawn="1"/>
            </p:nvSpPr>
            <p:spPr>
              <a:xfrm>
                <a:off x="3094779" y="5468108"/>
                <a:ext cx="310896" cy="31089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57" name="Picture 9" descr="C:\Users\yhwang\Desktop\WW Design\Multimode Icons\twitter-01.png"/>
              <p:cNvPicPr>
                <a:picLocks noChangeAspect="1" noChangeArrowheads="1"/>
              </p:cNvPicPr>
              <p:nvPr userDrawn="1"/>
            </p:nvPicPr>
            <p:blipFill>
              <a:blip r:embed="rId1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4779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8" name="Group 181"/>
            <p:cNvGrpSpPr/>
            <p:nvPr userDrawn="1"/>
          </p:nvGrpSpPr>
          <p:grpSpPr>
            <a:xfrm>
              <a:off x="944463" y="4917112"/>
              <a:ext cx="310896" cy="310896"/>
              <a:chOff x="953427" y="5468108"/>
              <a:chExt cx="310896" cy="310896"/>
            </a:xfrm>
          </p:grpSpPr>
          <p:sp>
            <p:nvSpPr>
              <p:cNvPr id="54" name="Oval 41"/>
              <p:cNvSpPr/>
              <p:nvPr userDrawn="1"/>
            </p:nvSpPr>
            <p:spPr>
              <a:xfrm>
                <a:off x="953427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55" name="Picture 5" descr="C:\Users\yhwang\Desktop\WW Design\Multimode Icons\globe-01.png"/>
              <p:cNvPicPr>
                <a:picLocks noChangeAspect="1" noChangeArrowheads="1"/>
              </p:cNvPicPr>
              <p:nvPr userDrawn="1"/>
            </p:nvPicPr>
            <p:blipFill>
              <a:blip r:embed="rId1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0859" y="5495540"/>
                <a:ext cx="256032" cy="256032"/>
              </a:xfrm>
              <a:prstGeom prst="rect">
                <a:avLst/>
              </a:prstGeom>
              <a:noFill/>
            </p:spPr>
          </p:pic>
        </p:grpSp>
        <p:grpSp>
          <p:nvGrpSpPr>
            <p:cNvPr id="39" name="Group 255"/>
            <p:cNvGrpSpPr/>
            <p:nvPr userDrawn="1"/>
          </p:nvGrpSpPr>
          <p:grpSpPr>
            <a:xfrm>
              <a:off x="2346864" y="4891945"/>
              <a:ext cx="365760" cy="365760"/>
              <a:chOff x="2355828" y="5442941"/>
              <a:chExt cx="365760" cy="365760"/>
            </a:xfrm>
          </p:grpSpPr>
          <p:sp>
            <p:nvSpPr>
              <p:cNvPr id="52" name="Oval 39"/>
              <p:cNvSpPr/>
              <p:nvPr userDrawn="1"/>
            </p:nvSpPr>
            <p:spPr>
              <a:xfrm>
                <a:off x="2380995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53" name="Picture 2" descr="C:\Users\yhwang\Desktop\WW Design\Multimode Icons\chain-01.png"/>
              <p:cNvPicPr>
                <a:picLocks noChangeAspect="1" noChangeArrowheads="1"/>
              </p:cNvPicPr>
              <p:nvPr userDrawn="1"/>
            </p:nvPicPr>
            <p:blipFill>
              <a:blip r:embed="rId1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5828" y="5442941"/>
                <a:ext cx="365760" cy="365760"/>
              </a:xfrm>
              <a:prstGeom prst="rect">
                <a:avLst/>
              </a:prstGeom>
              <a:noFill/>
            </p:spPr>
          </p:pic>
        </p:grpSp>
        <p:grpSp>
          <p:nvGrpSpPr>
            <p:cNvPr id="40" name="Group 258"/>
            <p:cNvGrpSpPr/>
            <p:nvPr userDrawn="1"/>
          </p:nvGrpSpPr>
          <p:grpSpPr>
            <a:xfrm>
              <a:off x="5227167" y="4917112"/>
              <a:ext cx="310896" cy="310896"/>
              <a:chOff x="5236131" y="5468108"/>
              <a:chExt cx="310896" cy="310896"/>
            </a:xfrm>
          </p:grpSpPr>
          <p:sp>
            <p:nvSpPr>
              <p:cNvPr id="50" name="Oval 37"/>
              <p:cNvSpPr/>
              <p:nvPr userDrawn="1"/>
            </p:nvSpPr>
            <p:spPr>
              <a:xfrm>
                <a:off x="5236131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51" name="Picture 38" descr="C:\Users\yhwang\Desktop\WW Design\Multimode Icons\facebook-01.png"/>
              <p:cNvPicPr>
                <a:picLocks noChangeAspect="1" noChangeArrowheads="1"/>
              </p:cNvPicPr>
              <p:nvPr userDrawn="1"/>
            </p:nvPicPr>
            <p:blipFill>
              <a:blip r:embed="rId1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6131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41" name="Group 261"/>
            <p:cNvGrpSpPr/>
            <p:nvPr userDrawn="1"/>
          </p:nvGrpSpPr>
          <p:grpSpPr>
            <a:xfrm>
              <a:off x="4514373" y="4917112"/>
              <a:ext cx="310896" cy="310896"/>
              <a:chOff x="4523337" y="5468108"/>
              <a:chExt cx="310896" cy="310896"/>
            </a:xfrm>
          </p:grpSpPr>
          <p:sp>
            <p:nvSpPr>
              <p:cNvPr id="48" name="Oval 35"/>
              <p:cNvSpPr/>
              <p:nvPr userDrawn="1"/>
            </p:nvSpPr>
            <p:spPr>
              <a:xfrm>
                <a:off x="4523337" y="5468108"/>
                <a:ext cx="310896" cy="31089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49" name="Picture 7" descr="C:\Users\yhwang\Desktop\WW Design\Multimode Icons\server-01.png"/>
              <p:cNvPicPr>
                <a:picLocks noChangeAspect="1" noChangeArrowheads="1"/>
              </p:cNvPicPr>
              <p:nvPr userDrawn="1"/>
            </p:nvPicPr>
            <p:blipFill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23337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42" name="Group 264"/>
            <p:cNvGrpSpPr/>
            <p:nvPr userDrawn="1"/>
          </p:nvGrpSpPr>
          <p:grpSpPr>
            <a:xfrm>
              <a:off x="4870770" y="4917112"/>
              <a:ext cx="310896" cy="310896"/>
              <a:chOff x="4879734" y="5468108"/>
              <a:chExt cx="310896" cy="310896"/>
            </a:xfrm>
          </p:grpSpPr>
          <p:sp>
            <p:nvSpPr>
              <p:cNvPr id="46" name="Oval 33"/>
              <p:cNvSpPr/>
              <p:nvPr userDrawn="1"/>
            </p:nvSpPr>
            <p:spPr>
              <a:xfrm>
                <a:off x="4879734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47" name="Picture 6" descr="C:\Users\yhwang\Desktop\WW Design\Multimode Icons\network-01.png"/>
              <p:cNvPicPr>
                <a:picLocks noChangeAspect="1" noChangeArrowheads="1"/>
              </p:cNvPicPr>
              <p:nvPr userDrawn="1"/>
            </p:nvPicPr>
            <p:blipFill>
              <a:blip r:embed="rId19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79734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43" name="Group 267"/>
            <p:cNvGrpSpPr/>
            <p:nvPr userDrawn="1"/>
          </p:nvGrpSpPr>
          <p:grpSpPr>
            <a:xfrm>
              <a:off x="5940951" y="4917112"/>
              <a:ext cx="310896" cy="310896"/>
              <a:chOff x="5949915" y="5468108"/>
              <a:chExt cx="310896" cy="310896"/>
            </a:xfrm>
          </p:grpSpPr>
          <p:sp>
            <p:nvSpPr>
              <p:cNvPr id="44" name="Oval 31"/>
              <p:cNvSpPr/>
              <p:nvPr userDrawn="1"/>
            </p:nvSpPr>
            <p:spPr>
              <a:xfrm>
                <a:off x="5949915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45" name="Picture 8" descr="C:\Users\yhwang\Desktop\WW Design\Multimode Icons\think_light-01.png"/>
              <p:cNvPicPr>
                <a:picLocks noChangeAspect="1" noChangeArrowheads="1"/>
              </p:cNvPicPr>
              <p:nvPr userDrawn="1"/>
            </p:nvPicPr>
            <p:blipFill>
              <a:blip r:embed="rId20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9915" y="5468108"/>
                <a:ext cx="310896" cy="310896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60" name="Picture 47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187" y="2009776"/>
            <a:ext cx="6971627" cy="2231536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2098" y="2691925"/>
            <a:ext cx="626727" cy="197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77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_RED">
    <p:bg>
      <p:bgPr>
        <a:solidFill>
          <a:schemeClr val="bg2">
            <a:lumMod val="50000"/>
            <a:lumOff val="5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90412" cy="6857106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 bwMode="black">
          <a:xfrm>
            <a:off x="0" y="6384631"/>
            <a:ext cx="12192000" cy="47336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0" y="6384631"/>
            <a:ext cx="12188952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outerShdw blurRad="254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ooter Placeholder 50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3860800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1000" dirty="0">
                <a:cs typeface="Arial" pitchFamily="34" charset="0"/>
              </a:rPr>
              <a:t>2016 LCFC Internal. All rights reserved.</a:t>
            </a:r>
          </a:p>
        </p:txBody>
      </p:sp>
      <p:sp>
        <p:nvSpPr>
          <p:cNvPr id="4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1764792" y="1709928"/>
            <a:ext cx="9582912" cy="285292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algn="l" defTabSz="1218987" rtl="0" eaLnBrk="1" latinLnBrk="0" hangingPunct="1">
              <a:lnSpc>
                <a:spcPts val="648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section header title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 bwMode="white">
          <a:xfrm>
            <a:off x="1764792" y="4589463"/>
            <a:ext cx="9582658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subtitle text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white">
          <a:xfrm>
            <a:off x="1651781" y="4563269"/>
            <a:ext cx="0" cy="1816894"/>
          </a:xfrm>
          <a:prstGeom prst="line">
            <a:avLst/>
          </a:prstGeom>
          <a:ln w="12700">
            <a:solidFill>
              <a:schemeClr val="bg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 userDrawn="1"/>
        </p:nvSpPr>
        <p:spPr bwMode="gray">
          <a:xfrm>
            <a:off x="1592345" y="6329604"/>
            <a:ext cx="118872" cy="11887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/>
          </a:p>
        </p:txBody>
      </p:sp>
      <p:sp>
        <p:nvSpPr>
          <p:cNvPr id="16" name="Freeform 5"/>
          <p:cNvSpPr>
            <a:spLocks noEditPoints="1"/>
          </p:cNvSpPr>
          <p:nvPr userDrawn="1"/>
        </p:nvSpPr>
        <p:spPr bwMode="white">
          <a:xfrm>
            <a:off x="1171990" y="4087549"/>
            <a:ext cx="347589" cy="346881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206 w 412"/>
              <a:gd name="T11" fmla="*/ 376 h 412"/>
              <a:gd name="T12" fmla="*/ 36 w 412"/>
              <a:gd name="T13" fmla="*/ 206 h 412"/>
              <a:gd name="T14" fmla="*/ 206 w 412"/>
              <a:gd name="T15" fmla="*/ 36 h 412"/>
              <a:gd name="T16" fmla="*/ 376 w 412"/>
              <a:gd name="T17" fmla="*/ 206 h 412"/>
              <a:gd name="T18" fmla="*/ 206 w 412"/>
              <a:gd name="T19" fmla="*/ 376 h 412"/>
              <a:gd name="T20" fmla="*/ 328 w 412"/>
              <a:gd name="T21" fmla="*/ 206 h 412"/>
              <a:gd name="T22" fmla="*/ 260 w 412"/>
              <a:gd name="T23" fmla="*/ 274 h 412"/>
              <a:gd name="T24" fmla="*/ 222 w 412"/>
              <a:gd name="T25" fmla="*/ 274 h 412"/>
              <a:gd name="T26" fmla="*/ 271 w 412"/>
              <a:gd name="T27" fmla="*/ 225 h 412"/>
              <a:gd name="T28" fmla="*/ 90 w 412"/>
              <a:gd name="T29" fmla="*/ 225 h 412"/>
              <a:gd name="T30" fmla="*/ 90 w 412"/>
              <a:gd name="T31" fmla="*/ 218 h 412"/>
              <a:gd name="T32" fmla="*/ 90 w 412"/>
              <a:gd name="T33" fmla="*/ 194 h 412"/>
              <a:gd name="T34" fmla="*/ 90 w 412"/>
              <a:gd name="T35" fmla="*/ 187 h 412"/>
              <a:gd name="T36" fmla="*/ 271 w 412"/>
              <a:gd name="T37" fmla="*/ 187 h 412"/>
              <a:gd name="T38" fmla="*/ 222 w 412"/>
              <a:gd name="T39" fmla="*/ 138 h 412"/>
              <a:gd name="T40" fmla="*/ 260 w 412"/>
              <a:gd name="T41" fmla="*/ 138 h 412"/>
              <a:gd name="T42" fmla="*/ 328 w 412"/>
              <a:gd name="T43" fmla="*/ 206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19"/>
                  <a:pt x="92" y="412"/>
                  <a:pt x="206" y="412"/>
                </a:cubicBezTo>
                <a:cubicBezTo>
                  <a:pt x="320" y="412"/>
                  <a:pt x="412" y="319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206" y="376"/>
                </a:moveTo>
                <a:cubicBezTo>
                  <a:pt x="112" y="376"/>
                  <a:pt x="36" y="300"/>
                  <a:pt x="36" y="206"/>
                </a:cubicBezTo>
                <a:cubicBezTo>
                  <a:pt x="36" y="112"/>
                  <a:pt x="112" y="36"/>
                  <a:pt x="206" y="36"/>
                </a:cubicBezTo>
                <a:cubicBezTo>
                  <a:pt x="300" y="36"/>
                  <a:pt x="376" y="112"/>
                  <a:pt x="376" y="206"/>
                </a:cubicBezTo>
                <a:cubicBezTo>
                  <a:pt x="376" y="300"/>
                  <a:pt x="300" y="376"/>
                  <a:pt x="206" y="376"/>
                </a:cubicBezTo>
                <a:close/>
                <a:moveTo>
                  <a:pt x="328" y="206"/>
                </a:moveTo>
                <a:cubicBezTo>
                  <a:pt x="260" y="274"/>
                  <a:pt x="260" y="274"/>
                  <a:pt x="260" y="274"/>
                </a:cubicBezTo>
                <a:cubicBezTo>
                  <a:pt x="222" y="274"/>
                  <a:pt x="222" y="274"/>
                  <a:pt x="222" y="274"/>
                </a:cubicBezTo>
                <a:cubicBezTo>
                  <a:pt x="271" y="225"/>
                  <a:pt x="271" y="225"/>
                  <a:pt x="271" y="225"/>
                </a:cubicBezTo>
                <a:cubicBezTo>
                  <a:pt x="90" y="225"/>
                  <a:pt x="90" y="225"/>
                  <a:pt x="90" y="225"/>
                </a:cubicBezTo>
                <a:cubicBezTo>
                  <a:pt x="90" y="218"/>
                  <a:pt x="90" y="218"/>
                  <a:pt x="90" y="218"/>
                </a:cubicBezTo>
                <a:cubicBezTo>
                  <a:pt x="90" y="194"/>
                  <a:pt x="90" y="194"/>
                  <a:pt x="90" y="194"/>
                </a:cubicBezTo>
                <a:cubicBezTo>
                  <a:pt x="90" y="187"/>
                  <a:pt x="90" y="187"/>
                  <a:pt x="90" y="187"/>
                </a:cubicBezTo>
                <a:cubicBezTo>
                  <a:pt x="271" y="187"/>
                  <a:pt x="271" y="187"/>
                  <a:pt x="271" y="187"/>
                </a:cubicBezTo>
                <a:cubicBezTo>
                  <a:pt x="222" y="138"/>
                  <a:pt x="222" y="138"/>
                  <a:pt x="222" y="138"/>
                </a:cubicBezTo>
                <a:cubicBezTo>
                  <a:pt x="260" y="138"/>
                  <a:pt x="260" y="138"/>
                  <a:pt x="260" y="138"/>
                </a:cubicBezTo>
                <a:lnTo>
                  <a:pt x="328" y="2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66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9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noFill/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ooter Placeholder 19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2413343" cy="153888"/>
          </a:xfrm>
        </p:spPr>
        <p:txBody>
          <a:bodyPr/>
          <a:lstStyle/>
          <a:p>
            <a:r>
              <a:rPr lang="en-US" altLang="zh-CN" sz="1000" dirty="0">
                <a:solidFill>
                  <a:srgbClr val="939598"/>
                </a:solidFill>
                <a:cs typeface="Arial" pitchFamily="34" charset="0"/>
              </a:rPr>
              <a:t>2016 LCFC Internal. All rights reserved.</a:t>
            </a:r>
          </a:p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.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559737" y="5800465"/>
            <a:ext cx="974339" cy="318912"/>
          </a:xfrm>
          <a:prstGeom prst="rect">
            <a:avLst/>
          </a:prstGeom>
        </p:spPr>
      </p:pic>
      <p:sp>
        <p:nvSpPr>
          <p:cNvPr id="11" name="Rectangle 6"/>
          <p:cNvSpPr/>
          <p:nvPr userDrawn="1"/>
        </p:nvSpPr>
        <p:spPr bwMode="gray">
          <a:xfrm flipH="1">
            <a:off x="11887448" y="6446656"/>
            <a:ext cx="311595" cy="182166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slide number"/>
          <p:cNvSpPr txBox="1"/>
          <p:nvPr userDrawn="1"/>
        </p:nvSpPr>
        <p:spPr bwMode="white">
          <a:xfrm>
            <a:off x="11904526" y="6491081"/>
            <a:ext cx="311594" cy="12311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  <a:pPr lvl="0"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3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3286381" cy="153888"/>
          </a:xfrm>
          <a:prstGeom prst="rect">
            <a:avLst/>
          </a:prstGeom>
        </p:spPr>
        <p:txBody>
          <a:bodyPr/>
          <a:lstStyle>
            <a:lvl1pPr>
              <a:defRPr cap="none"/>
            </a:lvl1pPr>
          </a:lstStyle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2016 LCFC Internal. All rights reserved.</a:t>
            </a:r>
          </a:p>
        </p:txBody>
      </p:sp>
      <p:sp>
        <p:nvSpPr>
          <p:cNvPr id="9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4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3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2413343" cy="153888"/>
          </a:xfrm>
          <a:prstGeom prst="rect">
            <a:avLst/>
          </a:prstGeom>
        </p:spPr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2016 LCFC Internal. All rights reserved.</a:t>
            </a: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5"/>
            <a:ext cx="11073384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559737" y="5800465"/>
            <a:ext cx="974339" cy="318912"/>
          </a:xfrm>
          <a:prstGeom prst="rect">
            <a:avLst/>
          </a:prstGeom>
        </p:spPr>
      </p:pic>
      <p:sp>
        <p:nvSpPr>
          <p:cNvPr id="13" name="Rectangle 6"/>
          <p:cNvSpPr/>
          <p:nvPr userDrawn="1"/>
        </p:nvSpPr>
        <p:spPr bwMode="gray">
          <a:xfrm flipH="1">
            <a:off x="11887448" y="6446656"/>
            <a:ext cx="311595" cy="182166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slide number"/>
          <p:cNvSpPr txBox="1"/>
          <p:nvPr userDrawn="1"/>
        </p:nvSpPr>
        <p:spPr bwMode="white">
          <a:xfrm>
            <a:off x="11904526" y="6491081"/>
            <a:ext cx="311594" cy="12311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  <a:pPr lvl="0"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41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2413343" cy="153888"/>
          </a:xfrm>
          <a:prstGeom prst="rect">
            <a:avLst/>
          </a:prstGeom>
        </p:spPr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2016 LCFC Internal. All rights reserved.</a:t>
            </a: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5"/>
            <a:ext cx="11073384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41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Subtitle Content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591056"/>
            <a:ext cx="11073384" cy="4798202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557784" y="914400"/>
            <a:ext cx="11073384" cy="29260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548640" y="6473952"/>
            <a:ext cx="2413343" cy="153888"/>
          </a:xfrm>
          <a:prstGeom prst="rect">
            <a:avLst/>
          </a:prstGeom>
        </p:spPr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2016 LCFC Internal. All rights reserved.</a:t>
            </a: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559737" y="5800465"/>
            <a:ext cx="974339" cy="318912"/>
          </a:xfrm>
          <a:prstGeom prst="rect">
            <a:avLst/>
          </a:prstGeom>
        </p:spPr>
      </p:pic>
      <p:sp>
        <p:nvSpPr>
          <p:cNvPr id="14" name="Rectangle 6"/>
          <p:cNvSpPr/>
          <p:nvPr userDrawn="1"/>
        </p:nvSpPr>
        <p:spPr bwMode="gray">
          <a:xfrm flipH="1">
            <a:off x="11887448" y="6446656"/>
            <a:ext cx="311595" cy="182166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slide number"/>
          <p:cNvSpPr txBox="1"/>
          <p:nvPr userDrawn="1"/>
        </p:nvSpPr>
        <p:spPr bwMode="white">
          <a:xfrm>
            <a:off x="11904526" y="6491081"/>
            <a:ext cx="311594" cy="12311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  <a:pPr lvl="0"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47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Content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548640" y="6473952"/>
            <a:ext cx="2413343" cy="153888"/>
          </a:xfrm>
          <a:prstGeom prst="rect">
            <a:avLst/>
          </a:prstGeom>
        </p:spPr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2016 LCFC Internal. All rights reserved.</a:t>
            </a: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557784" y="914400"/>
            <a:ext cx="11073384" cy="29260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591056"/>
            <a:ext cx="11073384" cy="4798202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88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90412" cy="6857107"/>
          </a:xfrm>
          <a:prstGeom prst="rect">
            <a:avLst/>
          </a:prstGeom>
        </p:spPr>
      </p:pic>
      <p:sp>
        <p:nvSpPr>
          <p:cNvPr id="9" name="TextBox slide number"/>
          <p:cNvSpPr txBox="1"/>
          <p:nvPr/>
        </p:nvSpPr>
        <p:spPr bwMode="white">
          <a:xfrm>
            <a:off x="11748700" y="6395205"/>
            <a:ext cx="440124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b="0" smtClean="0">
                <a:solidFill>
                  <a:schemeClr val="tx1"/>
                </a:solidFill>
              </a:rPr>
              <a:pPr lvl="0" algn="ctr"/>
              <a:t>‹#›</a:t>
            </a:fld>
            <a:endParaRPr lang="en-US" b="0" dirty="0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559737" y="5800465"/>
            <a:ext cx="974339" cy="318912"/>
          </a:xfrm>
          <a:prstGeom prst="rect">
            <a:avLst/>
          </a:prstGeom>
        </p:spPr>
      </p:pic>
      <p:sp>
        <p:nvSpPr>
          <p:cNvPr id="8" name="Footer Placeholder 19"/>
          <p:cNvSpPr>
            <a:spLocks noGrp="1"/>
          </p:cNvSpPr>
          <p:nvPr>
            <p:ph type="ftr" sz="quarter" idx="3"/>
          </p:nvPr>
        </p:nvSpPr>
        <p:spPr>
          <a:xfrm>
            <a:off x="548640" y="6473952"/>
            <a:ext cx="2413343" cy="153888"/>
          </a:xfrm>
          <a:prstGeom prst="rect">
            <a:avLst/>
          </a:prstGeom>
        </p:spPr>
        <p:txBody>
          <a:bodyPr/>
          <a:lstStyle/>
          <a:p>
            <a:r>
              <a:rPr lang="en-US" altLang="zh-CN" sz="1000" dirty="0">
                <a:solidFill>
                  <a:srgbClr val="939598"/>
                </a:solidFill>
                <a:cs typeface="Arial" pitchFamily="34" charset="0"/>
              </a:rPr>
              <a:t>2016 LCFC Internal. All rights reserved.</a:t>
            </a:r>
          </a:p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.</a:t>
            </a:r>
          </a:p>
        </p:txBody>
      </p:sp>
      <p:sp>
        <p:nvSpPr>
          <p:cNvPr id="6" name="Rectangle 6"/>
          <p:cNvSpPr/>
          <p:nvPr userDrawn="1"/>
        </p:nvSpPr>
        <p:spPr bwMode="gray">
          <a:xfrm flipH="1">
            <a:off x="11887448" y="6446656"/>
            <a:ext cx="311595" cy="182166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slide number"/>
          <p:cNvSpPr txBox="1"/>
          <p:nvPr userDrawn="1"/>
        </p:nvSpPr>
        <p:spPr bwMode="white">
          <a:xfrm>
            <a:off x="11904526" y="6491081"/>
            <a:ext cx="311594" cy="12311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  <a:pPr lvl="0"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2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9" r:id="rId2"/>
    <p:sldLayoutId id="2147483670" r:id="rId3"/>
    <p:sldLayoutId id="2147483654" r:id="rId4"/>
    <p:sldLayoutId id="2147483672" r:id="rId5"/>
    <p:sldLayoutId id="2147483661" r:id="rId6"/>
    <p:sldLayoutId id="2147483671" r:id="rId7"/>
    <p:sldLayoutId id="2147483673" r:id="rId8"/>
    <p:sldLayoutId id="2147483678" r:id="rId9"/>
    <p:sldLayoutId id="2147483662" r:id="rId10"/>
    <p:sldLayoutId id="2147483674" r:id="rId11"/>
    <p:sldLayoutId id="2147483691" r:id="rId12"/>
    <p:sldLayoutId id="2147483690" r:id="rId13"/>
    <p:sldLayoutId id="2147483692" r:id="rId14"/>
    <p:sldLayoutId id="2147483695" r:id="rId15"/>
    <p:sldLayoutId id="2147483697" r:id="rId16"/>
    <p:sldLayoutId id="2147483698" r:id="rId17"/>
    <p:sldLayoutId id="2147483699" r:id="rId18"/>
    <p:sldLayoutId id="2147483700" r:id="rId19"/>
    <p:sldLayoutId id="2147483681" r:id="rId20"/>
    <p:sldLayoutId id="2147483682" r:id="rId21"/>
    <p:sldLayoutId id="2147483657" r:id="rId22"/>
    <p:sldLayoutId id="2147483676" r:id="rId23"/>
    <p:sldLayoutId id="2147483680" r:id="rId24"/>
    <p:sldLayoutId id="2147483659" r:id="rId25"/>
    <p:sldLayoutId id="2147483675" r:id="rId26"/>
    <p:sldLayoutId id="2147483668" r:id="rId2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ctr" defTabSz="1218987" rtl="0" eaLnBrk="1" latinLnBrk="0" hangingPunct="1">
        <a:spcBef>
          <a:spcPct val="0"/>
        </a:spcBef>
        <a:buNone/>
        <a:defRPr sz="4300" kern="1200" cap="all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4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990427" indent="-380933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3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523733" indent="-304747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133227" indent="-304747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10.158.151.3:3000/tlc" TargetMode="External"/><Relationship Id="rId7" Type="http://schemas.openxmlformats.org/officeDocument/2006/relationships/hyperlink" Target="10.158.151.3:3000/tlc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548639" y="2048256"/>
            <a:ext cx="10885887" cy="1581912"/>
          </a:xfrm>
        </p:spPr>
        <p:txBody>
          <a:bodyPr/>
          <a:lstStyle/>
          <a:p>
            <a:r>
              <a:rPr lang="en-US" altLang="zh-TW" sz="4800" b="1" i="1" dirty="0" smtClean="0">
                <a:ea typeface="SimSun" pitchFamily="2" charset="-122"/>
              </a:rPr>
              <a:t>Automation TCL Tool</a:t>
            </a:r>
            <a:r>
              <a:rPr lang="en-US" altLang="zh-TW" sz="4800" b="1" i="1" dirty="0" smtClean="0">
                <a:latin typeface="+mj-ea"/>
                <a:ea typeface="+mj-ea"/>
              </a:rPr>
              <a:t> </a:t>
            </a:r>
            <a:endParaRPr lang="en-US" sz="4800" dirty="0">
              <a:latin typeface="+mj-ea"/>
              <a:ea typeface="+mj-e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3860800" cy="153888"/>
          </a:xfrm>
        </p:spPr>
        <p:txBody>
          <a:bodyPr/>
          <a:lstStyle/>
          <a:p>
            <a:r>
              <a:rPr lang="en-US" altLang="zh-CN" sz="1000" dirty="0">
                <a:solidFill>
                  <a:srgbClr val="939598"/>
                </a:solidFill>
                <a:cs typeface="Arial" pitchFamily="34" charset="0"/>
              </a:rPr>
              <a:t>2016 LCFC Internal. All rights reserved.</a:t>
            </a:r>
          </a:p>
        </p:txBody>
      </p:sp>
      <p:sp>
        <p:nvSpPr>
          <p:cNvPr id="15" name="Subtitle 14"/>
          <p:cNvSpPr>
            <a:spLocks noGrp="1"/>
          </p:cNvSpPr>
          <p:nvPr>
            <p:ph type="subTitle" idx="1"/>
          </p:nvPr>
        </p:nvSpPr>
        <p:spPr>
          <a:xfrm>
            <a:off x="548639" y="3528291"/>
            <a:ext cx="10036233" cy="988845"/>
          </a:xfrm>
        </p:spPr>
        <p:txBody>
          <a:bodyPr/>
          <a:lstStyle/>
          <a:p>
            <a:r>
              <a:rPr lang="en-US" altLang="zh-CN" sz="4000" b="1" i="1" dirty="0" smtClean="0">
                <a:ea typeface="SimSun" pitchFamily="2" charset="-122"/>
              </a:rPr>
              <a:t>NBDTP-HW Ali Sun/ Ryan Yu</a:t>
            </a:r>
            <a:endParaRPr lang="en-US" altLang="zh-CN" sz="4000" b="1" i="1" dirty="0"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252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SQS Excel</a:t>
            </a:r>
            <a:endParaRPr kumimoji="1" lang="ja-JP" altLang="en-US" dirty="0"/>
          </a:p>
        </p:txBody>
      </p:sp>
      <p:grpSp>
        <p:nvGrpSpPr>
          <p:cNvPr id="41" name="群組 40"/>
          <p:cNvGrpSpPr/>
          <p:nvPr/>
        </p:nvGrpSpPr>
        <p:grpSpPr>
          <a:xfrm>
            <a:off x="4811579" y="173612"/>
            <a:ext cx="7170306" cy="540000"/>
            <a:chOff x="1946459" y="3051450"/>
            <a:chExt cx="7170306" cy="540000"/>
          </a:xfrm>
        </p:grpSpPr>
        <p:sp>
          <p:nvSpPr>
            <p:cNvPr id="42" name="矩形: 圓角 71">
              <a:extLst>
                <a:ext uri="{FF2B5EF4-FFF2-40B4-BE49-F238E27FC236}">
                  <a16:creationId xmlns:a16="http://schemas.microsoft.com/office/drawing/2014/main" id="{41740E09-128B-40E5-B0EC-2A2CBCD1676E}"/>
                </a:ext>
              </a:extLst>
            </p:cNvPr>
            <p:cNvSpPr/>
            <p:nvPr/>
          </p:nvSpPr>
          <p:spPr bwMode="auto">
            <a:xfrm>
              <a:off x="1946459" y="3051450"/>
              <a:ext cx="1440000" cy="540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1400" b="1" dirty="0" smtClean="0">
                  <a:solidFill>
                    <a:srgbClr val="FFFFFF"/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Allegro</a:t>
              </a:r>
              <a:endParaRPr lang="zh-TW" altLang="en-US" sz="1400" b="1" dirty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sp>
          <p:nvSpPr>
            <p:cNvPr id="43" name="矩形: 圓角 75">
              <a:extLst>
                <a:ext uri="{FF2B5EF4-FFF2-40B4-BE49-F238E27FC236}">
                  <a16:creationId xmlns:a16="http://schemas.microsoft.com/office/drawing/2014/main" id="{271B35DD-6C35-49BA-B11D-0FA1AD7AD955}"/>
                </a:ext>
              </a:extLst>
            </p:cNvPr>
            <p:cNvSpPr/>
            <p:nvPr/>
          </p:nvSpPr>
          <p:spPr bwMode="auto">
            <a:xfrm>
              <a:off x="3856561" y="3051450"/>
              <a:ext cx="1440000" cy="540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1400" b="1" dirty="0" smtClean="0">
                  <a:solidFill>
                    <a:srgbClr val="FFFFFF"/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Python</a:t>
              </a:r>
              <a:endParaRPr lang="zh-TW" altLang="en-US" sz="1400" b="1" dirty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sp>
          <p:nvSpPr>
            <p:cNvPr id="44" name="矩形: 圓角 80">
              <a:extLst>
                <a:ext uri="{FF2B5EF4-FFF2-40B4-BE49-F238E27FC236}">
                  <a16:creationId xmlns:a16="http://schemas.microsoft.com/office/drawing/2014/main" id="{3D5B16A6-676C-444B-913D-3D966452D337}"/>
                </a:ext>
              </a:extLst>
            </p:cNvPr>
            <p:cNvSpPr/>
            <p:nvPr/>
          </p:nvSpPr>
          <p:spPr bwMode="auto">
            <a:xfrm>
              <a:off x="5766663" y="3051450"/>
              <a:ext cx="1440000" cy="540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1400" b="1" dirty="0" smtClean="0">
                  <a:solidFill>
                    <a:srgbClr val="FFFFFF"/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Excel VBA</a:t>
              </a:r>
              <a:endParaRPr lang="zh-TW" altLang="en-US" sz="1400" b="1" dirty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cxnSp>
          <p:nvCxnSpPr>
            <p:cNvPr id="45" name="直線單箭頭接點 44"/>
            <p:cNvCxnSpPr>
              <a:stCxn id="42" idx="3"/>
              <a:endCxn id="43" idx="1"/>
            </p:cNvCxnSpPr>
            <p:nvPr/>
          </p:nvCxnSpPr>
          <p:spPr bwMode="auto">
            <a:xfrm>
              <a:off x="3386459" y="3321450"/>
              <a:ext cx="470102" cy="0"/>
            </a:xfrm>
            <a:prstGeom prst="straightConnector1">
              <a:avLst/>
            </a:prstGeom>
            <a:ln w="22225" cmpd="sng">
              <a:solidFill>
                <a:srgbClr val="A6A6A6"/>
              </a:solidFill>
              <a:prstDash val="sysDash"/>
              <a:headEnd type="none" w="med" len="med"/>
              <a:tailEnd type="triangle"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矩形: 圓角 80">
              <a:extLst>
                <a:ext uri="{FF2B5EF4-FFF2-40B4-BE49-F238E27FC236}">
                  <a16:creationId xmlns:a16="http://schemas.microsoft.com/office/drawing/2014/main" id="{3D5B16A6-676C-444B-913D-3D966452D337}"/>
                </a:ext>
              </a:extLst>
            </p:cNvPr>
            <p:cNvSpPr/>
            <p:nvPr/>
          </p:nvSpPr>
          <p:spPr bwMode="auto">
            <a:xfrm>
              <a:off x="7676765" y="3051450"/>
              <a:ext cx="1440000" cy="540000"/>
            </a:xfrm>
            <a:prstGeom prst="roundRect">
              <a:avLst/>
            </a:prstGeom>
            <a:solidFill>
              <a:srgbClr val="DF101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1400" b="1" dirty="0" smtClean="0">
                  <a:solidFill>
                    <a:srgbClr val="FFFFFF"/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Result</a:t>
              </a:r>
              <a:endParaRPr lang="zh-TW" altLang="en-US" sz="1400" b="1" dirty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cxnSp>
          <p:nvCxnSpPr>
            <p:cNvPr id="47" name="直線單箭頭接點 46"/>
            <p:cNvCxnSpPr>
              <a:stCxn id="44" idx="3"/>
              <a:endCxn id="46" idx="1"/>
            </p:cNvCxnSpPr>
            <p:nvPr/>
          </p:nvCxnSpPr>
          <p:spPr bwMode="auto">
            <a:xfrm>
              <a:off x="7206663" y="3321450"/>
              <a:ext cx="470102" cy="0"/>
            </a:xfrm>
            <a:prstGeom prst="straightConnector1">
              <a:avLst/>
            </a:prstGeom>
            <a:ln w="22225" cmpd="sng">
              <a:solidFill>
                <a:srgbClr val="A6A6A6"/>
              </a:solidFill>
              <a:prstDash val="sysDash"/>
              <a:headEnd type="none" w="med" len="med"/>
              <a:tailEnd type="triangle"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單箭頭接點 47"/>
            <p:cNvCxnSpPr>
              <a:stCxn id="43" idx="3"/>
              <a:endCxn id="44" idx="1"/>
            </p:cNvCxnSpPr>
            <p:nvPr/>
          </p:nvCxnSpPr>
          <p:spPr bwMode="auto">
            <a:xfrm>
              <a:off x="5296561" y="3321450"/>
              <a:ext cx="470102" cy="0"/>
            </a:xfrm>
            <a:prstGeom prst="straightConnector1">
              <a:avLst/>
            </a:prstGeom>
            <a:ln w="22225" cmpd="sng">
              <a:solidFill>
                <a:srgbClr val="A6A6A6"/>
              </a:solidFill>
              <a:prstDash val="sysDash"/>
              <a:headEnd type="none" w="med" len="med"/>
              <a:tailEnd type="triangle"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Rectangle 3"/>
          <p:cNvSpPr txBox="1">
            <a:spLocks noChangeArrowheads="1"/>
          </p:cNvSpPr>
          <p:nvPr/>
        </p:nvSpPr>
        <p:spPr bwMode="gray">
          <a:xfrm>
            <a:off x="7040880" y="2588400"/>
            <a:ext cx="3145335" cy="1028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kumimoji="1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8650" indent="-287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−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883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−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89025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−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11275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−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1" hangingPunct="1">
              <a:lnSpc>
                <a:spcPct val="77000"/>
              </a:lnSpc>
              <a:buClr>
                <a:srgbClr val="EC2225"/>
              </a:buClr>
              <a:buNone/>
            </a:pPr>
            <a:r>
              <a:rPr lang="zh-TW" altLang="en-US" sz="1400" dirty="0" smtClean="0">
                <a:solidFill>
                  <a:srgbClr val="404040"/>
                </a:solidFill>
                <a:ea typeface="ＭＳ Ｐゴシック"/>
              </a:rPr>
              <a:t>至各個頁面即可看到各線路長度。</a:t>
            </a:r>
            <a:endParaRPr lang="en-US" altLang="zh-TW" sz="1400" dirty="0" smtClean="0">
              <a:solidFill>
                <a:srgbClr val="404040"/>
              </a:solidFill>
              <a:ea typeface="ＭＳ Ｐゴシック"/>
            </a:endParaRPr>
          </a:p>
          <a:p>
            <a:pPr marL="0" indent="0" defTabSz="914400" eaLnBrk="1" hangingPunct="1">
              <a:lnSpc>
                <a:spcPct val="77000"/>
              </a:lnSpc>
              <a:buClr>
                <a:srgbClr val="EC2225"/>
              </a:buClr>
              <a:buNone/>
            </a:pPr>
            <a:r>
              <a:rPr lang="zh-TW" altLang="en-US" sz="1400" dirty="0" smtClean="0">
                <a:solidFill>
                  <a:srgbClr val="404040"/>
                </a:solidFill>
                <a:ea typeface="ＭＳ Ｐゴシック"/>
              </a:rPr>
              <a:t>可針對不同條線路做</a:t>
            </a:r>
            <a:r>
              <a:rPr lang="en-US" altLang="zh-TW" sz="1400" dirty="0" smtClean="0">
                <a:solidFill>
                  <a:srgbClr val="404040"/>
                </a:solidFill>
                <a:ea typeface="ＭＳ Ｐゴシック"/>
              </a:rPr>
              <a:t>location</a:t>
            </a:r>
            <a:r>
              <a:rPr lang="zh-TW" altLang="en-US" sz="1400" dirty="0" smtClean="0">
                <a:solidFill>
                  <a:srgbClr val="404040"/>
                </a:solidFill>
                <a:ea typeface="ＭＳ Ｐゴシック"/>
              </a:rPr>
              <a:t>調整</a:t>
            </a:r>
            <a:r>
              <a:rPr lang="zh-TW" altLang="en-US" sz="1400" dirty="0">
                <a:solidFill>
                  <a:srgbClr val="404040"/>
                </a:solidFill>
                <a:ea typeface="ＭＳ Ｐゴシック"/>
              </a:rPr>
              <a:t>。</a:t>
            </a:r>
            <a:endParaRPr lang="en-US" altLang="ja-JP" sz="1400" dirty="0">
              <a:solidFill>
                <a:srgbClr val="404040"/>
              </a:solidFill>
              <a:ea typeface="ＭＳ Ｐゴシック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098429"/>
              </p:ext>
            </p:extLst>
          </p:nvPr>
        </p:nvGraphicFramePr>
        <p:xfrm>
          <a:off x="1592238" y="1663062"/>
          <a:ext cx="3939341" cy="4351345"/>
        </p:xfrm>
        <a:graphic>
          <a:graphicData uri="http://schemas.openxmlformats.org/drawingml/2006/table">
            <a:tbl>
              <a:tblPr/>
              <a:tblGrid>
                <a:gridCol w="738482">
                  <a:extLst>
                    <a:ext uri="{9D8B030D-6E8A-4147-A177-3AD203B41FA5}">
                      <a16:colId xmlns:a16="http://schemas.microsoft.com/office/drawing/2014/main" val="897256851"/>
                    </a:ext>
                  </a:extLst>
                </a:gridCol>
                <a:gridCol w="738482">
                  <a:extLst>
                    <a:ext uri="{9D8B030D-6E8A-4147-A177-3AD203B41FA5}">
                      <a16:colId xmlns:a16="http://schemas.microsoft.com/office/drawing/2014/main" val="3057989824"/>
                    </a:ext>
                  </a:extLst>
                </a:gridCol>
                <a:gridCol w="819253">
                  <a:extLst>
                    <a:ext uri="{9D8B030D-6E8A-4147-A177-3AD203B41FA5}">
                      <a16:colId xmlns:a16="http://schemas.microsoft.com/office/drawing/2014/main" val="2706461090"/>
                    </a:ext>
                  </a:extLst>
                </a:gridCol>
                <a:gridCol w="256161">
                  <a:extLst>
                    <a:ext uri="{9D8B030D-6E8A-4147-A177-3AD203B41FA5}">
                      <a16:colId xmlns:a16="http://schemas.microsoft.com/office/drawing/2014/main" val="2273975121"/>
                    </a:ext>
                  </a:extLst>
                </a:gridCol>
                <a:gridCol w="256161">
                  <a:extLst>
                    <a:ext uri="{9D8B030D-6E8A-4147-A177-3AD203B41FA5}">
                      <a16:colId xmlns:a16="http://schemas.microsoft.com/office/drawing/2014/main" val="3119990396"/>
                    </a:ext>
                  </a:extLst>
                </a:gridCol>
                <a:gridCol w="565401">
                  <a:extLst>
                    <a:ext uri="{9D8B030D-6E8A-4147-A177-3AD203B41FA5}">
                      <a16:colId xmlns:a16="http://schemas.microsoft.com/office/drawing/2014/main" val="3463972413"/>
                    </a:ext>
                  </a:extLst>
                </a:gridCol>
                <a:gridCol w="565401">
                  <a:extLst>
                    <a:ext uri="{9D8B030D-6E8A-4147-A177-3AD203B41FA5}">
                      <a16:colId xmlns:a16="http://schemas.microsoft.com/office/drawing/2014/main" val="3935663471"/>
                    </a:ext>
                  </a:extLst>
                </a:gridCol>
              </a:tblGrid>
              <a:tr h="49824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Interface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Device Name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Signal Name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component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A~Z;1~9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Location 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Path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Each Pair Mismatch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695986"/>
                  </a:ext>
                </a:extLst>
              </a:tr>
              <a:tr h="18880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5.00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9365016"/>
                  </a:ext>
                </a:extLst>
              </a:tr>
              <a:tr h="192305">
                <a:tc rowSpan="20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USB2.0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USB DCI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333F4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USB2_P1_DP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J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9511.64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PASS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26093"/>
                  </a:ext>
                </a:extLst>
              </a:tr>
              <a:tr h="18181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333F4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USB2_P1_DN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J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9526.65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-10.00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216418"/>
                  </a:ext>
                </a:extLst>
              </a:tr>
              <a:tr h="18181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WWAN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333F4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USB2_P2_DP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6778.14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PASS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782460"/>
                  </a:ext>
                </a:extLst>
              </a:tr>
              <a:tr h="18181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333F4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USB2_P2_DN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6821.90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-38.76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801655"/>
                  </a:ext>
                </a:extLst>
              </a:tr>
              <a:tr h="18181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333F4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USB2_P3_DP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#N/A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#N/A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40681"/>
                  </a:ext>
                </a:extLst>
              </a:tr>
              <a:tr h="18181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333F4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USB2_P3_DN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#N/A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#N/A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296743"/>
                  </a:ext>
                </a:extLst>
              </a:tr>
              <a:tr h="18181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FPR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333F4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USB2_P4_DP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F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#N/A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#N/A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989081"/>
                  </a:ext>
                </a:extLst>
              </a:tr>
              <a:tr h="18181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333F4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USB2_P4_DN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F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#N/A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#N/A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334771"/>
                  </a:ext>
                </a:extLst>
              </a:tr>
              <a:tr h="18181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Smart Card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333F4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USB2_P5_DP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J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5308.53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-15.17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1024188"/>
                  </a:ext>
                </a:extLst>
              </a:tr>
              <a:tr h="18181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333F4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USB2_P5_DN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J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5288.36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PASS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897557"/>
                  </a:ext>
                </a:extLst>
              </a:tr>
              <a:tr h="19230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BT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333F4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USB2_P6_DP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J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3551.21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-8.63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936643"/>
                  </a:ext>
                </a:extLst>
              </a:tr>
              <a:tr h="18181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333F4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USB2_P6_DN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J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3537.58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PASS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380239"/>
                  </a:ext>
                </a:extLst>
              </a:tr>
              <a:tr h="18181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Camera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333F4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USB2_P7_DP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4774.10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PASS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610116"/>
                  </a:ext>
                </a:extLst>
              </a:tr>
              <a:tr h="18181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333F4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USB2_P7_DN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4833.16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-54.06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6657416"/>
                  </a:ext>
                </a:extLst>
              </a:tr>
              <a:tr h="18181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DOCK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333F4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USB2_P8_DP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F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5829.79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PASS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185855"/>
                  </a:ext>
                </a:extLst>
              </a:tr>
              <a:tr h="18181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333F4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USB2_P8_DN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F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5846.85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-12.06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9340582"/>
                  </a:ext>
                </a:extLst>
              </a:tr>
              <a:tr h="18181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USB AOU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333F4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USB2_P9_DP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6260.88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-40.58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1950964"/>
                  </a:ext>
                </a:extLst>
              </a:tr>
              <a:tr h="18181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333F4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USB2_P9_DN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6215.29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PASS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441863"/>
                  </a:ext>
                </a:extLst>
              </a:tr>
              <a:tr h="18181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USB-C Gen1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333F4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USB2_P10_DP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F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5985.15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PASS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156562"/>
                  </a:ext>
                </a:extLst>
              </a:tr>
              <a:tr h="18880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333F4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USB2_P10_DN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F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5989.24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PASS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592980"/>
                  </a:ext>
                </a:extLst>
              </a:tr>
            </a:tbl>
          </a:graphicData>
        </a:graphic>
      </p:graphicFrame>
      <p:sp>
        <p:nvSpPr>
          <p:cNvPr id="50" name="矩形 49"/>
          <p:cNvSpPr/>
          <p:nvPr/>
        </p:nvSpPr>
        <p:spPr>
          <a:xfrm>
            <a:off x="3753578" y="1546988"/>
            <a:ext cx="767622" cy="4609972"/>
          </a:xfrm>
          <a:prstGeom prst="rect">
            <a:avLst/>
          </a:prstGeom>
          <a:noFill/>
          <a:ln w="22225">
            <a:solidFill>
              <a:srgbClr val="DF1014"/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zh-TW" altLang="en-US" sz="16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cxnSp>
        <p:nvCxnSpPr>
          <p:cNvPr id="51" name="直線單箭頭接點 50"/>
          <p:cNvCxnSpPr/>
          <p:nvPr/>
        </p:nvCxnSpPr>
        <p:spPr>
          <a:xfrm>
            <a:off x="4521200" y="2205990"/>
            <a:ext cx="2519680" cy="0"/>
          </a:xfrm>
          <a:prstGeom prst="straightConnector1">
            <a:avLst/>
          </a:prstGeom>
          <a:ln w="28575">
            <a:solidFill>
              <a:srgbClr val="DF1014"/>
            </a:solidFill>
            <a:headEnd type="oval"/>
          </a:ln>
          <a:effectLst>
            <a:outerShdw blurRad="50800" dir="6060000" sx="98000" sy="98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 bwMode="gray">
          <a:xfrm>
            <a:off x="7040880" y="2021324"/>
            <a:ext cx="1245870" cy="369332"/>
          </a:xfrm>
          <a:prstGeom prst="rect">
            <a:avLst/>
          </a:prstGeom>
          <a:noFill/>
          <a:ln w="12700">
            <a:solidFill>
              <a:srgbClr val="DF1014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kumimoji="1" lang="en-US" altLang="zh-TW" b="1" dirty="0" smtClean="0">
                <a:solidFill>
                  <a:srgbClr val="DF1014"/>
                </a:solidFill>
                <a:ea typeface="+mj-ea"/>
              </a:rPr>
              <a:t>Step 11 </a:t>
            </a:r>
            <a:endParaRPr kumimoji="1" lang="zh-TW" altLang="en-US" b="1" dirty="0" smtClean="0">
              <a:solidFill>
                <a:srgbClr val="DF1014"/>
              </a:solidFill>
              <a:ea typeface="+mj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885919"/>
              </p:ext>
            </p:extLst>
          </p:nvPr>
        </p:nvGraphicFramePr>
        <p:xfrm>
          <a:off x="7040880" y="4316092"/>
          <a:ext cx="3145335" cy="1552575"/>
        </p:xfrm>
        <a:graphic>
          <a:graphicData uri="http://schemas.openxmlformats.org/drawingml/2006/table">
            <a:tbl>
              <a:tblPr/>
              <a:tblGrid>
                <a:gridCol w="1046480">
                  <a:extLst>
                    <a:ext uri="{9D8B030D-6E8A-4147-A177-3AD203B41FA5}">
                      <a16:colId xmlns:a16="http://schemas.microsoft.com/office/drawing/2014/main" val="500222729"/>
                    </a:ext>
                  </a:extLst>
                </a:gridCol>
                <a:gridCol w="429730">
                  <a:extLst>
                    <a:ext uri="{9D8B030D-6E8A-4147-A177-3AD203B41FA5}">
                      <a16:colId xmlns:a16="http://schemas.microsoft.com/office/drawing/2014/main" val="1459378898"/>
                    </a:ext>
                  </a:extLst>
                </a:gridCol>
                <a:gridCol w="369053">
                  <a:extLst>
                    <a:ext uri="{9D8B030D-6E8A-4147-A177-3AD203B41FA5}">
                      <a16:colId xmlns:a16="http://schemas.microsoft.com/office/drawing/2014/main" val="522860351"/>
                    </a:ext>
                  </a:extLst>
                </a:gridCol>
                <a:gridCol w="577854">
                  <a:extLst>
                    <a:ext uri="{9D8B030D-6E8A-4147-A177-3AD203B41FA5}">
                      <a16:colId xmlns:a16="http://schemas.microsoft.com/office/drawing/2014/main" val="3899918504"/>
                    </a:ext>
                  </a:extLst>
                </a:gridCol>
                <a:gridCol w="722218">
                  <a:extLst>
                    <a:ext uri="{9D8B030D-6E8A-4147-A177-3AD203B41FA5}">
                      <a16:colId xmlns:a16="http://schemas.microsoft.com/office/drawing/2014/main" val="2294887606"/>
                    </a:ext>
                  </a:extLst>
                </a:gridCol>
              </a:tblGrid>
              <a:tr h="542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Signal Name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component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A~Z;1~9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Location 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Path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Each Pair Mismatch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994182"/>
                  </a:ext>
                </a:extLst>
              </a:tr>
              <a:tr h="20574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5.00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789047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333F4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USB2_P1_DP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J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9511.64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PASS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32542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333F4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USB2_P1_DN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</a:t>
                      </a:r>
                      <a:r>
                        <a:rPr lang="en-US" altLang="zh-TW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12.5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J</a:t>
                      </a:r>
                      <a:r>
                        <a:rPr lang="en-US" altLang="zh-TW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12.5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9526.65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-10.00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293211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333F4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USB2_P2_DP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</a:t>
                      </a:r>
                      <a:r>
                        <a:rPr lang="en-US" altLang="zh-TW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25.1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R</a:t>
                      </a:r>
                      <a:r>
                        <a:rPr lang="en-US" altLang="zh-TW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66.6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6778.14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PASS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04915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333F4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USB2_P2_DN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</a:t>
                      </a:r>
                      <a:r>
                        <a:rPr lang="en-US" altLang="zh-TW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99.5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R</a:t>
                      </a:r>
                      <a:r>
                        <a:rPr lang="en-US" altLang="zh-TW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6.52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6821.90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-38.76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5926277"/>
                  </a:ext>
                </a:extLst>
              </a:tr>
            </a:tbl>
          </a:graphicData>
        </a:graphic>
      </p:graphicFrame>
      <p:sp>
        <p:nvSpPr>
          <p:cNvPr id="19" name="文字方塊 18"/>
          <p:cNvSpPr txBox="1"/>
          <p:nvPr/>
        </p:nvSpPr>
        <p:spPr bwMode="gray">
          <a:xfrm>
            <a:off x="7040880" y="3347885"/>
            <a:ext cx="1245870" cy="369332"/>
          </a:xfrm>
          <a:prstGeom prst="rect">
            <a:avLst/>
          </a:prstGeom>
          <a:noFill/>
          <a:ln w="12700">
            <a:solidFill>
              <a:srgbClr val="DF1014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kumimoji="1" lang="en-US" altLang="zh-TW" b="1" dirty="0" smtClean="0">
                <a:solidFill>
                  <a:srgbClr val="DF1014"/>
                </a:solidFill>
                <a:ea typeface="+mj-ea"/>
              </a:rPr>
              <a:t>Step 12 </a:t>
            </a:r>
            <a:endParaRPr kumimoji="1" lang="zh-TW" altLang="en-US" b="1" dirty="0" smtClean="0">
              <a:solidFill>
                <a:srgbClr val="DF1014"/>
              </a:solidFill>
              <a:ea typeface="+mj-ea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gray">
          <a:xfrm>
            <a:off x="7040879" y="3936692"/>
            <a:ext cx="3145335" cy="329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kumimoji="1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8650" indent="-287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−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883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−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89025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−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11275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−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1" hangingPunct="1">
              <a:lnSpc>
                <a:spcPct val="77000"/>
              </a:lnSpc>
              <a:buClr>
                <a:srgbClr val="EC2225"/>
              </a:buClr>
              <a:buNone/>
            </a:pPr>
            <a:r>
              <a:rPr lang="zh-TW" altLang="en-US" sz="1400" dirty="0" smtClean="0">
                <a:solidFill>
                  <a:srgbClr val="404040"/>
                </a:solidFill>
                <a:ea typeface="ＭＳ Ｐゴシック"/>
              </a:rPr>
              <a:t>可針對不同條線路做</a:t>
            </a:r>
            <a:r>
              <a:rPr lang="en-US" altLang="zh-TW" sz="1400" dirty="0" smtClean="0">
                <a:solidFill>
                  <a:srgbClr val="404040"/>
                </a:solidFill>
                <a:ea typeface="ＭＳ Ｐゴシック"/>
              </a:rPr>
              <a:t>location</a:t>
            </a:r>
            <a:r>
              <a:rPr lang="zh-TW" altLang="en-US" sz="1400" dirty="0" smtClean="0">
                <a:solidFill>
                  <a:srgbClr val="404040"/>
                </a:solidFill>
                <a:ea typeface="ＭＳ Ｐゴシック"/>
              </a:rPr>
              <a:t>調整</a:t>
            </a:r>
            <a:r>
              <a:rPr lang="zh-TW" altLang="en-US" sz="1400" dirty="0">
                <a:solidFill>
                  <a:srgbClr val="404040"/>
                </a:solidFill>
                <a:ea typeface="ＭＳ Ｐゴシック"/>
              </a:rPr>
              <a:t>。</a:t>
            </a:r>
            <a:endParaRPr lang="en-US" altLang="ja-JP" sz="1400" dirty="0">
              <a:solidFill>
                <a:srgbClr val="404040"/>
              </a:solidFill>
              <a:ea typeface="ＭＳ Ｐゴシック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111490" y="4965693"/>
            <a:ext cx="839470" cy="1048714"/>
          </a:xfrm>
          <a:prstGeom prst="rect">
            <a:avLst/>
          </a:prstGeom>
          <a:noFill/>
          <a:ln w="22225">
            <a:solidFill>
              <a:srgbClr val="DF1014"/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zh-TW" altLang="en-US" sz="16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75435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0" grpId="0" animBg="1"/>
      <p:bldP spid="17" grpId="0" animBg="1"/>
      <p:bldP spid="19" grpId="0" animBg="1"/>
      <p:bldP spid="20" grpId="0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21668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0AAA06-1D33-4984-A889-69BA8E6C61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Confidential.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497E11E-177A-4490-A0F9-1C232A94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8528" y="3331008"/>
            <a:ext cx="9153724" cy="1231849"/>
          </a:xfrm>
        </p:spPr>
        <p:txBody>
          <a:bodyPr/>
          <a:lstStyle/>
          <a:p>
            <a:r>
              <a:rPr kumimoji="1" lang="en-US" altLang="zh-TW" dirty="0" smtClean="0">
                <a:latin typeface="+mn-lt"/>
              </a:rPr>
              <a:t>Tool Introduction</a:t>
            </a:r>
            <a:r>
              <a:rPr kumimoji="1" lang="en-US" altLang="ja-JP" dirty="0" smtClean="0">
                <a:latin typeface="+mn-lt"/>
              </a:rPr>
              <a:t> </a:t>
            </a:r>
            <a:endParaRPr kumimoji="1" lang="ja-JP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9281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使用工具</a:t>
            </a:r>
            <a:endParaRPr kumimoji="1" lang="ja-JP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666" y="2467435"/>
            <a:ext cx="1202498" cy="120249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404" y="2467435"/>
            <a:ext cx="1329019" cy="132901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468" y="2467435"/>
            <a:ext cx="2392632" cy="161502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434" y="3817634"/>
            <a:ext cx="1390880" cy="347720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 bwMode="gray">
          <a:xfrm>
            <a:off x="8567335" y="3785743"/>
            <a:ext cx="1815155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kumimoji="1" lang="en-US" altLang="zh-TW" dirty="0" smtClean="0">
                <a:solidFill>
                  <a:srgbClr val="2E7D3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EXCEL</a:t>
            </a:r>
            <a:r>
              <a:rPr kumimoji="1" lang="zh-TW" altLang="en-US" dirty="0" smtClean="0">
                <a:solidFill>
                  <a:srgbClr val="2E7D3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TW" dirty="0" smtClean="0">
                <a:solidFill>
                  <a:srgbClr val="2E7D3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VBA</a:t>
            </a:r>
            <a:endParaRPr kumimoji="1" lang="zh-TW" altLang="en-US" dirty="0" smtClean="0">
              <a:solidFill>
                <a:srgbClr val="2E7D3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96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TCL Tool </a:t>
            </a:r>
            <a:r>
              <a:rPr lang="zh-TW" altLang="en-US" smtClean="0"/>
              <a:t>流程圖</a:t>
            </a:r>
            <a:endParaRPr kumimoji="1" lang="ja-JP" altLang="en-US" dirty="0"/>
          </a:p>
        </p:txBody>
      </p:sp>
      <p:sp>
        <p:nvSpPr>
          <p:cNvPr id="32" name="矩形: 圓角 71">
            <a:extLst>
              <a:ext uri="{FF2B5EF4-FFF2-40B4-BE49-F238E27FC236}">
                <a16:creationId xmlns:a16="http://schemas.microsoft.com/office/drawing/2014/main" id="{41740E09-128B-40E5-B0EC-2A2CBCD1676E}"/>
              </a:ext>
            </a:extLst>
          </p:cNvPr>
          <p:cNvSpPr/>
          <p:nvPr/>
        </p:nvSpPr>
        <p:spPr bwMode="auto">
          <a:xfrm>
            <a:off x="839019" y="3051450"/>
            <a:ext cx="1440000" cy="540000"/>
          </a:xfrm>
          <a:prstGeom prst="roundRect">
            <a:avLst/>
          </a:prstGeom>
          <a:solidFill>
            <a:srgbClr val="DF101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400" b="1" dirty="0" smtClean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Allegro</a:t>
            </a:r>
            <a:endParaRPr lang="zh-TW" altLang="en-US" sz="1400" b="1" dirty="0">
              <a:solidFill>
                <a:srgbClr val="FFFFFF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33" name="矩形: 圓角 75">
            <a:extLst>
              <a:ext uri="{FF2B5EF4-FFF2-40B4-BE49-F238E27FC236}">
                <a16:creationId xmlns:a16="http://schemas.microsoft.com/office/drawing/2014/main" id="{271B35DD-6C35-49BA-B11D-0FA1AD7AD955}"/>
              </a:ext>
            </a:extLst>
          </p:cNvPr>
          <p:cNvSpPr/>
          <p:nvPr/>
        </p:nvSpPr>
        <p:spPr bwMode="auto">
          <a:xfrm>
            <a:off x="3856561" y="3051450"/>
            <a:ext cx="1440000" cy="540000"/>
          </a:xfrm>
          <a:prstGeom prst="roundRect">
            <a:avLst/>
          </a:prstGeom>
          <a:solidFill>
            <a:srgbClr val="DF101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400" b="1" dirty="0" smtClean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Python</a:t>
            </a:r>
            <a:endParaRPr lang="zh-TW" altLang="en-US" sz="1400" b="1" dirty="0">
              <a:solidFill>
                <a:srgbClr val="FFFFFF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34" name="矩形: 圓角 80">
            <a:extLst>
              <a:ext uri="{FF2B5EF4-FFF2-40B4-BE49-F238E27FC236}">
                <a16:creationId xmlns:a16="http://schemas.microsoft.com/office/drawing/2014/main" id="{3D5B16A6-676C-444B-913D-3D966452D337}"/>
              </a:ext>
            </a:extLst>
          </p:cNvPr>
          <p:cNvSpPr/>
          <p:nvPr/>
        </p:nvSpPr>
        <p:spPr bwMode="auto">
          <a:xfrm>
            <a:off x="6874103" y="3051450"/>
            <a:ext cx="1440000" cy="540000"/>
          </a:xfrm>
          <a:prstGeom prst="roundRect">
            <a:avLst/>
          </a:prstGeom>
          <a:solidFill>
            <a:srgbClr val="DF101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400" b="1" dirty="0" smtClean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Excel VBA</a:t>
            </a:r>
            <a:endParaRPr lang="zh-TW" altLang="en-US" sz="1400" b="1" dirty="0">
              <a:solidFill>
                <a:srgbClr val="FFFFFF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cxnSp>
        <p:nvCxnSpPr>
          <p:cNvPr id="35" name="直線單箭頭接點 34"/>
          <p:cNvCxnSpPr>
            <a:stCxn id="32" idx="3"/>
            <a:endCxn id="33" idx="1"/>
          </p:cNvCxnSpPr>
          <p:nvPr/>
        </p:nvCxnSpPr>
        <p:spPr bwMode="auto">
          <a:xfrm>
            <a:off x="2279019" y="3321450"/>
            <a:ext cx="1577542" cy="0"/>
          </a:xfrm>
          <a:prstGeom prst="straightConnector1">
            <a:avLst/>
          </a:prstGeom>
          <a:ln w="22225" cmpd="sng">
            <a:solidFill>
              <a:srgbClr val="A6A6A6"/>
            </a:solidFill>
            <a:prstDash val="sysDash"/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33" idx="3"/>
            <a:endCxn id="34" idx="1"/>
          </p:cNvCxnSpPr>
          <p:nvPr/>
        </p:nvCxnSpPr>
        <p:spPr bwMode="auto">
          <a:xfrm>
            <a:off x="5296561" y="3321450"/>
            <a:ext cx="1577542" cy="0"/>
          </a:xfrm>
          <a:prstGeom prst="straightConnector1">
            <a:avLst/>
          </a:prstGeom>
          <a:ln w="22225" cmpd="sng">
            <a:solidFill>
              <a:srgbClr val="A6A6A6"/>
            </a:solidFill>
            <a:prstDash val="sysDash"/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矩形: 圓角 80">
            <a:extLst>
              <a:ext uri="{FF2B5EF4-FFF2-40B4-BE49-F238E27FC236}">
                <a16:creationId xmlns:a16="http://schemas.microsoft.com/office/drawing/2014/main" id="{3D5B16A6-676C-444B-913D-3D966452D337}"/>
              </a:ext>
            </a:extLst>
          </p:cNvPr>
          <p:cNvSpPr/>
          <p:nvPr/>
        </p:nvSpPr>
        <p:spPr bwMode="auto">
          <a:xfrm>
            <a:off x="9891645" y="3051450"/>
            <a:ext cx="1440000" cy="540000"/>
          </a:xfrm>
          <a:prstGeom prst="roundRect">
            <a:avLst/>
          </a:prstGeom>
          <a:solidFill>
            <a:srgbClr val="DF101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400" b="1" dirty="0" smtClean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Result</a:t>
            </a:r>
            <a:endParaRPr lang="zh-TW" altLang="en-US" sz="1400" b="1" dirty="0">
              <a:solidFill>
                <a:srgbClr val="FFFFFF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cxnSp>
        <p:nvCxnSpPr>
          <p:cNvPr id="21" name="直線單箭頭接點 20"/>
          <p:cNvCxnSpPr>
            <a:stCxn id="34" idx="3"/>
            <a:endCxn id="23" idx="1"/>
          </p:cNvCxnSpPr>
          <p:nvPr/>
        </p:nvCxnSpPr>
        <p:spPr bwMode="auto">
          <a:xfrm>
            <a:off x="8314103" y="3321450"/>
            <a:ext cx="1577542" cy="0"/>
          </a:xfrm>
          <a:prstGeom prst="straightConnector1">
            <a:avLst/>
          </a:prstGeom>
          <a:ln w="22225" cmpd="sng">
            <a:solidFill>
              <a:srgbClr val="A6A6A6"/>
            </a:solidFill>
            <a:prstDash val="sysDash"/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7" name="圖片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215" y="2503562"/>
            <a:ext cx="702406" cy="702406"/>
          </a:xfrm>
          <a:prstGeom prst="rect">
            <a:avLst/>
          </a:prstGeom>
        </p:spPr>
      </p:pic>
      <p:grpSp>
        <p:nvGrpSpPr>
          <p:cNvPr id="38" name="群組 37"/>
          <p:cNvGrpSpPr/>
          <p:nvPr/>
        </p:nvGrpSpPr>
        <p:grpSpPr>
          <a:xfrm>
            <a:off x="2422094" y="2503562"/>
            <a:ext cx="702406" cy="784050"/>
            <a:chOff x="4175243" y="1456502"/>
            <a:chExt cx="994165" cy="1109721"/>
          </a:xfrm>
        </p:grpSpPr>
        <p:grpSp>
          <p:nvGrpSpPr>
            <p:cNvPr id="39" name="群組 38"/>
            <p:cNvGrpSpPr/>
            <p:nvPr/>
          </p:nvGrpSpPr>
          <p:grpSpPr>
            <a:xfrm>
              <a:off x="4175243" y="1456502"/>
              <a:ext cx="994165" cy="1109721"/>
              <a:chOff x="4175243" y="1456502"/>
              <a:chExt cx="994165" cy="1109721"/>
            </a:xfrm>
          </p:grpSpPr>
          <p:pic>
            <p:nvPicPr>
              <p:cNvPr id="43" name="圖片 42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b="-11624"/>
              <a:stretch/>
            </p:blipFill>
            <p:spPr>
              <a:xfrm>
                <a:off x="4175243" y="1456502"/>
                <a:ext cx="994165" cy="1109721"/>
              </a:xfrm>
              <a:prstGeom prst="rect">
                <a:avLst/>
              </a:prstGeom>
            </p:spPr>
          </p:pic>
          <p:sp>
            <p:nvSpPr>
              <p:cNvPr id="44" name="矩形 43"/>
              <p:cNvSpPr/>
              <p:nvPr/>
            </p:nvSpPr>
            <p:spPr>
              <a:xfrm>
                <a:off x="4357720" y="1972117"/>
                <a:ext cx="628549" cy="413189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txBody>
              <a:bodyPr wrap="square" lIns="91440" tIns="45720" rIns="91440" bIns="45720" rtlCol="0" anchor="ctr">
                <a:spAutoFit/>
              </a:bodyPr>
              <a:lstStyle/>
              <a:p>
                <a:pPr algn="ctr"/>
                <a:endParaRPr lang="zh-TW" altLang="en-US" sz="1600" b="1" cap="all" spc="0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effectLst/>
                </a:endParaRPr>
              </a:p>
            </p:txBody>
          </p:sp>
        </p:grpSp>
        <p:grpSp>
          <p:nvGrpSpPr>
            <p:cNvPr id="40" name="群組 39"/>
            <p:cNvGrpSpPr/>
            <p:nvPr/>
          </p:nvGrpSpPr>
          <p:grpSpPr>
            <a:xfrm>
              <a:off x="4358381" y="1972117"/>
              <a:ext cx="627888" cy="359664"/>
              <a:chOff x="4858733" y="2212848"/>
              <a:chExt cx="627888" cy="359664"/>
            </a:xfrm>
          </p:grpSpPr>
          <p:pic>
            <p:nvPicPr>
              <p:cNvPr id="41" name="圖片 40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949" t="53725" r="27031" b="9603"/>
              <a:stretch/>
            </p:blipFill>
            <p:spPr>
              <a:xfrm>
                <a:off x="4858733" y="2212848"/>
                <a:ext cx="627888" cy="359664"/>
              </a:xfrm>
              <a:prstGeom prst="rect">
                <a:avLst/>
              </a:prstGeom>
            </p:spPr>
          </p:pic>
          <p:cxnSp>
            <p:nvCxnSpPr>
              <p:cNvPr id="42" name="直線接點 41"/>
              <p:cNvCxnSpPr/>
              <p:nvPr/>
            </p:nvCxnSpPr>
            <p:spPr>
              <a:xfrm>
                <a:off x="4993639" y="2449195"/>
                <a:ext cx="30480" cy="76835"/>
              </a:xfrm>
              <a:prstGeom prst="line">
                <a:avLst/>
              </a:prstGeom>
              <a:ln w="34290" cap="rnd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9" name="圖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54" y="2503562"/>
            <a:ext cx="696822" cy="696822"/>
          </a:xfrm>
          <a:prstGeom prst="rect">
            <a:avLst/>
          </a:prstGeom>
        </p:spPr>
      </p:pic>
      <p:pic>
        <p:nvPicPr>
          <p:cNvPr id="45" name="圖片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463" y="2509146"/>
            <a:ext cx="696822" cy="696822"/>
          </a:xfrm>
          <a:prstGeom prst="rect">
            <a:avLst/>
          </a:prstGeom>
        </p:spPr>
      </p:pic>
      <p:sp>
        <p:nvSpPr>
          <p:cNvPr id="48" name="矩形 47"/>
          <p:cNvSpPr/>
          <p:nvPr/>
        </p:nvSpPr>
        <p:spPr>
          <a:xfrm>
            <a:off x="2114550" y="1657350"/>
            <a:ext cx="4972050" cy="334327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zh-TW" altLang="en-US" sz="16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7739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3" grpId="0" animBg="1"/>
      <p:bldP spid="34" grpId="0" animBg="1"/>
      <p:bldP spid="34" grpId="1" animBg="1"/>
      <p:bldP spid="23" grpId="0" animBg="1"/>
      <p:bldP spid="23" grpId="1" animBg="1"/>
      <p:bldP spid="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TCL Tool </a:t>
            </a:r>
            <a:r>
              <a:rPr lang="zh-TW" altLang="en-US" smtClean="0"/>
              <a:t>流程圖</a:t>
            </a:r>
            <a:endParaRPr kumimoji="1" lang="ja-JP" altLang="en-US" dirty="0"/>
          </a:p>
        </p:txBody>
      </p:sp>
      <p:grpSp>
        <p:nvGrpSpPr>
          <p:cNvPr id="10" name="群組 9"/>
          <p:cNvGrpSpPr/>
          <p:nvPr/>
        </p:nvGrpSpPr>
        <p:grpSpPr>
          <a:xfrm>
            <a:off x="3278444" y="448167"/>
            <a:ext cx="6236480" cy="6236480"/>
            <a:chOff x="2969884" y="410350"/>
            <a:chExt cx="6236480" cy="6236480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9884" y="410350"/>
              <a:ext cx="6236480" cy="6236480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4015592" y="3025242"/>
              <a:ext cx="4501728" cy="1828726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TW" altLang="en-US" sz="1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/>
              </a:endParaRPr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5144850" y="3066044"/>
            <a:ext cx="2747013" cy="540000"/>
            <a:chOff x="959853" y="2139720"/>
            <a:chExt cx="2747013" cy="540000"/>
          </a:xfrm>
        </p:grpSpPr>
        <p:sp>
          <p:nvSpPr>
            <p:cNvPr id="33" name="矩形: 圓角 75">
              <a:extLst>
                <a:ext uri="{FF2B5EF4-FFF2-40B4-BE49-F238E27FC236}">
                  <a16:creationId xmlns:a16="http://schemas.microsoft.com/office/drawing/2014/main" id="{271B35DD-6C35-49BA-B11D-0FA1AD7AD955}"/>
                </a:ext>
              </a:extLst>
            </p:cNvPr>
            <p:cNvSpPr/>
            <p:nvPr/>
          </p:nvSpPr>
          <p:spPr bwMode="auto">
            <a:xfrm>
              <a:off x="1491687" y="2139720"/>
              <a:ext cx="1440000" cy="540000"/>
            </a:xfrm>
            <a:prstGeom prst="roundRect">
              <a:avLst/>
            </a:prstGeom>
            <a:solidFill>
              <a:srgbClr val="DF101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1400" b="1" dirty="0" smtClean="0">
                  <a:solidFill>
                    <a:srgbClr val="FFFFFF"/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Python</a:t>
              </a:r>
              <a:endParaRPr lang="zh-TW" altLang="en-US" sz="1400" b="1" dirty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cxnSp>
          <p:nvCxnSpPr>
            <p:cNvPr id="35" name="直線單箭頭接點 34"/>
            <p:cNvCxnSpPr>
              <a:endCxn id="33" idx="1"/>
            </p:cNvCxnSpPr>
            <p:nvPr/>
          </p:nvCxnSpPr>
          <p:spPr bwMode="auto">
            <a:xfrm>
              <a:off x="959853" y="2409720"/>
              <a:ext cx="531834" cy="0"/>
            </a:xfrm>
            <a:prstGeom prst="straightConnector1">
              <a:avLst/>
            </a:prstGeom>
            <a:ln w="22225" cmpd="sng">
              <a:solidFill>
                <a:srgbClr val="A6A6A6"/>
              </a:solidFill>
              <a:prstDash val="sysDash"/>
              <a:headEnd type="none" w="med" len="med"/>
              <a:tailEnd type="triangle"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單箭頭接點 35"/>
            <p:cNvCxnSpPr>
              <a:stCxn id="33" idx="3"/>
              <a:endCxn id="9" idx="1"/>
            </p:cNvCxnSpPr>
            <p:nvPr/>
          </p:nvCxnSpPr>
          <p:spPr bwMode="auto">
            <a:xfrm flipV="1">
              <a:off x="2931687" y="2402740"/>
              <a:ext cx="775179" cy="6980"/>
            </a:xfrm>
            <a:prstGeom prst="straightConnector1">
              <a:avLst/>
            </a:prstGeom>
            <a:ln w="22225" cmpd="sng">
              <a:solidFill>
                <a:srgbClr val="A6A6A6"/>
              </a:solidFill>
              <a:prstDash val="sysDash"/>
              <a:headEnd type="none" w="med" len="med"/>
              <a:tailEnd type="triangle"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群組 1"/>
          <p:cNvGrpSpPr/>
          <p:nvPr/>
        </p:nvGrpSpPr>
        <p:grpSpPr>
          <a:xfrm>
            <a:off x="3844366" y="2980653"/>
            <a:ext cx="1319528" cy="784050"/>
            <a:chOff x="2422093" y="2503562"/>
            <a:chExt cx="1319528" cy="784050"/>
          </a:xfrm>
        </p:grpSpPr>
        <p:pic>
          <p:nvPicPr>
            <p:cNvPr id="37" name="圖片 3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9215" y="2503562"/>
              <a:ext cx="702406" cy="702406"/>
            </a:xfrm>
            <a:prstGeom prst="rect">
              <a:avLst/>
            </a:prstGeom>
          </p:spPr>
        </p:pic>
        <p:grpSp>
          <p:nvGrpSpPr>
            <p:cNvPr id="38" name="群組 37"/>
            <p:cNvGrpSpPr/>
            <p:nvPr/>
          </p:nvGrpSpPr>
          <p:grpSpPr>
            <a:xfrm>
              <a:off x="2422093" y="2503562"/>
              <a:ext cx="702406" cy="784050"/>
              <a:chOff x="4175242" y="1456503"/>
              <a:chExt cx="994165" cy="1109722"/>
            </a:xfrm>
          </p:grpSpPr>
          <p:grpSp>
            <p:nvGrpSpPr>
              <p:cNvPr id="39" name="群組 38"/>
              <p:cNvGrpSpPr/>
              <p:nvPr/>
            </p:nvGrpSpPr>
            <p:grpSpPr>
              <a:xfrm>
                <a:off x="4175242" y="1456503"/>
                <a:ext cx="994165" cy="1109722"/>
                <a:chOff x="4175242" y="1456503"/>
                <a:chExt cx="994165" cy="1109722"/>
              </a:xfrm>
            </p:grpSpPr>
            <p:pic>
              <p:nvPicPr>
                <p:cNvPr id="43" name="圖片 42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" b="-11624"/>
                <a:stretch/>
              </p:blipFill>
              <p:spPr>
                <a:xfrm>
                  <a:off x="4175242" y="1456503"/>
                  <a:ext cx="994165" cy="1109722"/>
                </a:xfrm>
                <a:prstGeom prst="rect">
                  <a:avLst/>
                </a:prstGeom>
              </p:spPr>
            </p:pic>
            <p:sp>
              <p:nvSpPr>
                <p:cNvPr id="44" name="矩形 43"/>
                <p:cNvSpPr/>
                <p:nvPr/>
              </p:nvSpPr>
              <p:spPr>
                <a:xfrm>
                  <a:off x="4357720" y="1972117"/>
                  <a:ext cx="628549" cy="41318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txBody>
                <a:bodyPr wrap="square" lIns="91440" tIns="45720" rIns="91440" bIns="45720" rtlCol="0" anchor="ctr">
                  <a:spAutoFit/>
                </a:bodyPr>
                <a:lstStyle/>
                <a:p>
                  <a:pPr algn="ctr"/>
                  <a:endParaRPr lang="zh-TW" altLang="en-US" sz="1600" b="1" cap="all" spc="0" dirty="0" smtClean="0">
                    <a:ln w="9000" cmpd="sng">
                      <a:solidFill>
                        <a:schemeClr val="accent4">
                          <a:shade val="50000"/>
                          <a:satMod val="120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</a:endParaRPr>
                </a:p>
              </p:txBody>
            </p:sp>
          </p:grpSp>
          <p:grpSp>
            <p:nvGrpSpPr>
              <p:cNvPr id="40" name="群組 39"/>
              <p:cNvGrpSpPr/>
              <p:nvPr/>
            </p:nvGrpSpPr>
            <p:grpSpPr>
              <a:xfrm>
                <a:off x="4358382" y="1972117"/>
                <a:ext cx="627888" cy="359664"/>
                <a:chOff x="4858734" y="2212848"/>
                <a:chExt cx="627888" cy="359664"/>
              </a:xfrm>
            </p:grpSpPr>
            <p:pic>
              <p:nvPicPr>
                <p:cNvPr id="41" name="圖片 40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949" t="53725" r="27031" b="9603"/>
                <a:stretch/>
              </p:blipFill>
              <p:spPr>
                <a:xfrm>
                  <a:off x="4858734" y="2212848"/>
                  <a:ext cx="627888" cy="359664"/>
                </a:xfrm>
                <a:prstGeom prst="rect">
                  <a:avLst/>
                </a:prstGeom>
              </p:spPr>
            </p:pic>
            <p:cxnSp>
              <p:nvCxnSpPr>
                <p:cNvPr id="42" name="直線接點 41"/>
                <p:cNvCxnSpPr/>
                <p:nvPr/>
              </p:nvCxnSpPr>
              <p:spPr>
                <a:xfrm>
                  <a:off x="4993639" y="2449195"/>
                  <a:ext cx="30480" cy="76835"/>
                </a:xfrm>
                <a:prstGeom prst="line">
                  <a:avLst/>
                </a:prstGeom>
                <a:ln w="34290" cap="rnd">
                  <a:solidFill>
                    <a:schemeClr val="tx1"/>
                  </a:solidFill>
                  <a:beve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9" name="圖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863" y="2980653"/>
            <a:ext cx="696822" cy="69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76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0AAA06-1D33-4984-A889-69BA8E6C61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Confidential.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497E11E-177A-4490-A0F9-1C232A94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8528" y="3331008"/>
            <a:ext cx="9153724" cy="1231849"/>
          </a:xfrm>
        </p:spPr>
        <p:txBody>
          <a:bodyPr/>
          <a:lstStyle/>
          <a:p>
            <a:r>
              <a:rPr kumimoji="1" lang="en-US" altLang="zh-TW" dirty="0" smtClean="0">
                <a:latin typeface="+mn-lt"/>
              </a:rPr>
              <a:t>Tool </a:t>
            </a:r>
            <a:r>
              <a:rPr kumimoji="1" lang="en-US" altLang="ja-JP" dirty="0" smtClean="0">
                <a:latin typeface="+mn-lt"/>
              </a:rPr>
              <a:t>Manual – I/O</a:t>
            </a:r>
            <a:endParaRPr kumimoji="1" lang="ja-JP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676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SQS Excel</a:t>
            </a:r>
            <a:endParaRPr kumimoji="1" lang="ja-JP" altLang="en-US" dirty="0"/>
          </a:p>
        </p:txBody>
      </p:sp>
      <p:grpSp>
        <p:nvGrpSpPr>
          <p:cNvPr id="41" name="群組 40"/>
          <p:cNvGrpSpPr/>
          <p:nvPr/>
        </p:nvGrpSpPr>
        <p:grpSpPr>
          <a:xfrm>
            <a:off x="4811579" y="173612"/>
            <a:ext cx="7170306" cy="540000"/>
            <a:chOff x="1946459" y="3051450"/>
            <a:chExt cx="7170306" cy="540000"/>
          </a:xfrm>
        </p:grpSpPr>
        <p:sp>
          <p:nvSpPr>
            <p:cNvPr id="42" name="矩形: 圓角 71">
              <a:extLst>
                <a:ext uri="{FF2B5EF4-FFF2-40B4-BE49-F238E27FC236}">
                  <a16:creationId xmlns:a16="http://schemas.microsoft.com/office/drawing/2014/main" id="{41740E09-128B-40E5-B0EC-2A2CBCD1676E}"/>
                </a:ext>
              </a:extLst>
            </p:cNvPr>
            <p:cNvSpPr/>
            <p:nvPr/>
          </p:nvSpPr>
          <p:spPr bwMode="auto">
            <a:xfrm>
              <a:off x="1946459" y="3051450"/>
              <a:ext cx="1440000" cy="540000"/>
            </a:xfrm>
            <a:prstGeom prst="roundRect">
              <a:avLst/>
            </a:prstGeom>
            <a:solidFill>
              <a:srgbClr val="DF101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1400" b="1" dirty="0" smtClean="0">
                  <a:solidFill>
                    <a:srgbClr val="FFFFFF"/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Allegro</a:t>
              </a:r>
              <a:endParaRPr lang="zh-TW" altLang="en-US" sz="1400" b="1" dirty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sp>
          <p:nvSpPr>
            <p:cNvPr id="43" name="矩形: 圓角 75">
              <a:extLst>
                <a:ext uri="{FF2B5EF4-FFF2-40B4-BE49-F238E27FC236}">
                  <a16:creationId xmlns:a16="http://schemas.microsoft.com/office/drawing/2014/main" id="{271B35DD-6C35-49BA-B11D-0FA1AD7AD955}"/>
                </a:ext>
              </a:extLst>
            </p:cNvPr>
            <p:cNvSpPr/>
            <p:nvPr/>
          </p:nvSpPr>
          <p:spPr bwMode="auto">
            <a:xfrm>
              <a:off x="3856561" y="3051450"/>
              <a:ext cx="1440000" cy="540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1400" b="1" dirty="0" smtClean="0">
                  <a:solidFill>
                    <a:srgbClr val="FFFFFF"/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Python</a:t>
              </a:r>
              <a:endParaRPr lang="zh-TW" altLang="en-US" sz="1400" b="1" dirty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sp>
          <p:nvSpPr>
            <p:cNvPr id="44" name="矩形: 圓角 80">
              <a:extLst>
                <a:ext uri="{FF2B5EF4-FFF2-40B4-BE49-F238E27FC236}">
                  <a16:creationId xmlns:a16="http://schemas.microsoft.com/office/drawing/2014/main" id="{3D5B16A6-676C-444B-913D-3D966452D337}"/>
                </a:ext>
              </a:extLst>
            </p:cNvPr>
            <p:cNvSpPr/>
            <p:nvPr/>
          </p:nvSpPr>
          <p:spPr bwMode="auto">
            <a:xfrm>
              <a:off x="5766663" y="3051450"/>
              <a:ext cx="1440000" cy="540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1400" b="1" dirty="0" smtClean="0">
                  <a:solidFill>
                    <a:srgbClr val="FFFFFF"/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Excel VBA</a:t>
              </a:r>
              <a:endParaRPr lang="zh-TW" altLang="en-US" sz="1400" b="1" dirty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cxnSp>
          <p:nvCxnSpPr>
            <p:cNvPr id="45" name="直線單箭頭接點 44"/>
            <p:cNvCxnSpPr>
              <a:stCxn id="42" idx="3"/>
              <a:endCxn id="43" idx="1"/>
            </p:cNvCxnSpPr>
            <p:nvPr/>
          </p:nvCxnSpPr>
          <p:spPr bwMode="auto">
            <a:xfrm>
              <a:off x="3386459" y="3321450"/>
              <a:ext cx="470102" cy="0"/>
            </a:xfrm>
            <a:prstGeom prst="straightConnector1">
              <a:avLst/>
            </a:prstGeom>
            <a:ln w="22225" cmpd="sng">
              <a:solidFill>
                <a:srgbClr val="A6A6A6"/>
              </a:solidFill>
              <a:prstDash val="sysDash"/>
              <a:headEnd type="none" w="med" len="med"/>
              <a:tailEnd type="triangle"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矩形: 圓角 80">
              <a:extLst>
                <a:ext uri="{FF2B5EF4-FFF2-40B4-BE49-F238E27FC236}">
                  <a16:creationId xmlns:a16="http://schemas.microsoft.com/office/drawing/2014/main" id="{3D5B16A6-676C-444B-913D-3D966452D337}"/>
                </a:ext>
              </a:extLst>
            </p:cNvPr>
            <p:cNvSpPr/>
            <p:nvPr/>
          </p:nvSpPr>
          <p:spPr bwMode="auto">
            <a:xfrm>
              <a:off x="7676765" y="3051450"/>
              <a:ext cx="1440000" cy="540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1400" b="1" dirty="0" smtClean="0">
                  <a:solidFill>
                    <a:srgbClr val="FFFFFF"/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Result</a:t>
              </a:r>
              <a:endParaRPr lang="zh-TW" altLang="en-US" sz="1400" b="1" dirty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cxnSp>
          <p:nvCxnSpPr>
            <p:cNvPr id="47" name="直線單箭頭接點 46"/>
            <p:cNvCxnSpPr>
              <a:stCxn id="44" idx="3"/>
              <a:endCxn id="46" idx="1"/>
            </p:cNvCxnSpPr>
            <p:nvPr/>
          </p:nvCxnSpPr>
          <p:spPr bwMode="auto">
            <a:xfrm>
              <a:off x="7206663" y="3321450"/>
              <a:ext cx="470102" cy="0"/>
            </a:xfrm>
            <a:prstGeom prst="straightConnector1">
              <a:avLst/>
            </a:prstGeom>
            <a:ln w="22225" cmpd="sng">
              <a:solidFill>
                <a:srgbClr val="A6A6A6"/>
              </a:solidFill>
              <a:prstDash val="sysDash"/>
              <a:headEnd type="none" w="med" len="med"/>
              <a:tailEnd type="triangle"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單箭頭接點 47"/>
            <p:cNvCxnSpPr>
              <a:stCxn id="43" idx="3"/>
              <a:endCxn id="44" idx="1"/>
            </p:cNvCxnSpPr>
            <p:nvPr/>
          </p:nvCxnSpPr>
          <p:spPr bwMode="auto">
            <a:xfrm>
              <a:off x="5296561" y="3321450"/>
              <a:ext cx="470102" cy="0"/>
            </a:xfrm>
            <a:prstGeom prst="straightConnector1">
              <a:avLst/>
            </a:prstGeom>
            <a:ln w="22225" cmpd="sng">
              <a:solidFill>
                <a:srgbClr val="A6A6A6"/>
              </a:solidFill>
              <a:prstDash val="sysDash"/>
              <a:headEnd type="none" w="med" len="med"/>
              <a:tailEnd type="triangle"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群組 15"/>
          <p:cNvGrpSpPr/>
          <p:nvPr/>
        </p:nvGrpSpPr>
        <p:grpSpPr>
          <a:xfrm>
            <a:off x="2178125" y="2196602"/>
            <a:ext cx="3806114" cy="1524915"/>
            <a:chOff x="2422092" y="2503561"/>
            <a:chExt cx="3806114" cy="1524915"/>
          </a:xfrm>
        </p:grpSpPr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2083" y="2503561"/>
              <a:ext cx="1366123" cy="1366123"/>
            </a:xfrm>
            <a:prstGeom prst="rect">
              <a:avLst/>
            </a:prstGeom>
          </p:spPr>
        </p:pic>
        <p:grpSp>
          <p:nvGrpSpPr>
            <p:cNvPr id="18" name="群組 17"/>
            <p:cNvGrpSpPr/>
            <p:nvPr/>
          </p:nvGrpSpPr>
          <p:grpSpPr>
            <a:xfrm>
              <a:off x="2422092" y="2503562"/>
              <a:ext cx="1366123" cy="1524914"/>
              <a:chOff x="4175241" y="1456503"/>
              <a:chExt cx="1933571" cy="2158320"/>
            </a:xfrm>
          </p:grpSpPr>
          <p:grpSp>
            <p:nvGrpSpPr>
              <p:cNvPr id="19" name="群組 18"/>
              <p:cNvGrpSpPr/>
              <p:nvPr/>
            </p:nvGrpSpPr>
            <p:grpSpPr>
              <a:xfrm>
                <a:off x="4175241" y="1456503"/>
                <a:ext cx="1933571" cy="2158320"/>
                <a:chOff x="4175241" y="1456503"/>
                <a:chExt cx="1933571" cy="2158320"/>
              </a:xfrm>
            </p:grpSpPr>
            <p:pic>
              <p:nvPicPr>
                <p:cNvPr id="23" name="圖片 22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" b="-11624"/>
                <a:stretch/>
              </p:blipFill>
              <p:spPr>
                <a:xfrm>
                  <a:off x="4175241" y="1456503"/>
                  <a:ext cx="1933571" cy="2158320"/>
                </a:xfrm>
                <a:prstGeom prst="rect">
                  <a:avLst/>
                </a:prstGeom>
              </p:spPr>
            </p:pic>
            <p:sp>
              <p:nvSpPr>
                <p:cNvPr id="24" name="矩形 23"/>
                <p:cNvSpPr/>
                <p:nvPr/>
              </p:nvSpPr>
              <p:spPr>
                <a:xfrm>
                  <a:off x="4523766" y="2535663"/>
                  <a:ext cx="1227793" cy="61397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txBody>
                <a:bodyPr wrap="square" lIns="91440" tIns="45720" rIns="91440" bIns="45720" rtlCol="0" anchor="ctr">
                  <a:spAutoFit/>
                </a:bodyPr>
                <a:lstStyle/>
                <a:p>
                  <a:pPr algn="ctr"/>
                  <a:endParaRPr lang="zh-TW" altLang="en-US" sz="1600" b="1" cap="all" spc="0" dirty="0" smtClean="0">
                    <a:ln w="9000" cmpd="sng">
                      <a:solidFill>
                        <a:schemeClr val="accent4">
                          <a:shade val="50000"/>
                          <a:satMod val="120000"/>
                        </a:schemeClr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</a:endParaRPr>
                </a:p>
              </p:txBody>
            </p:sp>
          </p:grpSp>
          <p:grpSp>
            <p:nvGrpSpPr>
              <p:cNvPr id="20" name="群組 19"/>
              <p:cNvGrpSpPr/>
              <p:nvPr/>
            </p:nvGrpSpPr>
            <p:grpSpPr>
              <a:xfrm>
                <a:off x="4588643" y="2483503"/>
                <a:ext cx="1162916" cy="666135"/>
                <a:chOff x="5088995" y="2724234"/>
                <a:chExt cx="1162916" cy="666135"/>
              </a:xfrm>
            </p:grpSpPr>
            <p:pic>
              <p:nvPicPr>
                <p:cNvPr id="21" name="圖片 20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949" t="53725" r="27031" b="9603"/>
                <a:stretch/>
              </p:blipFill>
              <p:spPr>
                <a:xfrm>
                  <a:off x="5088995" y="2724234"/>
                  <a:ext cx="1162916" cy="666135"/>
                </a:xfrm>
                <a:prstGeom prst="rect">
                  <a:avLst/>
                </a:prstGeom>
              </p:spPr>
            </p:pic>
            <p:cxnSp>
              <p:nvCxnSpPr>
                <p:cNvPr id="22" name="直線接點 21"/>
                <p:cNvCxnSpPr/>
                <p:nvPr/>
              </p:nvCxnSpPr>
              <p:spPr>
                <a:xfrm>
                  <a:off x="5317193" y="3154819"/>
                  <a:ext cx="71911" cy="157295"/>
                </a:xfrm>
                <a:prstGeom prst="line">
                  <a:avLst/>
                </a:prstGeom>
                <a:ln w="34290" cap="rnd">
                  <a:solidFill>
                    <a:schemeClr val="tx1"/>
                  </a:solidFill>
                  <a:beve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6" name="向右箭號 5"/>
          <p:cNvSpPr/>
          <p:nvPr/>
        </p:nvSpPr>
        <p:spPr>
          <a:xfrm>
            <a:off x="3794206" y="2846991"/>
            <a:ext cx="571500" cy="150432"/>
          </a:xfrm>
          <a:prstGeom prst="rightArrow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zh-TW" altLang="en-US" sz="16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32" name="文字方塊 31"/>
          <p:cNvSpPr txBox="1"/>
          <p:nvPr/>
        </p:nvSpPr>
        <p:spPr bwMode="gray">
          <a:xfrm>
            <a:off x="7040880" y="2021324"/>
            <a:ext cx="1245870" cy="369332"/>
          </a:xfrm>
          <a:prstGeom prst="rect">
            <a:avLst/>
          </a:prstGeom>
          <a:noFill/>
          <a:ln w="12700">
            <a:solidFill>
              <a:srgbClr val="DF1014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kumimoji="1" lang="en-US" altLang="zh-TW" b="1" dirty="0" smtClean="0">
                <a:solidFill>
                  <a:srgbClr val="DF1014"/>
                </a:solidFill>
                <a:ea typeface="+mj-ea"/>
              </a:rPr>
              <a:t>Step 1 </a:t>
            </a:r>
            <a:endParaRPr kumimoji="1" lang="zh-TW" altLang="en-US" b="1" dirty="0" smtClean="0">
              <a:solidFill>
                <a:srgbClr val="DF1014"/>
              </a:solidFill>
              <a:ea typeface="+mj-ea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gray">
          <a:xfrm>
            <a:off x="7040880" y="2542044"/>
            <a:ext cx="3145335" cy="397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kumimoji="1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8650" indent="-287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−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883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−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89025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−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11275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−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defTabSz="914400" eaLnBrk="1" hangingPunct="1">
              <a:lnSpc>
                <a:spcPct val="77000"/>
              </a:lnSpc>
              <a:buClr>
                <a:srgbClr val="EC2225"/>
              </a:buClr>
              <a:buNone/>
            </a:pPr>
            <a:r>
              <a:rPr lang="zh-TW" altLang="en-US" sz="1400" dirty="0" smtClean="0">
                <a:solidFill>
                  <a:srgbClr val="404040"/>
                </a:solidFill>
                <a:ea typeface="ＭＳ Ｐゴシック"/>
              </a:rPr>
              <a:t>手動將副檔名 </a:t>
            </a:r>
            <a:r>
              <a:rPr lang="en-US" altLang="zh-TW" sz="1400" dirty="0">
                <a:solidFill>
                  <a:srgbClr val="404040"/>
                </a:solidFill>
                <a:ea typeface="ＭＳ Ｐゴシック"/>
              </a:rPr>
              <a:t>.</a:t>
            </a:r>
            <a:r>
              <a:rPr lang="en-US" altLang="zh-TW" sz="1400" dirty="0" err="1">
                <a:solidFill>
                  <a:srgbClr val="404040"/>
                </a:solidFill>
                <a:ea typeface="ＭＳ Ｐゴシック"/>
              </a:rPr>
              <a:t>rpt</a:t>
            </a:r>
            <a:r>
              <a:rPr lang="zh-TW" altLang="en-US" sz="1400" dirty="0" smtClean="0">
                <a:solidFill>
                  <a:srgbClr val="404040"/>
                </a:solidFill>
                <a:ea typeface="ＭＳ Ｐゴシック"/>
              </a:rPr>
              <a:t> 改成 </a:t>
            </a:r>
            <a:r>
              <a:rPr lang="en-US" altLang="zh-TW" sz="1400" dirty="0">
                <a:solidFill>
                  <a:srgbClr val="404040"/>
                </a:solidFill>
                <a:ea typeface="ＭＳ Ｐゴシック"/>
              </a:rPr>
              <a:t>.</a:t>
            </a:r>
            <a:r>
              <a:rPr lang="en-US" altLang="zh-TW" sz="1400" dirty="0">
                <a:solidFill>
                  <a:srgbClr val="404040"/>
                </a:solidFill>
                <a:ea typeface="ＭＳ Ｐゴシック"/>
              </a:rPr>
              <a:t>txt</a:t>
            </a:r>
            <a:endParaRPr lang="en-US" altLang="zh-TW" sz="1400" dirty="0">
              <a:solidFill>
                <a:srgbClr val="404040"/>
              </a:solidFill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43804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2" grpId="0" animBg="1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SQS Excel</a:t>
            </a:r>
            <a:endParaRPr kumimoji="1" lang="ja-JP" altLang="en-US" dirty="0"/>
          </a:p>
        </p:txBody>
      </p:sp>
      <p:grpSp>
        <p:nvGrpSpPr>
          <p:cNvPr id="41" name="群組 40"/>
          <p:cNvGrpSpPr/>
          <p:nvPr/>
        </p:nvGrpSpPr>
        <p:grpSpPr>
          <a:xfrm>
            <a:off x="4811579" y="173612"/>
            <a:ext cx="7170306" cy="540000"/>
            <a:chOff x="1946459" y="3051450"/>
            <a:chExt cx="7170306" cy="540000"/>
          </a:xfrm>
        </p:grpSpPr>
        <p:sp>
          <p:nvSpPr>
            <p:cNvPr id="42" name="矩形: 圓角 71">
              <a:extLst>
                <a:ext uri="{FF2B5EF4-FFF2-40B4-BE49-F238E27FC236}">
                  <a16:creationId xmlns:a16="http://schemas.microsoft.com/office/drawing/2014/main" id="{41740E09-128B-40E5-B0EC-2A2CBCD1676E}"/>
                </a:ext>
              </a:extLst>
            </p:cNvPr>
            <p:cNvSpPr/>
            <p:nvPr/>
          </p:nvSpPr>
          <p:spPr bwMode="auto">
            <a:xfrm>
              <a:off x="1946459" y="3051450"/>
              <a:ext cx="1440000" cy="540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1400" b="1" dirty="0" smtClean="0">
                  <a:solidFill>
                    <a:srgbClr val="FFFFFF"/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Allegro</a:t>
              </a:r>
              <a:endParaRPr lang="zh-TW" altLang="en-US" sz="1400" b="1" dirty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sp>
          <p:nvSpPr>
            <p:cNvPr id="43" name="矩形: 圓角 75">
              <a:extLst>
                <a:ext uri="{FF2B5EF4-FFF2-40B4-BE49-F238E27FC236}">
                  <a16:creationId xmlns:a16="http://schemas.microsoft.com/office/drawing/2014/main" id="{271B35DD-6C35-49BA-B11D-0FA1AD7AD955}"/>
                </a:ext>
              </a:extLst>
            </p:cNvPr>
            <p:cNvSpPr/>
            <p:nvPr/>
          </p:nvSpPr>
          <p:spPr bwMode="auto">
            <a:xfrm>
              <a:off x="3856561" y="3051450"/>
              <a:ext cx="1440000" cy="540000"/>
            </a:xfrm>
            <a:prstGeom prst="roundRect">
              <a:avLst/>
            </a:prstGeom>
            <a:solidFill>
              <a:srgbClr val="DF101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1400" b="1" dirty="0" smtClean="0">
                  <a:solidFill>
                    <a:srgbClr val="FFFFFF"/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Python</a:t>
              </a:r>
              <a:endParaRPr lang="zh-TW" altLang="en-US" sz="1400" b="1" dirty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sp>
          <p:nvSpPr>
            <p:cNvPr id="44" name="矩形: 圓角 80">
              <a:extLst>
                <a:ext uri="{FF2B5EF4-FFF2-40B4-BE49-F238E27FC236}">
                  <a16:creationId xmlns:a16="http://schemas.microsoft.com/office/drawing/2014/main" id="{3D5B16A6-676C-444B-913D-3D966452D337}"/>
                </a:ext>
              </a:extLst>
            </p:cNvPr>
            <p:cNvSpPr/>
            <p:nvPr/>
          </p:nvSpPr>
          <p:spPr bwMode="auto">
            <a:xfrm>
              <a:off x="5766663" y="3051450"/>
              <a:ext cx="1440000" cy="540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1400" b="1" dirty="0" smtClean="0">
                  <a:solidFill>
                    <a:srgbClr val="FFFFFF"/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Excel VBA</a:t>
              </a:r>
              <a:endParaRPr lang="zh-TW" altLang="en-US" sz="1400" b="1" dirty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cxnSp>
          <p:nvCxnSpPr>
            <p:cNvPr id="45" name="直線單箭頭接點 44"/>
            <p:cNvCxnSpPr>
              <a:stCxn id="42" idx="3"/>
              <a:endCxn id="43" idx="1"/>
            </p:cNvCxnSpPr>
            <p:nvPr/>
          </p:nvCxnSpPr>
          <p:spPr bwMode="auto">
            <a:xfrm>
              <a:off x="3386459" y="3321450"/>
              <a:ext cx="470102" cy="0"/>
            </a:xfrm>
            <a:prstGeom prst="straightConnector1">
              <a:avLst/>
            </a:prstGeom>
            <a:ln w="22225" cmpd="sng">
              <a:solidFill>
                <a:srgbClr val="A6A6A6"/>
              </a:solidFill>
              <a:prstDash val="sysDash"/>
              <a:headEnd type="none" w="med" len="med"/>
              <a:tailEnd type="triangle"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矩形: 圓角 80">
              <a:extLst>
                <a:ext uri="{FF2B5EF4-FFF2-40B4-BE49-F238E27FC236}">
                  <a16:creationId xmlns:a16="http://schemas.microsoft.com/office/drawing/2014/main" id="{3D5B16A6-676C-444B-913D-3D966452D337}"/>
                </a:ext>
              </a:extLst>
            </p:cNvPr>
            <p:cNvSpPr/>
            <p:nvPr/>
          </p:nvSpPr>
          <p:spPr bwMode="auto">
            <a:xfrm>
              <a:off x="7676765" y="3051450"/>
              <a:ext cx="1440000" cy="540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1400" b="1" dirty="0" smtClean="0">
                  <a:solidFill>
                    <a:srgbClr val="FFFFFF"/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Result</a:t>
              </a:r>
              <a:endParaRPr lang="zh-TW" altLang="en-US" sz="1400" b="1" dirty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cxnSp>
          <p:nvCxnSpPr>
            <p:cNvPr id="47" name="直線單箭頭接點 46"/>
            <p:cNvCxnSpPr>
              <a:stCxn id="44" idx="3"/>
              <a:endCxn id="46" idx="1"/>
            </p:cNvCxnSpPr>
            <p:nvPr/>
          </p:nvCxnSpPr>
          <p:spPr bwMode="auto">
            <a:xfrm>
              <a:off x="7206663" y="3321450"/>
              <a:ext cx="470102" cy="0"/>
            </a:xfrm>
            <a:prstGeom prst="straightConnector1">
              <a:avLst/>
            </a:prstGeom>
            <a:ln w="22225" cmpd="sng">
              <a:solidFill>
                <a:srgbClr val="A6A6A6"/>
              </a:solidFill>
              <a:prstDash val="sysDash"/>
              <a:headEnd type="none" w="med" len="med"/>
              <a:tailEnd type="triangle"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單箭頭接點 47"/>
            <p:cNvCxnSpPr>
              <a:stCxn id="43" idx="3"/>
              <a:endCxn id="44" idx="1"/>
            </p:cNvCxnSpPr>
            <p:nvPr/>
          </p:nvCxnSpPr>
          <p:spPr bwMode="auto">
            <a:xfrm>
              <a:off x="5296561" y="3321450"/>
              <a:ext cx="470102" cy="0"/>
            </a:xfrm>
            <a:prstGeom prst="straightConnector1">
              <a:avLst/>
            </a:prstGeom>
            <a:ln w="22225" cmpd="sng">
              <a:solidFill>
                <a:srgbClr val="A6A6A6"/>
              </a:solidFill>
              <a:prstDash val="sysDash"/>
              <a:headEnd type="none" w="med" len="med"/>
              <a:tailEnd type="triangle"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1676400" y="1127942"/>
            <a:ext cx="39148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3"/>
              </a:rPr>
              <a:t>http://10.158.151.3:3000/tlc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9426" y="1718086"/>
            <a:ext cx="3665538" cy="150889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29" name="直線單箭頭接點 28"/>
          <p:cNvCxnSpPr/>
          <p:nvPr/>
        </p:nvCxnSpPr>
        <p:spPr>
          <a:xfrm flipH="1">
            <a:off x="1523999" y="2441831"/>
            <a:ext cx="304799" cy="0"/>
          </a:xfrm>
          <a:prstGeom prst="straightConnector1">
            <a:avLst/>
          </a:prstGeom>
          <a:ln w="12700">
            <a:solidFill>
              <a:srgbClr val="DF1014"/>
            </a:solidFill>
            <a:headEnd type="oval"/>
          </a:ln>
          <a:effectLst>
            <a:outerShdw blurRad="50800" dir="6060000" sx="98000" sy="98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 bwMode="gray">
          <a:xfrm>
            <a:off x="453387" y="2257165"/>
            <a:ext cx="1070610" cy="369332"/>
          </a:xfrm>
          <a:prstGeom prst="rect">
            <a:avLst/>
          </a:prstGeom>
          <a:noFill/>
          <a:ln w="12700">
            <a:solidFill>
              <a:srgbClr val="DF1014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kumimoji="1" lang="en-US" altLang="zh-TW" b="1" dirty="0" smtClean="0">
                <a:solidFill>
                  <a:srgbClr val="DF1014"/>
                </a:solidFill>
                <a:ea typeface="+mj-ea"/>
              </a:rPr>
              <a:t>Step 3</a:t>
            </a:r>
            <a:endParaRPr kumimoji="1" lang="zh-TW" altLang="en-US" b="1" dirty="0" smtClean="0">
              <a:solidFill>
                <a:srgbClr val="DF1014"/>
              </a:solidFill>
              <a:ea typeface="+mj-ea"/>
            </a:endParaRPr>
          </a:p>
        </p:txBody>
      </p:sp>
      <p:cxnSp>
        <p:nvCxnSpPr>
          <p:cNvPr id="32" name="直線單箭頭接點 31"/>
          <p:cNvCxnSpPr/>
          <p:nvPr/>
        </p:nvCxnSpPr>
        <p:spPr>
          <a:xfrm flipH="1">
            <a:off x="1524003" y="3039025"/>
            <a:ext cx="304799" cy="0"/>
          </a:xfrm>
          <a:prstGeom prst="straightConnector1">
            <a:avLst/>
          </a:prstGeom>
          <a:ln w="12700">
            <a:solidFill>
              <a:srgbClr val="DF1014"/>
            </a:solidFill>
            <a:headEnd type="oval"/>
          </a:ln>
          <a:effectLst>
            <a:outerShdw blurRad="50800" dir="6060000" sx="98000" sy="98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 bwMode="gray">
          <a:xfrm>
            <a:off x="453391" y="2854359"/>
            <a:ext cx="1070610" cy="369332"/>
          </a:xfrm>
          <a:prstGeom prst="rect">
            <a:avLst/>
          </a:prstGeom>
          <a:noFill/>
          <a:ln w="12700">
            <a:solidFill>
              <a:srgbClr val="DF1014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kumimoji="1" lang="en-US" altLang="zh-TW" b="1" dirty="0" smtClean="0">
                <a:solidFill>
                  <a:srgbClr val="DF1014"/>
                </a:solidFill>
                <a:ea typeface="+mj-ea"/>
              </a:rPr>
              <a:t>Step 4</a:t>
            </a:r>
            <a:endParaRPr kumimoji="1" lang="zh-TW" altLang="en-US" b="1" dirty="0" smtClean="0">
              <a:solidFill>
                <a:srgbClr val="DF1014"/>
              </a:solidFill>
              <a:ea typeface="+mj-ea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453391" y="3373933"/>
            <a:ext cx="4961574" cy="1493649"/>
            <a:chOff x="453389" y="4291900"/>
            <a:chExt cx="4961574" cy="1493649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49425" y="4291900"/>
              <a:ext cx="3665538" cy="149364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cxnSp>
          <p:nvCxnSpPr>
            <p:cNvPr id="34" name="直線單箭頭接點 33"/>
            <p:cNvCxnSpPr/>
            <p:nvPr/>
          </p:nvCxnSpPr>
          <p:spPr>
            <a:xfrm flipH="1">
              <a:off x="1524001" y="5397858"/>
              <a:ext cx="304799" cy="0"/>
            </a:xfrm>
            <a:prstGeom prst="straightConnector1">
              <a:avLst/>
            </a:prstGeom>
            <a:ln w="12700">
              <a:solidFill>
                <a:srgbClr val="DF1014"/>
              </a:solidFill>
              <a:headEnd type="oval"/>
            </a:ln>
            <a:effectLst>
              <a:outerShdw blurRad="50800" dir="6060000" sx="98000" sy="98000" algn="ctr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字方塊 34"/>
            <p:cNvSpPr txBox="1"/>
            <p:nvPr/>
          </p:nvSpPr>
          <p:spPr bwMode="gray">
            <a:xfrm>
              <a:off x="453389" y="5213192"/>
              <a:ext cx="1070610" cy="369332"/>
            </a:xfrm>
            <a:prstGeom prst="rect">
              <a:avLst/>
            </a:prstGeom>
            <a:noFill/>
            <a:ln w="12700">
              <a:solidFill>
                <a:srgbClr val="DF1014"/>
              </a:solidFill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kumimoji="1" lang="en-US" altLang="zh-TW" b="1" dirty="0" smtClean="0">
                  <a:solidFill>
                    <a:srgbClr val="DF1014"/>
                  </a:solidFill>
                  <a:ea typeface="+mj-ea"/>
                </a:rPr>
                <a:t>Step 5</a:t>
              </a:r>
              <a:endParaRPr kumimoji="1" lang="zh-TW" altLang="en-US" b="1" dirty="0" smtClean="0">
                <a:solidFill>
                  <a:srgbClr val="DF1014"/>
                </a:solidFill>
                <a:ea typeface="+mj-ea"/>
              </a:endParaRPr>
            </a:p>
          </p:txBody>
        </p:sp>
      </p:grpSp>
      <p:sp>
        <p:nvSpPr>
          <p:cNvPr id="37" name="文字方塊 36"/>
          <p:cNvSpPr txBox="1"/>
          <p:nvPr/>
        </p:nvSpPr>
        <p:spPr bwMode="gray">
          <a:xfrm>
            <a:off x="453391" y="1164088"/>
            <a:ext cx="1070610" cy="369332"/>
          </a:xfrm>
          <a:prstGeom prst="rect">
            <a:avLst/>
          </a:prstGeom>
          <a:noFill/>
          <a:ln w="12700">
            <a:solidFill>
              <a:srgbClr val="DF1014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kumimoji="1" lang="en-US" altLang="zh-TW" b="1" dirty="0" smtClean="0">
                <a:solidFill>
                  <a:srgbClr val="DF1014"/>
                </a:solidFill>
                <a:ea typeface="+mj-ea"/>
              </a:rPr>
              <a:t>Step 2</a:t>
            </a:r>
            <a:endParaRPr kumimoji="1" lang="zh-TW" altLang="en-US" b="1" dirty="0" smtClean="0">
              <a:solidFill>
                <a:srgbClr val="DF1014"/>
              </a:solidFill>
              <a:ea typeface="+mj-ea"/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453385" y="5014539"/>
            <a:ext cx="4961576" cy="1591929"/>
            <a:chOff x="453385" y="5014539"/>
            <a:chExt cx="4961576" cy="1591929"/>
          </a:xfrm>
        </p:grpSpPr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49531" y="5014539"/>
              <a:ext cx="3665430" cy="15850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49" name="直線單箭頭接點 48"/>
            <p:cNvCxnSpPr/>
            <p:nvPr/>
          </p:nvCxnSpPr>
          <p:spPr>
            <a:xfrm flipH="1">
              <a:off x="1523998" y="6421802"/>
              <a:ext cx="225533" cy="0"/>
            </a:xfrm>
            <a:prstGeom prst="straightConnector1">
              <a:avLst/>
            </a:prstGeom>
            <a:ln w="12700">
              <a:solidFill>
                <a:srgbClr val="DF1014"/>
              </a:solidFill>
              <a:headEnd type="oval"/>
            </a:ln>
            <a:effectLst>
              <a:outerShdw blurRad="50800" dir="6060000" sx="98000" sy="98000" algn="ctr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字方塊 49"/>
            <p:cNvSpPr txBox="1"/>
            <p:nvPr/>
          </p:nvSpPr>
          <p:spPr bwMode="gray">
            <a:xfrm>
              <a:off x="453385" y="6237136"/>
              <a:ext cx="1070610" cy="369332"/>
            </a:xfrm>
            <a:prstGeom prst="rect">
              <a:avLst/>
            </a:prstGeom>
            <a:noFill/>
            <a:ln w="12700">
              <a:solidFill>
                <a:srgbClr val="DF1014"/>
              </a:solidFill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kumimoji="1" lang="en-US" altLang="zh-TW" b="1" dirty="0" smtClean="0">
                  <a:solidFill>
                    <a:srgbClr val="DF1014"/>
                  </a:solidFill>
                  <a:ea typeface="+mj-ea"/>
                </a:rPr>
                <a:t>Step 6</a:t>
              </a:r>
              <a:endParaRPr kumimoji="1" lang="zh-TW" altLang="en-US" b="1" dirty="0" smtClean="0">
                <a:solidFill>
                  <a:srgbClr val="DF1014"/>
                </a:solidFill>
                <a:ea typeface="+mj-ea"/>
              </a:endParaRPr>
            </a:p>
          </p:txBody>
        </p:sp>
      </p:grpSp>
      <p:sp>
        <p:nvSpPr>
          <p:cNvPr id="51" name="文字方塊 50"/>
          <p:cNvSpPr txBox="1"/>
          <p:nvPr/>
        </p:nvSpPr>
        <p:spPr bwMode="gray">
          <a:xfrm>
            <a:off x="7040880" y="1500479"/>
            <a:ext cx="1245870" cy="369332"/>
          </a:xfrm>
          <a:prstGeom prst="rect">
            <a:avLst/>
          </a:prstGeom>
          <a:noFill/>
          <a:ln w="12700">
            <a:solidFill>
              <a:srgbClr val="DF1014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kumimoji="1" lang="en-US" altLang="zh-TW" b="1" dirty="0" smtClean="0">
                <a:solidFill>
                  <a:srgbClr val="DF1014"/>
                </a:solidFill>
                <a:ea typeface="+mj-ea"/>
              </a:rPr>
              <a:t>Step 2 </a:t>
            </a:r>
            <a:endParaRPr kumimoji="1" lang="zh-TW" altLang="en-US" b="1" dirty="0" smtClean="0">
              <a:solidFill>
                <a:srgbClr val="DF1014"/>
              </a:solidFill>
              <a:ea typeface="+mj-ea"/>
            </a:endParaRPr>
          </a:p>
        </p:txBody>
      </p:sp>
      <p:sp>
        <p:nvSpPr>
          <p:cNvPr id="52" name="Rectangle 3"/>
          <p:cNvSpPr txBox="1">
            <a:spLocks noChangeArrowheads="1"/>
          </p:cNvSpPr>
          <p:nvPr/>
        </p:nvSpPr>
        <p:spPr bwMode="gray">
          <a:xfrm>
            <a:off x="7040880" y="2021200"/>
            <a:ext cx="3145335" cy="30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kumimoji="1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8650" indent="-287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−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883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−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89025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−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11275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−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defTabSz="914400" eaLnBrk="1" hangingPunct="1">
              <a:lnSpc>
                <a:spcPct val="77000"/>
              </a:lnSpc>
              <a:buClr>
                <a:srgbClr val="EC2225"/>
              </a:buClr>
              <a:buNone/>
            </a:pPr>
            <a:r>
              <a:rPr lang="zh-TW" altLang="en-US" sz="1400" dirty="0">
                <a:solidFill>
                  <a:srgbClr val="404040"/>
                </a:solidFill>
                <a:ea typeface="ＭＳ Ｐゴシック"/>
              </a:rPr>
              <a:t>至 </a:t>
            </a:r>
            <a:r>
              <a:rPr lang="en-US" altLang="zh-TW" sz="1400" dirty="0">
                <a:solidFill>
                  <a:srgbClr val="404040"/>
                </a:solidFill>
                <a:ea typeface="ＭＳ Ｐゴシック"/>
                <a:hlinkClick r:id="rId7"/>
              </a:rPr>
              <a:t>10.158.151.3:3000/</a:t>
            </a:r>
            <a:r>
              <a:rPr lang="en-US" altLang="zh-TW" sz="1400" dirty="0" err="1">
                <a:solidFill>
                  <a:srgbClr val="404040"/>
                </a:solidFill>
                <a:ea typeface="ＭＳ Ｐゴシック"/>
                <a:hlinkClick r:id="rId7"/>
              </a:rPr>
              <a:t>tlc</a:t>
            </a:r>
            <a:endParaRPr lang="en-US" altLang="zh-TW" sz="1400" dirty="0">
              <a:solidFill>
                <a:srgbClr val="404040"/>
              </a:solidFill>
              <a:ea typeface="ＭＳ Ｐゴシック"/>
            </a:endParaRPr>
          </a:p>
          <a:p>
            <a:pPr marL="0" lvl="1" indent="0" defTabSz="914400" eaLnBrk="1" hangingPunct="1">
              <a:lnSpc>
                <a:spcPct val="77000"/>
              </a:lnSpc>
              <a:buClr>
                <a:srgbClr val="EC2225"/>
              </a:buClr>
              <a:buNone/>
            </a:pPr>
            <a:endParaRPr lang="en-US" altLang="zh-TW" sz="1400" dirty="0">
              <a:solidFill>
                <a:srgbClr val="404040"/>
              </a:solidFill>
              <a:ea typeface="ＭＳ Ｐゴシック"/>
            </a:endParaRPr>
          </a:p>
        </p:txBody>
      </p:sp>
      <p:sp>
        <p:nvSpPr>
          <p:cNvPr id="53" name="文字方塊 52"/>
          <p:cNvSpPr txBox="1"/>
          <p:nvPr/>
        </p:nvSpPr>
        <p:spPr bwMode="gray">
          <a:xfrm>
            <a:off x="7040880" y="2428332"/>
            <a:ext cx="1245870" cy="369332"/>
          </a:xfrm>
          <a:prstGeom prst="rect">
            <a:avLst/>
          </a:prstGeom>
          <a:noFill/>
          <a:ln w="12700">
            <a:solidFill>
              <a:srgbClr val="DF1014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kumimoji="1" lang="en-US" altLang="zh-TW" b="1" dirty="0" smtClean="0">
                <a:solidFill>
                  <a:srgbClr val="DF1014"/>
                </a:solidFill>
                <a:ea typeface="+mj-ea"/>
              </a:rPr>
              <a:t>Step 3 </a:t>
            </a:r>
            <a:endParaRPr kumimoji="1" lang="zh-TW" altLang="en-US" b="1" dirty="0" smtClean="0">
              <a:solidFill>
                <a:srgbClr val="DF1014"/>
              </a:solidFill>
              <a:ea typeface="+mj-ea"/>
            </a:endParaRPr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 bwMode="gray">
          <a:xfrm>
            <a:off x="7040880" y="2949052"/>
            <a:ext cx="3145335" cy="46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kumimoji="1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8650" indent="-287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−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883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−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89025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−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11275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−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defTabSz="914400" eaLnBrk="1" hangingPunct="1">
              <a:lnSpc>
                <a:spcPct val="77000"/>
              </a:lnSpc>
              <a:buClr>
                <a:srgbClr val="EC2225"/>
              </a:buClr>
              <a:buNone/>
            </a:pPr>
            <a:r>
              <a:rPr lang="en-US" altLang="zh-TW" sz="1400" dirty="0" smtClean="0">
                <a:solidFill>
                  <a:srgbClr val="404040"/>
                </a:solidFill>
                <a:ea typeface="ＭＳ Ｐゴシック"/>
              </a:rPr>
              <a:t>- </a:t>
            </a:r>
            <a:r>
              <a:rPr lang="zh-TW" altLang="en-US" sz="1400" dirty="0" smtClean="0">
                <a:solidFill>
                  <a:srgbClr val="404040"/>
                </a:solidFill>
                <a:ea typeface="ＭＳ Ｐゴシック"/>
              </a:rPr>
              <a:t>輸入</a:t>
            </a:r>
            <a:r>
              <a:rPr lang="zh-TW" altLang="en-US" sz="1400" dirty="0">
                <a:solidFill>
                  <a:srgbClr val="404040"/>
                </a:solidFill>
                <a:ea typeface="ＭＳ Ｐゴシック"/>
              </a:rPr>
              <a:t>案子名稱</a:t>
            </a:r>
          </a:p>
          <a:p>
            <a:pPr marL="0" lvl="1" indent="0" defTabSz="914400" eaLnBrk="1" hangingPunct="1">
              <a:lnSpc>
                <a:spcPct val="77000"/>
              </a:lnSpc>
              <a:buClr>
                <a:srgbClr val="EC2225"/>
              </a:buClr>
              <a:buNone/>
            </a:pPr>
            <a:r>
              <a:rPr lang="en-US" altLang="zh-TW" sz="1400" dirty="0" smtClean="0">
                <a:solidFill>
                  <a:srgbClr val="404040"/>
                </a:solidFill>
                <a:ea typeface="ＭＳ Ｐゴシック"/>
              </a:rPr>
              <a:t>- </a:t>
            </a:r>
            <a:r>
              <a:rPr lang="zh-TW" altLang="en-US" sz="1400" dirty="0" smtClean="0">
                <a:solidFill>
                  <a:srgbClr val="404040"/>
                </a:solidFill>
                <a:ea typeface="ＭＳ Ｐゴシック"/>
              </a:rPr>
              <a:t>選擇</a:t>
            </a:r>
            <a:r>
              <a:rPr lang="en-US" altLang="zh-TW" sz="1400" dirty="0">
                <a:solidFill>
                  <a:srgbClr val="404040"/>
                </a:solidFill>
                <a:ea typeface="ＭＳ Ｐゴシック"/>
              </a:rPr>
              <a:t>txt file</a:t>
            </a:r>
          </a:p>
        </p:txBody>
      </p:sp>
      <p:sp>
        <p:nvSpPr>
          <p:cNvPr id="55" name="文字方塊 54"/>
          <p:cNvSpPr txBox="1"/>
          <p:nvPr/>
        </p:nvSpPr>
        <p:spPr bwMode="gray">
          <a:xfrm>
            <a:off x="7059115" y="3514377"/>
            <a:ext cx="1245870" cy="369332"/>
          </a:xfrm>
          <a:prstGeom prst="rect">
            <a:avLst/>
          </a:prstGeom>
          <a:noFill/>
          <a:ln w="12700">
            <a:solidFill>
              <a:srgbClr val="DF1014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kumimoji="1" lang="en-US" altLang="zh-TW" b="1" dirty="0" smtClean="0">
                <a:solidFill>
                  <a:srgbClr val="DF1014"/>
                </a:solidFill>
                <a:ea typeface="+mj-ea"/>
              </a:rPr>
              <a:t>Step 4 </a:t>
            </a:r>
            <a:endParaRPr kumimoji="1" lang="zh-TW" altLang="en-US" b="1" dirty="0" smtClean="0">
              <a:solidFill>
                <a:srgbClr val="DF1014"/>
              </a:solidFill>
              <a:ea typeface="+mj-ea"/>
            </a:endParaRPr>
          </a:p>
        </p:txBody>
      </p:sp>
      <p:sp>
        <p:nvSpPr>
          <p:cNvPr id="56" name="Rectangle 3"/>
          <p:cNvSpPr txBox="1">
            <a:spLocks noChangeArrowheads="1"/>
          </p:cNvSpPr>
          <p:nvPr/>
        </p:nvSpPr>
        <p:spPr bwMode="gray">
          <a:xfrm>
            <a:off x="7059115" y="4035098"/>
            <a:ext cx="3145335" cy="25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kumimoji="1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8650" indent="-287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−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883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−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89025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−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11275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−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defTabSz="914400" eaLnBrk="1" hangingPunct="1">
              <a:lnSpc>
                <a:spcPct val="77000"/>
              </a:lnSpc>
              <a:buClr>
                <a:srgbClr val="EC2225"/>
              </a:buClr>
              <a:buNone/>
            </a:pPr>
            <a:r>
              <a:rPr lang="zh-TW" altLang="en-US" sz="1400" dirty="0" smtClean="0">
                <a:solidFill>
                  <a:srgbClr val="404040"/>
                </a:solidFill>
                <a:ea typeface="ＭＳ Ｐゴシック"/>
              </a:rPr>
              <a:t>按下</a:t>
            </a:r>
            <a:r>
              <a:rPr lang="en-US" altLang="zh-TW" sz="1400" dirty="0">
                <a:solidFill>
                  <a:srgbClr val="404040"/>
                </a:solidFill>
                <a:ea typeface="ＭＳ Ｐゴシック"/>
              </a:rPr>
              <a:t>Upload</a:t>
            </a:r>
            <a:r>
              <a:rPr lang="zh-TW" altLang="en-US" sz="1400" dirty="0">
                <a:solidFill>
                  <a:srgbClr val="404040"/>
                </a:solidFill>
                <a:ea typeface="ＭＳ Ｐゴシック"/>
              </a:rPr>
              <a:t>，上傳</a:t>
            </a:r>
            <a:r>
              <a:rPr lang="en-US" altLang="zh-TW" sz="1400" dirty="0" smtClean="0">
                <a:solidFill>
                  <a:srgbClr val="404040"/>
                </a:solidFill>
                <a:ea typeface="ＭＳ Ｐゴシック"/>
              </a:rPr>
              <a:t>txt</a:t>
            </a:r>
            <a:endParaRPr lang="en-US" altLang="zh-TW" sz="1400" dirty="0">
              <a:solidFill>
                <a:srgbClr val="404040"/>
              </a:solidFill>
              <a:ea typeface="ＭＳ Ｐゴシック"/>
            </a:endParaRPr>
          </a:p>
        </p:txBody>
      </p:sp>
      <p:sp>
        <p:nvSpPr>
          <p:cNvPr id="57" name="文字方塊 56"/>
          <p:cNvSpPr txBox="1"/>
          <p:nvPr/>
        </p:nvSpPr>
        <p:spPr bwMode="gray">
          <a:xfrm>
            <a:off x="7040880" y="4390773"/>
            <a:ext cx="1245870" cy="369332"/>
          </a:xfrm>
          <a:prstGeom prst="rect">
            <a:avLst/>
          </a:prstGeom>
          <a:noFill/>
          <a:ln w="12700">
            <a:solidFill>
              <a:srgbClr val="DF1014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kumimoji="1" lang="en-US" altLang="zh-TW" b="1" dirty="0" smtClean="0">
                <a:solidFill>
                  <a:srgbClr val="DF1014"/>
                </a:solidFill>
                <a:ea typeface="+mj-ea"/>
              </a:rPr>
              <a:t>Step 5 </a:t>
            </a:r>
            <a:endParaRPr kumimoji="1" lang="zh-TW" altLang="en-US" b="1" dirty="0" smtClean="0">
              <a:solidFill>
                <a:srgbClr val="DF1014"/>
              </a:solidFill>
              <a:ea typeface="+mj-ea"/>
            </a:endParaRPr>
          </a:p>
        </p:txBody>
      </p:sp>
      <p:sp>
        <p:nvSpPr>
          <p:cNvPr id="58" name="Rectangle 3"/>
          <p:cNvSpPr txBox="1">
            <a:spLocks noChangeArrowheads="1"/>
          </p:cNvSpPr>
          <p:nvPr/>
        </p:nvSpPr>
        <p:spPr bwMode="gray">
          <a:xfrm>
            <a:off x="7040880" y="4911493"/>
            <a:ext cx="4202853" cy="3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kumimoji="1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8650" indent="-287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−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883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−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89025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−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11275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−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defTabSz="914400" eaLnBrk="1" hangingPunct="1">
              <a:lnSpc>
                <a:spcPct val="77000"/>
              </a:lnSpc>
              <a:buClr>
                <a:srgbClr val="EC2225"/>
              </a:buClr>
              <a:buNone/>
            </a:pPr>
            <a:r>
              <a:rPr lang="zh-TW" altLang="en-US" sz="1400">
                <a:solidFill>
                  <a:srgbClr val="404040"/>
                </a:solidFill>
                <a:ea typeface="ＭＳ Ｐゴシック"/>
              </a:rPr>
              <a:t>檔案上傳成功後，按下</a:t>
            </a:r>
            <a:r>
              <a:rPr lang="en-US" altLang="zh-TW" sz="1400">
                <a:solidFill>
                  <a:srgbClr val="404040"/>
                </a:solidFill>
                <a:ea typeface="ＭＳ Ｐゴシック"/>
              </a:rPr>
              <a:t>Parse</a:t>
            </a:r>
            <a:r>
              <a:rPr lang="zh-TW" altLang="en-US" sz="1400">
                <a:solidFill>
                  <a:srgbClr val="404040"/>
                </a:solidFill>
                <a:ea typeface="ＭＳ Ｐゴシック"/>
              </a:rPr>
              <a:t>，網頁開始分析檔案。</a:t>
            </a:r>
            <a:endParaRPr lang="zh-TW" altLang="en-US" sz="1400" dirty="0">
              <a:solidFill>
                <a:srgbClr val="404040"/>
              </a:solidFill>
              <a:ea typeface="ＭＳ Ｐゴシック"/>
            </a:endParaRPr>
          </a:p>
        </p:txBody>
      </p:sp>
      <p:sp>
        <p:nvSpPr>
          <p:cNvPr id="59" name="文字方塊 58"/>
          <p:cNvSpPr txBox="1"/>
          <p:nvPr/>
        </p:nvSpPr>
        <p:spPr bwMode="gray">
          <a:xfrm>
            <a:off x="7040880" y="5388943"/>
            <a:ext cx="1245870" cy="369332"/>
          </a:xfrm>
          <a:prstGeom prst="rect">
            <a:avLst/>
          </a:prstGeom>
          <a:noFill/>
          <a:ln w="12700">
            <a:solidFill>
              <a:srgbClr val="DF1014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kumimoji="1" lang="en-US" altLang="zh-TW" b="1" dirty="0" smtClean="0">
                <a:solidFill>
                  <a:srgbClr val="DF1014"/>
                </a:solidFill>
                <a:ea typeface="+mj-ea"/>
              </a:rPr>
              <a:t>Step 6 </a:t>
            </a:r>
            <a:endParaRPr kumimoji="1" lang="zh-TW" altLang="en-US" b="1" dirty="0" smtClean="0">
              <a:solidFill>
                <a:srgbClr val="DF1014"/>
              </a:solidFill>
              <a:ea typeface="+mj-ea"/>
            </a:endParaRPr>
          </a:p>
        </p:txBody>
      </p:sp>
      <p:sp>
        <p:nvSpPr>
          <p:cNvPr id="60" name="Rectangle 3"/>
          <p:cNvSpPr txBox="1">
            <a:spLocks noChangeArrowheads="1"/>
          </p:cNvSpPr>
          <p:nvPr/>
        </p:nvSpPr>
        <p:spPr bwMode="gray">
          <a:xfrm>
            <a:off x="7040880" y="5909663"/>
            <a:ext cx="4710853" cy="368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kumimoji="1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8650" indent="-287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−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883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−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89025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−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11275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−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defTabSz="914400" eaLnBrk="1" hangingPunct="1">
              <a:lnSpc>
                <a:spcPct val="77000"/>
              </a:lnSpc>
              <a:buClr>
                <a:srgbClr val="EC2225"/>
              </a:buClr>
              <a:buNone/>
            </a:pPr>
            <a:r>
              <a:rPr lang="zh-TW" altLang="en-US" sz="1400" dirty="0">
                <a:solidFill>
                  <a:srgbClr val="404040"/>
                </a:solidFill>
                <a:ea typeface="ＭＳ Ｐゴシック"/>
              </a:rPr>
              <a:t>檔案處理完，會出現下載字樣，按下下載，</a:t>
            </a:r>
            <a:r>
              <a:rPr lang="en-US" altLang="zh-TW" sz="1400" dirty="0">
                <a:solidFill>
                  <a:srgbClr val="404040"/>
                </a:solidFill>
                <a:ea typeface="ＭＳ Ｐゴシック"/>
              </a:rPr>
              <a:t>excel</a:t>
            </a:r>
            <a:r>
              <a:rPr lang="zh-TW" altLang="en-US" sz="1400" dirty="0">
                <a:solidFill>
                  <a:srgbClr val="404040"/>
                </a:solidFill>
                <a:ea typeface="ＭＳ Ｐゴシック"/>
              </a:rPr>
              <a:t>會自動下載。</a:t>
            </a:r>
          </a:p>
        </p:txBody>
      </p:sp>
    </p:spTree>
    <p:extLst>
      <p:ext uri="{BB962C8B-B14F-4D97-AF65-F5344CB8AC3E}">
        <p14:creationId xmlns:p14="http://schemas.microsoft.com/office/powerpoint/2010/main" val="78995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0" grpId="0" animBg="1"/>
      <p:bldP spid="33" grpId="0" animBg="1"/>
      <p:bldP spid="37" grpId="0" animBg="1"/>
      <p:bldP spid="51" grpId="0" animBg="1"/>
      <p:bldP spid="52" grpId="0"/>
      <p:bldP spid="53" grpId="0" animBg="1"/>
      <p:bldP spid="54" grpId="0"/>
      <p:bldP spid="55" grpId="0" animBg="1"/>
      <p:bldP spid="56" grpId="0"/>
      <p:bldP spid="57" grpId="0" animBg="1"/>
      <p:bldP spid="58" grpId="0"/>
      <p:bldP spid="59" grpId="0" animBg="1"/>
      <p:bldP spid="6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圖片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329" y="1608381"/>
            <a:ext cx="4905333" cy="4575166"/>
          </a:xfrm>
          <a:prstGeom prst="rect">
            <a:avLst/>
          </a:prstGeom>
        </p:spPr>
      </p:pic>
      <p:cxnSp>
        <p:nvCxnSpPr>
          <p:cNvPr id="10" name="直線單箭頭接點 9"/>
          <p:cNvCxnSpPr/>
          <p:nvPr/>
        </p:nvCxnSpPr>
        <p:spPr>
          <a:xfrm flipH="1">
            <a:off x="1264356" y="6048557"/>
            <a:ext cx="1325729" cy="0"/>
          </a:xfrm>
          <a:prstGeom prst="straightConnector1">
            <a:avLst/>
          </a:prstGeom>
          <a:ln w="12700">
            <a:solidFill>
              <a:srgbClr val="DF1014"/>
            </a:solidFill>
            <a:headEnd type="oval"/>
          </a:ln>
          <a:effectLst>
            <a:outerShdw blurRad="50800" dir="6060000" sx="98000" sy="98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endCxn id="37" idx="2"/>
          </p:cNvCxnSpPr>
          <p:nvPr/>
        </p:nvCxnSpPr>
        <p:spPr>
          <a:xfrm flipV="1">
            <a:off x="5537884" y="1245912"/>
            <a:ext cx="0" cy="666643"/>
          </a:xfrm>
          <a:prstGeom prst="straightConnector1">
            <a:avLst/>
          </a:prstGeom>
          <a:ln w="12700">
            <a:solidFill>
              <a:srgbClr val="DF1014"/>
            </a:solidFill>
            <a:headEnd type="oval"/>
          </a:ln>
          <a:effectLst>
            <a:outerShdw blurRad="50800" dir="6060000" sx="98000" sy="98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H="1">
            <a:off x="1264356" y="1898955"/>
            <a:ext cx="2074456" cy="0"/>
          </a:xfrm>
          <a:prstGeom prst="straightConnector1">
            <a:avLst/>
          </a:prstGeom>
          <a:ln w="12700">
            <a:solidFill>
              <a:srgbClr val="DF1014"/>
            </a:solidFill>
            <a:headEnd type="oval"/>
          </a:ln>
          <a:effectLst>
            <a:outerShdw blurRad="50800" dir="6060000" sx="98000" sy="98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 bwMode="gray">
          <a:xfrm>
            <a:off x="187102" y="5863891"/>
            <a:ext cx="1070610" cy="369332"/>
          </a:xfrm>
          <a:prstGeom prst="rect">
            <a:avLst/>
          </a:prstGeom>
          <a:noFill/>
          <a:ln w="12700">
            <a:solidFill>
              <a:srgbClr val="DF1014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kumimoji="1" lang="en-US" altLang="zh-TW" b="1" dirty="0" smtClean="0">
                <a:solidFill>
                  <a:srgbClr val="DF1014"/>
                </a:solidFill>
                <a:ea typeface="+mj-ea"/>
              </a:rPr>
              <a:t>Step 8</a:t>
            </a:r>
            <a:endParaRPr kumimoji="1" lang="zh-TW" altLang="en-US" b="1" dirty="0" smtClean="0">
              <a:solidFill>
                <a:srgbClr val="DF1014"/>
              </a:solidFill>
              <a:ea typeface="+mj-ea"/>
            </a:endParaRPr>
          </a:p>
        </p:txBody>
      </p:sp>
      <p:sp>
        <p:nvSpPr>
          <p:cNvPr id="35" name="文字方塊 34"/>
          <p:cNvSpPr txBox="1"/>
          <p:nvPr/>
        </p:nvSpPr>
        <p:spPr bwMode="gray">
          <a:xfrm>
            <a:off x="187102" y="1714289"/>
            <a:ext cx="1070610" cy="369332"/>
          </a:xfrm>
          <a:prstGeom prst="rect">
            <a:avLst/>
          </a:prstGeom>
          <a:noFill/>
          <a:ln w="12700">
            <a:solidFill>
              <a:srgbClr val="DF1014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kumimoji="1" lang="en-US" altLang="zh-TW" b="1" dirty="0" smtClean="0">
                <a:solidFill>
                  <a:srgbClr val="DF1014"/>
                </a:solidFill>
                <a:ea typeface="+mj-ea"/>
              </a:rPr>
              <a:t>Step 9</a:t>
            </a:r>
            <a:endParaRPr kumimoji="1" lang="zh-TW" altLang="en-US" b="1" dirty="0" smtClean="0">
              <a:solidFill>
                <a:srgbClr val="DF1014"/>
              </a:solidFill>
              <a:ea typeface="+mj-ea"/>
            </a:endParaRPr>
          </a:p>
        </p:txBody>
      </p:sp>
      <p:sp>
        <p:nvSpPr>
          <p:cNvPr id="37" name="文字方塊 36"/>
          <p:cNvSpPr txBox="1"/>
          <p:nvPr/>
        </p:nvSpPr>
        <p:spPr bwMode="gray">
          <a:xfrm>
            <a:off x="5002579" y="876580"/>
            <a:ext cx="1249000" cy="369332"/>
          </a:xfrm>
          <a:prstGeom prst="rect">
            <a:avLst/>
          </a:prstGeom>
          <a:noFill/>
          <a:ln w="12700">
            <a:solidFill>
              <a:srgbClr val="DF1014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kumimoji="1" lang="en-US" altLang="zh-TW" b="1" dirty="0" smtClean="0">
                <a:solidFill>
                  <a:srgbClr val="DF1014"/>
                </a:solidFill>
                <a:ea typeface="+mj-ea"/>
              </a:rPr>
              <a:t>Step 10</a:t>
            </a:r>
            <a:endParaRPr kumimoji="1" lang="zh-TW" altLang="en-US" b="1" dirty="0" smtClean="0">
              <a:solidFill>
                <a:srgbClr val="DF1014"/>
              </a:solidFill>
              <a:ea typeface="+mj-ea"/>
            </a:endParaRPr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SQS Excel</a:t>
            </a:r>
            <a:endParaRPr kumimoji="1" lang="ja-JP" altLang="en-US" dirty="0"/>
          </a:p>
        </p:txBody>
      </p:sp>
      <p:grpSp>
        <p:nvGrpSpPr>
          <p:cNvPr id="21" name="群組 20"/>
          <p:cNvGrpSpPr/>
          <p:nvPr/>
        </p:nvGrpSpPr>
        <p:grpSpPr>
          <a:xfrm>
            <a:off x="4811579" y="173612"/>
            <a:ext cx="7170306" cy="540000"/>
            <a:chOff x="1946459" y="3051450"/>
            <a:chExt cx="7170306" cy="540000"/>
          </a:xfrm>
        </p:grpSpPr>
        <p:sp>
          <p:nvSpPr>
            <p:cNvPr id="23" name="矩形: 圓角 71">
              <a:extLst>
                <a:ext uri="{FF2B5EF4-FFF2-40B4-BE49-F238E27FC236}">
                  <a16:creationId xmlns:a16="http://schemas.microsoft.com/office/drawing/2014/main" id="{41740E09-128B-40E5-B0EC-2A2CBCD1676E}"/>
                </a:ext>
              </a:extLst>
            </p:cNvPr>
            <p:cNvSpPr/>
            <p:nvPr/>
          </p:nvSpPr>
          <p:spPr bwMode="auto">
            <a:xfrm>
              <a:off x="1946459" y="3051450"/>
              <a:ext cx="1440000" cy="540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1400" b="1" dirty="0" smtClean="0">
                  <a:solidFill>
                    <a:srgbClr val="FFFFFF"/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Allegro</a:t>
              </a:r>
              <a:endParaRPr lang="zh-TW" altLang="en-US" sz="1400" b="1" dirty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sp>
          <p:nvSpPr>
            <p:cNvPr id="24" name="矩形: 圓角 75">
              <a:extLst>
                <a:ext uri="{FF2B5EF4-FFF2-40B4-BE49-F238E27FC236}">
                  <a16:creationId xmlns:a16="http://schemas.microsoft.com/office/drawing/2014/main" id="{271B35DD-6C35-49BA-B11D-0FA1AD7AD955}"/>
                </a:ext>
              </a:extLst>
            </p:cNvPr>
            <p:cNvSpPr/>
            <p:nvPr/>
          </p:nvSpPr>
          <p:spPr bwMode="auto">
            <a:xfrm>
              <a:off x="3856561" y="3051450"/>
              <a:ext cx="1440000" cy="540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1400" b="1" dirty="0" smtClean="0">
                  <a:solidFill>
                    <a:srgbClr val="FFFFFF"/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Python</a:t>
              </a:r>
              <a:endParaRPr lang="zh-TW" altLang="en-US" sz="1400" b="1" dirty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sp>
          <p:nvSpPr>
            <p:cNvPr id="25" name="矩形: 圓角 80">
              <a:extLst>
                <a:ext uri="{FF2B5EF4-FFF2-40B4-BE49-F238E27FC236}">
                  <a16:creationId xmlns:a16="http://schemas.microsoft.com/office/drawing/2014/main" id="{3D5B16A6-676C-444B-913D-3D966452D337}"/>
                </a:ext>
              </a:extLst>
            </p:cNvPr>
            <p:cNvSpPr/>
            <p:nvPr/>
          </p:nvSpPr>
          <p:spPr bwMode="auto">
            <a:xfrm>
              <a:off x="5766663" y="3051450"/>
              <a:ext cx="1440000" cy="540000"/>
            </a:xfrm>
            <a:prstGeom prst="roundRect">
              <a:avLst/>
            </a:prstGeom>
            <a:solidFill>
              <a:srgbClr val="DF101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1400" b="1" dirty="0" smtClean="0">
                  <a:solidFill>
                    <a:srgbClr val="FFFFFF"/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Excel VBA</a:t>
              </a:r>
              <a:endParaRPr lang="zh-TW" altLang="en-US" sz="1400" b="1" dirty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cxnSp>
          <p:nvCxnSpPr>
            <p:cNvPr id="26" name="直線單箭頭接點 25"/>
            <p:cNvCxnSpPr>
              <a:stCxn id="23" idx="3"/>
              <a:endCxn id="24" idx="1"/>
            </p:cNvCxnSpPr>
            <p:nvPr/>
          </p:nvCxnSpPr>
          <p:spPr bwMode="auto">
            <a:xfrm>
              <a:off x="3386459" y="3321450"/>
              <a:ext cx="470102" cy="0"/>
            </a:xfrm>
            <a:prstGeom prst="straightConnector1">
              <a:avLst/>
            </a:prstGeom>
            <a:ln w="22225" cmpd="sng">
              <a:solidFill>
                <a:srgbClr val="A6A6A6"/>
              </a:solidFill>
              <a:prstDash val="sysDash"/>
              <a:headEnd type="none" w="med" len="med"/>
              <a:tailEnd type="triangle"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: 圓角 80">
              <a:extLst>
                <a:ext uri="{FF2B5EF4-FFF2-40B4-BE49-F238E27FC236}">
                  <a16:creationId xmlns:a16="http://schemas.microsoft.com/office/drawing/2014/main" id="{3D5B16A6-676C-444B-913D-3D966452D337}"/>
                </a:ext>
              </a:extLst>
            </p:cNvPr>
            <p:cNvSpPr/>
            <p:nvPr/>
          </p:nvSpPr>
          <p:spPr bwMode="auto">
            <a:xfrm>
              <a:off x="7676765" y="3051450"/>
              <a:ext cx="1440000" cy="540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1400" b="1" dirty="0" smtClean="0">
                  <a:solidFill>
                    <a:srgbClr val="FFFFFF"/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Result</a:t>
              </a:r>
              <a:endParaRPr lang="zh-TW" altLang="en-US" sz="1400" b="1" dirty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cxnSp>
          <p:nvCxnSpPr>
            <p:cNvPr id="28" name="直線單箭頭接點 27"/>
            <p:cNvCxnSpPr>
              <a:stCxn id="25" idx="3"/>
              <a:endCxn id="27" idx="1"/>
            </p:cNvCxnSpPr>
            <p:nvPr/>
          </p:nvCxnSpPr>
          <p:spPr bwMode="auto">
            <a:xfrm>
              <a:off x="7206663" y="3321450"/>
              <a:ext cx="470102" cy="0"/>
            </a:xfrm>
            <a:prstGeom prst="straightConnector1">
              <a:avLst/>
            </a:prstGeom>
            <a:ln w="22225" cmpd="sng">
              <a:solidFill>
                <a:srgbClr val="A6A6A6"/>
              </a:solidFill>
              <a:prstDash val="sysDash"/>
              <a:headEnd type="none" w="med" len="med"/>
              <a:tailEnd type="triangle"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單箭頭接點 28"/>
            <p:cNvCxnSpPr>
              <a:stCxn id="24" idx="3"/>
              <a:endCxn id="25" idx="1"/>
            </p:cNvCxnSpPr>
            <p:nvPr/>
          </p:nvCxnSpPr>
          <p:spPr bwMode="auto">
            <a:xfrm>
              <a:off x="5296561" y="3321450"/>
              <a:ext cx="470102" cy="0"/>
            </a:xfrm>
            <a:prstGeom prst="straightConnector1">
              <a:avLst/>
            </a:prstGeom>
            <a:ln w="22225" cmpd="sng">
              <a:solidFill>
                <a:srgbClr val="A6A6A6"/>
              </a:solidFill>
              <a:prstDash val="sysDash"/>
              <a:headEnd type="none" w="med" len="med"/>
              <a:tailEnd type="triangle"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文字方塊 41"/>
          <p:cNvSpPr txBox="1"/>
          <p:nvPr/>
        </p:nvSpPr>
        <p:spPr bwMode="gray">
          <a:xfrm>
            <a:off x="7059115" y="2642433"/>
            <a:ext cx="1245870" cy="369332"/>
          </a:xfrm>
          <a:prstGeom prst="rect">
            <a:avLst/>
          </a:prstGeom>
          <a:noFill/>
          <a:ln w="12700">
            <a:solidFill>
              <a:srgbClr val="DF1014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kumimoji="1" lang="en-US" altLang="zh-TW" b="1" dirty="0" smtClean="0">
                <a:solidFill>
                  <a:srgbClr val="DF1014"/>
                </a:solidFill>
                <a:ea typeface="+mj-ea"/>
              </a:rPr>
              <a:t>Step 8 </a:t>
            </a:r>
            <a:endParaRPr kumimoji="1" lang="zh-TW" altLang="en-US" b="1" dirty="0" smtClean="0">
              <a:solidFill>
                <a:srgbClr val="DF1014"/>
              </a:solidFill>
              <a:ea typeface="+mj-ea"/>
            </a:endParaRPr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 bwMode="gray">
          <a:xfrm>
            <a:off x="7059115" y="3163154"/>
            <a:ext cx="3145335" cy="30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kumimoji="1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8650" indent="-287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−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883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−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89025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−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11275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−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defTabSz="914400" eaLnBrk="1" hangingPunct="1">
              <a:lnSpc>
                <a:spcPct val="77000"/>
              </a:lnSpc>
              <a:buClr>
                <a:srgbClr val="EC2225"/>
              </a:buClr>
              <a:buNone/>
            </a:pPr>
            <a:r>
              <a:rPr lang="zh-TW" altLang="en-US" sz="1400" dirty="0" smtClean="0">
                <a:solidFill>
                  <a:srgbClr val="404040"/>
                </a:solidFill>
                <a:ea typeface="ＭＳ Ｐゴシック"/>
              </a:rPr>
              <a:t>點擊</a:t>
            </a:r>
            <a:r>
              <a:rPr lang="en-US" altLang="zh-TW" sz="1400" dirty="0" smtClean="0">
                <a:solidFill>
                  <a:srgbClr val="404040"/>
                </a:solidFill>
                <a:ea typeface="ＭＳ Ｐゴシック"/>
              </a:rPr>
              <a:t>SQS</a:t>
            </a:r>
            <a:r>
              <a:rPr lang="zh-TW" altLang="en-US" sz="1400" dirty="0" smtClean="0">
                <a:solidFill>
                  <a:srgbClr val="404040"/>
                </a:solidFill>
                <a:ea typeface="ＭＳ Ｐゴシック"/>
              </a:rPr>
              <a:t>分</a:t>
            </a:r>
            <a:r>
              <a:rPr lang="zh-TW" altLang="en-US" sz="1400" dirty="0">
                <a:solidFill>
                  <a:srgbClr val="404040"/>
                </a:solidFill>
                <a:ea typeface="ＭＳ Ｐゴシック"/>
              </a:rPr>
              <a:t>頁</a:t>
            </a:r>
            <a:endParaRPr lang="en-US" altLang="zh-TW" sz="1400" dirty="0">
              <a:solidFill>
                <a:srgbClr val="404040"/>
              </a:solidFill>
              <a:ea typeface="ＭＳ Ｐゴシック"/>
            </a:endParaRPr>
          </a:p>
          <a:p>
            <a:pPr marL="0" lvl="1" indent="0" defTabSz="914400" eaLnBrk="1" hangingPunct="1">
              <a:lnSpc>
                <a:spcPct val="77000"/>
              </a:lnSpc>
              <a:buClr>
                <a:srgbClr val="EC2225"/>
              </a:buClr>
              <a:buNone/>
            </a:pPr>
            <a:endParaRPr lang="en-US" altLang="zh-TW" sz="1400" dirty="0">
              <a:solidFill>
                <a:srgbClr val="404040"/>
              </a:solidFill>
              <a:ea typeface="ＭＳ Ｐゴシック"/>
            </a:endParaRPr>
          </a:p>
        </p:txBody>
      </p:sp>
      <p:sp>
        <p:nvSpPr>
          <p:cNvPr id="44" name="文字方塊 43"/>
          <p:cNvSpPr txBox="1"/>
          <p:nvPr/>
        </p:nvSpPr>
        <p:spPr bwMode="gray">
          <a:xfrm>
            <a:off x="7059115" y="3570286"/>
            <a:ext cx="1245870" cy="369332"/>
          </a:xfrm>
          <a:prstGeom prst="rect">
            <a:avLst/>
          </a:prstGeom>
          <a:noFill/>
          <a:ln w="12700">
            <a:solidFill>
              <a:srgbClr val="DF1014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kumimoji="1" lang="en-US" altLang="zh-TW" b="1" dirty="0" smtClean="0">
                <a:solidFill>
                  <a:srgbClr val="DF1014"/>
                </a:solidFill>
                <a:ea typeface="+mj-ea"/>
              </a:rPr>
              <a:t>Step 9 </a:t>
            </a:r>
            <a:endParaRPr kumimoji="1" lang="zh-TW" altLang="en-US" b="1" dirty="0" smtClean="0">
              <a:solidFill>
                <a:srgbClr val="DF1014"/>
              </a:solidFill>
              <a:ea typeface="+mj-ea"/>
            </a:endParaRPr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 bwMode="gray">
          <a:xfrm>
            <a:off x="7059115" y="4091006"/>
            <a:ext cx="3145335" cy="46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kumimoji="1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8650" indent="-287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−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883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−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89025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−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11275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−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defTabSz="914400" eaLnBrk="1" hangingPunct="1">
              <a:lnSpc>
                <a:spcPct val="77000"/>
              </a:lnSpc>
              <a:buClr>
                <a:srgbClr val="EC2225"/>
              </a:buClr>
              <a:buNone/>
            </a:pPr>
            <a:r>
              <a:rPr lang="zh-TW" altLang="en-US" sz="1400" dirty="0" smtClean="0">
                <a:solidFill>
                  <a:srgbClr val="404040"/>
                </a:solidFill>
                <a:ea typeface="ＭＳ Ｐゴシック"/>
              </a:rPr>
              <a:t>輸入</a:t>
            </a:r>
            <a:r>
              <a:rPr lang="zh-TW" altLang="en-US" sz="1400" dirty="0">
                <a:solidFill>
                  <a:srgbClr val="404040"/>
                </a:solidFill>
                <a:ea typeface="ＭＳ Ｐゴシック"/>
              </a:rPr>
              <a:t>網頁下載</a:t>
            </a:r>
            <a:r>
              <a:rPr lang="en-US" altLang="zh-TW" sz="1400" dirty="0">
                <a:solidFill>
                  <a:srgbClr val="404040"/>
                </a:solidFill>
                <a:ea typeface="ＭＳ Ｐゴシック"/>
              </a:rPr>
              <a:t>excel</a:t>
            </a:r>
            <a:r>
              <a:rPr lang="zh-TW" altLang="en-US" sz="1400" dirty="0">
                <a:solidFill>
                  <a:srgbClr val="404040"/>
                </a:solidFill>
                <a:ea typeface="ＭＳ Ｐゴシック"/>
              </a:rPr>
              <a:t>的路徑</a:t>
            </a:r>
          </a:p>
          <a:p>
            <a:pPr marL="0" lvl="1" indent="0" defTabSz="914400" eaLnBrk="1" hangingPunct="1">
              <a:lnSpc>
                <a:spcPct val="77000"/>
              </a:lnSpc>
              <a:buClr>
                <a:srgbClr val="EC2225"/>
              </a:buClr>
              <a:buNone/>
            </a:pPr>
            <a:endParaRPr lang="en-US" altLang="zh-TW" sz="1400" dirty="0">
              <a:solidFill>
                <a:srgbClr val="404040"/>
              </a:solidFill>
              <a:ea typeface="ＭＳ Ｐゴシック"/>
            </a:endParaRPr>
          </a:p>
        </p:txBody>
      </p:sp>
      <p:sp>
        <p:nvSpPr>
          <p:cNvPr id="46" name="文字方塊 45"/>
          <p:cNvSpPr txBox="1"/>
          <p:nvPr/>
        </p:nvSpPr>
        <p:spPr bwMode="gray">
          <a:xfrm>
            <a:off x="7077350" y="4656331"/>
            <a:ext cx="1245870" cy="369332"/>
          </a:xfrm>
          <a:prstGeom prst="rect">
            <a:avLst/>
          </a:prstGeom>
          <a:noFill/>
          <a:ln w="12700">
            <a:solidFill>
              <a:srgbClr val="DF1014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kumimoji="1" lang="en-US" altLang="zh-TW" b="1" dirty="0" smtClean="0">
                <a:solidFill>
                  <a:srgbClr val="DF1014"/>
                </a:solidFill>
                <a:ea typeface="+mj-ea"/>
              </a:rPr>
              <a:t>Step 10 </a:t>
            </a:r>
            <a:endParaRPr kumimoji="1" lang="zh-TW" altLang="en-US" b="1" dirty="0" smtClean="0">
              <a:solidFill>
                <a:srgbClr val="DF1014"/>
              </a:solidFill>
              <a:ea typeface="+mj-ea"/>
            </a:endParaRPr>
          </a:p>
        </p:txBody>
      </p:sp>
      <p:sp>
        <p:nvSpPr>
          <p:cNvPr id="47" name="Rectangle 3"/>
          <p:cNvSpPr txBox="1">
            <a:spLocks noChangeArrowheads="1"/>
          </p:cNvSpPr>
          <p:nvPr/>
        </p:nvSpPr>
        <p:spPr bwMode="gray">
          <a:xfrm>
            <a:off x="7077350" y="5177052"/>
            <a:ext cx="3145335" cy="25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kumimoji="1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8650" indent="-287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−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883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−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89025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−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11275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−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defTabSz="914400" eaLnBrk="1" hangingPunct="1">
              <a:lnSpc>
                <a:spcPct val="77000"/>
              </a:lnSpc>
              <a:buClr>
                <a:srgbClr val="EC2225"/>
              </a:buClr>
              <a:buNone/>
            </a:pPr>
            <a:r>
              <a:rPr lang="zh-TW" altLang="en-US" sz="1400" dirty="0" smtClean="0">
                <a:solidFill>
                  <a:srgbClr val="404040"/>
                </a:solidFill>
                <a:ea typeface="ＭＳ Ｐゴシック"/>
              </a:rPr>
              <a:t>點</a:t>
            </a:r>
            <a:r>
              <a:rPr lang="zh-TW" altLang="en-US" sz="1400" dirty="0">
                <a:solidFill>
                  <a:srgbClr val="404040"/>
                </a:solidFill>
                <a:ea typeface="ＭＳ Ｐゴシック"/>
              </a:rPr>
              <a:t>擊貼上按鍵</a:t>
            </a:r>
          </a:p>
          <a:p>
            <a:pPr marL="0" lvl="1" indent="0" defTabSz="914400" eaLnBrk="1" hangingPunct="1">
              <a:lnSpc>
                <a:spcPct val="77000"/>
              </a:lnSpc>
              <a:buClr>
                <a:srgbClr val="EC2225"/>
              </a:buClr>
              <a:buNone/>
            </a:pPr>
            <a:endParaRPr lang="en-US" altLang="zh-TW" sz="1400" dirty="0">
              <a:solidFill>
                <a:srgbClr val="404040"/>
              </a:solidFill>
              <a:ea typeface="ＭＳ Ｐゴシック"/>
            </a:endParaRPr>
          </a:p>
        </p:txBody>
      </p:sp>
      <p:sp>
        <p:nvSpPr>
          <p:cNvPr id="53" name="文字方塊 52"/>
          <p:cNvSpPr txBox="1"/>
          <p:nvPr/>
        </p:nvSpPr>
        <p:spPr bwMode="gray">
          <a:xfrm>
            <a:off x="7034236" y="1527233"/>
            <a:ext cx="1245870" cy="369332"/>
          </a:xfrm>
          <a:prstGeom prst="rect">
            <a:avLst/>
          </a:prstGeom>
          <a:noFill/>
          <a:ln w="12700">
            <a:solidFill>
              <a:srgbClr val="DF1014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kumimoji="1" lang="en-US" altLang="zh-TW" b="1" dirty="0" smtClean="0">
                <a:solidFill>
                  <a:srgbClr val="DF1014"/>
                </a:solidFill>
                <a:ea typeface="+mj-ea"/>
              </a:rPr>
              <a:t>Step 7 </a:t>
            </a:r>
            <a:endParaRPr kumimoji="1" lang="zh-TW" altLang="en-US" b="1" dirty="0" smtClean="0">
              <a:solidFill>
                <a:srgbClr val="DF1014"/>
              </a:solidFill>
              <a:ea typeface="+mj-ea"/>
            </a:endParaRPr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 bwMode="gray">
          <a:xfrm>
            <a:off x="7034235" y="2047954"/>
            <a:ext cx="5154589" cy="330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kumimoji="1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8650" indent="-287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−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883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−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89025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−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11275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−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defTabSz="914400" eaLnBrk="1" hangingPunct="1">
              <a:lnSpc>
                <a:spcPct val="77000"/>
              </a:lnSpc>
              <a:buClr>
                <a:srgbClr val="EC2225"/>
              </a:buClr>
              <a:buNone/>
            </a:pPr>
            <a:r>
              <a:rPr lang="zh-TW" altLang="en-US" sz="1400" dirty="0" smtClean="0">
                <a:solidFill>
                  <a:srgbClr val="404040"/>
                </a:solidFill>
                <a:ea typeface="ＭＳ Ｐゴシック"/>
              </a:rPr>
              <a:t>打開</a:t>
            </a:r>
            <a:r>
              <a:rPr lang="en-US" altLang="zh-TW" sz="1400" dirty="0" smtClean="0">
                <a:solidFill>
                  <a:srgbClr val="404040"/>
                </a:solidFill>
                <a:ea typeface="ＭＳ Ｐゴシック"/>
              </a:rPr>
              <a:t>SQS</a:t>
            </a:r>
            <a:r>
              <a:rPr lang="zh-TW" altLang="en-US" sz="1400" dirty="0" smtClean="0">
                <a:solidFill>
                  <a:srgbClr val="404040"/>
                </a:solidFill>
                <a:ea typeface="ＭＳ Ｐゴシック"/>
              </a:rPr>
              <a:t> </a:t>
            </a:r>
            <a:r>
              <a:rPr lang="en-US" altLang="zh-TW" sz="1400" dirty="0" smtClean="0">
                <a:solidFill>
                  <a:srgbClr val="404040"/>
                </a:solidFill>
                <a:ea typeface="ＭＳ Ｐゴシック"/>
              </a:rPr>
              <a:t>excel </a:t>
            </a:r>
          </a:p>
          <a:p>
            <a:pPr marL="0" lvl="1" indent="0" defTabSz="914400" eaLnBrk="1" hangingPunct="1">
              <a:lnSpc>
                <a:spcPct val="77000"/>
              </a:lnSpc>
              <a:buClr>
                <a:srgbClr val="EC2225"/>
              </a:buClr>
              <a:buNone/>
            </a:pPr>
            <a:r>
              <a:rPr lang="en-US" altLang="zh-TW" sz="1400" dirty="0" smtClean="0"/>
              <a:t>SQS Excel </a:t>
            </a:r>
            <a:r>
              <a:rPr lang="zh-TW" altLang="en-US" sz="1400" dirty="0" smtClean="0"/>
              <a:t>檔案下載</a:t>
            </a:r>
            <a:r>
              <a:rPr lang="en-US" altLang="zh-TW" sz="1400" dirty="0" smtClean="0"/>
              <a:t>:</a:t>
            </a:r>
            <a:r>
              <a:rPr lang="zh-TW" altLang="en-US" sz="1400" dirty="0" smtClean="0"/>
              <a:t>10</a:t>
            </a:r>
            <a:r>
              <a:rPr lang="zh-TW" altLang="en-US" sz="1400" dirty="0"/>
              <a:t>.158.132.53\tpehw1\3.1 Temp\TLC Tool</a:t>
            </a:r>
          </a:p>
          <a:p>
            <a:pPr marL="0" lvl="1" indent="0" defTabSz="914400" eaLnBrk="1" hangingPunct="1">
              <a:lnSpc>
                <a:spcPct val="77000"/>
              </a:lnSpc>
              <a:buClr>
                <a:srgbClr val="EC2225"/>
              </a:buClr>
              <a:buNone/>
            </a:pPr>
            <a:endParaRPr lang="en-US" altLang="zh-TW" sz="1400" dirty="0" smtClean="0">
              <a:solidFill>
                <a:srgbClr val="404040"/>
              </a:solidFill>
              <a:ea typeface="ＭＳ Ｐゴシック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" y="795528"/>
            <a:ext cx="6884446" cy="6019463"/>
          </a:xfrm>
          <a:prstGeom prst="rect">
            <a:avLst/>
          </a:prstGeom>
          <a:solidFill>
            <a:schemeClr val="bg1">
              <a:alpha val="95000"/>
            </a:schemeClr>
          </a:solidFill>
          <a:ln w="3175">
            <a:solidFill>
              <a:schemeClr val="bg1"/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zh-TW" altLang="en-US" sz="16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grpSp>
        <p:nvGrpSpPr>
          <p:cNvPr id="52" name="群組 51"/>
          <p:cNvGrpSpPr/>
          <p:nvPr/>
        </p:nvGrpSpPr>
        <p:grpSpPr>
          <a:xfrm>
            <a:off x="1414145" y="1596527"/>
            <a:ext cx="8004048" cy="4636696"/>
            <a:chOff x="1433022" y="1546851"/>
            <a:chExt cx="8004048" cy="4636696"/>
          </a:xfrm>
        </p:grpSpPr>
        <p:pic>
          <p:nvPicPr>
            <p:cNvPr id="31" name="圖片 30"/>
            <p:cNvPicPr>
              <a:picLocks noChangeAspect="1"/>
            </p:cNvPicPr>
            <p:nvPr/>
          </p:nvPicPr>
          <p:blipFill rotWithShape="1">
            <a:blip r:embed="rId4"/>
            <a:srcRect r="31356"/>
            <a:stretch/>
          </p:blipFill>
          <p:spPr>
            <a:xfrm>
              <a:off x="1433022" y="1546851"/>
              <a:ext cx="4865640" cy="4636696"/>
            </a:xfrm>
            <a:prstGeom prst="rect">
              <a:avLst/>
            </a:prstGeom>
          </p:spPr>
        </p:pic>
        <p:sp>
          <p:nvSpPr>
            <p:cNvPr id="32" name="矩形 31"/>
            <p:cNvSpPr/>
            <p:nvPr/>
          </p:nvSpPr>
          <p:spPr>
            <a:xfrm>
              <a:off x="2979402" y="2335674"/>
              <a:ext cx="2879531" cy="3847873"/>
            </a:xfrm>
            <a:prstGeom prst="rect">
              <a:avLst/>
            </a:prstGeom>
            <a:noFill/>
            <a:ln w="22225">
              <a:solidFill>
                <a:srgbClr val="DF1014"/>
              </a:solidFill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TW" altLang="en-US" sz="1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/>
              </a:endParaRPr>
            </a:p>
          </p:txBody>
        </p:sp>
        <p:cxnSp>
          <p:nvCxnSpPr>
            <p:cNvPr id="38" name="直線單箭頭接點 37"/>
            <p:cNvCxnSpPr>
              <a:endCxn id="36" idx="1"/>
            </p:cNvCxnSpPr>
            <p:nvPr/>
          </p:nvCxnSpPr>
          <p:spPr>
            <a:xfrm>
              <a:off x="5888734" y="5814215"/>
              <a:ext cx="1189258" cy="0"/>
            </a:xfrm>
            <a:prstGeom prst="straightConnector1">
              <a:avLst/>
            </a:prstGeom>
            <a:ln w="28575">
              <a:solidFill>
                <a:srgbClr val="DF1014"/>
              </a:solidFill>
              <a:headEnd type="oval"/>
            </a:ln>
            <a:effectLst>
              <a:outerShdw blurRad="50800" dir="6060000" sx="98000" sy="98000" algn="ctr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"/>
            <p:cNvSpPr txBox="1">
              <a:spLocks noChangeArrowheads="1"/>
            </p:cNvSpPr>
            <p:nvPr/>
          </p:nvSpPr>
          <p:spPr bwMode="gray">
            <a:xfrm>
              <a:off x="7077992" y="5705837"/>
              <a:ext cx="2359078" cy="2167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2857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kumimoji="1" sz="2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28650" indent="-2873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−"/>
                <a:defRPr kumimoji="1"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58838" indent="-23018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−"/>
                <a:defRPr kumimoji="1"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89025" indent="-23018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−"/>
                <a:defRPr kumimoji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11275" indent="-2222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−"/>
                <a:defRPr kumimoji="1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914400" eaLnBrk="1" hangingPunct="1">
                <a:lnSpc>
                  <a:spcPct val="77000"/>
                </a:lnSpc>
                <a:buClr>
                  <a:srgbClr val="EC2225"/>
                </a:buClr>
                <a:buNone/>
              </a:pPr>
              <a:r>
                <a:rPr lang="en-US" altLang="ja-JP" sz="1400" dirty="0" smtClean="0">
                  <a:solidFill>
                    <a:srgbClr val="404040"/>
                  </a:solidFill>
                  <a:ea typeface="ＭＳ Ｐゴシック"/>
                </a:rPr>
                <a:t>SQS Data </a:t>
              </a:r>
              <a:r>
                <a:rPr lang="zh-TW" altLang="en-US" sz="1400" dirty="0" smtClean="0">
                  <a:solidFill>
                    <a:srgbClr val="404040"/>
                  </a:solidFill>
                  <a:ea typeface="ＭＳ Ｐゴシック"/>
                </a:rPr>
                <a:t>成功貼入</a:t>
              </a:r>
              <a:endParaRPr lang="en-US" altLang="ja-JP" sz="1400" dirty="0">
                <a:solidFill>
                  <a:srgbClr val="404040"/>
                </a:solidFill>
                <a:ea typeface="ＭＳ Ｐゴシック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775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7" grpId="0" animBg="1"/>
      <p:bldP spid="42" grpId="0" animBg="1"/>
      <p:bldP spid="43" grpId="0"/>
      <p:bldP spid="44" grpId="0" animBg="1"/>
      <p:bldP spid="45" grpId="0"/>
      <p:bldP spid="46" grpId="0" animBg="1"/>
      <p:bldP spid="47" grpId="0"/>
      <p:bldP spid="53" grpId="0" animBg="1"/>
      <p:bldP spid="54" grpId="0"/>
      <p:bldP spid="3" grpId="0" animBg="1"/>
    </p:bldLst>
  </p:timing>
</p:sld>
</file>

<file path=ppt/theme/theme1.xml><?xml version="1.0" encoding="utf-8"?>
<a:theme xmlns:a="http://schemas.openxmlformats.org/drawingml/2006/main" name="LenovoTemplate-16x9">
  <a:themeElements>
    <a:clrScheme name="Lenovo">
      <a:dk1>
        <a:srgbClr val="000000"/>
      </a:dk1>
      <a:lt1>
        <a:sysClr val="window" lastClr="FFFFFF"/>
      </a:lt1>
      <a:dk2>
        <a:srgbClr val="6F7170"/>
      </a:dk2>
      <a:lt2>
        <a:srgbClr val="C4BEB6"/>
      </a:lt2>
      <a:accent1>
        <a:srgbClr val="E2231A"/>
      </a:accent1>
      <a:accent2>
        <a:srgbClr val="FF6A00"/>
      </a:accent2>
      <a:accent3>
        <a:srgbClr val="F04187"/>
      </a:accent3>
      <a:accent4>
        <a:srgbClr val="3E8DDD"/>
      </a:accent4>
      <a:accent5>
        <a:srgbClr val="4AC0E0"/>
      </a:accent5>
      <a:accent6>
        <a:srgbClr val="6ABF4A"/>
      </a:accent6>
      <a:hlink>
        <a:srgbClr val="4AC0E0"/>
      </a:hlink>
      <a:folHlink>
        <a:srgbClr val="4AC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tx1"/>
          </a:solidFill>
        </a:ln>
      </a:spPr>
      <a:bodyPr wrap="square" lIns="91440" tIns="45720" rIns="91440" bIns="45720">
        <a:spAutoFit/>
      </a:bodyPr>
      <a:lstStyle>
        <a:defPPr algn="ctr">
          <a:defRPr sz="1600" b="1" cap="all" spc="0" dirty="0" smtClean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solidFill>
              <a:srgbClr val="FF0000"/>
            </a:solidFill>
            <a:effectLst/>
          </a:defRPr>
        </a:defPPr>
      </a:lst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indent="0" defTabSz="914400" eaLnBrk="1" hangingPunct="1">
          <a:lnSpc>
            <a:spcPct val="77000"/>
          </a:lnSpc>
          <a:buClr>
            <a:srgbClr val="EC2225"/>
          </a:buClr>
          <a:buNone/>
          <a:defRPr sz="1400" dirty="0">
            <a:solidFill>
              <a:srgbClr val="404040"/>
            </a:solidFill>
            <a:ea typeface="ＭＳ Ｐゴシック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LenovoTemplate-16x9</Template>
  <TotalTime>48569</TotalTime>
  <Words>438</Words>
  <Application>Microsoft Office PowerPoint</Application>
  <PresentationFormat>自訂</PresentationFormat>
  <Paragraphs>225</Paragraphs>
  <Slides>11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1" baseType="lpstr">
      <vt:lpstr>ＭＳ Ｐゴシック</vt:lpstr>
      <vt:lpstr>黑体</vt:lpstr>
      <vt:lpstr>SimSun</vt:lpstr>
      <vt:lpstr>微軟正黑體</vt:lpstr>
      <vt:lpstr>新細明體</vt:lpstr>
      <vt:lpstr>Arial</vt:lpstr>
      <vt:lpstr>Calibri</vt:lpstr>
      <vt:lpstr>Times New Roman</vt:lpstr>
      <vt:lpstr>Wingdings</vt:lpstr>
      <vt:lpstr>LenovoTemplate-16x9</vt:lpstr>
      <vt:lpstr>Automation TCL Tool </vt:lpstr>
      <vt:lpstr>Tool Introduction </vt:lpstr>
      <vt:lpstr>使用工具</vt:lpstr>
      <vt:lpstr>TCL Tool 流程圖</vt:lpstr>
      <vt:lpstr>TCL Tool 流程圖</vt:lpstr>
      <vt:lpstr>Tool Manual – I/O</vt:lpstr>
      <vt:lpstr>SQS Excel</vt:lpstr>
      <vt:lpstr>SQS Excel</vt:lpstr>
      <vt:lpstr>SQS Excel</vt:lpstr>
      <vt:lpstr>SQS Excel</vt:lpstr>
      <vt:lpstr>PowerPoint 簡報</vt:lpstr>
    </vt:vector>
  </TitlesOfParts>
  <Company>lcfc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 Two Lines Maximum</dc:title>
  <dc:creator>川峰文化</dc:creator>
  <cp:lastModifiedBy>Sun, Alii</cp:lastModifiedBy>
  <cp:revision>1296</cp:revision>
  <dcterms:created xsi:type="dcterms:W3CDTF">2016-07-05T07:43:32Z</dcterms:created>
  <dcterms:modified xsi:type="dcterms:W3CDTF">2020-06-03T07:55:50Z</dcterms:modified>
</cp:coreProperties>
</file>