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20" autoAdjust="0"/>
    <p:restoredTop sz="94660"/>
  </p:normalViewPr>
  <p:slideViewPr>
    <p:cSldViewPr>
      <p:cViewPr>
        <p:scale>
          <a:sx n="100" d="100"/>
          <a:sy n="100" d="100"/>
        </p:scale>
        <p:origin x="14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6F1B-B2BB-4FD9-9742-8888E9FEDA2E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F64F1-B566-4F2B-98A4-25D088530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181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6F1B-B2BB-4FD9-9742-8888E9FEDA2E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F64F1-B566-4F2B-98A4-25D088530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65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6F1B-B2BB-4FD9-9742-8888E9FEDA2E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F64F1-B566-4F2B-98A4-25D088530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720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6F1B-B2BB-4FD9-9742-8888E9FEDA2E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F64F1-B566-4F2B-98A4-25D088530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817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6F1B-B2BB-4FD9-9742-8888E9FEDA2E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F64F1-B566-4F2B-98A4-25D088530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758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6F1B-B2BB-4FD9-9742-8888E9FEDA2E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F64F1-B566-4F2B-98A4-25D088530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684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6F1B-B2BB-4FD9-9742-8888E9FEDA2E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F64F1-B566-4F2B-98A4-25D088530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7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6F1B-B2BB-4FD9-9742-8888E9FEDA2E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F64F1-B566-4F2B-98A4-25D088530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831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6F1B-B2BB-4FD9-9742-8888E9FEDA2E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F64F1-B566-4F2B-98A4-25D088530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886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6F1B-B2BB-4FD9-9742-8888E9FEDA2E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F64F1-B566-4F2B-98A4-25D088530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615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6F1B-B2BB-4FD9-9742-8888E9FEDA2E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F64F1-B566-4F2B-98A4-25D088530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784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C6F1B-B2BB-4FD9-9742-8888E9FEDA2E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F64F1-B566-4F2B-98A4-25D088530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270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1115616" y="4837348"/>
            <a:ext cx="1224136" cy="783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782202" y="3160536"/>
            <a:ext cx="1080120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</a:t>
            </a:r>
            <a:r>
              <a:rPr lang="ko-KR" altLang="en-US" dirty="0"/>
              <a:t>화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014731" y="3160536"/>
            <a:ext cx="1080120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배우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187624" y="4941168"/>
            <a:ext cx="1080120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컨텐츠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093403" y="1193398"/>
            <a:ext cx="1080120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평점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리뷰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4521737" y="1193398"/>
            <a:ext cx="1080120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280403" y="4077072"/>
            <a:ext cx="864096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u="sng" dirty="0" smtClean="0"/>
              <a:t>영화코드</a:t>
            </a:r>
            <a:endParaRPr lang="ko-KR" altLang="en-US" sz="1200" u="sng" dirty="0"/>
          </a:p>
        </p:txBody>
      </p:sp>
      <p:sp>
        <p:nvSpPr>
          <p:cNvPr id="13" name="타원 12"/>
          <p:cNvSpPr/>
          <p:nvPr/>
        </p:nvSpPr>
        <p:spPr>
          <a:xfrm>
            <a:off x="4211960" y="4077072"/>
            <a:ext cx="864096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제</a:t>
            </a:r>
            <a:r>
              <a:rPr lang="ko-KR" altLang="en-US" sz="1200" dirty="0"/>
              <a:t>목</a:t>
            </a:r>
          </a:p>
        </p:txBody>
      </p:sp>
      <p:cxnSp>
        <p:nvCxnSpPr>
          <p:cNvPr id="15" name="직선 연결선 14"/>
          <p:cNvCxnSpPr>
            <a:stCxn id="5" idx="2"/>
            <a:endCxn id="12" idx="0"/>
          </p:cNvCxnSpPr>
          <p:nvPr/>
        </p:nvCxnSpPr>
        <p:spPr>
          <a:xfrm>
            <a:off x="3322262" y="3736600"/>
            <a:ext cx="390189" cy="3404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5" idx="2"/>
            <a:endCxn id="13" idx="0"/>
          </p:cNvCxnSpPr>
          <p:nvPr/>
        </p:nvCxnSpPr>
        <p:spPr>
          <a:xfrm>
            <a:off x="3322262" y="3736600"/>
            <a:ext cx="1321746" cy="3404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5204641" y="4135187"/>
            <a:ext cx="864096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u="sng" dirty="0" smtClean="0"/>
              <a:t>배우코드</a:t>
            </a:r>
            <a:endParaRPr lang="ko-KR" altLang="en-US" sz="1200" u="sng" dirty="0"/>
          </a:p>
        </p:txBody>
      </p:sp>
      <p:sp>
        <p:nvSpPr>
          <p:cNvPr id="20" name="타원 19"/>
          <p:cNvSpPr/>
          <p:nvPr/>
        </p:nvSpPr>
        <p:spPr>
          <a:xfrm>
            <a:off x="6122743" y="4135187"/>
            <a:ext cx="864096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이름</a:t>
            </a:r>
            <a:endParaRPr lang="ko-KR" altLang="en-US" sz="1200" dirty="0"/>
          </a:p>
        </p:txBody>
      </p:sp>
      <p:sp>
        <p:nvSpPr>
          <p:cNvPr id="21" name="타원 20"/>
          <p:cNvSpPr/>
          <p:nvPr/>
        </p:nvSpPr>
        <p:spPr>
          <a:xfrm>
            <a:off x="7040845" y="4135187"/>
            <a:ext cx="864096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국</a:t>
            </a:r>
            <a:r>
              <a:rPr lang="ko-KR" altLang="en-US" sz="1200" dirty="0"/>
              <a:t>적</a:t>
            </a:r>
          </a:p>
        </p:txBody>
      </p:sp>
      <p:cxnSp>
        <p:nvCxnSpPr>
          <p:cNvPr id="23" name="직선 연결선 22"/>
          <p:cNvCxnSpPr>
            <a:stCxn id="6" idx="2"/>
            <a:endCxn id="19" idx="0"/>
          </p:cNvCxnSpPr>
          <p:nvPr/>
        </p:nvCxnSpPr>
        <p:spPr>
          <a:xfrm flipH="1">
            <a:off x="5636689" y="3736600"/>
            <a:ext cx="918102" cy="3985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6" idx="2"/>
            <a:endCxn id="20" idx="0"/>
          </p:cNvCxnSpPr>
          <p:nvPr/>
        </p:nvCxnSpPr>
        <p:spPr>
          <a:xfrm>
            <a:off x="6554791" y="3736600"/>
            <a:ext cx="0" cy="3985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6" idx="2"/>
            <a:endCxn id="21" idx="0"/>
          </p:cNvCxnSpPr>
          <p:nvPr/>
        </p:nvCxnSpPr>
        <p:spPr>
          <a:xfrm>
            <a:off x="6554791" y="3736600"/>
            <a:ext cx="918102" cy="3985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다이아몬드 27"/>
          <p:cNvSpPr/>
          <p:nvPr/>
        </p:nvSpPr>
        <p:spPr>
          <a:xfrm>
            <a:off x="4398656" y="3118705"/>
            <a:ext cx="1080120" cy="65972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/>
              <a:t>출</a:t>
            </a:r>
            <a:r>
              <a:rPr lang="ko-KR" altLang="en-US" sz="1400" dirty="0"/>
              <a:t>연</a:t>
            </a:r>
            <a:endParaRPr lang="ko-KR" altLang="en-US" sz="1400" dirty="0" smtClean="0"/>
          </a:p>
        </p:txBody>
      </p:sp>
      <p:cxnSp>
        <p:nvCxnSpPr>
          <p:cNvPr id="30" name="직선 연결선 29"/>
          <p:cNvCxnSpPr>
            <a:stCxn id="28" idx="1"/>
            <a:endCxn id="5" idx="3"/>
          </p:cNvCxnSpPr>
          <p:nvPr/>
        </p:nvCxnSpPr>
        <p:spPr>
          <a:xfrm flipH="1" flipV="1">
            <a:off x="3862322" y="3448568"/>
            <a:ext cx="53633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28" idx="3"/>
            <a:endCxn id="6" idx="1"/>
          </p:cNvCxnSpPr>
          <p:nvPr/>
        </p:nvCxnSpPr>
        <p:spPr>
          <a:xfrm flipV="1">
            <a:off x="5478776" y="3448568"/>
            <a:ext cx="53595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582683" y="299695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946553" y="299695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946553" y="3522635"/>
            <a:ext cx="62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(1,*)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438667" y="3522635"/>
            <a:ext cx="62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(0,*)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755576" y="5909084"/>
            <a:ext cx="864096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u="sng" dirty="0" err="1" smtClean="0"/>
              <a:t>컨텐츠이</a:t>
            </a:r>
            <a:r>
              <a:rPr lang="ko-KR" altLang="en-US" sz="1200" u="sng" dirty="0" err="1"/>
              <a:t>름</a:t>
            </a:r>
            <a:endParaRPr lang="ko-KR" altLang="en-US" sz="1200" u="sng" dirty="0"/>
          </a:p>
        </p:txBody>
      </p:sp>
      <p:sp>
        <p:nvSpPr>
          <p:cNvPr id="43" name="타원 42"/>
          <p:cNvSpPr/>
          <p:nvPr/>
        </p:nvSpPr>
        <p:spPr>
          <a:xfrm>
            <a:off x="1763688" y="5909084"/>
            <a:ext cx="864096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u="sng" smtClean="0"/>
              <a:t>타</a:t>
            </a:r>
            <a:r>
              <a:rPr lang="ko-KR" altLang="en-US" sz="1200" u="sng"/>
              <a:t>입</a:t>
            </a:r>
            <a:endParaRPr lang="ko-KR" altLang="en-US" sz="1200" u="sng" dirty="0"/>
          </a:p>
        </p:txBody>
      </p:sp>
      <p:cxnSp>
        <p:nvCxnSpPr>
          <p:cNvPr id="45" name="직선 연결선 44"/>
          <p:cNvCxnSpPr>
            <a:stCxn id="39" idx="2"/>
            <a:endCxn id="42" idx="0"/>
          </p:cNvCxnSpPr>
          <p:nvPr/>
        </p:nvCxnSpPr>
        <p:spPr>
          <a:xfrm flipH="1">
            <a:off x="1187624" y="5621052"/>
            <a:ext cx="540060" cy="2880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39" idx="2"/>
            <a:endCxn id="43" idx="0"/>
          </p:cNvCxnSpPr>
          <p:nvPr/>
        </p:nvCxnSpPr>
        <p:spPr>
          <a:xfrm>
            <a:off x="1727684" y="5621052"/>
            <a:ext cx="468052" cy="2880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다이아몬드 49"/>
          <p:cNvSpPr/>
          <p:nvPr/>
        </p:nvSpPr>
        <p:spPr>
          <a:xfrm>
            <a:off x="1799692" y="3999903"/>
            <a:ext cx="1080120" cy="65972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/>
              <a:t>제작</a:t>
            </a:r>
          </a:p>
        </p:txBody>
      </p:sp>
      <p:cxnSp>
        <p:nvCxnSpPr>
          <p:cNvPr id="52" name="직선 연결선 51"/>
          <p:cNvCxnSpPr>
            <a:stCxn id="5" idx="2"/>
            <a:endCxn id="50" idx="3"/>
          </p:cNvCxnSpPr>
          <p:nvPr/>
        </p:nvCxnSpPr>
        <p:spPr>
          <a:xfrm flipH="1">
            <a:off x="2879812" y="3736600"/>
            <a:ext cx="442450" cy="5931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50" idx="1"/>
            <a:endCxn id="39" idx="0"/>
          </p:cNvCxnSpPr>
          <p:nvPr/>
        </p:nvCxnSpPr>
        <p:spPr>
          <a:xfrm flipH="1">
            <a:off x="1727684" y="4329767"/>
            <a:ext cx="72008" cy="5075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343266" y="4348861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634381" y="37793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339752" y="4612792"/>
            <a:ext cx="60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(0,*)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945686" y="3891967"/>
            <a:ext cx="60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(1,1)</a:t>
            </a:r>
            <a:endParaRPr lang="ko-KR" altLang="en-US" dirty="0"/>
          </a:p>
        </p:txBody>
      </p:sp>
      <p:sp>
        <p:nvSpPr>
          <p:cNvPr id="59" name="다이아몬드 58"/>
          <p:cNvSpPr/>
          <p:nvPr/>
        </p:nvSpPr>
        <p:spPr>
          <a:xfrm>
            <a:off x="2782202" y="1151567"/>
            <a:ext cx="1080120" cy="65972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/>
              <a:t>작성</a:t>
            </a:r>
          </a:p>
        </p:txBody>
      </p:sp>
      <p:cxnSp>
        <p:nvCxnSpPr>
          <p:cNvPr id="61" name="직선 연결선 60"/>
          <p:cNvCxnSpPr>
            <a:stCxn id="5" idx="0"/>
            <a:endCxn id="59" idx="2"/>
          </p:cNvCxnSpPr>
          <p:nvPr/>
        </p:nvCxnSpPr>
        <p:spPr>
          <a:xfrm flipV="1">
            <a:off x="3322262" y="1811294"/>
            <a:ext cx="0" cy="13492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11" idx="1"/>
            <a:endCxn id="59" idx="3"/>
          </p:cNvCxnSpPr>
          <p:nvPr/>
        </p:nvCxnSpPr>
        <p:spPr>
          <a:xfrm flipH="1">
            <a:off x="3862322" y="1481430"/>
            <a:ext cx="65941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9" idx="3"/>
            <a:endCxn id="59" idx="1"/>
          </p:cNvCxnSpPr>
          <p:nvPr/>
        </p:nvCxnSpPr>
        <p:spPr>
          <a:xfrm>
            <a:off x="2173523" y="1481430"/>
            <a:ext cx="60867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080398" y="10087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2196143" y="1008732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2196143" y="1839023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N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879812" y="263408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205887" y="1481430"/>
            <a:ext cx="761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(1,1)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3946553" y="1481430"/>
            <a:ext cx="761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(0,*)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2518912" y="1850762"/>
            <a:ext cx="761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(1,1)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280403" y="2634084"/>
            <a:ext cx="84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(0,*)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84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68410" y="1984719"/>
            <a:ext cx="5583158" cy="4220468"/>
            <a:chOff x="755576" y="1008732"/>
            <a:chExt cx="7149365" cy="5404408"/>
          </a:xfrm>
        </p:grpSpPr>
        <p:sp>
          <p:nvSpPr>
            <p:cNvPr id="39" name="직사각형 38"/>
            <p:cNvSpPr/>
            <p:nvPr/>
          </p:nvSpPr>
          <p:spPr>
            <a:xfrm>
              <a:off x="1115616" y="4837348"/>
              <a:ext cx="1224136" cy="7837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782202" y="3160536"/>
              <a:ext cx="1080120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영</a:t>
              </a:r>
              <a:r>
                <a:rPr lang="ko-KR" altLang="en-US" sz="1200" dirty="0"/>
                <a:t>화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014731" y="3160536"/>
              <a:ext cx="1080120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배우</a:t>
              </a:r>
              <a:endParaRPr lang="ko-KR" altLang="en-US" sz="12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187624" y="4941168"/>
              <a:ext cx="1080120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/>
                <a:t>컨텐츠</a:t>
              </a:r>
              <a:endParaRPr lang="ko-KR" altLang="en-US" sz="12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093403" y="1193398"/>
              <a:ext cx="1080120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평점</a:t>
              </a:r>
              <a:r>
                <a:rPr lang="en-US" altLang="ko-KR" sz="1100" dirty="0" smtClean="0"/>
                <a:t>/</a:t>
              </a:r>
              <a:r>
                <a:rPr lang="ko-KR" altLang="en-US" sz="1100" dirty="0" smtClean="0"/>
                <a:t>리뷰</a:t>
              </a:r>
              <a:endParaRPr lang="ko-KR" altLang="en-US" sz="11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521737" y="1193398"/>
              <a:ext cx="1080120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회원</a:t>
              </a:r>
              <a:endParaRPr lang="ko-KR" altLang="en-US" sz="1200" dirty="0"/>
            </a:p>
          </p:txBody>
        </p:sp>
        <p:sp>
          <p:nvSpPr>
            <p:cNvPr id="12" name="타원 11"/>
            <p:cNvSpPr/>
            <p:nvPr/>
          </p:nvSpPr>
          <p:spPr>
            <a:xfrm>
              <a:off x="3280403" y="4077072"/>
              <a:ext cx="864096" cy="50405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/>
                <a:t>영화코드</a:t>
              </a:r>
              <a:endParaRPr lang="ko-KR" altLang="en-US" sz="1000" u="sng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4211960" y="4077072"/>
              <a:ext cx="864096" cy="50405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</a:t>
              </a:r>
              <a:r>
                <a:rPr lang="ko-KR" altLang="en-US" sz="1000" dirty="0"/>
                <a:t>목</a:t>
              </a:r>
            </a:p>
          </p:txBody>
        </p:sp>
        <p:cxnSp>
          <p:nvCxnSpPr>
            <p:cNvPr id="15" name="직선 연결선 14"/>
            <p:cNvCxnSpPr>
              <a:stCxn id="5" idx="2"/>
              <a:endCxn id="12" idx="0"/>
            </p:cNvCxnSpPr>
            <p:nvPr/>
          </p:nvCxnSpPr>
          <p:spPr>
            <a:xfrm>
              <a:off x="3322262" y="3736600"/>
              <a:ext cx="390189" cy="3404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stCxn id="5" idx="2"/>
              <a:endCxn id="13" idx="0"/>
            </p:cNvCxnSpPr>
            <p:nvPr/>
          </p:nvCxnSpPr>
          <p:spPr>
            <a:xfrm>
              <a:off x="3322262" y="3736600"/>
              <a:ext cx="1321746" cy="3404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/>
          </p:nvSpPr>
          <p:spPr>
            <a:xfrm>
              <a:off x="5204641" y="4135187"/>
              <a:ext cx="864096" cy="50405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/>
                <a:t>배우코드</a:t>
              </a:r>
              <a:endParaRPr lang="ko-KR" altLang="en-US" sz="1000" u="sng" dirty="0"/>
            </a:p>
          </p:txBody>
        </p:sp>
        <p:sp>
          <p:nvSpPr>
            <p:cNvPr id="20" name="타원 19"/>
            <p:cNvSpPr/>
            <p:nvPr/>
          </p:nvSpPr>
          <p:spPr>
            <a:xfrm>
              <a:off x="6122743" y="4135187"/>
              <a:ext cx="864096" cy="50405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이름</a:t>
              </a:r>
              <a:endParaRPr lang="ko-KR" altLang="en-US" sz="1000" dirty="0"/>
            </a:p>
          </p:txBody>
        </p:sp>
        <p:sp>
          <p:nvSpPr>
            <p:cNvPr id="21" name="타원 20"/>
            <p:cNvSpPr/>
            <p:nvPr/>
          </p:nvSpPr>
          <p:spPr>
            <a:xfrm>
              <a:off x="7040845" y="4135187"/>
              <a:ext cx="864096" cy="50405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국</a:t>
              </a:r>
              <a:r>
                <a:rPr lang="ko-KR" altLang="en-US" sz="1000" dirty="0"/>
                <a:t>적</a:t>
              </a:r>
            </a:p>
          </p:txBody>
        </p:sp>
        <p:cxnSp>
          <p:nvCxnSpPr>
            <p:cNvPr id="23" name="직선 연결선 22"/>
            <p:cNvCxnSpPr>
              <a:stCxn id="6" idx="2"/>
              <a:endCxn id="19" idx="0"/>
            </p:cNvCxnSpPr>
            <p:nvPr/>
          </p:nvCxnSpPr>
          <p:spPr>
            <a:xfrm flipH="1">
              <a:off x="5636689" y="3736600"/>
              <a:ext cx="918102" cy="3985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stCxn id="6" idx="2"/>
              <a:endCxn id="20" idx="0"/>
            </p:cNvCxnSpPr>
            <p:nvPr/>
          </p:nvCxnSpPr>
          <p:spPr>
            <a:xfrm>
              <a:off x="6554791" y="3736600"/>
              <a:ext cx="0" cy="3985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6" idx="2"/>
              <a:endCxn id="21" idx="0"/>
            </p:cNvCxnSpPr>
            <p:nvPr/>
          </p:nvCxnSpPr>
          <p:spPr>
            <a:xfrm>
              <a:off x="6554791" y="3736600"/>
              <a:ext cx="918102" cy="3985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다이아몬드 27"/>
            <p:cNvSpPr/>
            <p:nvPr/>
          </p:nvSpPr>
          <p:spPr>
            <a:xfrm>
              <a:off x="4398656" y="3118705"/>
              <a:ext cx="1080120" cy="659727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50" dirty="0" smtClean="0"/>
                <a:t>출</a:t>
              </a:r>
              <a:r>
                <a:rPr lang="ko-KR" altLang="en-US" sz="1050" dirty="0"/>
                <a:t>연</a:t>
              </a:r>
              <a:endParaRPr lang="ko-KR" altLang="en-US" sz="1050" dirty="0" smtClean="0"/>
            </a:p>
          </p:txBody>
        </p:sp>
        <p:cxnSp>
          <p:nvCxnSpPr>
            <p:cNvPr id="30" name="직선 연결선 29"/>
            <p:cNvCxnSpPr>
              <a:stCxn id="28" idx="1"/>
              <a:endCxn id="5" idx="3"/>
            </p:cNvCxnSpPr>
            <p:nvPr/>
          </p:nvCxnSpPr>
          <p:spPr>
            <a:xfrm flipH="1" flipV="1">
              <a:off x="3862322" y="3448568"/>
              <a:ext cx="536334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28" idx="3"/>
              <a:endCxn id="6" idx="1"/>
            </p:cNvCxnSpPr>
            <p:nvPr/>
          </p:nvCxnSpPr>
          <p:spPr>
            <a:xfrm flipV="1">
              <a:off x="5478776" y="3448568"/>
              <a:ext cx="53595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582683" y="2996952"/>
              <a:ext cx="360040" cy="3547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N</a:t>
              </a:r>
              <a:endParaRPr lang="ko-KR" altLang="en-US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946553" y="2996952"/>
              <a:ext cx="360040" cy="3547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M</a:t>
              </a:r>
              <a:endParaRPr lang="ko-KR" altLang="en-US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946553" y="3522635"/>
              <a:ext cx="628017" cy="3547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(1,*)</a:t>
              </a:r>
              <a:endParaRPr lang="ko-KR" altLang="en-US" sz="12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438667" y="3522635"/>
              <a:ext cx="628017" cy="3547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(0,*)</a:t>
              </a:r>
              <a:endParaRPr lang="ko-KR" altLang="en-US" sz="1200" dirty="0"/>
            </a:p>
          </p:txBody>
        </p:sp>
        <p:sp>
          <p:nvSpPr>
            <p:cNvPr id="42" name="타원 41"/>
            <p:cNvSpPr/>
            <p:nvPr/>
          </p:nvSpPr>
          <p:spPr>
            <a:xfrm>
              <a:off x="755576" y="5909084"/>
              <a:ext cx="864096" cy="50405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err="1" smtClean="0"/>
                <a:t>컨텐츠이</a:t>
              </a:r>
              <a:r>
                <a:rPr lang="ko-KR" altLang="en-US" sz="1000" u="sng" dirty="0" err="1"/>
                <a:t>름</a:t>
              </a:r>
              <a:endParaRPr lang="ko-KR" altLang="en-US" sz="1000" u="sng" dirty="0"/>
            </a:p>
          </p:txBody>
        </p:sp>
        <p:sp>
          <p:nvSpPr>
            <p:cNvPr id="43" name="타원 42"/>
            <p:cNvSpPr/>
            <p:nvPr/>
          </p:nvSpPr>
          <p:spPr>
            <a:xfrm>
              <a:off x="1763688" y="5909084"/>
              <a:ext cx="864096" cy="50405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smtClean="0"/>
                <a:t>타</a:t>
              </a:r>
              <a:r>
                <a:rPr lang="ko-KR" altLang="en-US" sz="1000" u="sng"/>
                <a:t>입</a:t>
              </a:r>
              <a:endParaRPr lang="ko-KR" altLang="en-US" sz="1000" u="sng" dirty="0"/>
            </a:p>
          </p:txBody>
        </p:sp>
        <p:cxnSp>
          <p:nvCxnSpPr>
            <p:cNvPr id="45" name="직선 연결선 44"/>
            <p:cNvCxnSpPr>
              <a:stCxn id="39" idx="2"/>
              <a:endCxn id="42" idx="0"/>
            </p:cNvCxnSpPr>
            <p:nvPr/>
          </p:nvCxnSpPr>
          <p:spPr>
            <a:xfrm flipH="1">
              <a:off x="1187624" y="5621052"/>
              <a:ext cx="540060" cy="28803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>
              <a:stCxn id="39" idx="2"/>
              <a:endCxn id="43" idx="0"/>
            </p:cNvCxnSpPr>
            <p:nvPr/>
          </p:nvCxnSpPr>
          <p:spPr>
            <a:xfrm>
              <a:off x="1727684" y="5621052"/>
              <a:ext cx="468052" cy="28803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다이아몬드 49"/>
            <p:cNvSpPr/>
            <p:nvPr/>
          </p:nvSpPr>
          <p:spPr>
            <a:xfrm>
              <a:off x="1799692" y="3999903"/>
              <a:ext cx="1080120" cy="659727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50" dirty="0" smtClean="0"/>
                <a:t>제작</a:t>
              </a:r>
            </a:p>
          </p:txBody>
        </p:sp>
        <p:cxnSp>
          <p:nvCxnSpPr>
            <p:cNvPr id="52" name="직선 연결선 51"/>
            <p:cNvCxnSpPr>
              <a:stCxn id="5" idx="2"/>
              <a:endCxn id="50" idx="3"/>
            </p:cNvCxnSpPr>
            <p:nvPr/>
          </p:nvCxnSpPr>
          <p:spPr>
            <a:xfrm flipH="1">
              <a:off x="2879812" y="3736600"/>
              <a:ext cx="442450" cy="5931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>
              <a:stCxn id="50" idx="1"/>
              <a:endCxn id="39" idx="0"/>
            </p:cNvCxnSpPr>
            <p:nvPr/>
          </p:nvCxnSpPr>
          <p:spPr>
            <a:xfrm flipH="1">
              <a:off x="1727684" y="4329767"/>
              <a:ext cx="72008" cy="50758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1343266" y="4348861"/>
              <a:ext cx="386316" cy="3547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N</a:t>
              </a:r>
              <a:endParaRPr lang="ko-KR" altLang="en-US" sz="12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634381" y="3779356"/>
              <a:ext cx="345262" cy="3547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339753" y="4612792"/>
              <a:ext cx="605933" cy="3547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(0,*)</a:t>
              </a:r>
              <a:endParaRPr lang="ko-KR" altLang="en-US" sz="12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945686" y="3891967"/>
              <a:ext cx="605933" cy="3547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(1,1)</a:t>
              </a:r>
              <a:endParaRPr lang="ko-KR" altLang="en-US" sz="1200" dirty="0"/>
            </a:p>
          </p:txBody>
        </p:sp>
        <p:sp>
          <p:nvSpPr>
            <p:cNvPr id="59" name="다이아몬드 58"/>
            <p:cNvSpPr/>
            <p:nvPr/>
          </p:nvSpPr>
          <p:spPr>
            <a:xfrm>
              <a:off x="2782202" y="1151567"/>
              <a:ext cx="1080120" cy="659727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 smtClean="0"/>
                <a:t>평가작성</a:t>
              </a:r>
              <a:endParaRPr lang="ko-KR" altLang="en-US" sz="900" dirty="0" smtClean="0"/>
            </a:p>
          </p:txBody>
        </p:sp>
        <p:cxnSp>
          <p:nvCxnSpPr>
            <p:cNvPr id="61" name="직선 연결선 60"/>
            <p:cNvCxnSpPr>
              <a:stCxn id="5" idx="0"/>
              <a:endCxn id="59" idx="2"/>
            </p:cNvCxnSpPr>
            <p:nvPr/>
          </p:nvCxnSpPr>
          <p:spPr>
            <a:xfrm flipV="1">
              <a:off x="3322262" y="1811294"/>
              <a:ext cx="0" cy="13492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>
              <a:stCxn id="11" idx="1"/>
              <a:endCxn id="59" idx="3"/>
            </p:cNvCxnSpPr>
            <p:nvPr/>
          </p:nvCxnSpPr>
          <p:spPr>
            <a:xfrm flipH="1">
              <a:off x="3862322" y="1481430"/>
              <a:ext cx="65941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>
              <a:stCxn id="9" idx="3"/>
              <a:endCxn id="59" idx="1"/>
            </p:cNvCxnSpPr>
            <p:nvPr/>
          </p:nvCxnSpPr>
          <p:spPr>
            <a:xfrm>
              <a:off x="2173523" y="1481430"/>
              <a:ext cx="608679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4080398" y="1008732"/>
              <a:ext cx="345262" cy="3547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196143" y="1008732"/>
              <a:ext cx="386316" cy="3547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N</a:t>
              </a:r>
              <a:endParaRPr lang="ko-KR" altLang="en-US" sz="12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196143" y="1839023"/>
              <a:ext cx="386316" cy="3547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0070C0"/>
                  </a:solidFill>
                </a:rPr>
                <a:t>N</a:t>
              </a:r>
              <a:endParaRPr lang="ko-KR" alt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879812" y="2634084"/>
              <a:ext cx="345262" cy="3547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0070C0"/>
                  </a:solidFill>
                </a:rPr>
                <a:t>1</a:t>
              </a:r>
              <a:endParaRPr lang="ko-KR" alt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205887" y="1481430"/>
              <a:ext cx="761285" cy="3547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(1,1)</a:t>
              </a:r>
              <a:endParaRPr lang="ko-KR" altLang="en-US" sz="12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946553" y="1481430"/>
              <a:ext cx="761285" cy="3547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(0,*)</a:t>
              </a:r>
              <a:endParaRPr lang="ko-KR" altLang="en-US" sz="12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518912" y="1850762"/>
              <a:ext cx="761285" cy="3547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0070C0"/>
                  </a:solidFill>
                </a:rPr>
                <a:t>(1,1)</a:t>
              </a:r>
              <a:endParaRPr lang="ko-KR" alt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280403" y="2634084"/>
              <a:ext cx="840082" cy="3547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0070C0"/>
                  </a:solidFill>
                </a:rPr>
                <a:t>(0,*)</a:t>
              </a:r>
              <a:endParaRPr lang="ko-KR" altLang="en-US" sz="1200" dirty="0">
                <a:solidFill>
                  <a:srgbClr val="0070C0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813961" y="181352"/>
            <a:ext cx="6006512" cy="235449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/>
              <a:t>영화</a:t>
            </a:r>
            <a:r>
              <a:rPr lang="en-US" altLang="ko-KR" sz="1400" dirty="0" smtClean="0"/>
              <a:t>(</a:t>
            </a:r>
            <a:r>
              <a:rPr lang="ko-KR" altLang="en-US" sz="1400" u="sng" dirty="0" smtClean="0"/>
              <a:t>영화코드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제목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0070C0"/>
                </a:solidFill>
              </a:rPr>
              <a:t>출연</a:t>
            </a:r>
            <a:r>
              <a:rPr lang="en-US" altLang="ko-KR" sz="1400" dirty="0" smtClean="0"/>
              <a:t>(</a:t>
            </a:r>
            <a:r>
              <a:rPr lang="ko-KR" altLang="en-US" sz="1400" u="sng" dirty="0" smtClean="0"/>
              <a:t>출연코드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영화코드</a:t>
            </a:r>
            <a:r>
              <a:rPr lang="en-US" altLang="ko-KR" sz="1400" dirty="0" smtClean="0"/>
              <a:t>(FK), </a:t>
            </a:r>
            <a:r>
              <a:rPr lang="ko-KR" altLang="en-US" sz="1400" dirty="0" smtClean="0"/>
              <a:t>배우코드</a:t>
            </a:r>
            <a:r>
              <a:rPr lang="en-US" altLang="ko-KR" sz="1400" dirty="0" smtClean="0"/>
              <a:t>(FK),..)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/>
              <a:t>배우</a:t>
            </a:r>
            <a:r>
              <a:rPr lang="en-US" altLang="ko-KR" sz="1400" dirty="0" smtClean="0"/>
              <a:t>(</a:t>
            </a:r>
            <a:r>
              <a:rPr lang="ko-KR" altLang="en-US" sz="1400" u="sng" dirty="0" smtClean="0"/>
              <a:t>배우코드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국적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err="1" smtClean="0"/>
              <a:t>컨텐츠</a:t>
            </a:r>
            <a:r>
              <a:rPr lang="en-US" altLang="ko-KR" sz="1400" dirty="0" smtClean="0"/>
              <a:t>(</a:t>
            </a:r>
            <a:r>
              <a:rPr lang="ko-KR" altLang="en-US" sz="1400" u="sng" dirty="0" smtClean="0"/>
              <a:t>영화코드</a:t>
            </a:r>
            <a:r>
              <a:rPr lang="en-US" altLang="ko-KR" sz="1400" u="sng" dirty="0" smtClean="0"/>
              <a:t>(FK)</a:t>
            </a:r>
            <a:r>
              <a:rPr lang="en-US" altLang="ko-KR" sz="1400" dirty="0" smtClean="0"/>
              <a:t>, </a:t>
            </a:r>
            <a:r>
              <a:rPr lang="ko-KR" altLang="en-US" sz="1400" u="sng" dirty="0" err="1" smtClean="0"/>
              <a:t>컨텐츠이름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타입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파일 경로</a:t>
            </a:r>
            <a:r>
              <a:rPr lang="en-US" altLang="ko-KR" sz="1400" u="sng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0070C0"/>
                </a:solidFill>
              </a:rPr>
              <a:t>평가</a:t>
            </a:r>
            <a:r>
              <a:rPr lang="en-US" altLang="ko-KR" sz="1400" dirty="0" smtClean="0"/>
              <a:t>(</a:t>
            </a:r>
            <a:r>
              <a:rPr lang="ko-KR" altLang="en-US" sz="1400" u="sng" dirty="0" smtClean="0"/>
              <a:t>평가</a:t>
            </a:r>
            <a:r>
              <a:rPr lang="en-US" altLang="ko-KR" sz="1400" u="sng" dirty="0" smtClean="0"/>
              <a:t> </a:t>
            </a:r>
            <a:r>
              <a:rPr lang="ko-KR" altLang="en-US" sz="1400" u="sng" dirty="0" smtClean="0"/>
              <a:t>코드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영화코드</a:t>
            </a:r>
            <a:r>
              <a:rPr lang="en-US" altLang="ko-KR" sz="1400" dirty="0" smtClean="0"/>
              <a:t>(FK), </a:t>
            </a:r>
            <a:r>
              <a:rPr lang="ko-KR" altLang="en-US" sz="1400" dirty="0" smtClean="0"/>
              <a:t>회원아이디</a:t>
            </a:r>
            <a:r>
              <a:rPr lang="en-US" altLang="ko-KR" sz="1400" dirty="0"/>
              <a:t>(FK)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리뷰코드</a:t>
            </a:r>
            <a:r>
              <a:rPr lang="en-US" altLang="ko-KR" sz="1400" dirty="0"/>
              <a:t>(FK)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작성시간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/>
              <a:t>회원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회원</a:t>
            </a:r>
            <a:r>
              <a:rPr lang="ko-KR" altLang="en-US" sz="1400" u="sng" dirty="0" smtClean="0"/>
              <a:t>아이디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닉네임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이메일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/>
              <a:t>리뷰</a:t>
            </a:r>
            <a:r>
              <a:rPr lang="en-US" altLang="ko-KR" sz="1400" dirty="0" smtClean="0"/>
              <a:t>(</a:t>
            </a:r>
            <a:r>
              <a:rPr lang="ko-KR" altLang="en-US" sz="1400" u="sng" dirty="0" smtClean="0"/>
              <a:t>리뷰코드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평가점수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평가내용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18914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174</Words>
  <Application>Microsoft Office PowerPoint</Application>
  <PresentationFormat>화면 슬라이드 쇼(4:3)</PresentationFormat>
  <Paragraphs>69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6001</dc:creator>
  <cp:lastModifiedBy>6001</cp:lastModifiedBy>
  <cp:revision>12</cp:revision>
  <dcterms:created xsi:type="dcterms:W3CDTF">2019-07-15T03:48:20Z</dcterms:created>
  <dcterms:modified xsi:type="dcterms:W3CDTF">2019-07-15T06:13:01Z</dcterms:modified>
</cp:coreProperties>
</file>