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0" autoAdjust="0"/>
    <p:restoredTop sz="94660"/>
  </p:normalViewPr>
  <p:slideViewPr>
    <p:cSldViewPr>
      <p:cViewPr>
        <p:scale>
          <a:sx n="90" d="100"/>
          <a:sy n="90" d="100"/>
        </p:scale>
        <p:origin x="-132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8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5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3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8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115616" y="4837348"/>
            <a:ext cx="1224136" cy="78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2202" y="3160536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4731" y="3160536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494116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컨텐츠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93403" y="119339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평점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리뷰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521737" y="119339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80403" y="4077072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영화코드</a:t>
            </a:r>
            <a:endParaRPr lang="ko-KR" altLang="en-US" sz="1200" u="sng" dirty="0"/>
          </a:p>
        </p:txBody>
      </p:sp>
      <p:sp>
        <p:nvSpPr>
          <p:cNvPr id="13" name="타원 12"/>
          <p:cNvSpPr/>
          <p:nvPr/>
        </p:nvSpPr>
        <p:spPr>
          <a:xfrm>
            <a:off x="4211960" y="4077072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</a:p>
        </p:txBody>
      </p:sp>
      <p:cxnSp>
        <p:nvCxnSpPr>
          <p:cNvPr id="15" name="직선 연결선 14"/>
          <p:cNvCxnSpPr>
            <a:stCxn id="5" idx="2"/>
            <a:endCxn id="12" idx="0"/>
          </p:cNvCxnSpPr>
          <p:nvPr/>
        </p:nvCxnSpPr>
        <p:spPr>
          <a:xfrm>
            <a:off x="3322262" y="3736600"/>
            <a:ext cx="390189" cy="340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2"/>
            <a:endCxn id="13" idx="0"/>
          </p:cNvCxnSpPr>
          <p:nvPr/>
        </p:nvCxnSpPr>
        <p:spPr>
          <a:xfrm>
            <a:off x="3322262" y="3736600"/>
            <a:ext cx="1321746" cy="340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04641" y="4135187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배우코드</a:t>
            </a:r>
            <a:endParaRPr lang="ko-KR" altLang="en-US" sz="1200" u="sng" dirty="0"/>
          </a:p>
        </p:txBody>
      </p:sp>
      <p:sp>
        <p:nvSpPr>
          <p:cNvPr id="20" name="타원 19"/>
          <p:cNvSpPr/>
          <p:nvPr/>
        </p:nvSpPr>
        <p:spPr>
          <a:xfrm>
            <a:off x="6122743" y="4135187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040845" y="4135187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국</a:t>
            </a:r>
            <a:r>
              <a:rPr lang="ko-KR" altLang="en-US" sz="1200" dirty="0"/>
              <a:t>적</a:t>
            </a:r>
          </a:p>
        </p:txBody>
      </p:sp>
      <p:cxnSp>
        <p:nvCxnSpPr>
          <p:cNvPr id="23" name="직선 연결선 22"/>
          <p:cNvCxnSpPr>
            <a:stCxn id="6" idx="2"/>
            <a:endCxn id="19" idx="0"/>
          </p:cNvCxnSpPr>
          <p:nvPr/>
        </p:nvCxnSpPr>
        <p:spPr>
          <a:xfrm flipH="1">
            <a:off x="5636689" y="3736600"/>
            <a:ext cx="918102" cy="398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2"/>
            <a:endCxn id="20" idx="0"/>
          </p:cNvCxnSpPr>
          <p:nvPr/>
        </p:nvCxnSpPr>
        <p:spPr>
          <a:xfrm>
            <a:off x="6554791" y="3736600"/>
            <a:ext cx="0" cy="398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2"/>
            <a:endCxn id="21" idx="0"/>
          </p:cNvCxnSpPr>
          <p:nvPr/>
        </p:nvCxnSpPr>
        <p:spPr>
          <a:xfrm>
            <a:off x="6554791" y="3736600"/>
            <a:ext cx="918102" cy="398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4398656" y="3118705"/>
            <a:ext cx="1080120" cy="6597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출</a:t>
            </a:r>
            <a:r>
              <a:rPr lang="ko-KR" altLang="en-US" sz="1400" dirty="0"/>
              <a:t>연</a:t>
            </a:r>
            <a:endParaRPr lang="ko-KR" altLang="en-US" sz="1400" dirty="0" smtClean="0"/>
          </a:p>
        </p:txBody>
      </p:sp>
      <p:cxnSp>
        <p:nvCxnSpPr>
          <p:cNvPr id="30" name="직선 연결선 29"/>
          <p:cNvCxnSpPr>
            <a:stCxn id="28" idx="1"/>
            <a:endCxn id="5" idx="3"/>
          </p:cNvCxnSpPr>
          <p:nvPr/>
        </p:nvCxnSpPr>
        <p:spPr>
          <a:xfrm flipH="1" flipV="1">
            <a:off x="3862322" y="3448568"/>
            <a:ext cx="53633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8" idx="3"/>
            <a:endCxn id="6" idx="1"/>
          </p:cNvCxnSpPr>
          <p:nvPr/>
        </p:nvCxnSpPr>
        <p:spPr>
          <a:xfrm flipV="1">
            <a:off x="5478776" y="3448568"/>
            <a:ext cx="53595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2683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6553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6553" y="3522635"/>
            <a:ext cx="62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(1,*)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38667" y="3522635"/>
            <a:ext cx="62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55576" y="5909084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err="1" smtClean="0"/>
              <a:t>컨텐츠이</a:t>
            </a:r>
            <a:r>
              <a:rPr lang="ko-KR" altLang="en-US" sz="1200" u="sng" dirty="0" err="1"/>
              <a:t>름</a:t>
            </a:r>
            <a:endParaRPr lang="ko-KR" altLang="en-US" sz="1200" u="sng" dirty="0"/>
          </a:p>
        </p:txBody>
      </p:sp>
      <p:sp>
        <p:nvSpPr>
          <p:cNvPr id="43" name="타원 42"/>
          <p:cNvSpPr/>
          <p:nvPr/>
        </p:nvSpPr>
        <p:spPr>
          <a:xfrm>
            <a:off x="1763688" y="5909084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smtClean="0"/>
              <a:t>타</a:t>
            </a:r>
            <a:r>
              <a:rPr lang="ko-KR" altLang="en-US" sz="1200" u="sng"/>
              <a:t>입</a:t>
            </a:r>
            <a:endParaRPr lang="ko-KR" altLang="en-US" sz="1200" u="sng" dirty="0"/>
          </a:p>
        </p:txBody>
      </p:sp>
      <p:cxnSp>
        <p:nvCxnSpPr>
          <p:cNvPr id="45" name="직선 연결선 44"/>
          <p:cNvCxnSpPr>
            <a:stCxn id="39" idx="2"/>
            <a:endCxn id="42" idx="0"/>
          </p:cNvCxnSpPr>
          <p:nvPr/>
        </p:nvCxnSpPr>
        <p:spPr>
          <a:xfrm flipH="1">
            <a:off x="1187624" y="5621052"/>
            <a:ext cx="54006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43" idx="0"/>
          </p:cNvCxnSpPr>
          <p:nvPr/>
        </p:nvCxnSpPr>
        <p:spPr>
          <a:xfrm>
            <a:off x="1727684" y="5621052"/>
            <a:ext cx="468052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다이아몬드 49"/>
          <p:cNvSpPr/>
          <p:nvPr/>
        </p:nvSpPr>
        <p:spPr>
          <a:xfrm>
            <a:off x="1799692" y="3999903"/>
            <a:ext cx="1080120" cy="6597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제작</a:t>
            </a:r>
          </a:p>
        </p:txBody>
      </p:sp>
      <p:cxnSp>
        <p:nvCxnSpPr>
          <p:cNvPr id="52" name="직선 연결선 51"/>
          <p:cNvCxnSpPr>
            <a:stCxn id="5" idx="2"/>
            <a:endCxn id="50" idx="3"/>
          </p:cNvCxnSpPr>
          <p:nvPr/>
        </p:nvCxnSpPr>
        <p:spPr>
          <a:xfrm flipH="1">
            <a:off x="2879812" y="3736600"/>
            <a:ext cx="442450" cy="5931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0" idx="1"/>
            <a:endCxn id="39" idx="0"/>
          </p:cNvCxnSpPr>
          <p:nvPr/>
        </p:nvCxnSpPr>
        <p:spPr>
          <a:xfrm flipH="1">
            <a:off x="1727684" y="4329767"/>
            <a:ext cx="72008" cy="507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3266" y="43488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34381" y="37793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4612792"/>
            <a:ext cx="6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45686" y="3891967"/>
            <a:ext cx="6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59" name="다이아몬드 58"/>
          <p:cNvSpPr/>
          <p:nvPr/>
        </p:nvSpPr>
        <p:spPr>
          <a:xfrm>
            <a:off x="2782202" y="1151567"/>
            <a:ext cx="1080120" cy="6597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작성</a:t>
            </a:r>
          </a:p>
        </p:txBody>
      </p:sp>
      <p:cxnSp>
        <p:nvCxnSpPr>
          <p:cNvPr id="61" name="직선 연결선 60"/>
          <p:cNvCxnSpPr>
            <a:stCxn id="5" idx="0"/>
            <a:endCxn id="59" idx="2"/>
          </p:cNvCxnSpPr>
          <p:nvPr/>
        </p:nvCxnSpPr>
        <p:spPr>
          <a:xfrm flipV="1">
            <a:off x="3322262" y="1811294"/>
            <a:ext cx="0" cy="1349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" idx="1"/>
            <a:endCxn id="59" idx="3"/>
          </p:cNvCxnSpPr>
          <p:nvPr/>
        </p:nvCxnSpPr>
        <p:spPr>
          <a:xfrm flipH="1">
            <a:off x="3862322" y="1481430"/>
            <a:ext cx="65941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9" idx="3"/>
            <a:endCxn id="59" idx="1"/>
          </p:cNvCxnSpPr>
          <p:nvPr/>
        </p:nvCxnSpPr>
        <p:spPr>
          <a:xfrm>
            <a:off x="2173523" y="1481430"/>
            <a:ext cx="6086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0398" y="1008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96143" y="10087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196143" y="18390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79812" y="26340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5887" y="1481430"/>
            <a:ext cx="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46553" y="1481430"/>
            <a:ext cx="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18912" y="1850762"/>
            <a:ext cx="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(1,1)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80403" y="2634084"/>
            <a:ext cx="84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(0,*)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6001</dc:creator>
  <cp:lastModifiedBy>6001</cp:lastModifiedBy>
  <cp:revision>5</cp:revision>
  <dcterms:created xsi:type="dcterms:W3CDTF">2019-07-15T03:48:20Z</dcterms:created>
  <dcterms:modified xsi:type="dcterms:W3CDTF">2019-07-15T04:21:58Z</dcterms:modified>
</cp:coreProperties>
</file>