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39" r:id="rId2"/>
    <p:sldId id="279" r:id="rId3"/>
    <p:sldId id="546" r:id="rId4"/>
    <p:sldId id="549" r:id="rId5"/>
    <p:sldId id="551" r:id="rId6"/>
    <p:sldId id="550" r:id="rId7"/>
    <p:sldId id="541" r:id="rId8"/>
    <p:sldId id="26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ispiel-Folien THU" id="{7A70DAC5-EF83-4B39-99F6-6B1836337FC8}">
          <p14:sldIdLst>
            <p14:sldId id="539"/>
          </p14:sldIdLst>
        </p14:section>
        <p14:section name="Agenda" id="{27831FB3-36C6-4F4F-9E18-5DB5EE344899}">
          <p14:sldIdLst>
            <p14:sldId id="279"/>
          </p14:sldIdLst>
        </p14:section>
        <p14:section name="Intro" id="{0BFC2298-0D63-4300-9620-FBC588B3D53D}">
          <p14:sldIdLst>
            <p14:sldId id="546"/>
            <p14:sldId id="549"/>
            <p14:sldId id="551"/>
            <p14:sldId id="550"/>
          </p14:sldIdLst>
        </p14:section>
        <p14:section name="use case" id="{D42778AC-12B9-43DC-9F7F-F1736DDDE639}">
          <p14:sldIdLst>
            <p14:sldId id="541"/>
          </p14:sldIdLst>
        </p14:section>
        <p14:section name="Requierments" id="{DCE09F7E-6DB7-4278-BF70-7FF01F198E7F}">
          <p14:sldIdLst/>
        </p14:section>
        <p14:section name="Outro" id="{4F4A3F92-38AF-4915-9257-195F14FB1760}">
          <p14:sldIdLst>
            <p14:sldId id="269"/>
          </p14:sldIdLst>
        </p14:section>
        <p14:section name="Info &amp; Hilfestellung" id="{DCDBA7AD-C7AC-4441-AD3A-3607A6F1D3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37" userDrawn="1">
          <p15:clr>
            <a:srgbClr val="A4A3A4"/>
          </p15:clr>
        </p15:guide>
        <p15:guide id="4" pos="73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7603" autoAdjust="0"/>
  </p:normalViewPr>
  <p:slideViewPr>
    <p:cSldViewPr snapToGrid="0" showGuides="1">
      <p:cViewPr varScale="1">
        <p:scale>
          <a:sx n="86" d="100"/>
          <a:sy n="86" d="100"/>
        </p:scale>
        <p:origin x="1494" y="78"/>
      </p:cViewPr>
      <p:guideLst>
        <p:guide orient="horz" pos="2160"/>
        <p:guide pos="3840"/>
        <p:guide pos="7537"/>
        <p:guide pos="73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3519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70DEA6A-5A56-4999-8C10-5C34B6444A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F90B5F-FA66-4B9E-AA4E-1A3B9E1592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2DC5A-CE0F-42FF-9A8F-8D6BF5189D70}" type="datetimeFigureOut">
              <a:rPr lang="de-DE" smtClean="0"/>
              <a:t>16.09.2024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6347A1-96DD-4F05-A7F0-55227092D5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E0D365-C391-4990-A2DC-D0F6A69A1B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FB075-78B6-40A7-B580-4706C2AF75D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712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A847C-F8D5-4B7A-AB38-328EBDE6D6E1}" type="datetimeFigureOut">
              <a:rPr lang="de-DE" smtClean="0"/>
              <a:t>16.09.2024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9450D-02E7-4BF4-9A52-817DE351FFF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95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6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283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a DT ?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represents the creation of a virtual replica of a physical object or system that is used to simulate, monitor, and optimize its real-world counterpart.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798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Layers of integration : </a:t>
            </a:r>
          </a:p>
          <a:p>
            <a:r>
              <a:rPr lang="en-US" dirty="0"/>
              <a:t>Mirroring or Digital Model involves the creation of an exact virtual replica of a physical object or system in real-time</a:t>
            </a:r>
            <a:endParaRPr lang="en-GB" dirty="0"/>
          </a:p>
          <a:p>
            <a:r>
              <a:rPr lang="en-US" dirty="0"/>
              <a:t>Shadowing focuses on continuously updating the digital twin with real-time data from its physical counterpart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5058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ROS2 : </a:t>
            </a:r>
          </a:p>
          <a:p>
            <a:pPr marL="171450" indent="-171450">
              <a:buFontTx/>
              <a:buChar char="-"/>
            </a:pPr>
            <a:r>
              <a:rPr lang="en-US" dirty="0"/>
              <a:t>is an open source software development kit for robotics applications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purpose of ROS 2 is to offer a standard software platform to developers across industries that will carry them from research and prototyping through to deployment and production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69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ROS2 Layers : 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 Layer  : where the high level commands come ( RVIZ or some ros2 node ) </a:t>
            </a:r>
          </a:p>
          <a:p>
            <a:pPr marL="171450" indent="-171450">
              <a:buFontTx/>
              <a:buChar char="-"/>
            </a:pPr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party software : like Movit2 for </a:t>
            </a: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motion planning, manipulation, 3D perception, kinematics, control, and navigation.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Controllers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6239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Usecase</a:t>
            </a:r>
            <a:r>
              <a:rPr lang="en-GB" dirty="0"/>
              <a:t> overview : </a:t>
            </a:r>
          </a:p>
          <a:p>
            <a:r>
              <a:rPr lang="en-GB" dirty="0"/>
              <a:t>Main components : </a:t>
            </a:r>
          </a:p>
          <a:p>
            <a:pPr marL="228600" indent="-228600">
              <a:buAutoNum type="arabicPeriod"/>
            </a:pPr>
            <a:r>
              <a:rPr lang="en-GB" dirty="0"/>
              <a:t>Remote frame work : is a dashboard with functionalities to chose the point to move both of the twins (and monitor the simulation)</a:t>
            </a:r>
          </a:p>
          <a:p>
            <a:pPr marL="228600" indent="-228600">
              <a:buAutoNum type="arabicPeriod"/>
            </a:pPr>
            <a:r>
              <a:rPr lang="en-GB" dirty="0"/>
              <a:t>Server Layer : connect the remote frame work with the controller layer of the system and authenticate the user (and store the user data and system data ) </a:t>
            </a:r>
          </a:p>
          <a:p>
            <a:pPr marL="228600" indent="-228600">
              <a:buAutoNum type="arabicPeriod"/>
            </a:pPr>
            <a:r>
              <a:rPr lang="en-GB" dirty="0"/>
              <a:t>Controller layer : </a:t>
            </a:r>
            <a:r>
              <a:rPr lang="en-GB" dirty="0" err="1"/>
              <a:t>cotnroll</a:t>
            </a:r>
            <a:r>
              <a:rPr lang="en-GB" dirty="0"/>
              <a:t> the hardware layer accordingly to the user interactions and sends back states from the hardware to the user layer </a:t>
            </a:r>
          </a:p>
          <a:p>
            <a:pPr marL="228600" indent="-228600">
              <a:buAutoNum type="arabicPeriod"/>
            </a:pPr>
            <a:r>
              <a:rPr lang="en-GB" dirty="0"/>
              <a:t>Hardware and Simulation layer : contains the </a:t>
            </a:r>
            <a:r>
              <a:rPr lang="en-GB" dirty="0" err="1"/>
              <a:t>connectios</a:t>
            </a:r>
            <a:r>
              <a:rPr lang="en-GB" dirty="0"/>
              <a:t> to the hardware and the simulation and their own system </a:t>
            </a:r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084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450D-02E7-4BF4-9A52-817DE351FFF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117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E92F937-2A94-4AD3-9948-390248B25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2623708"/>
            <a:ext cx="9540875" cy="2026903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918799BE-E2C2-4FFF-A9D5-141CBFF229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8" y="800100"/>
            <a:ext cx="9540875" cy="1823605"/>
          </a:xfrm>
        </p:spPr>
        <p:txBody>
          <a:bodyPr lIns="0">
            <a:noAutofit/>
          </a:bodyPr>
          <a:lstStyle>
            <a:lvl1pPr>
              <a:defRPr sz="5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C3DA5FA-0E8D-4FCE-969B-835CF7980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AFBDDDF-10BF-49BB-BAD3-4D43B963B1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ACDF1D4-975A-41E4-AC19-C45A1B457922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9F857B1-160D-4D09-A2D3-16958006B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73BE80E-56F9-4774-A7ED-0C1934F4D10F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962A41-2182-4A3D-ABAD-6E0D467EF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7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938BF96E-942D-4F0D-8259-E4250540D6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CB9ECA-9B44-4356-BF32-CF196E5626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41" y="5496560"/>
            <a:ext cx="5273675" cy="740728"/>
          </a:xfrm>
          <a:solidFill>
            <a:schemeClr val="accent5">
              <a:alpha val="33000"/>
            </a:schemeClr>
          </a:solidFill>
        </p:spPr>
        <p:txBody>
          <a:bodyPr lIns="144000" tIns="108000" rIns="108000" bIns="72000" anchor="ctr" anchorCtr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50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75CACC-CA6C-4FB8-806A-B94C952E5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278" y="987429"/>
            <a:ext cx="6300305" cy="5249863"/>
          </a:xfrm>
        </p:spPr>
        <p:txBody>
          <a:bodyPr lIns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158D9A-AB93-47FB-89F0-BC45C300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423" y="1628775"/>
            <a:ext cx="4679468" cy="4608512"/>
          </a:xfrm>
        </p:spPr>
        <p:txBody>
          <a:bodyPr lIns="0">
            <a:normAutofit/>
          </a:bodyPr>
          <a:lstStyle>
            <a:lvl1pPr marL="0" indent="0">
              <a:buNone/>
              <a:defRPr sz="24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2ACC4F2-2F00-44BF-AC32-592BEC59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3" y="463207"/>
            <a:ext cx="4679468" cy="1217577"/>
          </a:xfrm>
        </p:spPr>
        <p:txBody>
          <a:bodyPr lIns="0"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53EA40E-CA75-4369-B66E-03CC80B8BB00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1087C7E3-85E3-4A5E-8368-941B0D1F4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725781-4F7A-41F3-9EDA-3C5CE6220FB5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5801319-6592-4D46-BDBD-F8D4835768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8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7A645C-CBEB-43A3-8CC1-B33F40FED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75277" y="987425"/>
            <a:ext cx="6300787" cy="5249862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B0ED2D6-243D-4360-AA96-A2510BEC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3" y="463207"/>
            <a:ext cx="4679468" cy="1217577"/>
          </a:xfrm>
        </p:spPr>
        <p:txBody>
          <a:bodyPr lIns="0"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F0F82A7D-121A-4B9E-8490-83C93089B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423" y="1628776"/>
            <a:ext cx="4679468" cy="4567551"/>
          </a:xfrm>
        </p:spPr>
        <p:txBody>
          <a:bodyPr lIns="0">
            <a:normAutofit/>
          </a:bodyPr>
          <a:lstStyle>
            <a:lvl1pPr marL="0" indent="0">
              <a:buNone/>
              <a:defRPr sz="24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00CFD2E-C6D4-401D-AA61-05428160ACE4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EA538B67-7727-4497-8EDB-38C059D1E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E059E9-53D9-47C4-956C-88B763840210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955AC7-0F66-4DCC-B834-12CD1E6DB1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8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Abschnitts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BE318CCB-74F7-4C95-97E3-C7B304E0B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97934" y="1665293"/>
            <a:ext cx="3882423" cy="4574827"/>
          </a:xfrm>
          <a:custGeom>
            <a:avLst/>
            <a:gdLst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80063 w 5580063"/>
              <a:gd name="connsiteY2" fmla="*/ 4608513 h 4608513"/>
              <a:gd name="connsiteX3" fmla="*/ 0 w 5580063"/>
              <a:gd name="connsiteY3" fmla="*/ 4608513 h 4608513"/>
              <a:gd name="connsiteX4" fmla="*/ 0 w 5580063"/>
              <a:gd name="connsiteY4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80063 w 5580063"/>
              <a:gd name="connsiteY2" fmla="*/ 4608513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5580063 w 5580063"/>
              <a:gd name="connsiteY3" fmla="*/ 4608513 h 4608513"/>
              <a:gd name="connsiteX4" fmla="*/ 4963473 w 5580063"/>
              <a:gd name="connsiteY4" fmla="*/ 4603013 h 4608513"/>
              <a:gd name="connsiteX5" fmla="*/ 0 w 5580063"/>
              <a:gd name="connsiteY5" fmla="*/ 4608513 h 4608513"/>
              <a:gd name="connsiteX6" fmla="*/ 0 w 5580063"/>
              <a:gd name="connsiteY6" fmla="*/ 0 h 4608513"/>
              <a:gd name="connsiteX0" fmla="*/ 0 w 5583425"/>
              <a:gd name="connsiteY0" fmla="*/ 0 h 4608513"/>
              <a:gd name="connsiteX1" fmla="*/ 5580063 w 5583425"/>
              <a:gd name="connsiteY1" fmla="*/ 0 h 4608513"/>
              <a:gd name="connsiteX2" fmla="*/ 5574518 w 5583425"/>
              <a:gd name="connsiteY2" fmla="*/ 3996302 h 4608513"/>
              <a:gd name="connsiteX3" fmla="*/ 4963473 w 5583425"/>
              <a:gd name="connsiteY3" fmla="*/ 4603013 h 4608513"/>
              <a:gd name="connsiteX4" fmla="*/ 0 w 5583425"/>
              <a:gd name="connsiteY4" fmla="*/ 4608513 h 4608513"/>
              <a:gd name="connsiteX5" fmla="*/ 0 w 5583425"/>
              <a:gd name="connsiteY5" fmla="*/ 0 h 4608513"/>
              <a:gd name="connsiteX0" fmla="*/ 0 w 5583425"/>
              <a:gd name="connsiteY0" fmla="*/ 0 h 4608513"/>
              <a:gd name="connsiteX1" fmla="*/ 5580063 w 5583425"/>
              <a:gd name="connsiteY1" fmla="*/ 0 h 4608513"/>
              <a:gd name="connsiteX2" fmla="*/ 5574518 w 5583425"/>
              <a:gd name="connsiteY2" fmla="*/ 3996302 h 4608513"/>
              <a:gd name="connsiteX3" fmla="*/ 4963473 w 5583425"/>
              <a:gd name="connsiteY3" fmla="*/ 4603013 h 4608513"/>
              <a:gd name="connsiteX4" fmla="*/ 0 w 5583425"/>
              <a:gd name="connsiteY4" fmla="*/ 4608513 h 4608513"/>
              <a:gd name="connsiteX5" fmla="*/ 0 w 5583425"/>
              <a:gd name="connsiteY5" fmla="*/ 0 h 4608513"/>
              <a:gd name="connsiteX0" fmla="*/ 0 w 5583425"/>
              <a:gd name="connsiteY0" fmla="*/ 0 h 4608513"/>
              <a:gd name="connsiteX1" fmla="*/ 5580063 w 5583425"/>
              <a:gd name="connsiteY1" fmla="*/ 0 h 4608513"/>
              <a:gd name="connsiteX2" fmla="*/ 5574518 w 5583425"/>
              <a:gd name="connsiteY2" fmla="*/ 3996302 h 4608513"/>
              <a:gd name="connsiteX3" fmla="*/ 4963473 w 5583425"/>
              <a:gd name="connsiteY3" fmla="*/ 4603013 h 4608513"/>
              <a:gd name="connsiteX4" fmla="*/ 0 w 5583425"/>
              <a:gd name="connsiteY4" fmla="*/ 4608513 h 4608513"/>
              <a:gd name="connsiteX5" fmla="*/ 0 w 5583425"/>
              <a:gd name="connsiteY5" fmla="*/ 0 h 4608513"/>
              <a:gd name="connsiteX0" fmla="*/ 0 w 5866214"/>
              <a:gd name="connsiteY0" fmla="*/ 0 h 4616164"/>
              <a:gd name="connsiteX1" fmla="*/ 5580063 w 5866214"/>
              <a:gd name="connsiteY1" fmla="*/ 0 h 4616164"/>
              <a:gd name="connsiteX2" fmla="*/ 5574518 w 5866214"/>
              <a:gd name="connsiteY2" fmla="*/ 3996302 h 4616164"/>
              <a:gd name="connsiteX3" fmla="*/ 4963473 w 5866214"/>
              <a:gd name="connsiteY3" fmla="*/ 4603013 h 4616164"/>
              <a:gd name="connsiteX4" fmla="*/ 0 w 5866214"/>
              <a:gd name="connsiteY4" fmla="*/ 4608513 h 4616164"/>
              <a:gd name="connsiteX5" fmla="*/ 0 w 5866214"/>
              <a:gd name="connsiteY5" fmla="*/ 0 h 4616164"/>
              <a:gd name="connsiteX0" fmla="*/ 0 w 5866214"/>
              <a:gd name="connsiteY0" fmla="*/ 0 h 4616164"/>
              <a:gd name="connsiteX1" fmla="*/ 5580063 w 5866214"/>
              <a:gd name="connsiteY1" fmla="*/ 0 h 4616164"/>
              <a:gd name="connsiteX2" fmla="*/ 5574518 w 5866214"/>
              <a:gd name="connsiteY2" fmla="*/ 3996302 h 4616164"/>
              <a:gd name="connsiteX3" fmla="*/ 4963473 w 5866214"/>
              <a:gd name="connsiteY3" fmla="*/ 4603013 h 4616164"/>
              <a:gd name="connsiteX4" fmla="*/ 0 w 5866214"/>
              <a:gd name="connsiteY4" fmla="*/ 4608513 h 4616164"/>
              <a:gd name="connsiteX5" fmla="*/ 0 w 5866214"/>
              <a:gd name="connsiteY5" fmla="*/ 0 h 4616164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3425"/>
              <a:gd name="connsiteY0" fmla="*/ 0 h 4608513"/>
              <a:gd name="connsiteX1" fmla="*/ 5580063 w 5583425"/>
              <a:gd name="connsiteY1" fmla="*/ 0 h 4608513"/>
              <a:gd name="connsiteX2" fmla="*/ 5574518 w 5583425"/>
              <a:gd name="connsiteY2" fmla="*/ 3996302 h 4608513"/>
              <a:gd name="connsiteX3" fmla="*/ 4963473 w 5583425"/>
              <a:gd name="connsiteY3" fmla="*/ 4603013 h 4608513"/>
              <a:gd name="connsiteX4" fmla="*/ 0 w 5583425"/>
              <a:gd name="connsiteY4" fmla="*/ 4608513 h 4608513"/>
              <a:gd name="connsiteX5" fmla="*/ 0 w 5583425"/>
              <a:gd name="connsiteY5" fmla="*/ 0 h 4608513"/>
              <a:gd name="connsiteX0" fmla="*/ 0 w 5580063"/>
              <a:gd name="connsiteY0" fmla="*/ 0 h 4614027"/>
              <a:gd name="connsiteX1" fmla="*/ 5580063 w 5580063"/>
              <a:gd name="connsiteY1" fmla="*/ 0 h 4614027"/>
              <a:gd name="connsiteX2" fmla="*/ 5574518 w 5580063"/>
              <a:gd name="connsiteY2" fmla="*/ 3996302 h 4614027"/>
              <a:gd name="connsiteX3" fmla="*/ 4963473 w 5580063"/>
              <a:gd name="connsiteY3" fmla="*/ 4603013 h 4614027"/>
              <a:gd name="connsiteX4" fmla="*/ 0 w 5580063"/>
              <a:gd name="connsiteY4" fmla="*/ 4608513 h 4614027"/>
              <a:gd name="connsiteX5" fmla="*/ 0 w 5580063"/>
              <a:gd name="connsiteY5" fmla="*/ 0 h 4614027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4518 w 5580063"/>
              <a:gd name="connsiteY2" fmla="*/ 3996302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993202"/>
              <a:gd name="connsiteY0" fmla="*/ 0 h 4608513"/>
              <a:gd name="connsiteX1" fmla="*/ 5580063 w 5993202"/>
              <a:gd name="connsiteY1" fmla="*/ 0 h 4608513"/>
              <a:gd name="connsiteX2" fmla="*/ 5578851 w 5993202"/>
              <a:gd name="connsiteY2" fmla="*/ 3892294 h 4608513"/>
              <a:gd name="connsiteX3" fmla="*/ 5574518 w 5993202"/>
              <a:gd name="connsiteY3" fmla="*/ 3996302 h 4608513"/>
              <a:gd name="connsiteX4" fmla="*/ 4963473 w 5993202"/>
              <a:gd name="connsiteY4" fmla="*/ 4603013 h 4608513"/>
              <a:gd name="connsiteX5" fmla="*/ 0 w 5993202"/>
              <a:gd name="connsiteY5" fmla="*/ 4608513 h 4608513"/>
              <a:gd name="connsiteX6" fmla="*/ 0 w 5993202"/>
              <a:gd name="connsiteY6" fmla="*/ 0 h 4608513"/>
              <a:gd name="connsiteX0" fmla="*/ 0 w 6016765"/>
              <a:gd name="connsiteY0" fmla="*/ 0 h 4608513"/>
              <a:gd name="connsiteX1" fmla="*/ 5580063 w 6016765"/>
              <a:gd name="connsiteY1" fmla="*/ 0 h 4608513"/>
              <a:gd name="connsiteX2" fmla="*/ 5578851 w 6016765"/>
              <a:gd name="connsiteY2" fmla="*/ 3892294 h 4608513"/>
              <a:gd name="connsiteX3" fmla="*/ 4963473 w 6016765"/>
              <a:gd name="connsiteY3" fmla="*/ 4603013 h 4608513"/>
              <a:gd name="connsiteX4" fmla="*/ 0 w 6016765"/>
              <a:gd name="connsiteY4" fmla="*/ 4608513 h 4608513"/>
              <a:gd name="connsiteX5" fmla="*/ 0 w 6016765"/>
              <a:gd name="connsiteY5" fmla="*/ 0 h 4608513"/>
              <a:gd name="connsiteX0" fmla="*/ 0 w 5586271"/>
              <a:gd name="connsiteY0" fmla="*/ 0 h 4608513"/>
              <a:gd name="connsiteX1" fmla="*/ 5580063 w 5586271"/>
              <a:gd name="connsiteY1" fmla="*/ 0 h 4608513"/>
              <a:gd name="connsiteX2" fmla="*/ 5578851 w 5586271"/>
              <a:gd name="connsiteY2" fmla="*/ 3892294 h 4608513"/>
              <a:gd name="connsiteX3" fmla="*/ 4963473 w 5586271"/>
              <a:gd name="connsiteY3" fmla="*/ 4603013 h 4608513"/>
              <a:gd name="connsiteX4" fmla="*/ 0 w 5586271"/>
              <a:gd name="connsiteY4" fmla="*/ 4608513 h 4608513"/>
              <a:gd name="connsiteX5" fmla="*/ 0 w 5586271"/>
              <a:gd name="connsiteY5" fmla="*/ 0 h 4608513"/>
              <a:gd name="connsiteX0" fmla="*/ 0 w 5626838"/>
              <a:gd name="connsiteY0" fmla="*/ 0 h 4608513"/>
              <a:gd name="connsiteX1" fmla="*/ 5580063 w 5626838"/>
              <a:gd name="connsiteY1" fmla="*/ 0 h 4608513"/>
              <a:gd name="connsiteX2" fmla="*/ 5578851 w 5626838"/>
              <a:gd name="connsiteY2" fmla="*/ 3892294 h 4608513"/>
              <a:gd name="connsiteX3" fmla="*/ 4963473 w 5626838"/>
              <a:gd name="connsiteY3" fmla="*/ 4603013 h 4608513"/>
              <a:gd name="connsiteX4" fmla="*/ 0 w 5626838"/>
              <a:gd name="connsiteY4" fmla="*/ 4608513 h 4608513"/>
              <a:gd name="connsiteX5" fmla="*/ 0 w 5626838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963473 w 5580063"/>
              <a:gd name="connsiteY3" fmla="*/ 4603013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963473 w 5580063"/>
              <a:gd name="connsiteY3" fmla="*/ 4603013 h 4608513"/>
              <a:gd name="connsiteX4" fmla="*/ 4829516 w 5580063"/>
              <a:gd name="connsiteY4" fmla="*/ 4598679 h 4608513"/>
              <a:gd name="connsiteX5" fmla="*/ 0 w 5580063"/>
              <a:gd name="connsiteY5" fmla="*/ 4608513 h 4608513"/>
              <a:gd name="connsiteX6" fmla="*/ 0 w 5580063"/>
              <a:gd name="connsiteY6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829516 w 5580063"/>
              <a:gd name="connsiteY3" fmla="*/ 4598679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829516 w 5580063"/>
              <a:gd name="connsiteY3" fmla="*/ 4598679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829516 w 5580063"/>
              <a:gd name="connsiteY3" fmla="*/ 4598679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08513"/>
              <a:gd name="connsiteX1" fmla="*/ 5580063 w 5580063"/>
              <a:gd name="connsiteY1" fmla="*/ 0 h 4608513"/>
              <a:gd name="connsiteX2" fmla="*/ 5578851 w 5580063"/>
              <a:gd name="connsiteY2" fmla="*/ 3892294 h 4608513"/>
              <a:gd name="connsiteX3" fmla="*/ 4829516 w 5580063"/>
              <a:gd name="connsiteY3" fmla="*/ 4598679 h 4608513"/>
              <a:gd name="connsiteX4" fmla="*/ 0 w 5580063"/>
              <a:gd name="connsiteY4" fmla="*/ 4608513 h 4608513"/>
              <a:gd name="connsiteX5" fmla="*/ 0 w 5580063"/>
              <a:gd name="connsiteY5" fmla="*/ 0 h 4608513"/>
              <a:gd name="connsiteX0" fmla="*/ 0 w 5580063"/>
              <a:gd name="connsiteY0" fmla="*/ 0 h 4611363"/>
              <a:gd name="connsiteX1" fmla="*/ 5580063 w 5580063"/>
              <a:gd name="connsiteY1" fmla="*/ 0 h 4611363"/>
              <a:gd name="connsiteX2" fmla="*/ 5578851 w 5580063"/>
              <a:gd name="connsiteY2" fmla="*/ 3892294 h 4611363"/>
              <a:gd name="connsiteX3" fmla="*/ 4834350 w 5580063"/>
              <a:gd name="connsiteY3" fmla="*/ 4611363 h 4611363"/>
              <a:gd name="connsiteX4" fmla="*/ 0 w 5580063"/>
              <a:gd name="connsiteY4" fmla="*/ 4608513 h 4611363"/>
              <a:gd name="connsiteX5" fmla="*/ 0 w 5580063"/>
              <a:gd name="connsiteY5" fmla="*/ 0 h 4611363"/>
              <a:gd name="connsiteX0" fmla="*/ 175634 w 5580063"/>
              <a:gd name="connsiteY0" fmla="*/ 0 h 4611363"/>
              <a:gd name="connsiteX1" fmla="*/ 5580063 w 5580063"/>
              <a:gd name="connsiteY1" fmla="*/ 0 h 4611363"/>
              <a:gd name="connsiteX2" fmla="*/ 5578851 w 5580063"/>
              <a:gd name="connsiteY2" fmla="*/ 3892294 h 4611363"/>
              <a:gd name="connsiteX3" fmla="*/ 4834350 w 5580063"/>
              <a:gd name="connsiteY3" fmla="*/ 4611363 h 4611363"/>
              <a:gd name="connsiteX4" fmla="*/ 0 w 5580063"/>
              <a:gd name="connsiteY4" fmla="*/ 4608513 h 4611363"/>
              <a:gd name="connsiteX5" fmla="*/ 175634 w 5580063"/>
              <a:gd name="connsiteY5" fmla="*/ 0 h 4611363"/>
              <a:gd name="connsiteX0" fmla="*/ 0 w 5404429"/>
              <a:gd name="connsiteY0" fmla="*/ 0 h 4613634"/>
              <a:gd name="connsiteX1" fmla="*/ 5404429 w 5404429"/>
              <a:gd name="connsiteY1" fmla="*/ 0 h 4613634"/>
              <a:gd name="connsiteX2" fmla="*/ 5403217 w 5404429"/>
              <a:gd name="connsiteY2" fmla="*/ 3892294 h 4613634"/>
              <a:gd name="connsiteX3" fmla="*/ 4658716 w 5404429"/>
              <a:gd name="connsiteY3" fmla="*/ 4611363 h 4613634"/>
              <a:gd name="connsiteX4" fmla="*/ 23418 w 5404429"/>
              <a:gd name="connsiteY4" fmla="*/ 4613634 h 4613634"/>
              <a:gd name="connsiteX5" fmla="*/ 0 w 5404429"/>
              <a:gd name="connsiteY5" fmla="*/ 0 h 4613634"/>
              <a:gd name="connsiteX0" fmla="*/ 0 w 5404429"/>
              <a:gd name="connsiteY0" fmla="*/ 0 h 4613634"/>
              <a:gd name="connsiteX1" fmla="*/ 5404429 w 5404429"/>
              <a:gd name="connsiteY1" fmla="*/ 0 h 4613634"/>
              <a:gd name="connsiteX2" fmla="*/ 5403217 w 5404429"/>
              <a:gd name="connsiteY2" fmla="*/ 3892294 h 4613634"/>
              <a:gd name="connsiteX3" fmla="*/ 4658716 w 5404429"/>
              <a:gd name="connsiteY3" fmla="*/ 4611363 h 4613634"/>
              <a:gd name="connsiteX4" fmla="*/ 17563 w 5404429"/>
              <a:gd name="connsiteY4" fmla="*/ 4613634 h 4613634"/>
              <a:gd name="connsiteX5" fmla="*/ 0 w 5404429"/>
              <a:gd name="connsiteY5" fmla="*/ 0 h 4613634"/>
              <a:gd name="connsiteX0" fmla="*/ 0 w 5404429"/>
              <a:gd name="connsiteY0" fmla="*/ 0 h 4613634"/>
              <a:gd name="connsiteX1" fmla="*/ 5404429 w 5404429"/>
              <a:gd name="connsiteY1" fmla="*/ 0 h 4613634"/>
              <a:gd name="connsiteX2" fmla="*/ 5403217 w 5404429"/>
              <a:gd name="connsiteY2" fmla="*/ 3892294 h 4613634"/>
              <a:gd name="connsiteX3" fmla="*/ 4658716 w 5404429"/>
              <a:gd name="connsiteY3" fmla="*/ 4611363 h 4613634"/>
              <a:gd name="connsiteX4" fmla="*/ 17563 w 5404429"/>
              <a:gd name="connsiteY4" fmla="*/ 4613634 h 4613634"/>
              <a:gd name="connsiteX5" fmla="*/ 0 w 5404429"/>
              <a:gd name="connsiteY5" fmla="*/ 0 h 4613634"/>
              <a:gd name="connsiteX0" fmla="*/ 0 w 5404429"/>
              <a:gd name="connsiteY0" fmla="*/ 0 h 4611363"/>
              <a:gd name="connsiteX1" fmla="*/ 5404429 w 5404429"/>
              <a:gd name="connsiteY1" fmla="*/ 0 h 4611363"/>
              <a:gd name="connsiteX2" fmla="*/ 5403217 w 5404429"/>
              <a:gd name="connsiteY2" fmla="*/ 3892294 h 4611363"/>
              <a:gd name="connsiteX3" fmla="*/ 4658716 w 5404429"/>
              <a:gd name="connsiteY3" fmla="*/ 4611363 h 4611363"/>
              <a:gd name="connsiteX4" fmla="*/ 11709 w 5404429"/>
              <a:gd name="connsiteY4" fmla="*/ 4608513 h 4611363"/>
              <a:gd name="connsiteX5" fmla="*/ 0 w 5404429"/>
              <a:gd name="connsiteY5" fmla="*/ 0 h 4611363"/>
              <a:gd name="connsiteX0" fmla="*/ 1650645 w 5392736"/>
              <a:gd name="connsiteY0" fmla="*/ 0 h 4611363"/>
              <a:gd name="connsiteX1" fmla="*/ 5392736 w 5392736"/>
              <a:gd name="connsiteY1" fmla="*/ 0 h 4611363"/>
              <a:gd name="connsiteX2" fmla="*/ 5391524 w 5392736"/>
              <a:gd name="connsiteY2" fmla="*/ 3892294 h 4611363"/>
              <a:gd name="connsiteX3" fmla="*/ 4647023 w 5392736"/>
              <a:gd name="connsiteY3" fmla="*/ 4611363 h 4611363"/>
              <a:gd name="connsiteX4" fmla="*/ 16 w 5392736"/>
              <a:gd name="connsiteY4" fmla="*/ 4608513 h 4611363"/>
              <a:gd name="connsiteX5" fmla="*/ 1650645 w 5392736"/>
              <a:gd name="connsiteY5" fmla="*/ 0 h 4611363"/>
              <a:gd name="connsiteX0" fmla="*/ 0 w 3742091"/>
              <a:gd name="connsiteY0" fmla="*/ 0 h 4611363"/>
              <a:gd name="connsiteX1" fmla="*/ 3742091 w 3742091"/>
              <a:gd name="connsiteY1" fmla="*/ 0 h 4611363"/>
              <a:gd name="connsiteX2" fmla="*/ 3740879 w 3742091"/>
              <a:gd name="connsiteY2" fmla="*/ 3892294 h 4611363"/>
              <a:gd name="connsiteX3" fmla="*/ 2996378 w 3742091"/>
              <a:gd name="connsiteY3" fmla="*/ 4611363 h 4611363"/>
              <a:gd name="connsiteX4" fmla="*/ 6762 w 3742091"/>
              <a:gd name="connsiteY4" fmla="*/ 4608513 h 4611363"/>
              <a:gd name="connsiteX5" fmla="*/ 0 w 3742091"/>
              <a:gd name="connsiteY5" fmla="*/ 0 h 4611363"/>
              <a:gd name="connsiteX0" fmla="*/ 0 w 4474311"/>
              <a:gd name="connsiteY0" fmla="*/ 4327 h 4611363"/>
              <a:gd name="connsiteX1" fmla="*/ 4474311 w 4474311"/>
              <a:gd name="connsiteY1" fmla="*/ 0 h 4611363"/>
              <a:gd name="connsiteX2" fmla="*/ 4473099 w 4474311"/>
              <a:gd name="connsiteY2" fmla="*/ 3892294 h 4611363"/>
              <a:gd name="connsiteX3" fmla="*/ 3728598 w 4474311"/>
              <a:gd name="connsiteY3" fmla="*/ 4611363 h 4611363"/>
              <a:gd name="connsiteX4" fmla="*/ 738982 w 4474311"/>
              <a:gd name="connsiteY4" fmla="*/ 4608513 h 4611363"/>
              <a:gd name="connsiteX5" fmla="*/ 0 w 4474311"/>
              <a:gd name="connsiteY5" fmla="*/ 4327 h 4611363"/>
              <a:gd name="connsiteX0" fmla="*/ 0 w 4474311"/>
              <a:gd name="connsiteY0" fmla="*/ 4327 h 4611363"/>
              <a:gd name="connsiteX1" fmla="*/ 4474311 w 4474311"/>
              <a:gd name="connsiteY1" fmla="*/ 0 h 4611363"/>
              <a:gd name="connsiteX2" fmla="*/ 4473099 w 4474311"/>
              <a:gd name="connsiteY2" fmla="*/ 3892294 h 4611363"/>
              <a:gd name="connsiteX3" fmla="*/ 3728598 w 4474311"/>
              <a:gd name="connsiteY3" fmla="*/ 4611363 h 4611363"/>
              <a:gd name="connsiteX4" fmla="*/ 16656 w 4474311"/>
              <a:gd name="connsiteY4" fmla="*/ 4608513 h 4611363"/>
              <a:gd name="connsiteX5" fmla="*/ 0 w 4474311"/>
              <a:gd name="connsiteY5" fmla="*/ 4327 h 461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4311" h="4611363">
                <a:moveTo>
                  <a:pt x="0" y="4327"/>
                </a:moveTo>
                <a:lnTo>
                  <a:pt x="4474311" y="0"/>
                </a:lnTo>
                <a:lnTo>
                  <a:pt x="4473099" y="3892294"/>
                </a:lnTo>
                <a:cubicBezTo>
                  <a:pt x="4457884" y="4303381"/>
                  <a:pt x="4243877" y="4604668"/>
                  <a:pt x="3728598" y="4611363"/>
                </a:cubicBezTo>
                <a:lnTo>
                  <a:pt x="16656" y="4608513"/>
                </a:lnTo>
                <a:cubicBezTo>
                  <a:pt x="10802" y="3070635"/>
                  <a:pt x="5854" y="1542205"/>
                  <a:pt x="0" y="4327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sp>
        <p:nvSpPr>
          <p:cNvPr id="21" name="Untertitel 2">
            <a:extLst>
              <a:ext uri="{FF2B5EF4-FFF2-40B4-BE49-F238E27FC236}">
                <a16:creationId xmlns:a16="http://schemas.microsoft.com/office/drawing/2014/main" id="{9A4374BC-6DBC-4466-AD60-F9577B2E3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41" y="3012063"/>
            <a:ext cx="7108822" cy="2978886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2" name="Titel 10">
            <a:extLst>
              <a:ext uri="{FF2B5EF4-FFF2-40B4-BE49-F238E27FC236}">
                <a16:creationId xmlns:a16="http://schemas.microsoft.com/office/drawing/2014/main" id="{FBF77ECA-74DA-4074-B03D-036B25DAA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1" y="1560765"/>
            <a:ext cx="7108822" cy="1451298"/>
          </a:xfrm>
        </p:spPr>
        <p:txBody>
          <a:bodyPr lIns="0" anchor="t" anchorCtr="0">
            <a:noAutofit/>
          </a:bodyPr>
          <a:lstStyle>
            <a:lvl1pPr>
              <a:defRPr sz="4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5489E14-E4D1-4AA1-8926-83E87744776C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1325EAB-71A2-4773-8E51-45017ED55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3C7B8A9-07FB-4EB0-8CB7-7750E4CF04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9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/Abschnittsfoli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Untertitel 2">
            <a:extLst>
              <a:ext uri="{FF2B5EF4-FFF2-40B4-BE49-F238E27FC236}">
                <a16:creationId xmlns:a16="http://schemas.microsoft.com/office/drawing/2014/main" id="{9A4374BC-6DBC-4466-AD60-F9577B2E3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41" y="3012063"/>
            <a:ext cx="10350499" cy="2978886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C12EB044-8920-49E3-8404-5DDC7698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1" y="1560765"/>
            <a:ext cx="10350499" cy="1451298"/>
          </a:xfrm>
        </p:spPr>
        <p:txBody>
          <a:bodyPr lIns="0" anchor="t" anchorCtr="0">
            <a:noAutofit/>
          </a:bodyPr>
          <a:lstStyle>
            <a:lvl1pPr>
              <a:defRPr sz="44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C075F4-C5F0-4B6E-B838-295C081A332F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46A00A87-0623-4E3F-89B5-065C8DB93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1C47274-8A31-4A83-A18F-136070369E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9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tertitel 2">
            <a:extLst>
              <a:ext uri="{FF2B5EF4-FFF2-40B4-BE49-F238E27FC236}">
                <a16:creationId xmlns:a16="http://schemas.microsoft.com/office/drawing/2014/main" id="{A43645FE-514C-47CB-9459-A776B5D6E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41" y="3012063"/>
            <a:ext cx="10350499" cy="2978886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Titel 10">
            <a:extLst>
              <a:ext uri="{FF2B5EF4-FFF2-40B4-BE49-F238E27FC236}">
                <a16:creationId xmlns:a16="http://schemas.microsoft.com/office/drawing/2014/main" id="{F8549E49-E4E4-4B84-9D1C-EE8319BEA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41" y="1560765"/>
            <a:ext cx="10350499" cy="1451298"/>
          </a:xfrm>
        </p:spPr>
        <p:txBody>
          <a:bodyPr lIns="0"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A4B8B78-26AA-43E9-B542-72D80D4FE4B0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76DFB7D0-439D-4FCE-B183-BB4EBAFC2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90BA71F-2528-49F4-B076-5CBFE70A286F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bg1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1DD3848-95CA-4B9C-B563-A7E052F3C1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79999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3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36292-9F62-47EC-ABF5-DC8EBCFB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25" y="1665292"/>
            <a:ext cx="11162313" cy="4511670"/>
          </a:xfrm>
        </p:spPr>
        <p:txBody>
          <a:bodyPr lIns="0"/>
          <a:lstStyle>
            <a:lvl1pPr>
              <a:buSzPct val="100000"/>
              <a:defRPr sz="2000"/>
            </a:lvl1pPr>
            <a:lvl2pPr>
              <a:buSzPct val="100000"/>
              <a:defRPr sz="1800"/>
            </a:lvl2pPr>
            <a:lvl3pPr>
              <a:buSzPct val="100000"/>
              <a:defRPr sz="1600"/>
            </a:lvl3pPr>
            <a:lvl4pPr>
              <a:buSzPct val="100000"/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426AF8-900F-46DF-BC8A-B350573EB4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35CE9436-5AED-43C4-B4C0-B15E146F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1" y="441525"/>
            <a:ext cx="10127985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C1A408D-6BB0-4AF5-9787-564FDD141476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D99C748-49C6-489D-A1A9-7185A2977272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B2E69681-95FE-4826-B1DA-E7B2B91CE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78E70D-2537-4D2B-9DA1-8F8BC60EF4A3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19F8D3B-AAD4-4C1E-8D28-6D5464C0B6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7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5027B-5FAD-4DEE-879F-26DCFCBF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2" y="441525"/>
            <a:ext cx="10151956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0726E-F005-43C4-8BDB-167CDAFBE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420" y="1665290"/>
            <a:ext cx="5489093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02CE57-6959-4D5F-99FA-39C07C724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901" y="1665290"/>
            <a:ext cx="5491163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AD180EA7-41DF-47CA-B317-B1540A09A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A4CBB89-881E-4B65-9BCE-2C7082B026C4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C9756E5-9126-493A-990A-5D7F880A5840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9ACCA54B-C1A9-48E1-B82F-7785A00E8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89FB1A2-A054-4EB3-BE08-5C2208ABF506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B59213C-931E-41B8-90A6-F2DF5048D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7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5027B-5FAD-4DEE-879F-26DCFCBF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1" y="441525"/>
            <a:ext cx="10127985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0726E-F005-43C4-8BDB-167CDAFBE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421" y="1665290"/>
            <a:ext cx="3060219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02CE57-6959-4D5F-99FA-39C07C724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4550" y="1665290"/>
            <a:ext cx="3060217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AD180EA7-41DF-47CA-B317-B1540A09A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A4CBB89-881E-4B65-9BCE-2C7082B026C4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F9D50FD4-6DEF-4FE1-994B-E936C1166AD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615365" y="1665290"/>
            <a:ext cx="3060217" cy="4571999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4C744DD-F400-49C2-8CC5-1B45F895E652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A4134CDF-B20D-4BA4-8C1A-1453285FD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C7EECA9-F9AE-4FEC-A100-495557831D59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F69080F-830A-490B-8CF1-93D70B7CB4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3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81CCD0-954E-4C56-B388-12EB6877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9" y="1665293"/>
            <a:ext cx="5481636" cy="761613"/>
          </a:xfrm>
        </p:spPr>
        <p:txBody>
          <a:bodyPr lIns="0" anchor="t" anchorCtr="0"/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7B5F65-5407-4383-A022-B004EC10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9" y="2426902"/>
            <a:ext cx="5481636" cy="3810386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2DF9FA-50B6-4E04-86E4-1E8289271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32" y="1665293"/>
            <a:ext cx="5459409" cy="761613"/>
          </a:xfrm>
        </p:spPr>
        <p:txBody>
          <a:bodyPr lIns="0" anchor="t" anchorCtr="0"/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049E5-314C-45C8-9251-0775564E6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32" y="2426902"/>
            <a:ext cx="5459409" cy="3810386"/>
          </a:xfrm>
        </p:spPr>
        <p:txBody>
          <a:bodyPr l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5357340-CDA2-45E4-947B-5CAAB183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2" y="441525"/>
            <a:ext cx="10151956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9" name="Textplatzhalter 4">
            <a:extLst>
              <a:ext uri="{FF2B5EF4-FFF2-40B4-BE49-F238E27FC236}">
                <a16:creationId xmlns:a16="http://schemas.microsoft.com/office/drawing/2014/main" id="{B94750B5-39C0-4A98-A0EC-D8CF68FA0B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FA65B92-6A90-423B-AB10-9F210A266762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ECE1CA6C-28CE-4BC4-A57E-9B0718D88608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1FAAF66A-DB66-4ABE-A5E7-90F2C56AC7F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0EE4286-B954-4DA2-8946-EC1791E8B855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2F3977F-79AA-4D41-8916-F82CADB079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5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4E085-A214-4137-AB66-E16999ED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2" y="441525"/>
            <a:ext cx="10151956" cy="496850"/>
          </a:xfrm>
        </p:spPr>
        <p:txBody>
          <a:bodyPr lIns="0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5E80ABC2-B946-43B4-A8B7-7E20377D95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940" y="1004394"/>
            <a:ext cx="11160125" cy="577107"/>
          </a:xfrm>
        </p:spPr>
        <p:txBody>
          <a:bodyPr lIns="0"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0B7826A-EEED-4A81-AE76-5887DB8537C5}"/>
              </a:ext>
            </a:extLst>
          </p:cNvPr>
          <p:cNvCxnSpPr/>
          <p:nvPr userDrawn="1"/>
        </p:nvCxnSpPr>
        <p:spPr>
          <a:xfrm>
            <a:off x="515941" y="995793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E4981B0-49B8-4866-948C-E01AF037EB62}"/>
              </a:ext>
            </a:extLst>
          </p:cNvPr>
          <p:cNvCxnSpPr/>
          <p:nvPr userDrawn="1"/>
        </p:nvCxnSpPr>
        <p:spPr>
          <a:xfrm>
            <a:off x="515941" y="6443907"/>
            <a:ext cx="1116279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E661D34-3899-4B2D-906D-32954153B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91EA3E0-B966-4B67-A09C-2D110050AC37}"/>
              </a:ext>
            </a:extLst>
          </p:cNvPr>
          <p:cNvSpPr txBox="1"/>
          <p:nvPr userDrawn="1"/>
        </p:nvSpPr>
        <p:spPr>
          <a:xfrm>
            <a:off x="10644407" y="6531536"/>
            <a:ext cx="1031173" cy="15606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fld id="{010F2B53-6885-4CCD-99B0-22A693D30298}" type="slidenum">
              <a:rPr lang="de-DE" sz="1200" b="0" smtClean="0">
                <a:solidFill>
                  <a:schemeClr val="tx2"/>
                </a:solidFill>
                <a:latin typeface="+mj-lt"/>
              </a:rPr>
              <a:pPr algn="r">
                <a:lnSpc>
                  <a:spcPct val="100000"/>
                </a:lnSpc>
              </a:pPr>
              <a:t>‹#›</a:t>
            </a:fld>
            <a:endParaRPr lang="de-DE" sz="1051" b="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A11DC41-90AD-4675-A9F7-60234CA74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5579" y="374938"/>
            <a:ext cx="1080000" cy="5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7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5F5D59-5AE4-4D7A-8248-616315A7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21" y="441525"/>
            <a:ext cx="11162315" cy="49685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6C4F4-1765-4B4F-B7BE-152D1C104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425" y="1665288"/>
            <a:ext cx="11162313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311EA-4351-47B2-93AD-3ED6875B4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1540"/>
            <a:ext cx="9635733" cy="15606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de-DE" dirty="0"/>
              <a:t>Technische Hochschule Ulm | Ahmed Ibrahim Almohamed</a:t>
            </a:r>
          </a:p>
        </p:txBody>
      </p:sp>
    </p:spTree>
    <p:extLst>
      <p:ext uri="{BB962C8B-B14F-4D97-AF65-F5344CB8AC3E}">
        <p14:creationId xmlns:p14="http://schemas.microsoft.com/office/powerpoint/2010/main" val="351574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60" r:id="rId4"/>
    <p:sldLayoutId id="2147483650" r:id="rId5"/>
    <p:sldLayoutId id="2147483652" r:id="rId6"/>
    <p:sldLayoutId id="2147483663" r:id="rId7"/>
    <p:sldLayoutId id="2147483653" r:id="rId8"/>
    <p:sldLayoutId id="2147483654" r:id="rId9"/>
    <p:sldLayoutId id="2147483655" r:id="rId10"/>
    <p:sldLayoutId id="2147483662" r:id="rId11"/>
    <p:sldLayoutId id="2147483656" r:id="rId12"/>
    <p:sldLayoutId id="2147483657" r:id="rId13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00000"/>
        <a:buFont typeface="Calibri" panose="020F0502020204030204" pitchFamily="34" charset="0"/>
        <a:buChar char="◦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00000"/>
        <a:buFont typeface="Calibri" panose="020F0502020204030204" pitchFamily="34" charset="0"/>
        <a:buChar char="◦"/>
        <a:defRPr sz="16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00000"/>
        <a:buFont typeface="Calibri" panose="020F0502020204030204" pitchFamily="34" charset="0"/>
        <a:buChar char="◦"/>
        <a:defRPr sz="14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20000"/>
        <a:buFont typeface="Calibri" panose="020F0502020204030204" pitchFamily="34" charset="0"/>
        <a:buChar char="›"/>
        <a:defRPr sz="16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  <p15:guide id="6" orient="horz" pos="504" userDrawn="1">
          <p15:clr>
            <a:srgbClr val="F26B43"/>
          </p15:clr>
        </p15:guide>
        <p15:guide id="7" orient="horz" pos="1049" userDrawn="1">
          <p15:clr>
            <a:srgbClr val="F26B43"/>
          </p15:clr>
        </p15:guide>
        <p15:guide id="8" orient="horz" pos="867" userDrawn="1">
          <p15:clr>
            <a:srgbClr val="F26B43"/>
          </p15:clr>
        </p15:guide>
        <p15:guide id="9" pos="1232" userDrawn="1">
          <p15:clr>
            <a:srgbClr val="F26B43"/>
          </p15:clr>
        </p15:guide>
        <p15:guide id="10" pos="1347" userDrawn="1">
          <p15:clr>
            <a:srgbClr val="F26B43"/>
          </p15:clr>
        </p15:guide>
        <p15:guide id="12" pos="1856" userDrawn="1">
          <p15:clr>
            <a:srgbClr val="F26B43"/>
          </p15:clr>
        </p15:guide>
        <p15:guide id="13" pos="1743" userDrawn="1">
          <p15:clr>
            <a:srgbClr val="F26B43"/>
          </p15:clr>
        </p15:guide>
        <p15:guide id="14" pos="2253" userDrawn="1">
          <p15:clr>
            <a:srgbClr val="F26B43"/>
          </p15:clr>
        </p15:guide>
        <p15:guide id="15" pos="2367" userDrawn="1">
          <p15:clr>
            <a:srgbClr val="F26B43"/>
          </p15:clr>
        </p15:guide>
        <p15:guide id="16" pos="2763" userDrawn="1">
          <p15:clr>
            <a:srgbClr val="F26B43"/>
          </p15:clr>
        </p15:guide>
        <p15:guide id="17" pos="2877" userDrawn="1">
          <p15:clr>
            <a:srgbClr val="F26B43"/>
          </p15:clr>
        </p15:guide>
        <p15:guide id="18" pos="3273" userDrawn="1">
          <p15:clr>
            <a:srgbClr val="F26B43"/>
          </p15:clr>
        </p15:guide>
        <p15:guide id="19" pos="3387" userDrawn="1">
          <p15:clr>
            <a:srgbClr val="F26B43"/>
          </p15:clr>
        </p15:guide>
        <p15:guide id="20" pos="3896" userDrawn="1">
          <p15:clr>
            <a:srgbClr val="F26B43"/>
          </p15:clr>
        </p15:guide>
        <p15:guide id="21" pos="3783" userDrawn="1">
          <p15:clr>
            <a:srgbClr val="F26B43"/>
          </p15:clr>
        </p15:guide>
        <p15:guide id="22" pos="835" userDrawn="1">
          <p15:clr>
            <a:srgbClr val="F26B43"/>
          </p15:clr>
        </p15:guide>
        <p15:guide id="23" pos="723" userDrawn="1">
          <p15:clr>
            <a:srgbClr val="F26B43"/>
          </p15:clr>
        </p15:guide>
        <p15:guide id="24" pos="4295" userDrawn="1">
          <p15:clr>
            <a:srgbClr val="F26B43"/>
          </p15:clr>
        </p15:guide>
        <p15:guide id="25" pos="4407" userDrawn="1">
          <p15:clr>
            <a:srgbClr val="F26B43"/>
          </p15:clr>
        </p15:guide>
        <p15:guide id="26" pos="4803" userDrawn="1">
          <p15:clr>
            <a:srgbClr val="F26B43"/>
          </p15:clr>
        </p15:guide>
        <p15:guide id="27" pos="4917" userDrawn="1">
          <p15:clr>
            <a:srgbClr val="F26B43"/>
          </p15:clr>
        </p15:guide>
        <p15:guide id="28" pos="5315" userDrawn="1">
          <p15:clr>
            <a:srgbClr val="F26B43"/>
          </p15:clr>
        </p15:guide>
        <p15:guide id="29" pos="5428" userDrawn="1">
          <p15:clr>
            <a:srgbClr val="F26B43"/>
          </p15:clr>
        </p15:guide>
        <p15:guide id="30" pos="5939" userDrawn="1">
          <p15:clr>
            <a:srgbClr val="F26B43"/>
          </p15:clr>
        </p15:guide>
        <p15:guide id="31" pos="5825" userDrawn="1">
          <p15:clr>
            <a:srgbClr val="F26B43"/>
          </p15:clr>
        </p15:guide>
        <p15:guide id="32" pos="6335" userDrawn="1">
          <p15:clr>
            <a:srgbClr val="F26B43"/>
          </p15:clr>
        </p15:guide>
        <p15:guide id="33" pos="6448" userDrawn="1">
          <p15:clr>
            <a:srgbClr val="F26B43"/>
          </p15:clr>
        </p15:guide>
        <p15:guide id="34" pos="6845" userDrawn="1">
          <p15:clr>
            <a:srgbClr val="F26B43"/>
          </p15:clr>
        </p15:guide>
        <p15:guide id="35" pos="6959" userDrawn="1">
          <p15:clr>
            <a:srgbClr val="F26B43"/>
          </p15:clr>
        </p15:guide>
        <p15:guide id="36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braah0@thu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FA31ECEF-2EB7-4620-A686-E836F41C7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6113" y="3429000"/>
            <a:ext cx="3485290" cy="2808288"/>
          </a:xfrm>
        </p:spPr>
        <p:txBody>
          <a:bodyPr anchor="ctr"/>
          <a:lstStyle/>
          <a:p>
            <a:r>
              <a:rPr lang="de-DE" b="1" dirty="0"/>
              <a:t>Ahmed Ibrahim Almohamed </a:t>
            </a:r>
          </a:p>
          <a:p>
            <a:r>
              <a:rPr lang="de-DE" sz="2000" dirty="0">
                <a:hlinkClick r:id="rId3"/>
              </a:rPr>
              <a:t>ibraah0@thu.de</a:t>
            </a:r>
            <a:r>
              <a:rPr lang="de-DE" sz="2000" dirty="0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46B8D04-2C48-4B92-BF42-AEBECF8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Entwicklung einer Digital Twin-Applikation für einen Industrieroboter mit ROS und OPC-UA</a:t>
            </a:r>
          </a:p>
        </p:txBody>
      </p:sp>
    </p:spTree>
    <p:extLst>
      <p:ext uri="{BB962C8B-B14F-4D97-AF65-F5344CB8AC3E}">
        <p14:creationId xmlns:p14="http://schemas.microsoft.com/office/powerpoint/2010/main" val="15623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3C16C257-6330-45F5-9948-96A5A7793CA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9" r="24689"/>
          <a:stretch/>
        </p:blipFill>
        <p:spPr/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9A942B-3870-40C4-B43E-88B0F9E7A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en-DE" sz="2000" dirty="0"/>
              <a:t>Introduction</a:t>
            </a:r>
            <a:endParaRPr lang="en-US" sz="2000" dirty="0"/>
          </a:p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en-US" sz="2000" dirty="0"/>
              <a:t>Use case Application</a:t>
            </a:r>
            <a:endParaRPr lang="de-DE" sz="2000" dirty="0"/>
          </a:p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en-US" sz="2000" dirty="0"/>
              <a:t>Current</a:t>
            </a:r>
            <a:r>
              <a:rPr lang="de-DE" sz="2000" dirty="0"/>
              <a:t> </a:t>
            </a:r>
            <a:r>
              <a:rPr lang="en-GB" sz="2000" dirty="0"/>
              <a:t>state</a:t>
            </a:r>
            <a:r>
              <a:rPr lang="de-DE" sz="2000" dirty="0"/>
              <a:t> </a:t>
            </a:r>
            <a:r>
              <a:rPr lang="en-NZ" sz="2000" dirty="0"/>
              <a:t>of</a:t>
            </a:r>
            <a:r>
              <a:rPr lang="de-DE" sz="2000" dirty="0"/>
              <a:t> </a:t>
            </a:r>
            <a:r>
              <a:rPr lang="en-GB" sz="2000" dirty="0"/>
              <a:t>the</a:t>
            </a:r>
            <a:r>
              <a:rPr lang="de-DE" sz="2000" dirty="0"/>
              <a:t> </a:t>
            </a:r>
            <a:r>
              <a:rPr lang="en-GB" sz="2000" dirty="0"/>
              <a:t>system</a:t>
            </a:r>
          </a:p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en-GB" sz="2000" dirty="0"/>
              <a:t>System overview</a:t>
            </a:r>
          </a:p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de-DE" sz="2000" dirty="0"/>
              <a:t>Timeline</a:t>
            </a:r>
          </a:p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r>
              <a:rPr lang="en-GB" sz="2000" dirty="0"/>
              <a:t>Conclusion</a:t>
            </a:r>
          </a:p>
          <a:p>
            <a:pPr marL="457200" indent="-457200">
              <a:buSzPct val="100000"/>
              <a:buFont typeface="+mj-lt"/>
              <a:buAutoNum type="arabicPeriod"/>
              <a:tabLst>
                <a:tab pos="1074738" algn="l"/>
              </a:tabLst>
            </a:pPr>
            <a:endParaRPr lang="en-GB" sz="20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1F72FCE-DDDF-44D1-9389-76FE82D1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9E582E-0DCE-46E0-ACAD-315B0EC2C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940" y="6537723"/>
            <a:ext cx="9635733" cy="143709"/>
          </a:xfrm>
        </p:spPr>
        <p:txBody>
          <a:bodyPr/>
          <a:lstStyle/>
          <a:p>
            <a:r>
              <a:rPr lang="de-DE" dirty="0"/>
              <a:t>Technische Hochschule Ulm | Ahmed Ibrahim Almohamed</a:t>
            </a:r>
          </a:p>
        </p:txBody>
      </p:sp>
    </p:spTree>
    <p:extLst>
      <p:ext uri="{BB962C8B-B14F-4D97-AF65-F5344CB8AC3E}">
        <p14:creationId xmlns:p14="http://schemas.microsoft.com/office/powerpoint/2010/main" val="14201902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20C63D-59F3-F90B-6C9A-35A2631FE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5913" y="1665288"/>
            <a:ext cx="9023350" cy="451167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42CC3-C279-D8CC-A5B1-70C3B73C66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Digital Twin 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10D6C6-BF90-6E49-2D44-B6B04EAB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A3AE-4B91-52D0-F765-CB94D52FD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7727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physical model&#10;&#10;Description automatically generated">
            <a:extLst>
              <a:ext uri="{FF2B5EF4-FFF2-40B4-BE49-F238E27FC236}">
                <a16:creationId xmlns:a16="http://schemas.microsoft.com/office/drawing/2014/main" id="{D79EC376-7F3A-9864-48AE-6E4E59B91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8575" y="1883904"/>
            <a:ext cx="7058026" cy="407444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F0F0D-1ED7-60E4-A4DB-051861E339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Level of Integration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A504E6-38B0-C395-E093-1260C923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1B998-A3CA-57A7-D45A-706DD29FD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0142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machine&#10;&#10;Description automatically generated with medium confidence">
            <a:extLst>
              <a:ext uri="{FF2B5EF4-FFF2-40B4-BE49-F238E27FC236}">
                <a16:creationId xmlns:a16="http://schemas.microsoft.com/office/drawing/2014/main" id="{37485AAC-76DE-ACF2-0F11-732628A0F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6984" y="938375"/>
            <a:ext cx="9621477" cy="541208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079E-86B6-73CD-D042-789F2348A6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ROS2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325E00-4593-78BC-8416-49B09198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C3DB-1AF6-3D5C-A156-FCCE1E015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0047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5D76B3EB-BF07-2FE8-18FD-38B2B4C5F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1624" y="1647520"/>
            <a:ext cx="9132650" cy="4511675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079E-86B6-73CD-D042-789F2348A6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ROS2 architecture  overview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325E00-4593-78BC-8416-49B09198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C3DB-1AF6-3D5C-A156-FCCE1E015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5688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C0A8E9D-E64E-F98A-7FF9-B559AB745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40" y="1004394"/>
            <a:ext cx="9508520" cy="5245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DAF944-ED7F-C3A0-FA05-353E63EC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 case Application	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F206-498F-BB74-8730-D73AC72701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US" dirty="0"/>
              <a:t>Remote (and local)  Monitoring and Control of KUKA robots in the THU robotics lab</a:t>
            </a: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9BBA-5CC4-05F5-E90B-DAB3D41A6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Technische Hochschule Ulm | Ahmed Ibrahim Almohamed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0718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FA31ECEF-2EB7-4620-A686-E836F41C7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www.thu.de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46B8D04-2C48-4B92-BF42-AEBECF81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 für </a:t>
            </a:r>
            <a:br>
              <a:rPr lang="de-DE" dirty="0"/>
            </a:br>
            <a:r>
              <a:rPr lang="de-DE" dirty="0"/>
              <a:t>Ihre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19450010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THU_2019">
      <a:dk1>
        <a:srgbClr val="003160"/>
      </a:dk1>
      <a:lt1>
        <a:srgbClr val="FFFFFF"/>
      </a:lt1>
      <a:dk2>
        <a:srgbClr val="586067"/>
      </a:dk2>
      <a:lt2>
        <a:srgbClr val="E2E5E8"/>
      </a:lt2>
      <a:accent1>
        <a:srgbClr val="0055A3"/>
      </a:accent1>
      <a:accent2>
        <a:srgbClr val="CA0928"/>
      </a:accent2>
      <a:accent3>
        <a:srgbClr val="C0C5C7"/>
      </a:accent3>
      <a:accent4>
        <a:srgbClr val="B4C6E7"/>
      </a:accent4>
      <a:accent5>
        <a:srgbClr val="000000"/>
      </a:accent5>
      <a:accent6>
        <a:srgbClr val="7F7F7F"/>
      </a:accent6>
      <a:hlink>
        <a:srgbClr val="2F5496"/>
      </a:hlink>
      <a:folHlink>
        <a:srgbClr val="CA0928"/>
      </a:folHlink>
    </a:clrScheme>
    <a:fontScheme name="THU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964BF52C-213F-418E-B156-7A9809A91C1A}" vid="{37E1B7A5-E3C8-4D4A-8F3D-3C898136D94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PhysM_Vorlage (1)</Template>
  <TotalTime>0</TotalTime>
  <Words>389</Words>
  <Application>Microsoft Office PowerPoint</Application>
  <PresentationFormat>Widescreen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Lato</vt:lpstr>
      <vt:lpstr>Office</vt:lpstr>
      <vt:lpstr>Entwicklung einer Digital Twin-Applikation für einen Industrieroboter mit ROS und OPC-UA</vt:lpstr>
      <vt:lpstr>Agenda</vt:lpstr>
      <vt:lpstr>Introduction </vt:lpstr>
      <vt:lpstr>Introduction</vt:lpstr>
      <vt:lpstr>Introduction </vt:lpstr>
      <vt:lpstr>Introduction </vt:lpstr>
      <vt:lpstr>Use case Application </vt:lpstr>
      <vt:lpstr>Vielen Dank für  Ihre Aufmerksamkeit.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Ibrahim Almohamed, Ahmed</dc:creator>
  <cp:lastModifiedBy>Ibrahim Almohamed, Ahmed</cp:lastModifiedBy>
  <cp:revision>72</cp:revision>
  <cp:lastPrinted>2019-04-24T09:18:20Z</cp:lastPrinted>
  <dcterms:created xsi:type="dcterms:W3CDTF">2024-09-14T04:28:06Z</dcterms:created>
  <dcterms:modified xsi:type="dcterms:W3CDTF">2024-09-16T13:02:00Z</dcterms:modified>
</cp:coreProperties>
</file>