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9" r:id="rId2"/>
    <p:sldId id="279" r:id="rId3"/>
    <p:sldId id="259" r:id="rId4"/>
    <p:sldId id="271" r:id="rId5"/>
    <p:sldId id="260" r:id="rId6"/>
    <p:sldId id="275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ispiel-Folien THU" id="{7A70DAC5-EF83-4B39-99F6-6B1836337FC8}">
          <p14:sldIdLst>
            <p14:sldId id="539"/>
            <p14:sldId id="279"/>
            <p14:sldId id="259"/>
            <p14:sldId id="271"/>
            <p14:sldId id="260"/>
            <p14:sldId id="275"/>
            <p14:sldId id="268"/>
            <p14:sldId id="269"/>
          </p14:sldIdLst>
        </p14:section>
        <p14:section name="Info &amp; Hilfestellung" id="{DCDBA7AD-C7AC-4441-AD3A-3607A6F1D34B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174" y="-156"/>
      </p:cViewPr>
      <p:guideLst>
        <p:guide orient="horz" pos="2160"/>
        <p:guide pos="3840"/>
        <p:guide pos="753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5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0DEA6A-5A56-4999-8C10-5C34B6444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F90B5F-FA66-4B9E-AA4E-1A3B9E159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DC5A-CE0F-42FF-9A8F-8D6BF5189D70}" type="datetimeFigureOut">
              <a:rPr lang="de-DE" smtClean="0"/>
              <a:t>14.09.2024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347A1-96DD-4F05-A7F0-55227092D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0D365-C391-4990-A2DC-D0F6A69A1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B075-78B6-40A7-B580-4706C2AF75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1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A847C-F8D5-4B7A-AB38-328EBDE6D6E1}" type="datetimeFigureOut">
              <a:rPr lang="de-DE" smtClean="0"/>
              <a:t>14.09.2024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450D-02E7-4BF4-9A52-817DE351FF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E92F937-2A94-4AD3-9948-390248B2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623708"/>
            <a:ext cx="9540875" cy="2026903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18799BE-E2C2-4FFF-A9D5-141CBFF22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800100"/>
            <a:ext cx="9540875" cy="1823605"/>
          </a:xfrm>
        </p:spPr>
        <p:txBody>
          <a:bodyPr lIns="0">
            <a:no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C3DA5FA-0E8D-4FCE-969B-835CF798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FBDDDF-10BF-49BB-BAD3-4D43B963B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CDF1D4-975A-41E4-AC19-C45A1B45792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9F857B1-160D-4D09-A2D3-16958006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3BE80E-56F9-4774-A7ED-0C1934F4D10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62A41-2182-4A3D-ABAD-6E0D467EF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938BF96E-942D-4F0D-8259-E4250540D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B9ECA-9B44-4356-BF32-CF196E562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41" y="5496560"/>
            <a:ext cx="5273675" cy="740728"/>
          </a:xfrm>
          <a:solidFill>
            <a:schemeClr val="accent5">
              <a:alpha val="33000"/>
            </a:schemeClr>
          </a:solidFill>
        </p:spPr>
        <p:txBody>
          <a:bodyPr lIns="144000" tIns="108000" rIns="108000" bIns="72000"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50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5CACC-CA6C-4FB8-806A-B94C952E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78" y="987429"/>
            <a:ext cx="6300305" cy="5249863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58D9A-AB93-47FB-89F0-BC45C300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5"/>
            <a:ext cx="4679468" cy="4608512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ACC4F2-2F00-44BF-AC32-592BEC5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3EA40E-CA75-4369-B66E-03CC80B8BB0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087C7E3-85E3-4A5E-8368-941B0D1F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725781-4F7A-41F3-9EDA-3C5CE6220FB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801319-6592-4D46-BDBD-F8D483576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7A645C-CBEB-43A3-8CC1-B33F40FED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5277" y="987425"/>
            <a:ext cx="6300787" cy="5249862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B0ED2D6-243D-4360-AA96-A2510BE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0F82A7D-121A-4B9E-8490-83C93089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6"/>
            <a:ext cx="4679468" cy="4567551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0CFD2E-C6D4-401D-AA61-05428160ACE4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A538B67-7727-4497-8EDB-38C059D1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E059E9-53D9-47C4-956C-88B763840210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955AC7-0F66-4DCC-B834-12CD1E6DB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Abschnitt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BE318CCB-74F7-4C95-97E3-C7B304E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7934" y="1665293"/>
            <a:ext cx="3882423" cy="4574827"/>
          </a:xfrm>
          <a:custGeom>
            <a:avLst/>
            <a:gdLst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0 w 5580063"/>
              <a:gd name="connsiteY3" fmla="*/ 4608513 h 4608513"/>
              <a:gd name="connsiteX4" fmla="*/ 0 w 5580063"/>
              <a:gd name="connsiteY4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5580063 w 5580063"/>
              <a:gd name="connsiteY3" fmla="*/ 4608513 h 4608513"/>
              <a:gd name="connsiteX4" fmla="*/ 4963473 w 5580063"/>
              <a:gd name="connsiteY4" fmla="*/ 4603013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0063"/>
              <a:gd name="connsiteY0" fmla="*/ 0 h 4614027"/>
              <a:gd name="connsiteX1" fmla="*/ 5580063 w 5580063"/>
              <a:gd name="connsiteY1" fmla="*/ 0 h 4614027"/>
              <a:gd name="connsiteX2" fmla="*/ 5574518 w 5580063"/>
              <a:gd name="connsiteY2" fmla="*/ 3996302 h 4614027"/>
              <a:gd name="connsiteX3" fmla="*/ 4963473 w 5580063"/>
              <a:gd name="connsiteY3" fmla="*/ 4603013 h 4614027"/>
              <a:gd name="connsiteX4" fmla="*/ 0 w 5580063"/>
              <a:gd name="connsiteY4" fmla="*/ 4608513 h 4614027"/>
              <a:gd name="connsiteX5" fmla="*/ 0 w 5580063"/>
              <a:gd name="connsiteY5" fmla="*/ 0 h 4614027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993202"/>
              <a:gd name="connsiteY0" fmla="*/ 0 h 4608513"/>
              <a:gd name="connsiteX1" fmla="*/ 5580063 w 5993202"/>
              <a:gd name="connsiteY1" fmla="*/ 0 h 4608513"/>
              <a:gd name="connsiteX2" fmla="*/ 5578851 w 5993202"/>
              <a:gd name="connsiteY2" fmla="*/ 3892294 h 4608513"/>
              <a:gd name="connsiteX3" fmla="*/ 5574518 w 5993202"/>
              <a:gd name="connsiteY3" fmla="*/ 3996302 h 4608513"/>
              <a:gd name="connsiteX4" fmla="*/ 4963473 w 5993202"/>
              <a:gd name="connsiteY4" fmla="*/ 4603013 h 4608513"/>
              <a:gd name="connsiteX5" fmla="*/ 0 w 5993202"/>
              <a:gd name="connsiteY5" fmla="*/ 4608513 h 4608513"/>
              <a:gd name="connsiteX6" fmla="*/ 0 w 5993202"/>
              <a:gd name="connsiteY6" fmla="*/ 0 h 4608513"/>
              <a:gd name="connsiteX0" fmla="*/ 0 w 6016765"/>
              <a:gd name="connsiteY0" fmla="*/ 0 h 4608513"/>
              <a:gd name="connsiteX1" fmla="*/ 5580063 w 6016765"/>
              <a:gd name="connsiteY1" fmla="*/ 0 h 4608513"/>
              <a:gd name="connsiteX2" fmla="*/ 5578851 w 6016765"/>
              <a:gd name="connsiteY2" fmla="*/ 3892294 h 4608513"/>
              <a:gd name="connsiteX3" fmla="*/ 4963473 w 6016765"/>
              <a:gd name="connsiteY3" fmla="*/ 4603013 h 4608513"/>
              <a:gd name="connsiteX4" fmla="*/ 0 w 6016765"/>
              <a:gd name="connsiteY4" fmla="*/ 4608513 h 4608513"/>
              <a:gd name="connsiteX5" fmla="*/ 0 w 6016765"/>
              <a:gd name="connsiteY5" fmla="*/ 0 h 4608513"/>
              <a:gd name="connsiteX0" fmla="*/ 0 w 5586271"/>
              <a:gd name="connsiteY0" fmla="*/ 0 h 4608513"/>
              <a:gd name="connsiteX1" fmla="*/ 5580063 w 5586271"/>
              <a:gd name="connsiteY1" fmla="*/ 0 h 4608513"/>
              <a:gd name="connsiteX2" fmla="*/ 5578851 w 5586271"/>
              <a:gd name="connsiteY2" fmla="*/ 3892294 h 4608513"/>
              <a:gd name="connsiteX3" fmla="*/ 4963473 w 5586271"/>
              <a:gd name="connsiteY3" fmla="*/ 4603013 h 4608513"/>
              <a:gd name="connsiteX4" fmla="*/ 0 w 5586271"/>
              <a:gd name="connsiteY4" fmla="*/ 4608513 h 4608513"/>
              <a:gd name="connsiteX5" fmla="*/ 0 w 5586271"/>
              <a:gd name="connsiteY5" fmla="*/ 0 h 4608513"/>
              <a:gd name="connsiteX0" fmla="*/ 0 w 5626838"/>
              <a:gd name="connsiteY0" fmla="*/ 0 h 4608513"/>
              <a:gd name="connsiteX1" fmla="*/ 5580063 w 5626838"/>
              <a:gd name="connsiteY1" fmla="*/ 0 h 4608513"/>
              <a:gd name="connsiteX2" fmla="*/ 5578851 w 5626838"/>
              <a:gd name="connsiteY2" fmla="*/ 3892294 h 4608513"/>
              <a:gd name="connsiteX3" fmla="*/ 4963473 w 5626838"/>
              <a:gd name="connsiteY3" fmla="*/ 4603013 h 4608513"/>
              <a:gd name="connsiteX4" fmla="*/ 0 w 5626838"/>
              <a:gd name="connsiteY4" fmla="*/ 4608513 h 4608513"/>
              <a:gd name="connsiteX5" fmla="*/ 0 w 5626838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4829516 w 5580063"/>
              <a:gd name="connsiteY4" fmla="*/ 4598679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0 w 5580063"/>
              <a:gd name="connsiteY5" fmla="*/ 0 h 4611363"/>
              <a:gd name="connsiteX0" fmla="*/ 175634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175634 w 5580063"/>
              <a:gd name="connsiteY5" fmla="*/ 0 h 4611363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23418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1363"/>
              <a:gd name="connsiteX1" fmla="*/ 5404429 w 5404429"/>
              <a:gd name="connsiteY1" fmla="*/ 0 h 4611363"/>
              <a:gd name="connsiteX2" fmla="*/ 5403217 w 5404429"/>
              <a:gd name="connsiteY2" fmla="*/ 3892294 h 4611363"/>
              <a:gd name="connsiteX3" fmla="*/ 4658716 w 5404429"/>
              <a:gd name="connsiteY3" fmla="*/ 4611363 h 4611363"/>
              <a:gd name="connsiteX4" fmla="*/ 11709 w 5404429"/>
              <a:gd name="connsiteY4" fmla="*/ 4608513 h 4611363"/>
              <a:gd name="connsiteX5" fmla="*/ 0 w 5404429"/>
              <a:gd name="connsiteY5" fmla="*/ 0 h 4611363"/>
              <a:gd name="connsiteX0" fmla="*/ 1650645 w 5392736"/>
              <a:gd name="connsiteY0" fmla="*/ 0 h 4611363"/>
              <a:gd name="connsiteX1" fmla="*/ 5392736 w 5392736"/>
              <a:gd name="connsiteY1" fmla="*/ 0 h 4611363"/>
              <a:gd name="connsiteX2" fmla="*/ 5391524 w 5392736"/>
              <a:gd name="connsiteY2" fmla="*/ 3892294 h 4611363"/>
              <a:gd name="connsiteX3" fmla="*/ 4647023 w 5392736"/>
              <a:gd name="connsiteY3" fmla="*/ 4611363 h 4611363"/>
              <a:gd name="connsiteX4" fmla="*/ 16 w 5392736"/>
              <a:gd name="connsiteY4" fmla="*/ 4608513 h 4611363"/>
              <a:gd name="connsiteX5" fmla="*/ 1650645 w 5392736"/>
              <a:gd name="connsiteY5" fmla="*/ 0 h 4611363"/>
              <a:gd name="connsiteX0" fmla="*/ 0 w 3742091"/>
              <a:gd name="connsiteY0" fmla="*/ 0 h 4611363"/>
              <a:gd name="connsiteX1" fmla="*/ 3742091 w 3742091"/>
              <a:gd name="connsiteY1" fmla="*/ 0 h 4611363"/>
              <a:gd name="connsiteX2" fmla="*/ 3740879 w 3742091"/>
              <a:gd name="connsiteY2" fmla="*/ 3892294 h 4611363"/>
              <a:gd name="connsiteX3" fmla="*/ 2996378 w 3742091"/>
              <a:gd name="connsiteY3" fmla="*/ 4611363 h 4611363"/>
              <a:gd name="connsiteX4" fmla="*/ 6762 w 3742091"/>
              <a:gd name="connsiteY4" fmla="*/ 4608513 h 4611363"/>
              <a:gd name="connsiteX5" fmla="*/ 0 w 3742091"/>
              <a:gd name="connsiteY5" fmla="*/ 0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738982 w 4474311"/>
              <a:gd name="connsiteY4" fmla="*/ 4608513 h 4611363"/>
              <a:gd name="connsiteX5" fmla="*/ 0 w 4474311"/>
              <a:gd name="connsiteY5" fmla="*/ 4327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16656 w 4474311"/>
              <a:gd name="connsiteY4" fmla="*/ 4608513 h 4611363"/>
              <a:gd name="connsiteX5" fmla="*/ 0 w 4474311"/>
              <a:gd name="connsiteY5" fmla="*/ 4327 h 46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4311" h="4611363">
                <a:moveTo>
                  <a:pt x="0" y="4327"/>
                </a:moveTo>
                <a:lnTo>
                  <a:pt x="4474311" y="0"/>
                </a:lnTo>
                <a:lnTo>
                  <a:pt x="4473099" y="3892294"/>
                </a:lnTo>
                <a:cubicBezTo>
                  <a:pt x="4457884" y="4303381"/>
                  <a:pt x="4243877" y="4604668"/>
                  <a:pt x="3728598" y="4611363"/>
                </a:cubicBezTo>
                <a:lnTo>
                  <a:pt x="16656" y="4608513"/>
                </a:lnTo>
                <a:cubicBezTo>
                  <a:pt x="10802" y="3070635"/>
                  <a:pt x="5854" y="1542205"/>
                  <a:pt x="0" y="432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7108822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2" name="Titel 10">
            <a:extLst>
              <a:ext uri="{FF2B5EF4-FFF2-40B4-BE49-F238E27FC236}">
                <a16:creationId xmlns:a16="http://schemas.microsoft.com/office/drawing/2014/main" id="{FBF77ECA-74DA-4074-B03D-036B25DAA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7108822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5489E14-E4D1-4AA1-8926-83E87744776C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1325EAB-71A2-4773-8E51-45017ED55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C7B8A9-07FB-4EB0-8CB7-7750E4CF0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/Abschnitts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12EB044-8920-49E3-8404-5DDC7698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C075F4-C5F0-4B6E-B838-295C081A332F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6A00A87-0623-4E3F-89B5-065C8DB9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47274-8A31-4A83-A18F-136070369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>
            <a:extLst>
              <a:ext uri="{FF2B5EF4-FFF2-40B4-BE49-F238E27FC236}">
                <a16:creationId xmlns:a16="http://schemas.microsoft.com/office/drawing/2014/main" id="{A43645FE-514C-47CB-9459-A776B5D6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itel 10">
            <a:extLst>
              <a:ext uri="{FF2B5EF4-FFF2-40B4-BE49-F238E27FC236}">
                <a16:creationId xmlns:a16="http://schemas.microsoft.com/office/drawing/2014/main" id="{F8549E49-E4E4-4B84-9D1C-EE8319BEA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4B8B78-26AA-43E9-B542-72D80D4FE4B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76DFB7D0-439D-4FCE-B183-BB4EBAFC2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0BA71F-2528-49F4-B076-5CBFE70A286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bg1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DD3848-95CA-4B9C-B563-A7E052F3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79999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36292-9F62-47EC-ABF5-DC8EBCFB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25" y="1665292"/>
            <a:ext cx="11162313" cy="4511670"/>
          </a:xfrm>
        </p:spPr>
        <p:txBody>
          <a:bodyPr lIns="0"/>
          <a:lstStyle>
            <a:lvl1pPr>
              <a:buSzPct val="100000"/>
              <a:defRPr sz="2000"/>
            </a:lvl1pPr>
            <a:lvl2pPr>
              <a:buSzPct val="100000"/>
              <a:defRPr sz="1800"/>
            </a:lvl2pPr>
            <a:lvl3pPr>
              <a:buSzPct val="100000"/>
              <a:defRPr sz="1600"/>
            </a:lvl3pPr>
            <a:lvl4pPr>
              <a:buSzPct val="100000"/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426AF8-900F-46DF-BC8A-B350573EB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5CE9436-5AED-43C4-B4C0-B15E146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1A408D-6BB0-4AF5-9787-564FDD141476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99C748-49C6-489D-A1A9-7185A297727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B2E69681-95FE-4826-B1DA-E7B2B91C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8E70D-2537-4D2B-9DA1-8F8BC60EF4A3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F8D3B-AAD4-4C1E-8D28-6D5464C0B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0" y="1665290"/>
            <a:ext cx="548909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1" y="1665290"/>
            <a:ext cx="549116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C9756E5-9126-493A-990A-5D7F880A584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ACCA54B-C1A9-48E1-B82F-7785A00E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9FB1A2-A054-4EB3-BE08-5C2208ABF506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B59213C-931E-41B8-90A6-F2DF5048D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1" y="1665290"/>
            <a:ext cx="3060219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4550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F9D50FD4-6DEF-4FE1-994B-E936C1166A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15365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4C744DD-F400-49C2-8CC5-1B45F895E65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4134CDF-B20D-4BA4-8C1A-1453285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7EECA9-F9AE-4FEC-A100-495557831D59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F69080F-830A-490B-8CF1-93D70B7CB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1CCD0-954E-4C56-B388-12EB687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65293"/>
            <a:ext cx="5481636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7B5F65-5407-4383-A022-B004EC10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426902"/>
            <a:ext cx="5481636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DF9FA-50B6-4E04-86E4-1E828927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32" y="1665293"/>
            <a:ext cx="5459409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049E5-314C-45C8-9251-0775564E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32" y="2426902"/>
            <a:ext cx="5459409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5357340-CDA2-45E4-947B-5CAAB183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B94750B5-39C0-4A98-A0EC-D8CF68FA0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FA65B92-6A90-423B-AB10-9F210A266762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CE1CA6C-28CE-4BC4-A57E-9B0718D88608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1FAAF66A-DB66-4ABE-A5E7-90F2C56AC7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EE4286-B954-4DA2-8946-EC1791E8B85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F3977F-79AA-4D41-8916-F82CADB07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E085-A214-4137-AB66-E16999ED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E80ABC2-B946-43B4-A8B7-7E20377D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0B7826A-EEED-4A81-AE76-5887DB8537C5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4981B0-49B8-4866-948C-E01AF037EB6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E661D34-3899-4B2D-906D-32954153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1EA3E0-B966-4B67-A09C-2D110050AC37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11DC41-90AD-4675-A9F7-60234CA74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F5D59-5AE4-4D7A-8248-616315A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1162315" cy="4968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6C4F4-1765-4B4F-B7BE-152D1C10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25" y="1665288"/>
            <a:ext cx="11162313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311EA-4351-47B2-93AD-3ED6875B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Technische Hochschule Ulm | Prof. Dr. Hubert Mantz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7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0" r:id="rId4"/>
    <p:sldLayoutId id="2147483650" r:id="rId5"/>
    <p:sldLayoutId id="2147483652" r:id="rId6"/>
    <p:sldLayoutId id="2147483663" r:id="rId7"/>
    <p:sldLayoutId id="2147483653" r:id="rId8"/>
    <p:sldLayoutId id="2147483654" r:id="rId9"/>
    <p:sldLayoutId id="2147483655" r:id="rId10"/>
    <p:sldLayoutId id="2147483662" r:id="rId11"/>
    <p:sldLayoutId id="2147483656" r:id="rId12"/>
    <p:sldLayoutId id="2147483657" r:id="rId1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4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20000"/>
        <a:buFont typeface="Calibri" panose="020F0502020204030204" pitchFamily="34" charset="0"/>
        <a:buChar char="›"/>
        <a:defRPr sz="16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867" userDrawn="1">
          <p15:clr>
            <a:srgbClr val="F26B43"/>
          </p15:clr>
        </p15:guide>
        <p15:guide id="9" pos="1232" userDrawn="1">
          <p15:clr>
            <a:srgbClr val="F26B43"/>
          </p15:clr>
        </p15:guide>
        <p15:guide id="10" pos="1347" userDrawn="1">
          <p15:clr>
            <a:srgbClr val="F26B43"/>
          </p15:clr>
        </p15:guide>
        <p15:guide id="12" pos="1856" userDrawn="1">
          <p15:clr>
            <a:srgbClr val="F26B43"/>
          </p15:clr>
        </p15:guide>
        <p15:guide id="13" pos="1743" userDrawn="1">
          <p15:clr>
            <a:srgbClr val="F26B43"/>
          </p15:clr>
        </p15:guide>
        <p15:guide id="14" pos="2253" userDrawn="1">
          <p15:clr>
            <a:srgbClr val="F26B43"/>
          </p15:clr>
        </p15:guide>
        <p15:guide id="15" pos="2367" userDrawn="1">
          <p15:clr>
            <a:srgbClr val="F26B43"/>
          </p15:clr>
        </p15:guide>
        <p15:guide id="16" pos="2763" userDrawn="1">
          <p15:clr>
            <a:srgbClr val="F26B43"/>
          </p15:clr>
        </p15:guide>
        <p15:guide id="17" pos="2877" userDrawn="1">
          <p15:clr>
            <a:srgbClr val="F26B43"/>
          </p15:clr>
        </p15:guide>
        <p15:guide id="18" pos="3273" userDrawn="1">
          <p15:clr>
            <a:srgbClr val="F26B43"/>
          </p15:clr>
        </p15:guide>
        <p15:guide id="19" pos="3387" userDrawn="1">
          <p15:clr>
            <a:srgbClr val="F26B43"/>
          </p15:clr>
        </p15:guide>
        <p15:guide id="20" pos="3896" userDrawn="1">
          <p15:clr>
            <a:srgbClr val="F26B43"/>
          </p15:clr>
        </p15:guide>
        <p15:guide id="21" pos="3783" userDrawn="1">
          <p15:clr>
            <a:srgbClr val="F26B43"/>
          </p15:clr>
        </p15:guide>
        <p15:guide id="22" pos="835" userDrawn="1">
          <p15:clr>
            <a:srgbClr val="F26B43"/>
          </p15:clr>
        </p15:guide>
        <p15:guide id="23" pos="723" userDrawn="1">
          <p15:clr>
            <a:srgbClr val="F26B43"/>
          </p15:clr>
        </p15:guide>
        <p15:guide id="24" pos="4295" userDrawn="1">
          <p15:clr>
            <a:srgbClr val="F26B43"/>
          </p15:clr>
        </p15:guide>
        <p15:guide id="25" pos="4407" userDrawn="1">
          <p15:clr>
            <a:srgbClr val="F26B43"/>
          </p15:clr>
        </p15:guide>
        <p15:guide id="26" pos="4803" userDrawn="1">
          <p15:clr>
            <a:srgbClr val="F26B43"/>
          </p15:clr>
        </p15:guide>
        <p15:guide id="27" pos="4917" userDrawn="1">
          <p15:clr>
            <a:srgbClr val="F26B43"/>
          </p15:clr>
        </p15:guide>
        <p15:guide id="28" pos="5315" userDrawn="1">
          <p15:clr>
            <a:srgbClr val="F26B43"/>
          </p15:clr>
        </p15:guide>
        <p15:guide id="29" pos="5428" userDrawn="1">
          <p15:clr>
            <a:srgbClr val="F26B43"/>
          </p15:clr>
        </p15:guide>
        <p15:guide id="30" pos="5939" userDrawn="1">
          <p15:clr>
            <a:srgbClr val="F26B43"/>
          </p15:clr>
        </p15:guide>
        <p15:guide id="31" pos="5825" userDrawn="1">
          <p15:clr>
            <a:srgbClr val="F26B43"/>
          </p15:clr>
        </p15:guide>
        <p15:guide id="32" pos="6335" userDrawn="1">
          <p15:clr>
            <a:srgbClr val="F26B43"/>
          </p15:clr>
        </p15:guide>
        <p15:guide id="33" pos="6448" userDrawn="1">
          <p15:clr>
            <a:srgbClr val="F26B43"/>
          </p15:clr>
        </p15:guide>
        <p15:guide id="34" pos="6845" userDrawn="1">
          <p15:clr>
            <a:srgbClr val="F26B43"/>
          </p15:clr>
        </p15:guide>
        <p15:guide id="35" pos="6959" userDrawn="1">
          <p15:clr>
            <a:srgbClr val="F26B43"/>
          </p15:clr>
        </p15:guide>
        <p15:guide id="3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113" y="3429000"/>
            <a:ext cx="3485290" cy="2808288"/>
          </a:xfrm>
        </p:spPr>
        <p:txBody>
          <a:bodyPr anchor="ctr"/>
          <a:lstStyle/>
          <a:p>
            <a:r>
              <a:rPr lang="de-DE" b="1" dirty="0"/>
              <a:t>Name1</a:t>
            </a:r>
          </a:p>
          <a:p>
            <a:r>
              <a:rPr lang="de-DE" sz="2000" dirty="0"/>
              <a:t>email1</a:t>
            </a:r>
          </a:p>
          <a:p>
            <a:endParaRPr lang="de-DE" sz="600" b="1" dirty="0"/>
          </a:p>
          <a:p>
            <a:r>
              <a:rPr lang="de-DE" b="1" dirty="0"/>
              <a:t>Name2</a:t>
            </a:r>
          </a:p>
          <a:p>
            <a:r>
              <a:rPr lang="de-DE" sz="2000" dirty="0"/>
              <a:t>email2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Physikalische Methoden</a:t>
            </a:r>
            <a:br>
              <a:rPr lang="de-DE" dirty="0"/>
            </a:br>
            <a:r>
              <a:rPr lang="de-DE" dirty="0"/>
              <a:t>Thema „Titel“</a:t>
            </a:r>
          </a:p>
        </p:txBody>
      </p:sp>
    </p:spTree>
    <p:extLst>
      <p:ext uri="{BB962C8B-B14F-4D97-AF65-F5344CB8AC3E}">
        <p14:creationId xmlns:p14="http://schemas.microsoft.com/office/powerpoint/2010/main" val="15623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3C16C257-6330-45F5-9948-96A5A7793C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9" r="24689"/>
          <a:stretch/>
        </p:blipFill>
        <p:spPr/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9A942B-3870-40C4-B43E-88B0F9E7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 err="1">
                <a:solidFill>
                  <a:schemeClr val="accent5"/>
                </a:solidFill>
              </a:rPr>
              <a:t>Lorem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ipsum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dolor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sit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amet</a:t>
            </a:r>
            <a:endParaRPr lang="de-DE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 err="1">
                <a:solidFill>
                  <a:schemeClr val="accent5"/>
                </a:solidFill>
              </a:rPr>
              <a:t>Consetetur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sadipscing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elitr</a:t>
            </a:r>
            <a:endParaRPr lang="de-DE" sz="2000" dirty="0">
              <a:solidFill>
                <a:schemeClr val="accent5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>
                <a:solidFill>
                  <a:schemeClr val="accent5"/>
                </a:solidFill>
              </a:rPr>
              <a:t>Sed </a:t>
            </a:r>
            <a:r>
              <a:rPr lang="de-DE" sz="2000" dirty="0" err="1">
                <a:solidFill>
                  <a:schemeClr val="accent5"/>
                </a:solidFill>
              </a:rPr>
              <a:t>diam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nonumy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eirmod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 err="1">
                <a:solidFill>
                  <a:schemeClr val="accent5"/>
                </a:solidFill>
              </a:rPr>
              <a:t>Tempor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invidunt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ut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labore</a:t>
            </a:r>
            <a:r>
              <a:rPr lang="de-DE" sz="2000" dirty="0">
                <a:solidFill>
                  <a:schemeClr val="accent5"/>
                </a:solidFill>
              </a:rPr>
              <a:t> et </a:t>
            </a:r>
            <a:endParaRPr lang="de-DE" sz="1200" dirty="0">
              <a:solidFill>
                <a:schemeClr val="accent5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>
                <a:solidFill>
                  <a:schemeClr val="accent5"/>
                </a:solidFill>
              </a:rPr>
              <a:t>Sed </a:t>
            </a:r>
            <a:r>
              <a:rPr lang="de-DE" sz="2000" dirty="0" err="1">
                <a:solidFill>
                  <a:schemeClr val="accent5"/>
                </a:solidFill>
              </a:rPr>
              <a:t>diam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voluptua</a:t>
            </a:r>
            <a:r>
              <a:rPr lang="de-DE" sz="2000" dirty="0">
                <a:solidFill>
                  <a:schemeClr val="accent5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F72FCE-DDDF-44D1-9389-76FE82D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E582E-0DCE-46E0-ACAD-315B0EC2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142019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255DE-DA42-4DD2-BF4F-F046E887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 als Aufzählung</a:t>
            </a:r>
          </a:p>
          <a:p>
            <a:pPr lvl="1"/>
            <a:r>
              <a:rPr lang="de-DE" dirty="0"/>
              <a:t>Mit mehreren Ebenen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Oder einfach als Fließtext</a:t>
            </a:r>
          </a:p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5F9D650-2A3A-4420-A597-50BF24CB91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optionaler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8D3F3E-6E80-4AE4-86B8-1606E99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einzeiligem Text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AE6D3AE6-50A3-5583-5078-E8FE23607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79191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5FFD98A8-F2F2-47E0-87D0-36BA49F31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25F90C-845F-4C72-8956-BA689B29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Abschnittstitel </a:t>
            </a:r>
            <a:br>
              <a:rPr lang="de-DE" dirty="0"/>
            </a:br>
            <a:r>
              <a:rPr lang="de-DE" dirty="0"/>
              <a:t>ohne Bild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CD2F2F9E-591F-7561-E315-4E1F547D6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23166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1EEFDF7-7A03-44C4-8BFA-EFCB0D2C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zwei Text-Spalten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22702E-874A-4503-903E-6DA513A1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19E69E2-E1D3-4303-82BC-4A29F8B76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9FFDB5-3129-43A4-A3C1-C771965B0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Mit optionaler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692CBB0F-8633-D5FC-EF1C-C15818B35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412591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1EEFDF7-7A03-44C4-8BFA-EFCB0D2C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drei Text-Spalten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22702E-874A-4503-903E-6DA513A1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19E69E2-E1D3-4303-82BC-4A29F8B76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9FFDB5-3129-43A4-A3C1-C771965B0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Mit optionaler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489C0AF-9C2F-4DA0-A084-B29B37FB9A8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1C458423-4990-92C5-D0FD-1958AFE83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374418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1EEFDF7-7A03-44C4-8BFA-EFCB0D2C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Text- und Bild-Spalte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22702E-874A-4503-903E-6DA513A1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</a:p>
          <a:p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00F4903-6C15-4BD2-9A99-B8D56FCE4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2" t="2461" r="3077"/>
          <a:stretch/>
        </p:blipFill>
        <p:spPr>
          <a:xfrm>
            <a:off x="6184900" y="1376363"/>
            <a:ext cx="5491163" cy="4860926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C9FFDB5-3129-43A4-A3C1-C771965B0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Mit optionaler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EA807BBC-27C4-2579-F8BB-550B9C3A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23314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www.thu.de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94500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0438D38-6B6F-4A45-BC9C-1A72B870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A6EB4-E4CB-49CB-8344-D9BB478D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Alle Publikationen der THU folgen einem vorgegebenen </a:t>
            </a:r>
            <a:r>
              <a:rPr lang="de-DE" dirty="0" err="1"/>
              <a:t>Layoutraster</a:t>
            </a:r>
            <a:r>
              <a:rPr lang="de-DE" dirty="0"/>
              <a:t>, das die Positionierung der einzelnen Elemente definiert. </a:t>
            </a:r>
          </a:p>
          <a:p>
            <a:pPr marL="0" indent="0">
              <a:buNone/>
            </a:pPr>
            <a:r>
              <a:rPr lang="de-DE" dirty="0"/>
              <a:t>Für diese Präsentationsvorlage wurde das Raster mittels </a:t>
            </a:r>
            <a:r>
              <a:rPr lang="de-DE" b="1" dirty="0"/>
              <a:t>Führungslinien</a:t>
            </a:r>
            <a:r>
              <a:rPr lang="de-DE" dirty="0"/>
              <a:t> hinterlegt.</a:t>
            </a:r>
            <a:br>
              <a:rPr lang="de-DE" dirty="0"/>
            </a:br>
            <a:r>
              <a:rPr lang="de-DE" dirty="0"/>
              <a:t>Diese lassen sich im Menü „Ansicht“ ein- und ausblenden.</a:t>
            </a:r>
          </a:p>
          <a:p>
            <a:pPr marL="0" indent="0">
              <a:buNone/>
            </a:pPr>
            <a:r>
              <a:rPr lang="de-DE" dirty="0"/>
              <a:t>Die Führungslinien helfen auch bei der Positionierung von Bild- und Textelementen.</a:t>
            </a:r>
          </a:p>
          <a:p>
            <a:r>
              <a:rPr lang="de-DE" dirty="0"/>
              <a:t>Bei allen Folien wird das Logo </a:t>
            </a:r>
            <a:r>
              <a:rPr lang="de-DE" b="1" dirty="0"/>
              <a:t>oben rechts </a:t>
            </a:r>
            <a:r>
              <a:rPr lang="de-DE" dirty="0"/>
              <a:t>abgebildet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318EAA87-05D1-4CAA-A658-66F6FADC2E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16" y="2490713"/>
            <a:ext cx="2540131" cy="292115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34244FE-85F5-4E98-9211-D838F1332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Positionierung der einzelnen Elemente</a:t>
            </a: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76BAED7C-A6D2-74C8-1F60-3A6E3BD3E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Name</a:t>
            </a:r>
          </a:p>
        </p:txBody>
      </p:sp>
    </p:spTree>
    <p:extLst>
      <p:ext uri="{BB962C8B-B14F-4D97-AF65-F5344CB8AC3E}">
        <p14:creationId xmlns:p14="http://schemas.microsoft.com/office/powerpoint/2010/main" val="24144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HU_2019">
      <a:dk1>
        <a:srgbClr val="003160"/>
      </a:dk1>
      <a:lt1>
        <a:srgbClr val="FFFFFF"/>
      </a:lt1>
      <a:dk2>
        <a:srgbClr val="586067"/>
      </a:dk2>
      <a:lt2>
        <a:srgbClr val="E2E5E8"/>
      </a:lt2>
      <a:accent1>
        <a:srgbClr val="0055A3"/>
      </a:accent1>
      <a:accent2>
        <a:srgbClr val="CA0928"/>
      </a:accent2>
      <a:accent3>
        <a:srgbClr val="C0C5C7"/>
      </a:accent3>
      <a:accent4>
        <a:srgbClr val="B4C6E7"/>
      </a:accent4>
      <a:accent5>
        <a:srgbClr val="000000"/>
      </a:accent5>
      <a:accent6>
        <a:srgbClr val="7F7F7F"/>
      </a:accent6>
      <a:hlink>
        <a:srgbClr val="2F5496"/>
      </a:hlink>
      <a:folHlink>
        <a:srgbClr val="CA0928"/>
      </a:folHlink>
    </a:clrScheme>
    <a:fontScheme name="TH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64BF52C-213F-418E-B156-7A9809A91C1A}" vid="{37E1B7A5-E3C8-4D4A-8F3D-3C898136D9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PhysM_Vorlage (1)</Template>
  <TotalTime>0</TotalTime>
  <Words>413</Words>
  <Application>Microsoft Office PowerPoint</Application>
  <PresentationFormat>Widescreen</PresentationFormat>
  <Paragraphs>73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</vt:lpstr>
      <vt:lpstr>Physikalische Methoden Thema „Titel“</vt:lpstr>
      <vt:lpstr>Agenda</vt:lpstr>
      <vt:lpstr>Folie mit einzeiligem Text</vt:lpstr>
      <vt:lpstr>Abschnittstitel  ohne Bild</vt:lpstr>
      <vt:lpstr>Folie mit zwei Text-Spalten</vt:lpstr>
      <vt:lpstr>Folie mit drei Text-Spalten</vt:lpstr>
      <vt:lpstr>Folie mit Text- und Bild-Spalte</vt:lpstr>
      <vt:lpstr>Vielen Dank für  Ihre Aufmerksamkeit.</vt:lpstr>
      <vt:lpstr>Raster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Almohamed, Ahmed</dc:creator>
  <cp:lastModifiedBy>Ibrahim Almohamed, Ahmed</cp:lastModifiedBy>
  <cp:revision>1</cp:revision>
  <cp:lastPrinted>2019-04-24T09:18:20Z</cp:lastPrinted>
  <dcterms:created xsi:type="dcterms:W3CDTF">2024-09-14T04:28:06Z</dcterms:created>
  <dcterms:modified xsi:type="dcterms:W3CDTF">2024-09-14T04:28:47Z</dcterms:modified>
</cp:coreProperties>
</file>