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0" r:id="rId1"/>
  </p:sldMasterIdLst>
  <p:notesMasterIdLst>
    <p:notesMasterId r:id="rId30"/>
  </p:notesMasterIdLst>
  <p:handoutMasterIdLst>
    <p:handoutMasterId r:id="rId31"/>
  </p:handoutMasterIdLst>
  <p:sldIdLst>
    <p:sldId id="539" r:id="rId2"/>
    <p:sldId id="279" r:id="rId3"/>
    <p:sldId id="553" r:id="rId4"/>
    <p:sldId id="571" r:id="rId5"/>
    <p:sldId id="572" r:id="rId6"/>
    <p:sldId id="573" r:id="rId7"/>
    <p:sldId id="574" r:id="rId8"/>
    <p:sldId id="575" r:id="rId9"/>
    <p:sldId id="578" r:id="rId10"/>
    <p:sldId id="582" r:id="rId11"/>
    <p:sldId id="583" r:id="rId12"/>
    <p:sldId id="581" r:id="rId13"/>
    <p:sldId id="576" r:id="rId14"/>
    <p:sldId id="580" r:id="rId15"/>
    <p:sldId id="584" r:id="rId16"/>
    <p:sldId id="577" r:id="rId17"/>
    <p:sldId id="585" r:id="rId18"/>
    <p:sldId id="586" r:id="rId19"/>
    <p:sldId id="562" r:id="rId20"/>
    <p:sldId id="587" r:id="rId21"/>
    <p:sldId id="588" r:id="rId22"/>
    <p:sldId id="589" r:id="rId23"/>
    <p:sldId id="590" r:id="rId24"/>
    <p:sldId id="592" r:id="rId25"/>
    <p:sldId id="593" r:id="rId26"/>
    <p:sldId id="594" r:id="rId27"/>
    <p:sldId id="570" r:id="rId28"/>
    <p:sldId id="26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eispiel-Folien THU" id="{7A70DAC5-EF83-4B39-99F6-6B1836337FC8}">
          <p14:sldIdLst>
            <p14:sldId id="539"/>
          </p14:sldIdLst>
        </p14:section>
        <p14:section name="Agenda" id="{27831FB3-36C6-4F4F-9E18-5DB5EE344899}">
          <p14:sldIdLst>
            <p14:sldId id="279"/>
          </p14:sldIdLst>
        </p14:section>
        <p14:section name="Project definition" id="{D6073B1D-437D-4143-9D22-8536884F8310}">
          <p14:sldIdLst>
            <p14:sldId id="553"/>
            <p14:sldId id="571"/>
            <p14:sldId id="572"/>
            <p14:sldId id="573"/>
            <p14:sldId id="574"/>
            <p14:sldId id="575"/>
          </p14:sldIdLst>
        </p14:section>
        <p14:section name="Technical Foundations" id="{9FA11B73-BDD7-4E0B-9604-DF406647C055}">
          <p14:sldIdLst>
            <p14:sldId id="578"/>
            <p14:sldId id="582"/>
            <p14:sldId id="583"/>
            <p14:sldId id="581"/>
            <p14:sldId id="576"/>
            <p14:sldId id="580"/>
            <p14:sldId id="584"/>
            <p14:sldId id="577"/>
          </p14:sldIdLst>
        </p14:section>
        <p14:section name="ROS and OPCUA" id="{00840697-9ABC-4596-9CBF-3845BCF11B60}">
          <p14:sldIdLst>
            <p14:sldId id="585"/>
            <p14:sldId id="586"/>
          </p14:sldIdLst>
        </p14:section>
        <p14:section name="State of Art" id="{1CFB285E-4158-4FB3-A2D9-1A553B3E18D5}">
          <p14:sldIdLst>
            <p14:sldId id="562"/>
            <p14:sldId id="587"/>
            <p14:sldId id="588"/>
            <p14:sldId id="589"/>
            <p14:sldId id="590"/>
            <p14:sldId id="592"/>
          </p14:sldIdLst>
        </p14:section>
        <p14:section name="OPCUA-Ros2 Server _Arch" id="{D2A2C774-68F9-40FB-B6AA-EFE423222FB9}">
          <p14:sldIdLst>
            <p14:sldId id="593"/>
          </p14:sldIdLst>
        </p14:section>
        <p14:section name="OPCUA-Ros2 Server - Seq" id="{CA16C820-59AE-4A4B-91D7-A7E3378FD12B}">
          <p14:sldIdLst>
            <p14:sldId id="594"/>
          </p14:sldIdLst>
        </p14:section>
        <p14:section name="Demo" id="{3A0F47A2-34FB-4A0B-91A1-7F89417C1682}">
          <p14:sldIdLst>
            <p14:sldId id="570"/>
          </p14:sldIdLst>
        </p14:section>
        <p14:section name="Outro" id="{4F4A3F92-38AF-4915-9257-195F14FB1760}">
          <p14:sldIdLst>
            <p14:sldId id="269"/>
          </p14:sldIdLst>
        </p14:section>
        <p14:section name="Info &amp; Hilfestellung" id="{DCDBA7AD-C7AC-4441-AD3A-3607A6F1D34B}">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537" userDrawn="1">
          <p15:clr>
            <a:srgbClr val="A4A3A4"/>
          </p15:clr>
        </p15:guide>
        <p15:guide id="4" pos="73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FDC"/>
    <a:srgbClr val="13ABDB"/>
    <a:srgbClr val="0065C0"/>
    <a:srgbClr val="B38B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77361" autoAdjust="0"/>
  </p:normalViewPr>
  <p:slideViewPr>
    <p:cSldViewPr snapToGrid="0" showGuides="1">
      <p:cViewPr varScale="1">
        <p:scale>
          <a:sx n="85" d="100"/>
          <a:sy n="85" d="100"/>
        </p:scale>
        <p:origin x="1530" y="96"/>
      </p:cViewPr>
      <p:guideLst>
        <p:guide orient="horz" pos="2160"/>
        <p:guide pos="3840"/>
        <p:guide pos="7537"/>
        <p:guide pos="7355"/>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6" d="100"/>
          <a:sy n="96" d="100"/>
        </p:scale>
        <p:origin x="3519" y="6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_rels/data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_rels/data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_rels/data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_rels/data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_rels/data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C7FD90-1FBC-4368-ADCB-1C361CBE9CB0}" type="doc">
      <dgm:prSet loTypeId="urn:microsoft.com/office/officeart/2005/8/layout/hProcess10" loCatId="picture" qsTypeId="urn:microsoft.com/office/officeart/2005/8/quickstyle/simple1" qsCatId="simple" csTypeId="urn:microsoft.com/office/officeart/2005/8/colors/accent5_4" csCatId="accent5" phldr="1"/>
      <dgm:spPr/>
      <dgm:t>
        <a:bodyPr/>
        <a:lstStyle/>
        <a:p>
          <a:endParaRPr lang="en-GB"/>
        </a:p>
      </dgm:t>
    </dgm:pt>
    <dgm:pt modelId="{9A01E565-E794-4322-8E50-7CA4C659E1BA}">
      <dgm:prSet phldrT="[Text]"/>
      <dgm:spPr/>
      <dgm:t>
        <a:bodyPr/>
        <a:lstStyle/>
        <a:p>
          <a:r>
            <a:rPr lang="en-GB" dirty="0"/>
            <a:t>Environment Setup </a:t>
          </a:r>
        </a:p>
      </dgm:t>
    </dgm:pt>
    <dgm:pt modelId="{57B32468-AE4B-4972-B911-449B3C79204F}" type="parTrans" cxnId="{CCE1322D-3D3D-450E-8FC0-D91C73A12FF9}">
      <dgm:prSet/>
      <dgm:spPr/>
      <dgm:t>
        <a:bodyPr/>
        <a:lstStyle/>
        <a:p>
          <a:endParaRPr lang="en-GB"/>
        </a:p>
      </dgm:t>
    </dgm:pt>
    <dgm:pt modelId="{394D81B8-8FA9-46A3-95EA-DA0960A8B523}" type="sibTrans" cxnId="{CCE1322D-3D3D-450E-8FC0-D91C73A12FF9}">
      <dgm:prSet/>
      <dgm:spPr/>
      <dgm:t>
        <a:bodyPr/>
        <a:lstStyle/>
        <a:p>
          <a:endParaRPr lang="en-GB"/>
        </a:p>
      </dgm:t>
    </dgm:pt>
    <dgm:pt modelId="{6922B729-8EF8-4F73-B119-515E994A8138}">
      <dgm:prSet phldrT="[Text]"/>
      <dgm:spPr/>
      <dgm:t>
        <a:bodyPr/>
        <a:lstStyle/>
        <a:p>
          <a:r>
            <a:rPr lang="en-GB" dirty="0"/>
            <a:t>Ros2 package tree and implementation</a:t>
          </a:r>
        </a:p>
      </dgm:t>
    </dgm:pt>
    <dgm:pt modelId="{7D8416FD-EFA0-4FAB-A9B3-BFD391CA281C}" type="parTrans" cxnId="{983B23E9-2C66-4E38-B840-FAE70BC9F16E}">
      <dgm:prSet/>
      <dgm:spPr/>
      <dgm:t>
        <a:bodyPr/>
        <a:lstStyle/>
        <a:p>
          <a:endParaRPr lang="en-GB"/>
        </a:p>
      </dgm:t>
    </dgm:pt>
    <dgm:pt modelId="{41BAB2C6-53ED-4AD3-8ABC-2E0FF11B9387}" type="sibTrans" cxnId="{983B23E9-2C66-4E38-B840-FAE70BC9F16E}">
      <dgm:prSet/>
      <dgm:spPr/>
      <dgm:t>
        <a:bodyPr/>
        <a:lstStyle/>
        <a:p>
          <a:endParaRPr lang="en-GB"/>
        </a:p>
      </dgm:t>
    </dgm:pt>
    <dgm:pt modelId="{1B5E2B1D-A081-490D-B57A-D784B8054728}">
      <dgm:prSet/>
      <dgm:spPr/>
      <dgm:t>
        <a:bodyPr/>
        <a:lstStyle/>
        <a:p>
          <a:r>
            <a:rPr lang="en-GB" dirty="0"/>
            <a:t>Integrating OPCUA and ROS2</a:t>
          </a:r>
        </a:p>
      </dgm:t>
    </dgm:pt>
    <dgm:pt modelId="{89129DE1-E5D8-4171-9E4C-900484FD12E6}" type="parTrans" cxnId="{B64FA62B-FE2A-4AD1-87CD-B2854C3EFE49}">
      <dgm:prSet/>
      <dgm:spPr/>
      <dgm:t>
        <a:bodyPr/>
        <a:lstStyle/>
        <a:p>
          <a:endParaRPr lang="en-GB"/>
        </a:p>
      </dgm:t>
    </dgm:pt>
    <dgm:pt modelId="{141188DF-F946-42A6-80E6-8E48EDE05F4C}" type="sibTrans" cxnId="{B64FA62B-FE2A-4AD1-87CD-B2854C3EFE49}">
      <dgm:prSet/>
      <dgm:spPr/>
      <dgm:t>
        <a:bodyPr/>
        <a:lstStyle/>
        <a:p>
          <a:endParaRPr lang="en-GB"/>
        </a:p>
      </dgm:t>
    </dgm:pt>
    <dgm:pt modelId="{BA83165D-54C0-4B86-9558-FB7F674D4186}">
      <dgm:prSet phldrT="[Text]"/>
      <dgm:spPr/>
      <dgm:t>
        <a:bodyPr/>
        <a:lstStyle/>
        <a:p>
          <a:r>
            <a:rPr lang="en-GB" dirty="0"/>
            <a:t>KukaVarProxy Experimental Hardware communication</a:t>
          </a:r>
        </a:p>
      </dgm:t>
    </dgm:pt>
    <dgm:pt modelId="{39F99759-AABF-4AC6-BF59-60EEFD9A4EAA}" type="parTrans" cxnId="{9CA3F8B2-7DB2-4B3E-BAC6-2BB4BD19D49E}">
      <dgm:prSet/>
      <dgm:spPr/>
      <dgm:t>
        <a:bodyPr/>
        <a:lstStyle/>
        <a:p>
          <a:endParaRPr lang="en-GB"/>
        </a:p>
      </dgm:t>
    </dgm:pt>
    <dgm:pt modelId="{2404C88B-1FCC-42AA-84FB-A84BF857E2C9}" type="sibTrans" cxnId="{9CA3F8B2-7DB2-4B3E-BAC6-2BB4BD19D49E}">
      <dgm:prSet/>
      <dgm:spPr/>
      <dgm:t>
        <a:bodyPr/>
        <a:lstStyle/>
        <a:p>
          <a:endParaRPr lang="en-GB"/>
        </a:p>
      </dgm:t>
    </dgm:pt>
    <dgm:pt modelId="{ED896C68-97C5-47E3-99F3-BD17ED6FAC9F}">
      <dgm:prSet/>
      <dgm:spPr/>
      <dgm:t>
        <a:bodyPr/>
        <a:lstStyle/>
        <a:p>
          <a:r>
            <a:rPr lang="en-GB" dirty="0"/>
            <a:t>Dashboard</a:t>
          </a:r>
        </a:p>
      </dgm:t>
    </dgm:pt>
    <dgm:pt modelId="{21937BDB-5600-446D-A200-DC333B5B6326}" type="parTrans" cxnId="{73FB00E7-359E-4782-8148-889A595C28F5}">
      <dgm:prSet/>
      <dgm:spPr/>
      <dgm:t>
        <a:bodyPr/>
        <a:lstStyle/>
        <a:p>
          <a:endParaRPr lang="en-GB"/>
        </a:p>
      </dgm:t>
    </dgm:pt>
    <dgm:pt modelId="{E5DB6222-E6FC-485F-9EF8-D77BD68EA678}" type="sibTrans" cxnId="{73FB00E7-359E-4782-8148-889A595C28F5}">
      <dgm:prSet/>
      <dgm:spPr/>
      <dgm:t>
        <a:bodyPr/>
        <a:lstStyle/>
        <a:p>
          <a:endParaRPr lang="en-GB"/>
        </a:p>
      </dgm:t>
    </dgm:pt>
    <dgm:pt modelId="{E592F49E-8A85-4587-90AC-9135E8154EDD}" type="pres">
      <dgm:prSet presAssocID="{E6C7FD90-1FBC-4368-ADCB-1C361CBE9CB0}" presName="Name0" presStyleCnt="0">
        <dgm:presLayoutVars>
          <dgm:dir/>
          <dgm:resizeHandles val="exact"/>
        </dgm:presLayoutVars>
      </dgm:prSet>
      <dgm:spPr/>
    </dgm:pt>
    <dgm:pt modelId="{BAEBE35E-56D9-4EE5-AF57-2C612274C904}" type="pres">
      <dgm:prSet presAssocID="{9A01E565-E794-4322-8E50-7CA4C659E1BA}" presName="composite" presStyleCnt="0"/>
      <dgm:spPr/>
    </dgm:pt>
    <dgm:pt modelId="{D4E3C2D1-66DA-4B07-A823-29CCF5141ADA}" type="pres">
      <dgm:prSet presAssocID="{9A01E565-E794-4322-8E50-7CA4C659E1BA}" presName="imagSh" presStyleLbl="bgImgPlace1" presStyleIdx="0" presStyleCnt="5" custLinFactNeighborX="2841" custLinFactNeighborY="-1728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mpleted with solid fill"/>
        </a:ext>
      </dgm:extLst>
    </dgm:pt>
    <dgm:pt modelId="{670506A5-EBBF-4120-BC87-7D0E76677909}" type="pres">
      <dgm:prSet presAssocID="{9A01E565-E794-4322-8E50-7CA4C659E1BA}" presName="txNode" presStyleLbl="node1" presStyleIdx="0" presStyleCnt="5">
        <dgm:presLayoutVars>
          <dgm:bulletEnabled val="1"/>
        </dgm:presLayoutVars>
      </dgm:prSet>
      <dgm:spPr/>
    </dgm:pt>
    <dgm:pt modelId="{E1818948-61BD-4BE7-A26F-C52F1B053A7E}" type="pres">
      <dgm:prSet presAssocID="{394D81B8-8FA9-46A3-95EA-DA0960A8B523}" presName="sibTrans" presStyleLbl="sibTrans2D1" presStyleIdx="0" presStyleCnt="4"/>
      <dgm:spPr/>
    </dgm:pt>
    <dgm:pt modelId="{879E1D27-0E1F-4E63-BFF5-310CA56279E9}" type="pres">
      <dgm:prSet presAssocID="{394D81B8-8FA9-46A3-95EA-DA0960A8B523}" presName="connTx" presStyleLbl="sibTrans2D1" presStyleIdx="0" presStyleCnt="4"/>
      <dgm:spPr/>
    </dgm:pt>
    <dgm:pt modelId="{D11F605F-0ABE-4C22-AD67-0C29FE9CC714}" type="pres">
      <dgm:prSet presAssocID="{BA83165D-54C0-4B86-9558-FB7F674D4186}" presName="composite" presStyleCnt="0"/>
      <dgm:spPr/>
    </dgm:pt>
    <dgm:pt modelId="{5E8A5F29-416D-40DD-9BF7-86AEE254B92C}" type="pres">
      <dgm:prSet presAssocID="{BA83165D-54C0-4B86-9558-FB7F674D4186}" presName="imagSh" presStyleLbl="bgImgPlace1" presStyleIdx="1" presStyleCnt="5" custLinFactNeighborX="2841" custLinFactNeighborY="-17280"/>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ompleted with solid fill"/>
        </a:ext>
      </dgm:extLst>
    </dgm:pt>
    <dgm:pt modelId="{E0D1A618-4D1A-49EE-9B90-43562D6ADCBE}" type="pres">
      <dgm:prSet presAssocID="{BA83165D-54C0-4B86-9558-FB7F674D4186}" presName="txNode" presStyleLbl="node1" presStyleIdx="1" presStyleCnt="5">
        <dgm:presLayoutVars>
          <dgm:bulletEnabled val="1"/>
        </dgm:presLayoutVars>
      </dgm:prSet>
      <dgm:spPr/>
    </dgm:pt>
    <dgm:pt modelId="{3A90C67D-3366-41C5-A589-87D3AEE533AA}" type="pres">
      <dgm:prSet presAssocID="{2404C88B-1FCC-42AA-84FB-A84BF857E2C9}" presName="sibTrans" presStyleLbl="sibTrans2D1" presStyleIdx="1" presStyleCnt="4"/>
      <dgm:spPr/>
    </dgm:pt>
    <dgm:pt modelId="{01DF7483-4A09-4D60-B3C1-9DA3CCEA7E04}" type="pres">
      <dgm:prSet presAssocID="{2404C88B-1FCC-42AA-84FB-A84BF857E2C9}" presName="connTx" presStyleLbl="sibTrans2D1" presStyleIdx="1" presStyleCnt="4"/>
      <dgm:spPr/>
    </dgm:pt>
    <dgm:pt modelId="{4303B0DC-3425-4AC1-AA57-7BBB68EB200A}" type="pres">
      <dgm:prSet presAssocID="{6922B729-8EF8-4F73-B119-515E994A8138}" presName="composite" presStyleCnt="0"/>
      <dgm:spPr/>
    </dgm:pt>
    <dgm:pt modelId="{29BD087F-4BDD-410B-8F6B-A28392306DFD}" type="pres">
      <dgm:prSet presAssocID="{6922B729-8EF8-4F73-B119-515E994A8138}" presName="imagSh" presStyleLbl="bgImgPlace1" presStyleIdx="2" presStyleCnt="5" custLinFactNeighborX="2841" custLinFactNeighborY="-1728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ompleted with solid fill"/>
        </a:ext>
      </dgm:extLst>
    </dgm:pt>
    <dgm:pt modelId="{F8A5DE2E-2CFE-4917-B9E7-006EA3EA8959}" type="pres">
      <dgm:prSet presAssocID="{6922B729-8EF8-4F73-B119-515E994A8138}" presName="txNode" presStyleLbl="node1" presStyleIdx="2" presStyleCnt="5">
        <dgm:presLayoutVars>
          <dgm:bulletEnabled val="1"/>
        </dgm:presLayoutVars>
      </dgm:prSet>
      <dgm:spPr/>
    </dgm:pt>
    <dgm:pt modelId="{BC21D377-472A-4869-9103-518980F8FF75}" type="pres">
      <dgm:prSet presAssocID="{41BAB2C6-53ED-4AD3-8ABC-2E0FF11B9387}" presName="sibTrans" presStyleLbl="sibTrans2D1" presStyleIdx="2" presStyleCnt="4"/>
      <dgm:spPr/>
    </dgm:pt>
    <dgm:pt modelId="{8E628735-7DA4-4612-B173-3EA1C3D231DA}" type="pres">
      <dgm:prSet presAssocID="{41BAB2C6-53ED-4AD3-8ABC-2E0FF11B9387}" presName="connTx" presStyleLbl="sibTrans2D1" presStyleIdx="2" presStyleCnt="4"/>
      <dgm:spPr/>
    </dgm:pt>
    <dgm:pt modelId="{E1EB472C-6A1F-4170-892A-CCD3979A0503}" type="pres">
      <dgm:prSet presAssocID="{1B5E2B1D-A081-490D-B57A-D784B8054728}" presName="composite" presStyleCnt="0"/>
      <dgm:spPr/>
    </dgm:pt>
    <dgm:pt modelId="{124A18C5-8FF4-4748-9920-323588793A4C}" type="pres">
      <dgm:prSet presAssocID="{1B5E2B1D-A081-490D-B57A-D784B8054728}" presName="imagSh" presStyleLbl="bgImgPlace1" presStyleIdx="3" presStyleCnt="5" custLinFactNeighborX="2841" custLinFactNeighborY="-17280"/>
      <dgm:spPr>
        <a:blipFill>
          <a:blip xmlns:r="http://schemas.openxmlformats.org/officeDocument/2006/relationships" r:embed="rId7">
            <a:duotone>
              <a:schemeClr val="accent5">
                <a:hueOff val="-12495"/>
                <a:satOff val="429"/>
                <a:lumOff val="-1378"/>
                <a:alphaOff val="0"/>
                <a:shade val="20000"/>
                <a:satMod val="200000"/>
              </a:schemeClr>
              <a:schemeClr val="accent5">
                <a:hueOff val="-12495"/>
                <a:satOff val="429"/>
                <a:lumOff val="-1378"/>
                <a:alphaOff val="0"/>
                <a:tint val="12000"/>
                <a:satMod val="190000"/>
              </a:schemeClr>
            </a:duotone>
          </a:blip>
          <a:srcRect/>
          <a:stretch>
            <a:fillRect/>
          </a:stretch>
        </a:blipFill>
      </dgm:spPr>
    </dgm:pt>
    <dgm:pt modelId="{3560C25E-72B6-4792-AF98-B0D0BC6F8147}" type="pres">
      <dgm:prSet presAssocID="{1B5E2B1D-A081-490D-B57A-D784B8054728}" presName="txNode" presStyleLbl="node1" presStyleIdx="3" presStyleCnt="5">
        <dgm:presLayoutVars>
          <dgm:bulletEnabled val="1"/>
        </dgm:presLayoutVars>
      </dgm:prSet>
      <dgm:spPr/>
    </dgm:pt>
    <dgm:pt modelId="{B12C3390-6B1C-40AE-9EB0-F9ACFA5799CA}" type="pres">
      <dgm:prSet presAssocID="{141188DF-F946-42A6-80E6-8E48EDE05F4C}" presName="sibTrans" presStyleLbl="sibTrans2D1" presStyleIdx="3" presStyleCnt="4"/>
      <dgm:spPr/>
    </dgm:pt>
    <dgm:pt modelId="{6A5AF823-C77B-4C91-A1E9-B4CEE665456D}" type="pres">
      <dgm:prSet presAssocID="{141188DF-F946-42A6-80E6-8E48EDE05F4C}" presName="connTx" presStyleLbl="sibTrans2D1" presStyleIdx="3" presStyleCnt="4"/>
      <dgm:spPr/>
    </dgm:pt>
    <dgm:pt modelId="{B627D98A-A1C6-43FA-A5D2-A3473C716AC4}" type="pres">
      <dgm:prSet presAssocID="{ED896C68-97C5-47E3-99F3-BD17ED6FAC9F}" presName="composite" presStyleCnt="0"/>
      <dgm:spPr/>
    </dgm:pt>
    <dgm:pt modelId="{A65D8E6C-4D1A-4CE1-A1AD-66AC60CD7DE9}" type="pres">
      <dgm:prSet presAssocID="{ED896C68-97C5-47E3-99F3-BD17ED6FAC9F}" presName="imagSh" presStyleLbl="bgImgPlace1" presStyleIdx="4" presStyleCnt="5" custLinFactNeighborX="2841" custLinFactNeighborY="-17280"/>
      <dgm:spPr>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dgm:spPr>
      <dgm:extLst>
        <a:ext uri="{E40237B7-FDA0-4F09-8148-C483321AD2D9}">
          <dgm14:cNvPr xmlns:dgm14="http://schemas.microsoft.com/office/drawing/2010/diagram" id="0" name="" descr="List with solid fill"/>
        </a:ext>
      </dgm:extLst>
    </dgm:pt>
    <dgm:pt modelId="{72F4DC6E-9B92-4858-8CC7-33535A4833A8}" type="pres">
      <dgm:prSet presAssocID="{ED896C68-97C5-47E3-99F3-BD17ED6FAC9F}" presName="txNode" presStyleLbl="node1" presStyleIdx="4" presStyleCnt="5">
        <dgm:presLayoutVars>
          <dgm:bulletEnabled val="1"/>
        </dgm:presLayoutVars>
      </dgm:prSet>
      <dgm:spPr/>
    </dgm:pt>
  </dgm:ptLst>
  <dgm:cxnLst>
    <dgm:cxn modelId="{07551119-A766-4D60-99C1-C4C3C5D7E1DD}" type="presOf" srcId="{ED896C68-97C5-47E3-99F3-BD17ED6FAC9F}" destId="{72F4DC6E-9B92-4858-8CC7-33535A4833A8}" srcOrd="0" destOrd="0" presId="urn:microsoft.com/office/officeart/2005/8/layout/hProcess10"/>
    <dgm:cxn modelId="{7C190824-3D57-4479-912C-3511693BA2C5}" type="presOf" srcId="{394D81B8-8FA9-46A3-95EA-DA0960A8B523}" destId="{E1818948-61BD-4BE7-A26F-C52F1B053A7E}" srcOrd="0" destOrd="0" presId="urn:microsoft.com/office/officeart/2005/8/layout/hProcess10"/>
    <dgm:cxn modelId="{B64FA62B-FE2A-4AD1-87CD-B2854C3EFE49}" srcId="{E6C7FD90-1FBC-4368-ADCB-1C361CBE9CB0}" destId="{1B5E2B1D-A081-490D-B57A-D784B8054728}" srcOrd="3" destOrd="0" parTransId="{89129DE1-E5D8-4171-9E4C-900484FD12E6}" sibTransId="{141188DF-F946-42A6-80E6-8E48EDE05F4C}"/>
    <dgm:cxn modelId="{CCE1322D-3D3D-450E-8FC0-D91C73A12FF9}" srcId="{E6C7FD90-1FBC-4368-ADCB-1C361CBE9CB0}" destId="{9A01E565-E794-4322-8E50-7CA4C659E1BA}" srcOrd="0" destOrd="0" parTransId="{57B32468-AE4B-4972-B911-449B3C79204F}" sibTransId="{394D81B8-8FA9-46A3-95EA-DA0960A8B523}"/>
    <dgm:cxn modelId="{1682955F-D07D-4C7C-BE86-A915B25096C1}" type="presOf" srcId="{141188DF-F946-42A6-80E6-8E48EDE05F4C}" destId="{6A5AF823-C77B-4C91-A1E9-B4CEE665456D}" srcOrd="1" destOrd="0" presId="urn:microsoft.com/office/officeart/2005/8/layout/hProcess10"/>
    <dgm:cxn modelId="{A7AFB041-CA46-4241-8C1E-19ED9E98C277}" type="presOf" srcId="{BA83165D-54C0-4B86-9558-FB7F674D4186}" destId="{E0D1A618-4D1A-49EE-9B90-43562D6ADCBE}" srcOrd="0" destOrd="0" presId="urn:microsoft.com/office/officeart/2005/8/layout/hProcess10"/>
    <dgm:cxn modelId="{C3E7B163-E1C8-4600-A079-CF0146742BB3}" type="presOf" srcId="{9A01E565-E794-4322-8E50-7CA4C659E1BA}" destId="{670506A5-EBBF-4120-BC87-7D0E76677909}" srcOrd="0" destOrd="0" presId="urn:microsoft.com/office/officeart/2005/8/layout/hProcess10"/>
    <dgm:cxn modelId="{E2B9266F-3A3F-48BB-B30D-6F757CEF7638}" type="presOf" srcId="{41BAB2C6-53ED-4AD3-8ABC-2E0FF11B9387}" destId="{BC21D377-472A-4869-9103-518980F8FF75}" srcOrd="0" destOrd="0" presId="urn:microsoft.com/office/officeart/2005/8/layout/hProcess10"/>
    <dgm:cxn modelId="{D914E179-EB69-4F89-BFA2-93AC28C68FEE}" type="presOf" srcId="{1B5E2B1D-A081-490D-B57A-D784B8054728}" destId="{3560C25E-72B6-4792-AF98-B0D0BC6F8147}" srcOrd="0" destOrd="0" presId="urn:microsoft.com/office/officeart/2005/8/layout/hProcess10"/>
    <dgm:cxn modelId="{3744CE7D-6028-48F8-B575-3DD26CDCBE34}" type="presOf" srcId="{394D81B8-8FA9-46A3-95EA-DA0960A8B523}" destId="{879E1D27-0E1F-4E63-BFF5-310CA56279E9}" srcOrd="1" destOrd="0" presId="urn:microsoft.com/office/officeart/2005/8/layout/hProcess10"/>
    <dgm:cxn modelId="{FA5DD885-1429-4ED1-A593-A3A9D187C609}" type="presOf" srcId="{2404C88B-1FCC-42AA-84FB-A84BF857E2C9}" destId="{3A90C67D-3366-41C5-A589-87D3AEE533AA}" srcOrd="0" destOrd="0" presId="urn:microsoft.com/office/officeart/2005/8/layout/hProcess10"/>
    <dgm:cxn modelId="{19858E9A-78B0-44D3-AD6F-19F6155341EE}" type="presOf" srcId="{E6C7FD90-1FBC-4368-ADCB-1C361CBE9CB0}" destId="{E592F49E-8A85-4587-90AC-9135E8154EDD}" srcOrd="0" destOrd="0" presId="urn:microsoft.com/office/officeart/2005/8/layout/hProcess10"/>
    <dgm:cxn modelId="{80C85FAF-EC9D-45A7-9A83-10AECEA96D7F}" type="presOf" srcId="{41BAB2C6-53ED-4AD3-8ABC-2E0FF11B9387}" destId="{8E628735-7DA4-4612-B173-3EA1C3D231DA}" srcOrd="1" destOrd="0" presId="urn:microsoft.com/office/officeart/2005/8/layout/hProcess10"/>
    <dgm:cxn modelId="{9CA3F8B2-7DB2-4B3E-BAC6-2BB4BD19D49E}" srcId="{E6C7FD90-1FBC-4368-ADCB-1C361CBE9CB0}" destId="{BA83165D-54C0-4B86-9558-FB7F674D4186}" srcOrd="1" destOrd="0" parTransId="{39F99759-AABF-4AC6-BF59-60EEFD9A4EAA}" sibTransId="{2404C88B-1FCC-42AA-84FB-A84BF857E2C9}"/>
    <dgm:cxn modelId="{A3CD37BA-216A-4475-83B6-84BAFBFF7807}" type="presOf" srcId="{2404C88B-1FCC-42AA-84FB-A84BF857E2C9}" destId="{01DF7483-4A09-4D60-B3C1-9DA3CCEA7E04}" srcOrd="1" destOrd="0" presId="urn:microsoft.com/office/officeart/2005/8/layout/hProcess10"/>
    <dgm:cxn modelId="{8D39ACE1-6AB3-4893-8695-B9315D2DC0A5}" type="presOf" srcId="{6922B729-8EF8-4F73-B119-515E994A8138}" destId="{F8A5DE2E-2CFE-4917-B9E7-006EA3EA8959}" srcOrd="0" destOrd="0" presId="urn:microsoft.com/office/officeart/2005/8/layout/hProcess10"/>
    <dgm:cxn modelId="{73FB00E7-359E-4782-8148-889A595C28F5}" srcId="{E6C7FD90-1FBC-4368-ADCB-1C361CBE9CB0}" destId="{ED896C68-97C5-47E3-99F3-BD17ED6FAC9F}" srcOrd="4" destOrd="0" parTransId="{21937BDB-5600-446D-A200-DC333B5B6326}" sibTransId="{E5DB6222-E6FC-485F-9EF8-D77BD68EA678}"/>
    <dgm:cxn modelId="{6C1396E8-5607-4353-8D1C-15AFB60CFA92}" type="presOf" srcId="{141188DF-F946-42A6-80E6-8E48EDE05F4C}" destId="{B12C3390-6B1C-40AE-9EB0-F9ACFA5799CA}" srcOrd="0" destOrd="0" presId="urn:microsoft.com/office/officeart/2005/8/layout/hProcess10"/>
    <dgm:cxn modelId="{983B23E9-2C66-4E38-B840-FAE70BC9F16E}" srcId="{E6C7FD90-1FBC-4368-ADCB-1C361CBE9CB0}" destId="{6922B729-8EF8-4F73-B119-515E994A8138}" srcOrd="2" destOrd="0" parTransId="{7D8416FD-EFA0-4FAB-A9B3-BFD391CA281C}" sibTransId="{41BAB2C6-53ED-4AD3-8ABC-2E0FF11B9387}"/>
    <dgm:cxn modelId="{D0DBA8D8-CD9C-46FF-8F20-2FD16C70124C}" type="presParOf" srcId="{E592F49E-8A85-4587-90AC-9135E8154EDD}" destId="{BAEBE35E-56D9-4EE5-AF57-2C612274C904}" srcOrd="0" destOrd="0" presId="urn:microsoft.com/office/officeart/2005/8/layout/hProcess10"/>
    <dgm:cxn modelId="{257007E1-B93D-4404-9AB9-811064C48BC4}" type="presParOf" srcId="{BAEBE35E-56D9-4EE5-AF57-2C612274C904}" destId="{D4E3C2D1-66DA-4B07-A823-29CCF5141ADA}" srcOrd="0" destOrd="0" presId="urn:microsoft.com/office/officeart/2005/8/layout/hProcess10"/>
    <dgm:cxn modelId="{92E4892A-F689-48F4-8ED8-36F93AB86D59}" type="presParOf" srcId="{BAEBE35E-56D9-4EE5-AF57-2C612274C904}" destId="{670506A5-EBBF-4120-BC87-7D0E76677909}" srcOrd="1" destOrd="0" presId="urn:microsoft.com/office/officeart/2005/8/layout/hProcess10"/>
    <dgm:cxn modelId="{6E4FB361-DDA2-4AA5-8578-9492E2F03940}" type="presParOf" srcId="{E592F49E-8A85-4587-90AC-9135E8154EDD}" destId="{E1818948-61BD-4BE7-A26F-C52F1B053A7E}" srcOrd="1" destOrd="0" presId="urn:microsoft.com/office/officeart/2005/8/layout/hProcess10"/>
    <dgm:cxn modelId="{81CA1A0D-4F95-4443-BDA3-E0A927522C80}" type="presParOf" srcId="{E1818948-61BD-4BE7-A26F-C52F1B053A7E}" destId="{879E1D27-0E1F-4E63-BFF5-310CA56279E9}" srcOrd="0" destOrd="0" presId="urn:microsoft.com/office/officeart/2005/8/layout/hProcess10"/>
    <dgm:cxn modelId="{390E4D69-40AA-404B-8E5E-FE326FEE93EE}" type="presParOf" srcId="{E592F49E-8A85-4587-90AC-9135E8154EDD}" destId="{D11F605F-0ABE-4C22-AD67-0C29FE9CC714}" srcOrd="2" destOrd="0" presId="urn:microsoft.com/office/officeart/2005/8/layout/hProcess10"/>
    <dgm:cxn modelId="{9F7EFF7C-2DBD-4BCD-8FDB-77C7AB4AA5FF}" type="presParOf" srcId="{D11F605F-0ABE-4C22-AD67-0C29FE9CC714}" destId="{5E8A5F29-416D-40DD-9BF7-86AEE254B92C}" srcOrd="0" destOrd="0" presId="urn:microsoft.com/office/officeart/2005/8/layout/hProcess10"/>
    <dgm:cxn modelId="{0FF8B03A-32BD-4F16-96D0-1C0A08683A51}" type="presParOf" srcId="{D11F605F-0ABE-4C22-AD67-0C29FE9CC714}" destId="{E0D1A618-4D1A-49EE-9B90-43562D6ADCBE}" srcOrd="1" destOrd="0" presId="urn:microsoft.com/office/officeart/2005/8/layout/hProcess10"/>
    <dgm:cxn modelId="{3B80C43E-5E18-43C1-A253-D3FE9B448EB7}" type="presParOf" srcId="{E592F49E-8A85-4587-90AC-9135E8154EDD}" destId="{3A90C67D-3366-41C5-A589-87D3AEE533AA}" srcOrd="3" destOrd="0" presId="urn:microsoft.com/office/officeart/2005/8/layout/hProcess10"/>
    <dgm:cxn modelId="{3B49ECA4-C6EC-47EC-A183-14E3113A743B}" type="presParOf" srcId="{3A90C67D-3366-41C5-A589-87D3AEE533AA}" destId="{01DF7483-4A09-4D60-B3C1-9DA3CCEA7E04}" srcOrd="0" destOrd="0" presId="urn:microsoft.com/office/officeart/2005/8/layout/hProcess10"/>
    <dgm:cxn modelId="{8272C39F-51D9-446A-81A1-6B7DDDA264AC}" type="presParOf" srcId="{E592F49E-8A85-4587-90AC-9135E8154EDD}" destId="{4303B0DC-3425-4AC1-AA57-7BBB68EB200A}" srcOrd="4" destOrd="0" presId="urn:microsoft.com/office/officeart/2005/8/layout/hProcess10"/>
    <dgm:cxn modelId="{6E82D43D-13EF-4D0F-A038-D47359EBB052}" type="presParOf" srcId="{4303B0DC-3425-4AC1-AA57-7BBB68EB200A}" destId="{29BD087F-4BDD-410B-8F6B-A28392306DFD}" srcOrd="0" destOrd="0" presId="urn:microsoft.com/office/officeart/2005/8/layout/hProcess10"/>
    <dgm:cxn modelId="{B2520A20-D68F-4F7A-B3C2-80E67714C51B}" type="presParOf" srcId="{4303B0DC-3425-4AC1-AA57-7BBB68EB200A}" destId="{F8A5DE2E-2CFE-4917-B9E7-006EA3EA8959}" srcOrd="1" destOrd="0" presId="urn:microsoft.com/office/officeart/2005/8/layout/hProcess10"/>
    <dgm:cxn modelId="{9F756967-0F64-4D9F-A170-F0AA21B3BF0E}" type="presParOf" srcId="{E592F49E-8A85-4587-90AC-9135E8154EDD}" destId="{BC21D377-472A-4869-9103-518980F8FF75}" srcOrd="5" destOrd="0" presId="urn:microsoft.com/office/officeart/2005/8/layout/hProcess10"/>
    <dgm:cxn modelId="{8FE7E456-E4F0-4129-B2D1-39FE22CE0998}" type="presParOf" srcId="{BC21D377-472A-4869-9103-518980F8FF75}" destId="{8E628735-7DA4-4612-B173-3EA1C3D231DA}" srcOrd="0" destOrd="0" presId="urn:microsoft.com/office/officeart/2005/8/layout/hProcess10"/>
    <dgm:cxn modelId="{A876B0DF-026A-4619-AD37-E6F75FEDCB11}" type="presParOf" srcId="{E592F49E-8A85-4587-90AC-9135E8154EDD}" destId="{E1EB472C-6A1F-4170-892A-CCD3979A0503}" srcOrd="6" destOrd="0" presId="urn:microsoft.com/office/officeart/2005/8/layout/hProcess10"/>
    <dgm:cxn modelId="{175C25D9-B697-495F-956F-C743D0F7753B}" type="presParOf" srcId="{E1EB472C-6A1F-4170-892A-CCD3979A0503}" destId="{124A18C5-8FF4-4748-9920-323588793A4C}" srcOrd="0" destOrd="0" presId="urn:microsoft.com/office/officeart/2005/8/layout/hProcess10"/>
    <dgm:cxn modelId="{E5374F08-D39E-4BD9-916F-04EA8D3CFB7A}" type="presParOf" srcId="{E1EB472C-6A1F-4170-892A-CCD3979A0503}" destId="{3560C25E-72B6-4792-AF98-B0D0BC6F8147}" srcOrd="1" destOrd="0" presId="urn:microsoft.com/office/officeart/2005/8/layout/hProcess10"/>
    <dgm:cxn modelId="{AEFFA307-5137-4890-91DD-8DDBA917EFE4}" type="presParOf" srcId="{E592F49E-8A85-4587-90AC-9135E8154EDD}" destId="{B12C3390-6B1C-40AE-9EB0-F9ACFA5799CA}" srcOrd="7" destOrd="0" presId="urn:microsoft.com/office/officeart/2005/8/layout/hProcess10"/>
    <dgm:cxn modelId="{EAC45625-FA2B-4232-A389-06EE6D46204B}" type="presParOf" srcId="{B12C3390-6B1C-40AE-9EB0-F9ACFA5799CA}" destId="{6A5AF823-C77B-4C91-A1E9-B4CEE665456D}" srcOrd="0" destOrd="0" presId="urn:microsoft.com/office/officeart/2005/8/layout/hProcess10"/>
    <dgm:cxn modelId="{E83D92B8-8FD8-4CDF-AE03-C397D7A2CBC6}" type="presParOf" srcId="{E592F49E-8A85-4587-90AC-9135E8154EDD}" destId="{B627D98A-A1C6-43FA-A5D2-A3473C716AC4}" srcOrd="8" destOrd="0" presId="urn:microsoft.com/office/officeart/2005/8/layout/hProcess10"/>
    <dgm:cxn modelId="{AF509B4D-56BC-4E57-96B7-D5D7044250F0}" type="presParOf" srcId="{B627D98A-A1C6-43FA-A5D2-A3473C716AC4}" destId="{A65D8E6C-4D1A-4CE1-A1AD-66AC60CD7DE9}" srcOrd="0" destOrd="0" presId="urn:microsoft.com/office/officeart/2005/8/layout/hProcess10"/>
    <dgm:cxn modelId="{4BEBACC0-283B-472D-BCC6-B20880B546B2}" type="presParOf" srcId="{B627D98A-A1C6-43FA-A5D2-A3473C716AC4}" destId="{72F4DC6E-9B92-4858-8CC7-33535A4833A8}"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6C7FD90-1FBC-4368-ADCB-1C361CBE9CB0}" type="doc">
      <dgm:prSet loTypeId="urn:microsoft.com/office/officeart/2005/8/layout/hProcess10" loCatId="picture" qsTypeId="urn:microsoft.com/office/officeart/2005/8/quickstyle/simple1" qsCatId="simple" csTypeId="urn:microsoft.com/office/officeart/2005/8/colors/accent5_4" csCatId="accent5" phldr="1"/>
      <dgm:spPr/>
      <dgm:t>
        <a:bodyPr/>
        <a:lstStyle/>
        <a:p>
          <a:endParaRPr lang="en-GB"/>
        </a:p>
      </dgm:t>
    </dgm:pt>
    <dgm:pt modelId="{9A01E565-E794-4322-8E50-7CA4C659E1BA}">
      <dgm:prSet phldrT="[Text]"/>
      <dgm:spPr/>
      <dgm:t>
        <a:bodyPr/>
        <a:lstStyle/>
        <a:p>
          <a:r>
            <a:rPr lang="en-GB" dirty="0"/>
            <a:t>Environment Setup </a:t>
          </a:r>
        </a:p>
      </dgm:t>
    </dgm:pt>
    <dgm:pt modelId="{57B32468-AE4B-4972-B911-449B3C79204F}" type="parTrans" cxnId="{CCE1322D-3D3D-450E-8FC0-D91C73A12FF9}">
      <dgm:prSet/>
      <dgm:spPr/>
      <dgm:t>
        <a:bodyPr/>
        <a:lstStyle/>
        <a:p>
          <a:endParaRPr lang="en-GB"/>
        </a:p>
      </dgm:t>
    </dgm:pt>
    <dgm:pt modelId="{394D81B8-8FA9-46A3-95EA-DA0960A8B523}" type="sibTrans" cxnId="{CCE1322D-3D3D-450E-8FC0-D91C73A12FF9}">
      <dgm:prSet/>
      <dgm:spPr/>
      <dgm:t>
        <a:bodyPr/>
        <a:lstStyle/>
        <a:p>
          <a:endParaRPr lang="en-GB"/>
        </a:p>
      </dgm:t>
    </dgm:pt>
    <dgm:pt modelId="{6922B729-8EF8-4F73-B119-515E994A8138}">
      <dgm:prSet phldrT="[Text]"/>
      <dgm:spPr/>
      <dgm:t>
        <a:bodyPr/>
        <a:lstStyle/>
        <a:p>
          <a:r>
            <a:rPr lang="en-GB" dirty="0"/>
            <a:t>Ros2 package tree and implementation</a:t>
          </a:r>
        </a:p>
      </dgm:t>
    </dgm:pt>
    <dgm:pt modelId="{7D8416FD-EFA0-4FAB-A9B3-BFD391CA281C}" type="parTrans" cxnId="{983B23E9-2C66-4E38-B840-FAE70BC9F16E}">
      <dgm:prSet/>
      <dgm:spPr/>
      <dgm:t>
        <a:bodyPr/>
        <a:lstStyle/>
        <a:p>
          <a:endParaRPr lang="en-GB"/>
        </a:p>
      </dgm:t>
    </dgm:pt>
    <dgm:pt modelId="{41BAB2C6-53ED-4AD3-8ABC-2E0FF11B9387}" type="sibTrans" cxnId="{983B23E9-2C66-4E38-B840-FAE70BC9F16E}">
      <dgm:prSet/>
      <dgm:spPr/>
      <dgm:t>
        <a:bodyPr/>
        <a:lstStyle/>
        <a:p>
          <a:endParaRPr lang="en-GB"/>
        </a:p>
      </dgm:t>
    </dgm:pt>
    <dgm:pt modelId="{1B5E2B1D-A081-490D-B57A-D784B8054728}">
      <dgm:prSet/>
      <dgm:spPr/>
      <dgm:t>
        <a:bodyPr/>
        <a:lstStyle/>
        <a:p>
          <a:r>
            <a:rPr lang="en-GB" dirty="0"/>
            <a:t>Integrating OPCUA and ROS2</a:t>
          </a:r>
        </a:p>
      </dgm:t>
    </dgm:pt>
    <dgm:pt modelId="{89129DE1-E5D8-4171-9E4C-900484FD12E6}" type="parTrans" cxnId="{B64FA62B-FE2A-4AD1-87CD-B2854C3EFE49}">
      <dgm:prSet/>
      <dgm:spPr/>
      <dgm:t>
        <a:bodyPr/>
        <a:lstStyle/>
        <a:p>
          <a:endParaRPr lang="en-GB"/>
        </a:p>
      </dgm:t>
    </dgm:pt>
    <dgm:pt modelId="{141188DF-F946-42A6-80E6-8E48EDE05F4C}" type="sibTrans" cxnId="{B64FA62B-FE2A-4AD1-87CD-B2854C3EFE49}">
      <dgm:prSet/>
      <dgm:spPr/>
      <dgm:t>
        <a:bodyPr/>
        <a:lstStyle/>
        <a:p>
          <a:endParaRPr lang="en-GB"/>
        </a:p>
      </dgm:t>
    </dgm:pt>
    <dgm:pt modelId="{521244CE-B89D-42C2-88A4-2815E809DE15}">
      <dgm:prSet/>
      <dgm:spPr/>
      <dgm:t>
        <a:bodyPr/>
        <a:lstStyle/>
        <a:p>
          <a:r>
            <a:rPr lang="en-GB" dirty="0"/>
            <a:t>Dashboard</a:t>
          </a:r>
        </a:p>
      </dgm:t>
    </dgm:pt>
    <dgm:pt modelId="{923916AA-D647-4FFE-85EB-FEA06CE758DF}" type="parTrans" cxnId="{B36198ED-63DF-408A-A096-226832F694C4}">
      <dgm:prSet/>
      <dgm:spPr/>
      <dgm:t>
        <a:bodyPr/>
        <a:lstStyle/>
        <a:p>
          <a:endParaRPr lang="en-GB"/>
        </a:p>
      </dgm:t>
    </dgm:pt>
    <dgm:pt modelId="{1F788E0E-9A94-4D74-9EE4-189F286EDC70}" type="sibTrans" cxnId="{B36198ED-63DF-408A-A096-226832F694C4}">
      <dgm:prSet/>
      <dgm:spPr/>
      <dgm:t>
        <a:bodyPr/>
        <a:lstStyle/>
        <a:p>
          <a:endParaRPr lang="en-GB"/>
        </a:p>
      </dgm:t>
    </dgm:pt>
    <dgm:pt modelId="{BA83165D-54C0-4B86-9558-FB7F674D4186}">
      <dgm:prSet phldrT="[Text]"/>
      <dgm:spPr/>
      <dgm:t>
        <a:bodyPr/>
        <a:lstStyle/>
        <a:p>
          <a:r>
            <a:rPr lang="en-GB" dirty="0"/>
            <a:t>KukaVarProxy Experimental Hardware communication</a:t>
          </a:r>
        </a:p>
      </dgm:t>
    </dgm:pt>
    <dgm:pt modelId="{39F99759-AABF-4AC6-BF59-60EEFD9A4EAA}" type="parTrans" cxnId="{9CA3F8B2-7DB2-4B3E-BAC6-2BB4BD19D49E}">
      <dgm:prSet/>
      <dgm:spPr/>
      <dgm:t>
        <a:bodyPr/>
        <a:lstStyle/>
        <a:p>
          <a:endParaRPr lang="en-GB"/>
        </a:p>
      </dgm:t>
    </dgm:pt>
    <dgm:pt modelId="{2404C88B-1FCC-42AA-84FB-A84BF857E2C9}" type="sibTrans" cxnId="{9CA3F8B2-7DB2-4B3E-BAC6-2BB4BD19D49E}">
      <dgm:prSet/>
      <dgm:spPr/>
      <dgm:t>
        <a:bodyPr/>
        <a:lstStyle/>
        <a:p>
          <a:endParaRPr lang="en-GB"/>
        </a:p>
      </dgm:t>
    </dgm:pt>
    <dgm:pt modelId="{E592F49E-8A85-4587-90AC-9135E8154EDD}" type="pres">
      <dgm:prSet presAssocID="{E6C7FD90-1FBC-4368-ADCB-1C361CBE9CB0}" presName="Name0" presStyleCnt="0">
        <dgm:presLayoutVars>
          <dgm:dir/>
          <dgm:resizeHandles val="exact"/>
        </dgm:presLayoutVars>
      </dgm:prSet>
      <dgm:spPr/>
    </dgm:pt>
    <dgm:pt modelId="{BAEBE35E-56D9-4EE5-AF57-2C612274C904}" type="pres">
      <dgm:prSet presAssocID="{9A01E565-E794-4322-8E50-7CA4C659E1BA}" presName="composite" presStyleCnt="0"/>
      <dgm:spPr/>
    </dgm:pt>
    <dgm:pt modelId="{D4E3C2D1-66DA-4B07-A823-29CCF5141ADA}" type="pres">
      <dgm:prSet presAssocID="{9A01E565-E794-4322-8E50-7CA4C659E1BA}" presName="imagSh" presStyleLbl="bgImgPlace1" presStyleIdx="0" presStyleCnt="5" custLinFactNeighborX="2841" custLinFactNeighborY="-1728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mpleted with solid fill"/>
        </a:ext>
      </dgm:extLst>
    </dgm:pt>
    <dgm:pt modelId="{670506A5-EBBF-4120-BC87-7D0E76677909}" type="pres">
      <dgm:prSet presAssocID="{9A01E565-E794-4322-8E50-7CA4C659E1BA}" presName="txNode" presStyleLbl="node1" presStyleIdx="0" presStyleCnt="5">
        <dgm:presLayoutVars>
          <dgm:bulletEnabled val="1"/>
        </dgm:presLayoutVars>
      </dgm:prSet>
      <dgm:spPr/>
    </dgm:pt>
    <dgm:pt modelId="{E1818948-61BD-4BE7-A26F-C52F1B053A7E}" type="pres">
      <dgm:prSet presAssocID="{394D81B8-8FA9-46A3-95EA-DA0960A8B523}" presName="sibTrans" presStyleLbl="sibTrans2D1" presStyleIdx="0" presStyleCnt="4"/>
      <dgm:spPr/>
    </dgm:pt>
    <dgm:pt modelId="{879E1D27-0E1F-4E63-BFF5-310CA56279E9}" type="pres">
      <dgm:prSet presAssocID="{394D81B8-8FA9-46A3-95EA-DA0960A8B523}" presName="connTx" presStyleLbl="sibTrans2D1" presStyleIdx="0" presStyleCnt="4"/>
      <dgm:spPr/>
    </dgm:pt>
    <dgm:pt modelId="{D11F605F-0ABE-4C22-AD67-0C29FE9CC714}" type="pres">
      <dgm:prSet presAssocID="{BA83165D-54C0-4B86-9558-FB7F674D4186}" presName="composite" presStyleCnt="0"/>
      <dgm:spPr/>
    </dgm:pt>
    <dgm:pt modelId="{5E8A5F29-416D-40DD-9BF7-86AEE254B92C}" type="pres">
      <dgm:prSet presAssocID="{BA83165D-54C0-4B86-9558-FB7F674D4186}" presName="imagSh" presStyleLbl="bgImgPlace1" presStyleIdx="1" presStyleCnt="5" custLinFactNeighborX="2841" custLinFactNeighborY="-17280"/>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ompleted with solid fill"/>
        </a:ext>
      </dgm:extLst>
    </dgm:pt>
    <dgm:pt modelId="{E0D1A618-4D1A-49EE-9B90-43562D6ADCBE}" type="pres">
      <dgm:prSet presAssocID="{BA83165D-54C0-4B86-9558-FB7F674D4186}" presName="txNode" presStyleLbl="node1" presStyleIdx="1" presStyleCnt="5">
        <dgm:presLayoutVars>
          <dgm:bulletEnabled val="1"/>
        </dgm:presLayoutVars>
      </dgm:prSet>
      <dgm:spPr/>
    </dgm:pt>
    <dgm:pt modelId="{3A90C67D-3366-41C5-A589-87D3AEE533AA}" type="pres">
      <dgm:prSet presAssocID="{2404C88B-1FCC-42AA-84FB-A84BF857E2C9}" presName="sibTrans" presStyleLbl="sibTrans2D1" presStyleIdx="1" presStyleCnt="4"/>
      <dgm:spPr/>
    </dgm:pt>
    <dgm:pt modelId="{01DF7483-4A09-4D60-B3C1-9DA3CCEA7E04}" type="pres">
      <dgm:prSet presAssocID="{2404C88B-1FCC-42AA-84FB-A84BF857E2C9}" presName="connTx" presStyleLbl="sibTrans2D1" presStyleIdx="1" presStyleCnt="4"/>
      <dgm:spPr/>
    </dgm:pt>
    <dgm:pt modelId="{4303B0DC-3425-4AC1-AA57-7BBB68EB200A}" type="pres">
      <dgm:prSet presAssocID="{6922B729-8EF8-4F73-B119-515E994A8138}" presName="composite" presStyleCnt="0"/>
      <dgm:spPr/>
    </dgm:pt>
    <dgm:pt modelId="{29BD087F-4BDD-410B-8F6B-A28392306DFD}" type="pres">
      <dgm:prSet presAssocID="{6922B729-8EF8-4F73-B119-515E994A8138}" presName="imagSh" presStyleLbl="bgImgPlace1" presStyleIdx="2" presStyleCnt="5" custLinFactNeighborX="2841" custLinFactNeighborY="-1728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ompleted with solid fill"/>
        </a:ext>
      </dgm:extLst>
    </dgm:pt>
    <dgm:pt modelId="{F8A5DE2E-2CFE-4917-B9E7-006EA3EA8959}" type="pres">
      <dgm:prSet presAssocID="{6922B729-8EF8-4F73-B119-515E994A8138}" presName="txNode" presStyleLbl="node1" presStyleIdx="2" presStyleCnt="5">
        <dgm:presLayoutVars>
          <dgm:bulletEnabled val="1"/>
        </dgm:presLayoutVars>
      </dgm:prSet>
      <dgm:spPr/>
    </dgm:pt>
    <dgm:pt modelId="{BC21D377-472A-4869-9103-518980F8FF75}" type="pres">
      <dgm:prSet presAssocID="{41BAB2C6-53ED-4AD3-8ABC-2E0FF11B9387}" presName="sibTrans" presStyleLbl="sibTrans2D1" presStyleIdx="2" presStyleCnt="4"/>
      <dgm:spPr/>
    </dgm:pt>
    <dgm:pt modelId="{8E628735-7DA4-4612-B173-3EA1C3D231DA}" type="pres">
      <dgm:prSet presAssocID="{41BAB2C6-53ED-4AD3-8ABC-2E0FF11B9387}" presName="connTx" presStyleLbl="sibTrans2D1" presStyleIdx="2" presStyleCnt="4"/>
      <dgm:spPr/>
    </dgm:pt>
    <dgm:pt modelId="{E1EB472C-6A1F-4170-892A-CCD3979A0503}" type="pres">
      <dgm:prSet presAssocID="{1B5E2B1D-A081-490D-B57A-D784B8054728}" presName="composite" presStyleCnt="0"/>
      <dgm:spPr/>
    </dgm:pt>
    <dgm:pt modelId="{124A18C5-8FF4-4748-9920-323588793A4C}" type="pres">
      <dgm:prSet presAssocID="{1B5E2B1D-A081-490D-B57A-D784B8054728}" presName="imagSh" presStyleLbl="bgImgPlace1" presStyleIdx="3" presStyleCnt="5" custLinFactNeighborX="2841" custLinFactNeighborY="-17280"/>
      <dgm:spPr>
        <a:blipFill>
          <a:blip xmlns:r="http://schemas.openxmlformats.org/officeDocument/2006/relationships" r:embed="rId7">
            <a:duotone>
              <a:schemeClr val="accent5">
                <a:hueOff val="-12495"/>
                <a:satOff val="429"/>
                <a:lumOff val="-1378"/>
                <a:alphaOff val="0"/>
                <a:shade val="20000"/>
                <a:satMod val="200000"/>
              </a:schemeClr>
              <a:schemeClr val="accent5">
                <a:hueOff val="-12495"/>
                <a:satOff val="429"/>
                <a:lumOff val="-1378"/>
                <a:alphaOff val="0"/>
                <a:tint val="12000"/>
                <a:satMod val="190000"/>
              </a:schemeClr>
            </a:duotone>
          </a:blip>
          <a:srcRect/>
          <a:stretch>
            <a:fillRect/>
          </a:stretch>
        </a:blipFill>
      </dgm:spPr>
    </dgm:pt>
    <dgm:pt modelId="{3560C25E-72B6-4792-AF98-B0D0BC6F8147}" type="pres">
      <dgm:prSet presAssocID="{1B5E2B1D-A081-490D-B57A-D784B8054728}" presName="txNode" presStyleLbl="node1" presStyleIdx="3" presStyleCnt="5">
        <dgm:presLayoutVars>
          <dgm:bulletEnabled val="1"/>
        </dgm:presLayoutVars>
      </dgm:prSet>
      <dgm:spPr/>
    </dgm:pt>
    <dgm:pt modelId="{B12C3390-6B1C-40AE-9EB0-F9ACFA5799CA}" type="pres">
      <dgm:prSet presAssocID="{141188DF-F946-42A6-80E6-8E48EDE05F4C}" presName="sibTrans" presStyleLbl="sibTrans2D1" presStyleIdx="3" presStyleCnt="4"/>
      <dgm:spPr/>
    </dgm:pt>
    <dgm:pt modelId="{6A5AF823-C77B-4C91-A1E9-B4CEE665456D}" type="pres">
      <dgm:prSet presAssocID="{141188DF-F946-42A6-80E6-8E48EDE05F4C}" presName="connTx" presStyleLbl="sibTrans2D1" presStyleIdx="3" presStyleCnt="4"/>
      <dgm:spPr/>
    </dgm:pt>
    <dgm:pt modelId="{A15D77DD-69FF-4D31-8D7B-498CB83BDE30}" type="pres">
      <dgm:prSet presAssocID="{521244CE-B89D-42C2-88A4-2815E809DE15}" presName="composite" presStyleCnt="0"/>
      <dgm:spPr/>
    </dgm:pt>
    <dgm:pt modelId="{65768B85-97C9-4796-BE6A-491D79959D24}" type="pres">
      <dgm:prSet presAssocID="{521244CE-B89D-42C2-88A4-2815E809DE15}" presName="imagSh" presStyleLbl="bgImgPlace1" presStyleIdx="4" presStyleCnt="5" custLinFactNeighborX="2841" custLinFactNeighborY="-17280"/>
      <dgm:spPr>
        <a:blipFill rotWithShape="1">
          <a:blip xmlns:r="http://schemas.openxmlformats.org/officeDocument/2006/relationships" r:embed="rId8">
            <a:extLst>
              <a:ext uri="{96DAC541-7B7A-43D3-8B79-37D633B846F1}">
                <asvg:svgBlip xmlns:asvg="http://schemas.microsoft.com/office/drawing/2016/SVG/main" r:embed="rId9"/>
              </a:ext>
            </a:extLst>
          </a:blip>
          <a:srcRect/>
          <a:stretch>
            <a:fillRect/>
          </a:stretch>
        </a:blipFill>
      </dgm:spPr>
    </dgm:pt>
    <dgm:pt modelId="{BFC5E91D-FA61-42DF-86E1-C8D00DEBC6E5}" type="pres">
      <dgm:prSet presAssocID="{521244CE-B89D-42C2-88A4-2815E809DE15}" presName="txNode" presStyleLbl="node1" presStyleIdx="4" presStyleCnt="5">
        <dgm:presLayoutVars>
          <dgm:bulletEnabled val="1"/>
        </dgm:presLayoutVars>
      </dgm:prSet>
      <dgm:spPr/>
    </dgm:pt>
  </dgm:ptLst>
  <dgm:cxnLst>
    <dgm:cxn modelId="{7C190824-3D57-4479-912C-3511693BA2C5}" type="presOf" srcId="{394D81B8-8FA9-46A3-95EA-DA0960A8B523}" destId="{E1818948-61BD-4BE7-A26F-C52F1B053A7E}" srcOrd="0" destOrd="0" presId="urn:microsoft.com/office/officeart/2005/8/layout/hProcess10"/>
    <dgm:cxn modelId="{B64FA62B-FE2A-4AD1-87CD-B2854C3EFE49}" srcId="{E6C7FD90-1FBC-4368-ADCB-1C361CBE9CB0}" destId="{1B5E2B1D-A081-490D-B57A-D784B8054728}" srcOrd="3" destOrd="0" parTransId="{89129DE1-E5D8-4171-9E4C-900484FD12E6}" sibTransId="{141188DF-F946-42A6-80E6-8E48EDE05F4C}"/>
    <dgm:cxn modelId="{CCE1322D-3D3D-450E-8FC0-D91C73A12FF9}" srcId="{E6C7FD90-1FBC-4368-ADCB-1C361CBE9CB0}" destId="{9A01E565-E794-4322-8E50-7CA4C659E1BA}" srcOrd="0" destOrd="0" parTransId="{57B32468-AE4B-4972-B911-449B3C79204F}" sibTransId="{394D81B8-8FA9-46A3-95EA-DA0960A8B523}"/>
    <dgm:cxn modelId="{1682955F-D07D-4C7C-BE86-A915B25096C1}" type="presOf" srcId="{141188DF-F946-42A6-80E6-8E48EDE05F4C}" destId="{6A5AF823-C77B-4C91-A1E9-B4CEE665456D}" srcOrd="1" destOrd="0" presId="urn:microsoft.com/office/officeart/2005/8/layout/hProcess10"/>
    <dgm:cxn modelId="{A7AFB041-CA46-4241-8C1E-19ED9E98C277}" type="presOf" srcId="{BA83165D-54C0-4B86-9558-FB7F674D4186}" destId="{E0D1A618-4D1A-49EE-9B90-43562D6ADCBE}" srcOrd="0" destOrd="0" presId="urn:microsoft.com/office/officeart/2005/8/layout/hProcess10"/>
    <dgm:cxn modelId="{C3E7B163-E1C8-4600-A079-CF0146742BB3}" type="presOf" srcId="{9A01E565-E794-4322-8E50-7CA4C659E1BA}" destId="{670506A5-EBBF-4120-BC87-7D0E76677909}" srcOrd="0" destOrd="0" presId="urn:microsoft.com/office/officeart/2005/8/layout/hProcess10"/>
    <dgm:cxn modelId="{E2B9266F-3A3F-48BB-B30D-6F757CEF7638}" type="presOf" srcId="{41BAB2C6-53ED-4AD3-8ABC-2E0FF11B9387}" destId="{BC21D377-472A-4869-9103-518980F8FF75}" srcOrd="0" destOrd="0" presId="urn:microsoft.com/office/officeart/2005/8/layout/hProcess10"/>
    <dgm:cxn modelId="{D914E179-EB69-4F89-BFA2-93AC28C68FEE}" type="presOf" srcId="{1B5E2B1D-A081-490D-B57A-D784B8054728}" destId="{3560C25E-72B6-4792-AF98-B0D0BC6F8147}" srcOrd="0" destOrd="0" presId="urn:microsoft.com/office/officeart/2005/8/layout/hProcess10"/>
    <dgm:cxn modelId="{3744CE7D-6028-48F8-B575-3DD26CDCBE34}" type="presOf" srcId="{394D81B8-8FA9-46A3-95EA-DA0960A8B523}" destId="{879E1D27-0E1F-4E63-BFF5-310CA56279E9}" srcOrd="1" destOrd="0" presId="urn:microsoft.com/office/officeart/2005/8/layout/hProcess10"/>
    <dgm:cxn modelId="{FA5DD885-1429-4ED1-A593-A3A9D187C609}" type="presOf" srcId="{2404C88B-1FCC-42AA-84FB-A84BF857E2C9}" destId="{3A90C67D-3366-41C5-A589-87D3AEE533AA}" srcOrd="0" destOrd="0" presId="urn:microsoft.com/office/officeart/2005/8/layout/hProcess10"/>
    <dgm:cxn modelId="{19858E9A-78B0-44D3-AD6F-19F6155341EE}" type="presOf" srcId="{E6C7FD90-1FBC-4368-ADCB-1C361CBE9CB0}" destId="{E592F49E-8A85-4587-90AC-9135E8154EDD}" srcOrd="0" destOrd="0" presId="urn:microsoft.com/office/officeart/2005/8/layout/hProcess10"/>
    <dgm:cxn modelId="{80C85FAF-EC9D-45A7-9A83-10AECEA96D7F}" type="presOf" srcId="{41BAB2C6-53ED-4AD3-8ABC-2E0FF11B9387}" destId="{8E628735-7DA4-4612-B173-3EA1C3D231DA}" srcOrd="1" destOrd="0" presId="urn:microsoft.com/office/officeart/2005/8/layout/hProcess10"/>
    <dgm:cxn modelId="{9CA3F8B2-7DB2-4B3E-BAC6-2BB4BD19D49E}" srcId="{E6C7FD90-1FBC-4368-ADCB-1C361CBE9CB0}" destId="{BA83165D-54C0-4B86-9558-FB7F674D4186}" srcOrd="1" destOrd="0" parTransId="{39F99759-AABF-4AC6-BF59-60EEFD9A4EAA}" sibTransId="{2404C88B-1FCC-42AA-84FB-A84BF857E2C9}"/>
    <dgm:cxn modelId="{0EC4C8B9-3056-49E5-83D9-6F4693A77D68}" type="presOf" srcId="{521244CE-B89D-42C2-88A4-2815E809DE15}" destId="{BFC5E91D-FA61-42DF-86E1-C8D00DEBC6E5}" srcOrd="0" destOrd="0" presId="urn:microsoft.com/office/officeart/2005/8/layout/hProcess10"/>
    <dgm:cxn modelId="{A3CD37BA-216A-4475-83B6-84BAFBFF7807}" type="presOf" srcId="{2404C88B-1FCC-42AA-84FB-A84BF857E2C9}" destId="{01DF7483-4A09-4D60-B3C1-9DA3CCEA7E04}" srcOrd="1" destOrd="0" presId="urn:microsoft.com/office/officeart/2005/8/layout/hProcess10"/>
    <dgm:cxn modelId="{8D39ACE1-6AB3-4893-8695-B9315D2DC0A5}" type="presOf" srcId="{6922B729-8EF8-4F73-B119-515E994A8138}" destId="{F8A5DE2E-2CFE-4917-B9E7-006EA3EA8959}" srcOrd="0" destOrd="0" presId="urn:microsoft.com/office/officeart/2005/8/layout/hProcess10"/>
    <dgm:cxn modelId="{6C1396E8-5607-4353-8D1C-15AFB60CFA92}" type="presOf" srcId="{141188DF-F946-42A6-80E6-8E48EDE05F4C}" destId="{B12C3390-6B1C-40AE-9EB0-F9ACFA5799CA}" srcOrd="0" destOrd="0" presId="urn:microsoft.com/office/officeart/2005/8/layout/hProcess10"/>
    <dgm:cxn modelId="{983B23E9-2C66-4E38-B840-FAE70BC9F16E}" srcId="{E6C7FD90-1FBC-4368-ADCB-1C361CBE9CB0}" destId="{6922B729-8EF8-4F73-B119-515E994A8138}" srcOrd="2" destOrd="0" parTransId="{7D8416FD-EFA0-4FAB-A9B3-BFD391CA281C}" sibTransId="{41BAB2C6-53ED-4AD3-8ABC-2E0FF11B9387}"/>
    <dgm:cxn modelId="{B36198ED-63DF-408A-A096-226832F694C4}" srcId="{E6C7FD90-1FBC-4368-ADCB-1C361CBE9CB0}" destId="{521244CE-B89D-42C2-88A4-2815E809DE15}" srcOrd="4" destOrd="0" parTransId="{923916AA-D647-4FFE-85EB-FEA06CE758DF}" sibTransId="{1F788E0E-9A94-4D74-9EE4-189F286EDC70}"/>
    <dgm:cxn modelId="{D0DBA8D8-CD9C-46FF-8F20-2FD16C70124C}" type="presParOf" srcId="{E592F49E-8A85-4587-90AC-9135E8154EDD}" destId="{BAEBE35E-56D9-4EE5-AF57-2C612274C904}" srcOrd="0" destOrd="0" presId="urn:microsoft.com/office/officeart/2005/8/layout/hProcess10"/>
    <dgm:cxn modelId="{257007E1-B93D-4404-9AB9-811064C48BC4}" type="presParOf" srcId="{BAEBE35E-56D9-4EE5-AF57-2C612274C904}" destId="{D4E3C2D1-66DA-4B07-A823-29CCF5141ADA}" srcOrd="0" destOrd="0" presId="urn:microsoft.com/office/officeart/2005/8/layout/hProcess10"/>
    <dgm:cxn modelId="{92E4892A-F689-48F4-8ED8-36F93AB86D59}" type="presParOf" srcId="{BAEBE35E-56D9-4EE5-AF57-2C612274C904}" destId="{670506A5-EBBF-4120-BC87-7D0E76677909}" srcOrd="1" destOrd="0" presId="urn:microsoft.com/office/officeart/2005/8/layout/hProcess10"/>
    <dgm:cxn modelId="{6E4FB361-DDA2-4AA5-8578-9492E2F03940}" type="presParOf" srcId="{E592F49E-8A85-4587-90AC-9135E8154EDD}" destId="{E1818948-61BD-4BE7-A26F-C52F1B053A7E}" srcOrd="1" destOrd="0" presId="urn:microsoft.com/office/officeart/2005/8/layout/hProcess10"/>
    <dgm:cxn modelId="{81CA1A0D-4F95-4443-BDA3-E0A927522C80}" type="presParOf" srcId="{E1818948-61BD-4BE7-A26F-C52F1B053A7E}" destId="{879E1D27-0E1F-4E63-BFF5-310CA56279E9}" srcOrd="0" destOrd="0" presId="urn:microsoft.com/office/officeart/2005/8/layout/hProcess10"/>
    <dgm:cxn modelId="{390E4D69-40AA-404B-8E5E-FE326FEE93EE}" type="presParOf" srcId="{E592F49E-8A85-4587-90AC-9135E8154EDD}" destId="{D11F605F-0ABE-4C22-AD67-0C29FE9CC714}" srcOrd="2" destOrd="0" presId="urn:microsoft.com/office/officeart/2005/8/layout/hProcess10"/>
    <dgm:cxn modelId="{9F7EFF7C-2DBD-4BCD-8FDB-77C7AB4AA5FF}" type="presParOf" srcId="{D11F605F-0ABE-4C22-AD67-0C29FE9CC714}" destId="{5E8A5F29-416D-40DD-9BF7-86AEE254B92C}" srcOrd="0" destOrd="0" presId="urn:microsoft.com/office/officeart/2005/8/layout/hProcess10"/>
    <dgm:cxn modelId="{0FF8B03A-32BD-4F16-96D0-1C0A08683A51}" type="presParOf" srcId="{D11F605F-0ABE-4C22-AD67-0C29FE9CC714}" destId="{E0D1A618-4D1A-49EE-9B90-43562D6ADCBE}" srcOrd="1" destOrd="0" presId="urn:microsoft.com/office/officeart/2005/8/layout/hProcess10"/>
    <dgm:cxn modelId="{3B80C43E-5E18-43C1-A253-D3FE9B448EB7}" type="presParOf" srcId="{E592F49E-8A85-4587-90AC-9135E8154EDD}" destId="{3A90C67D-3366-41C5-A589-87D3AEE533AA}" srcOrd="3" destOrd="0" presId="urn:microsoft.com/office/officeart/2005/8/layout/hProcess10"/>
    <dgm:cxn modelId="{3B49ECA4-C6EC-47EC-A183-14E3113A743B}" type="presParOf" srcId="{3A90C67D-3366-41C5-A589-87D3AEE533AA}" destId="{01DF7483-4A09-4D60-B3C1-9DA3CCEA7E04}" srcOrd="0" destOrd="0" presId="urn:microsoft.com/office/officeart/2005/8/layout/hProcess10"/>
    <dgm:cxn modelId="{8272C39F-51D9-446A-81A1-6B7DDDA264AC}" type="presParOf" srcId="{E592F49E-8A85-4587-90AC-9135E8154EDD}" destId="{4303B0DC-3425-4AC1-AA57-7BBB68EB200A}" srcOrd="4" destOrd="0" presId="urn:microsoft.com/office/officeart/2005/8/layout/hProcess10"/>
    <dgm:cxn modelId="{6E82D43D-13EF-4D0F-A038-D47359EBB052}" type="presParOf" srcId="{4303B0DC-3425-4AC1-AA57-7BBB68EB200A}" destId="{29BD087F-4BDD-410B-8F6B-A28392306DFD}" srcOrd="0" destOrd="0" presId="urn:microsoft.com/office/officeart/2005/8/layout/hProcess10"/>
    <dgm:cxn modelId="{B2520A20-D68F-4F7A-B3C2-80E67714C51B}" type="presParOf" srcId="{4303B0DC-3425-4AC1-AA57-7BBB68EB200A}" destId="{F8A5DE2E-2CFE-4917-B9E7-006EA3EA8959}" srcOrd="1" destOrd="0" presId="urn:microsoft.com/office/officeart/2005/8/layout/hProcess10"/>
    <dgm:cxn modelId="{9F756967-0F64-4D9F-A170-F0AA21B3BF0E}" type="presParOf" srcId="{E592F49E-8A85-4587-90AC-9135E8154EDD}" destId="{BC21D377-472A-4869-9103-518980F8FF75}" srcOrd="5" destOrd="0" presId="urn:microsoft.com/office/officeart/2005/8/layout/hProcess10"/>
    <dgm:cxn modelId="{8FE7E456-E4F0-4129-B2D1-39FE22CE0998}" type="presParOf" srcId="{BC21D377-472A-4869-9103-518980F8FF75}" destId="{8E628735-7DA4-4612-B173-3EA1C3D231DA}" srcOrd="0" destOrd="0" presId="urn:microsoft.com/office/officeart/2005/8/layout/hProcess10"/>
    <dgm:cxn modelId="{A876B0DF-026A-4619-AD37-E6F75FEDCB11}" type="presParOf" srcId="{E592F49E-8A85-4587-90AC-9135E8154EDD}" destId="{E1EB472C-6A1F-4170-892A-CCD3979A0503}" srcOrd="6" destOrd="0" presId="urn:microsoft.com/office/officeart/2005/8/layout/hProcess10"/>
    <dgm:cxn modelId="{175C25D9-B697-495F-956F-C743D0F7753B}" type="presParOf" srcId="{E1EB472C-6A1F-4170-892A-CCD3979A0503}" destId="{124A18C5-8FF4-4748-9920-323588793A4C}" srcOrd="0" destOrd="0" presId="urn:microsoft.com/office/officeart/2005/8/layout/hProcess10"/>
    <dgm:cxn modelId="{E5374F08-D39E-4BD9-916F-04EA8D3CFB7A}" type="presParOf" srcId="{E1EB472C-6A1F-4170-892A-CCD3979A0503}" destId="{3560C25E-72B6-4792-AF98-B0D0BC6F8147}" srcOrd="1" destOrd="0" presId="urn:microsoft.com/office/officeart/2005/8/layout/hProcess10"/>
    <dgm:cxn modelId="{AEFFA307-5137-4890-91DD-8DDBA917EFE4}" type="presParOf" srcId="{E592F49E-8A85-4587-90AC-9135E8154EDD}" destId="{B12C3390-6B1C-40AE-9EB0-F9ACFA5799CA}" srcOrd="7" destOrd="0" presId="urn:microsoft.com/office/officeart/2005/8/layout/hProcess10"/>
    <dgm:cxn modelId="{EAC45625-FA2B-4232-A389-06EE6D46204B}" type="presParOf" srcId="{B12C3390-6B1C-40AE-9EB0-F9ACFA5799CA}" destId="{6A5AF823-C77B-4C91-A1E9-B4CEE665456D}" srcOrd="0" destOrd="0" presId="urn:microsoft.com/office/officeart/2005/8/layout/hProcess10"/>
    <dgm:cxn modelId="{4973A7F8-D146-4BBC-88B7-E29B3E660BCB}" type="presParOf" srcId="{E592F49E-8A85-4587-90AC-9135E8154EDD}" destId="{A15D77DD-69FF-4D31-8D7B-498CB83BDE30}" srcOrd="8" destOrd="0" presId="urn:microsoft.com/office/officeart/2005/8/layout/hProcess10"/>
    <dgm:cxn modelId="{A733AD6B-C6AF-43BF-A819-E0152910AC18}" type="presParOf" srcId="{A15D77DD-69FF-4D31-8D7B-498CB83BDE30}" destId="{65768B85-97C9-4796-BE6A-491D79959D24}" srcOrd="0" destOrd="0" presId="urn:microsoft.com/office/officeart/2005/8/layout/hProcess10"/>
    <dgm:cxn modelId="{D1E855C5-E251-41B9-8AFB-CC6A077DC764}" type="presParOf" srcId="{A15D77DD-69FF-4D31-8D7B-498CB83BDE30}" destId="{BFC5E91D-FA61-42DF-86E1-C8D00DEBC6E5}"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E6C7FD90-1FBC-4368-ADCB-1C361CBE9CB0}" type="doc">
      <dgm:prSet loTypeId="urn:microsoft.com/office/officeart/2005/8/layout/hProcess10" loCatId="picture" qsTypeId="urn:microsoft.com/office/officeart/2005/8/quickstyle/simple1" qsCatId="simple" csTypeId="urn:microsoft.com/office/officeart/2005/8/colors/accent5_4" csCatId="accent5" phldr="1"/>
      <dgm:spPr/>
      <dgm:t>
        <a:bodyPr/>
        <a:lstStyle/>
        <a:p>
          <a:endParaRPr lang="en-GB"/>
        </a:p>
      </dgm:t>
    </dgm:pt>
    <dgm:pt modelId="{9A01E565-E794-4322-8E50-7CA4C659E1BA}">
      <dgm:prSet phldrT="[Text]"/>
      <dgm:spPr/>
      <dgm:t>
        <a:bodyPr/>
        <a:lstStyle/>
        <a:p>
          <a:r>
            <a:rPr lang="en-GB" dirty="0"/>
            <a:t>Environment Setup </a:t>
          </a:r>
        </a:p>
      </dgm:t>
    </dgm:pt>
    <dgm:pt modelId="{57B32468-AE4B-4972-B911-449B3C79204F}" type="parTrans" cxnId="{CCE1322D-3D3D-450E-8FC0-D91C73A12FF9}">
      <dgm:prSet/>
      <dgm:spPr/>
      <dgm:t>
        <a:bodyPr/>
        <a:lstStyle/>
        <a:p>
          <a:endParaRPr lang="en-GB"/>
        </a:p>
      </dgm:t>
    </dgm:pt>
    <dgm:pt modelId="{394D81B8-8FA9-46A3-95EA-DA0960A8B523}" type="sibTrans" cxnId="{CCE1322D-3D3D-450E-8FC0-D91C73A12FF9}">
      <dgm:prSet/>
      <dgm:spPr/>
      <dgm:t>
        <a:bodyPr/>
        <a:lstStyle/>
        <a:p>
          <a:endParaRPr lang="en-GB"/>
        </a:p>
      </dgm:t>
    </dgm:pt>
    <dgm:pt modelId="{6922B729-8EF8-4F73-B119-515E994A8138}">
      <dgm:prSet phldrT="[Text]"/>
      <dgm:spPr/>
      <dgm:t>
        <a:bodyPr/>
        <a:lstStyle/>
        <a:p>
          <a:r>
            <a:rPr lang="en-GB" dirty="0"/>
            <a:t>Ros2 package tree and implementation</a:t>
          </a:r>
        </a:p>
      </dgm:t>
    </dgm:pt>
    <dgm:pt modelId="{7D8416FD-EFA0-4FAB-A9B3-BFD391CA281C}" type="parTrans" cxnId="{983B23E9-2C66-4E38-B840-FAE70BC9F16E}">
      <dgm:prSet/>
      <dgm:spPr/>
      <dgm:t>
        <a:bodyPr/>
        <a:lstStyle/>
        <a:p>
          <a:endParaRPr lang="en-GB"/>
        </a:p>
      </dgm:t>
    </dgm:pt>
    <dgm:pt modelId="{41BAB2C6-53ED-4AD3-8ABC-2E0FF11B9387}" type="sibTrans" cxnId="{983B23E9-2C66-4E38-B840-FAE70BC9F16E}">
      <dgm:prSet/>
      <dgm:spPr/>
      <dgm:t>
        <a:bodyPr/>
        <a:lstStyle/>
        <a:p>
          <a:endParaRPr lang="en-GB"/>
        </a:p>
      </dgm:t>
    </dgm:pt>
    <dgm:pt modelId="{1B5E2B1D-A081-490D-B57A-D784B8054728}">
      <dgm:prSet/>
      <dgm:spPr/>
      <dgm:t>
        <a:bodyPr/>
        <a:lstStyle/>
        <a:p>
          <a:r>
            <a:rPr lang="en-GB" dirty="0"/>
            <a:t>Integrating OPCUA and ROS2</a:t>
          </a:r>
        </a:p>
      </dgm:t>
    </dgm:pt>
    <dgm:pt modelId="{89129DE1-E5D8-4171-9E4C-900484FD12E6}" type="parTrans" cxnId="{B64FA62B-FE2A-4AD1-87CD-B2854C3EFE49}">
      <dgm:prSet/>
      <dgm:spPr/>
      <dgm:t>
        <a:bodyPr/>
        <a:lstStyle/>
        <a:p>
          <a:endParaRPr lang="en-GB"/>
        </a:p>
      </dgm:t>
    </dgm:pt>
    <dgm:pt modelId="{141188DF-F946-42A6-80E6-8E48EDE05F4C}" type="sibTrans" cxnId="{B64FA62B-FE2A-4AD1-87CD-B2854C3EFE49}">
      <dgm:prSet/>
      <dgm:spPr/>
      <dgm:t>
        <a:bodyPr/>
        <a:lstStyle/>
        <a:p>
          <a:endParaRPr lang="en-GB"/>
        </a:p>
      </dgm:t>
    </dgm:pt>
    <dgm:pt modelId="{BA83165D-54C0-4B86-9558-FB7F674D4186}">
      <dgm:prSet phldrT="[Text]"/>
      <dgm:spPr/>
      <dgm:t>
        <a:bodyPr/>
        <a:lstStyle/>
        <a:p>
          <a:r>
            <a:rPr lang="en-GB" dirty="0"/>
            <a:t>KukaVarProxy Experimental Hardware communication</a:t>
          </a:r>
        </a:p>
      </dgm:t>
    </dgm:pt>
    <dgm:pt modelId="{39F99759-AABF-4AC6-BF59-60EEFD9A4EAA}" type="parTrans" cxnId="{9CA3F8B2-7DB2-4B3E-BAC6-2BB4BD19D49E}">
      <dgm:prSet/>
      <dgm:spPr/>
      <dgm:t>
        <a:bodyPr/>
        <a:lstStyle/>
        <a:p>
          <a:endParaRPr lang="en-GB"/>
        </a:p>
      </dgm:t>
    </dgm:pt>
    <dgm:pt modelId="{2404C88B-1FCC-42AA-84FB-A84BF857E2C9}" type="sibTrans" cxnId="{9CA3F8B2-7DB2-4B3E-BAC6-2BB4BD19D49E}">
      <dgm:prSet/>
      <dgm:spPr/>
      <dgm:t>
        <a:bodyPr/>
        <a:lstStyle/>
        <a:p>
          <a:endParaRPr lang="en-GB"/>
        </a:p>
      </dgm:t>
    </dgm:pt>
    <dgm:pt modelId="{ED896C68-97C5-47E3-99F3-BD17ED6FAC9F}">
      <dgm:prSet/>
      <dgm:spPr/>
      <dgm:t>
        <a:bodyPr/>
        <a:lstStyle/>
        <a:p>
          <a:r>
            <a:rPr lang="en-GB" dirty="0"/>
            <a:t>Dashboard</a:t>
          </a:r>
        </a:p>
      </dgm:t>
    </dgm:pt>
    <dgm:pt modelId="{21937BDB-5600-446D-A200-DC333B5B6326}" type="parTrans" cxnId="{73FB00E7-359E-4782-8148-889A595C28F5}">
      <dgm:prSet/>
      <dgm:spPr/>
      <dgm:t>
        <a:bodyPr/>
        <a:lstStyle/>
        <a:p>
          <a:endParaRPr lang="en-GB"/>
        </a:p>
      </dgm:t>
    </dgm:pt>
    <dgm:pt modelId="{E5DB6222-E6FC-485F-9EF8-D77BD68EA678}" type="sibTrans" cxnId="{73FB00E7-359E-4782-8148-889A595C28F5}">
      <dgm:prSet/>
      <dgm:spPr/>
      <dgm:t>
        <a:bodyPr/>
        <a:lstStyle/>
        <a:p>
          <a:endParaRPr lang="en-GB"/>
        </a:p>
      </dgm:t>
    </dgm:pt>
    <dgm:pt modelId="{E592F49E-8A85-4587-90AC-9135E8154EDD}" type="pres">
      <dgm:prSet presAssocID="{E6C7FD90-1FBC-4368-ADCB-1C361CBE9CB0}" presName="Name0" presStyleCnt="0">
        <dgm:presLayoutVars>
          <dgm:dir/>
          <dgm:resizeHandles val="exact"/>
        </dgm:presLayoutVars>
      </dgm:prSet>
      <dgm:spPr/>
    </dgm:pt>
    <dgm:pt modelId="{BAEBE35E-56D9-4EE5-AF57-2C612274C904}" type="pres">
      <dgm:prSet presAssocID="{9A01E565-E794-4322-8E50-7CA4C659E1BA}" presName="composite" presStyleCnt="0"/>
      <dgm:spPr/>
    </dgm:pt>
    <dgm:pt modelId="{D4E3C2D1-66DA-4B07-A823-29CCF5141ADA}" type="pres">
      <dgm:prSet presAssocID="{9A01E565-E794-4322-8E50-7CA4C659E1BA}" presName="imagSh" presStyleLbl="bgImgPlace1" presStyleIdx="0" presStyleCnt="5" custLinFactNeighborX="2841" custLinFactNeighborY="-1728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mpleted with solid fill"/>
        </a:ext>
      </dgm:extLst>
    </dgm:pt>
    <dgm:pt modelId="{670506A5-EBBF-4120-BC87-7D0E76677909}" type="pres">
      <dgm:prSet presAssocID="{9A01E565-E794-4322-8E50-7CA4C659E1BA}" presName="txNode" presStyleLbl="node1" presStyleIdx="0" presStyleCnt="5">
        <dgm:presLayoutVars>
          <dgm:bulletEnabled val="1"/>
        </dgm:presLayoutVars>
      </dgm:prSet>
      <dgm:spPr/>
    </dgm:pt>
    <dgm:pt modelId="{E1818948-61BD-4BE7-A26F-C52F1B053A7E}" type="pres">
      <dgm:prSet presAssocID="{394D81B8-8FA9-46A3-95EA-DA0960A8B523}" presName="sibTrans" presStyleLbl="sibTrans2D1" presStyleIdx="0" presStyleCnt="4"/>
      <dgm:spPr/>
    </dgm:pt>
    <dgm:pt modelId="{879E1D27-0E1F-4E63-BFF5-310CA56279E9}" type="pres">
      <dgm:prSet presAssocID="{394D81B8-8FA9-46A3-95EA-DA0960A8B523}" presName="connTx" presStyleLbl="sibTrans2D1" presStyleIdx="0" presStyleCnt="4"/>
      <dgm:spPr/>
    </dgm:pt>
    <dgm:pt modelId="{D11F605F-0ABE-4C22-AD67-0C29FE9CC714}" type="pres">
      <dgm:prSet presAssocID="{BA83165D-54C0-4B86-9558-FB7F674D4186}" presName="composite" presStyleCnt="0"/>
      <dgm:spPr/>
    </dgm:pt>
    <dgm:pt modelId="{5E8A5F29-416D-40DD-9BF7-86AEE254B92C}" type="pres">
      <dgm:prSet presAssocID="{BA83165D-54C0-4B86-9558-FB7F674D4186}" presName="imagSh" presStyleLbl="bgImgPlace1" presStyleIdx="1" presStyleCnt="5" custLinFactNeighborX="2841" custLinFactNeighborY="-17280"/>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ompleted with solid fill"/>
        </a:ext>
      </dgm:extLst>
    </dgm:pt>
    <dgm:pt modelId="{E0D1A618-4D1A-49EE-9B90-43562D6ADCBE}" type="pres">
      <dgm:prSet presAssocID="{BA83165D-54C0-4B86-9558-FB7F674D4186}" presName="txNode" presStyleLbl="node1" presStyleIdx="1" presStyleCnt="5">
        <dgm:presLayoutVars>
          <dgm:bulletEnabled val="1"/>
        </dgm:presLayoutVars>
      </dgm:prSet>
      <dgm:spPr/>
    </dgm:pt>
    <dgm:pt modelId="{3A90C67D-3366-41C5-A589-87D3AEE533AA}" type="pres">
      <dgm:prSet presAssocID="{2404C88B-1FCC-42AA-84FB-A84BF857E2C9}" presName="sibTrans" presStyleLbl="sibTrans2D1" presStyleIdx="1" presStyleCnt="4"/>
      <dgm:spPr/>
    </dgm:pt>
    <dgm:pt modelId="{01DF7483-4A09-4D60-B3C1-9DA3CCEA7E04}" type="pres">
      <dgm:prSet presAssocID="{2404C88B-1FCC-42AA-84FB-A84BF857E2C9}" presName="connTx" presStyleLbl="sibTrans2D1" presStyleIdx="1" presStyleCnt="4"/>
      <dgm:spPr/>
    </dgm:pt>
    <dgm:pt modelId="{4303B0DC-3425-4AC1-AA57-7BBB68EB200A}" type="pres">
      <dgm:prSet presAssocID="{6922B729-8EF8-4F73-B119-515E994A8138}" presName="composite" presStyleCnt="0"/>
      <dgm:spPr/>
    </dgm:pt>
    <dgm:pt modelId="{29BD087F-4BDD-410B-8F6B-A28392306DFD}" type="pres">
      <dgm:prSet presAssocID="{6922B729-8EF8-4F73-B119-515E994A8138}" presName="imagSh" presStyleLbl="bgImgPlace1" presStyleIdx="2" presStyleCnt="5" custLinFactNeighborX="2841" custLinFactNeighborY="-1728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ompleted with solid fill"/>
        </a:ext>
      </dgm:extLst>
    </dgm:pt>
    <dgm:pt modelId="{F8A5DE2E-2CFE-4917-B9E7-006EA3EA8959}" type="pres">
      <dgm:prSet presAssocID="{6922B729-8EF8-4F73-B119-515E994A8138}" presName="txNode" presStyleLbl="node1" presStyleIdx="2" presStyleCnt="5">
        <dgm:presLayoutVars>
          <dgm:bulletEnabled val="1"/>
        </dgm:presLayoutVars>
      </dgm:prSet>
      <dgm:spPr/>
    </dgm:pt>
    <dgm:pt modelId="{BC21D377-472A-4869-9103-518980F8FF75}" type="pres">
      <dgm:prSet presAssocID="{41BAB2C6-53ED-4AD3-8ABC-2E0FF11B9387}" presName="sibTrans" presStyleLbl="sibTrans2D1" presStyleIdx="2" presStyleCnt="4"/>
      <dgm:spPr/>
    </dgm:pt>
    <dgm:pt modelId="{8E628735-7DA4-4612-B173-3EA1C3D231DA}" type="pres">
      <dgm:prSet presAssocID="{41BAB2C6-53ED-4AD3-8ABC-2E0FF11B9387}" presName="connTx" presStyleLbl="sibTrans2D1" presStyleIdx="2" presStyleCnt="4"/>
      <dgm:spPr/>
    </dgm:pt>
    <dgm:pt modelId="{E1EB472C-6A1F-4170-892A-CCD3979A0503}" type="pres">
      <dgm:prSet presAssocID="{1B5E2B1D-A081-490D-B57A-D784B8054728}" presName="composite" presStyleCnt="0"/>
      <dgm:spPr/>
    </dgm:pt>
    <dgm:pt modelId="{124A18C5-8FF4-4748-9920-323588793A4C}" type="pres">
      <dgm:prSet presAssocID="{1B5E2B1D-A081-490D-B57A-D784B8054728}" presName="imagSh" presStyleLbl="bgImgPlace1" presStyleIdx="3" presStyleCnt="5" custLinFactNeighborX="2841" custLinFactNeighborY="-17280"/>
      <dgm:spPr>
        <a:blipFill>
          <a:blip xmlns:r="http://schemas.openxmlformats.org/officeDocument/2006/relationships" r:embed="rId7">
            <a:duotone>
              <a:schemeClr val="accent5">
                <a:hueOff val="-12495"/>
                <a:satOff val="429"/>
                <a:lumOff val="-1378"/>
                <a:alphaOff val="0"/>
                <a:shade val="20000"/>
                <a:satMod val="200000"/>
              </a:schemeClr>
              <a:schemeClr val="accent5">
                <a:hueOff val="-12495"/>
                <a:satOff val="429"/>
                <a:lumOff val="-1378"/>
                <a:alphaOff val="0"/>
                <a:tint val="12000"/>
                <a:satMod val="190000"/>
              </a:schemeClr>
            </a:duotone>
          </a:blip>
          <a:srcRect/>
          <a:stretch>
            <a:fillRect/>
          </a:stretch>
        </a:blipFill>
      </dgm:spPr>
    </dgm:pt>
    <dgm:pt modelId="{3560C25E-72B6-4792-AF98-B0D0BC6F8147}" type="pres">
      <dgm:prSet presAssocID="{1B5E2B1D-A081-490D-B57A-D784B8054728}" presName="txNode" presStyleLbl="node1" presStyleIdx="3" presStyleCnt="5">
        <dgm:presLayoutVars>
          <dgm:bulletEnabled val="1"/>
        </dgm:presLayoutVars>
      </dgm:prSet>
      <dgm:spPr/>
    </dgm:pt>
    <dgm:pt modelId="{B12C3390-6B1C-40AE-9EB0-F9ACFA5799CA}" type="pres">
      <dgm:prSet presAssocID="{141188DF-F946-42A6-80E6-8E48EDE05F4C}" presName="sibTrans" presStyleLbl="sibTrans2D1" presStyleIdx="3" presStyleCnt="4"/>
      <dgm:spPr/>
    </dgm:pt>
    <dgm:pt modelId="{6A5AF823-C77B-4C91-A1E9-B4CEE665456D}" type="pres">
      <dgm:prSet presAssocID="{141188DF-F946-42A6-80E6-8E48EDE05F4C}" presName="connTx" presStyleLbl="sibTrans2D1" presStyleIdx="3" presStyleCnt="4"/>
      <dgm:spPr/>
    </dgm:pt>
    <dgm:pt modelId="{B627D98A-A1C6-43FA-A5D2-A3473C716AC4}" type="pres">
      <dgm:prSet presAssocID="{ED896C68-97C5-47E3-99F3-BD17ED6FAC9F}" presName="composite" presStyleCnt="0"/>
      <dgm:spPr/>
    </dgm:pt>
    <dgm:pt modelId="{A65D8E6C-4D1A-4CE1-A1AD-66AC60CD7DE9}" type="pres">
      <dgm:prSet presAssocID="{ED896C68-97C5-47E3-99F3-BD17ED6FAC9F}" presName="imagSh" presStyleLbl="bgImgPlace1" presStyleIdx="4" presStyleCnt="5" custLinFactNeighborX="2841" custLinFactNeighborY="-17280"/>
      <dgm:spPr>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dgm:spPr>
      <dgm:extLst>
        <a:ext uri="{E40237B7-FDA0-4F09-8148-C483321AD2D9}">
          <dgm14:cNvPr xmlns:dgm14="http://schemas.microsoft.com/office/drawing/2010/diagram" id="0" name="" descr="List with solid fill"/>
        </a:ext>
      </dgm:extLst>
    </dgm:pt>
    <dgm:pt modelId="{72F4DC6E-9B92-4858-8CC7-33535A4833A8}" type="pres">
      <dgm:prSet presAssocID="{ED896C68-97C5-47E3-99F3-BD17ED6FAC9F}" presName="txNode" presStyleLbl="node1" presStyleIdx="4" presStyleCnt="5">
        <dgm:presLayoutVars>
          <dgm:bulletEnabled val="1"/>
        </dgm:presLayoutVars>
      </dgm:prSet>
      <dgm:spPr/>
    </dgm:pt>
  </dgm:ptLst>
  <dgm:cxnLst>
    <dgm:cxn modelId="{07551119-A766-4D60-99C1-C4C3C5D7E1DD}" type="presOf" srcId="{ED896C68-97C5-47E3-99F3-BD17ED6FAC9F}" destId="{72F4DC6E-9B92-4858-8CC7-33535A4833A8}" srcOrd="0" destOrd="0" presId="urn:microsoft.com/office/officeart/2005/8/layout/hProcess10"/>
    <dgm:cxn modelId="{7C190824-3D57-4479-912C-3511693BA2C5}" type="presOf" srcId="{394D81B8-8FA9-46A3-95EA-DA0960A8B523}" destId="{E1818948-61BD-4BE7-A26F-C52F1B053A7E}" srcOrd="0" destOrd="0" presId="urn:microsoft.com/office/officeart/2005/8/layout/hProcess10"/>
    <dgm:cxn modelId="{B64FA62B-FE2A-4AD1-87CD-B2854C3EFE49}" srcId="{E6C7FD90-1FBC-4368-ADCB-1C361CBE9CB0}" destId="{1B5E2B1D-A081-490D-B57A-D784B8054728}" srcOrd="3" destOrd="0" parTransId="{89129DE1-E5D8-4171-9E4C-900484FD12E6}" sibTransId="{141188DF-F946-42A6-80E6-8E48EDE05F4C}"/>
    <dgm:cxn modelId="{CCE1322D-3D3D-450E-8FC0-D91C73A12FF9}" srcId="{E6C7FD90-1FBC-4368-ADCB-1C361CBE9CB0}" destId="{9A01E565-E794-4322-8E50-7CA4C659E1BA}" srcOrd="0" destOrd="0" parTransId="{57B32468-AE4B-4972-B911-449B3C79204F}" sibTransId="{394D81B8-8FA9-46A3-95EA-DA0960A8B523}"/>
    <dgm:cxn modelId="{1682955F-D07D-4C7C-BE86-A915B25096C1}" type="presOf" srcId="{141188DF-F946-42A6-80E6-8E48EDE05F4C}" destId="{6A5AF823-C77B-4C91-A1E9-B4CEE665456D}" srcOrd="1" destOrd="0" presId="urn:microsoft.com/office/officeart/2005/8/layout/hProcess10"/>
    <dgm:cxn modelId="{A7AFB041-CA46-4241-8C1E-19ED9E98C277}" type="presOf" srcId="{BA83165D-54C0-4B86-9558-FB7F674D4186}" destId="{E0D1A618-4D1A-49EE-9B90-43562D6ADCBE}" srcOrd="0" destOrd="0" presId="urn:microsoft.com/office/officeart/2005/8/layout/hProcess10"/>
    <dgm:cxn modelId="{C3E7B163-E1C8-4600-A079-CF0146742BB3}" type="presOf" srcId="{9A01E565-E794-4322-8E50-7CA4C659E1BA}" destId="{670506A5-EBBF-4120-BC87-7D0E76677909}" srcOrd="0" destOrd="0" presId="urn:microsoft.com/office/officeart/2005/8/layout/hProcess10"/>
    <dgm:cxn modelId="{E2B9266F-3A3F-48BB-B30D-6F757CEF7638}" type="presOf" srcId="{41BAB2C6-53ED-4AD3-8ABC-2E0FF11B9387}" destId="{BC21D377-472A-4869-9103-518980F8FF75}" srcOrd="0" destOrd="0" presId="urn:microsoft.com/office/officeart/2005/8/layout/hProcess10"/>
    <dgm:cxn modelId="{D914E179-EB69-4F89-BFA2-93AC28C68FEE}" type="presOf" srcId="{1B5E2B1D-A081-490D-B57A-D784B8054728}" destId="{3560C25E-72B6-4792-AF98-B0D0BC6F8147}" srcOrd="0" destOrd="0" presId="urn:microsoft.com/office/officeart/2005/8/layout/hProcess10"/>
    <dgm:cxn modelId="{3744CE7D-6028-48F8-B575-3DD26CDCBE34}" type="presOf" srcId="{394D81B8-8FA9-46A3-95EA-DA0960A8B523}" destId="{879E1D27-0E1F-4E63-BFF5-310CA56279E9}" srcOrd="1" destOrd="0" presId="urn:microsoft.com/office/officeart/2005/8/layout/hProcess10"/>
    <dgm:cxn modelId="{FA5DD885-1429-4ED1-A593-A3A9D187C609}" type="presOf" srcId="{2404C88B-1FCC-42AA-84FB-A84BF857E2C9}" destId="{3A90C67D-3366-41C5-A589-87D3AEE533AA}" srcOrd="0" destOrd="0" presId="urn:microsoft.com/office/officeart/2005/8/layout/hProcess10"/>
    <dgm:cxn modelId="{19858E9A-78B0-44D3-AD6F-19F6155341EE}" type="presOf" srcId="{E6C7FD90-1FBC-4368-ADCB-1C361CBE9CB0}" destId="{E592F49E-8A85-4587-90AC-9135E8154EDD}" srcOrd="0" destOrd="0" presId="urn:microsoft.com/office/officeart/2005/8/layout/hProcess10"/>
    <dgm:cxn modelId="{80C85FAF-EC9D-45A7-9A83-10AECEA96D7F}" type="presOf" srcId="{41BAB2C6-53ED-4AD3-8ABC-2E0FF11B9387}" destId="{8E628735-7DA4-4612-B173-3EA1C3D231DA}" srcOrd="1" destOrd="0" presId="urn:microsoft.com/office/officeart/2005/8/layout/hProcess10"/>
    <dgm:cxn modelId="{9CA3F8B2-7DB2-4B3E-BAC6-2BB4BD19D49E}" srcId="{E6C7FD90-1FBC-4368-ADCB-1C361CBE9CB0}" destId="{BA83165D-54C0-4B86-9558-FB7F674D4186}" srcOrd="1" destOrd="0" parTransId="{39F99759-AABF-4AC6-BF59-60EEFD9A4EAA}" sibTransId="{2404C88B-1FCC-42AA-84FB-A84BF857E2C9}"/>
    <dgm:cxn modelId="{A3CD37BA-216A-4475-83B6-84BAFBFF7807}" type="presOf" srcId="{2404C88B-1FCC-42AA-84FB-A84BF857E2C9}" destId="{01DF7483-4A09-4D60-B3C1-9DA3CCEA7E04}" srcOrd="1" destOrd="0" presId="urn:microsoft.com/office/officeart/2005/8/layout/hProcess10"/>
    <dgm:cxn modelId="{8D39ACE1-6AB3-4893-8695-B9315D2DC0A5}" type="presOf" srcId="{6922B729-8EF8-4F73-B119-515E994A8138}" destId="{F8A5DE2E-2CFE-4917-B9E7-006EA3EA8959}" srcOrd="0" destOrd="0" presId="urn:microsoft.com/office/officeart/2005/8/layout/hProcess10"/>
    <dgm:cxn modelId="{73FB00E7-359E-4782-8148-889A595C28F5}" srcId="{E6C7FD90-1FBC-4368-ADCB-1C361CBE9CB0}" destId="{ED896C68-97C5-47E3-99F3-BD17ED6FAC9F}" srcOrd="4" destOrd="0" parTransId="{21937BDB-5600-446D-A200-DC333B5B6326}" sibTransId="{E5DB6222-E6FC-485F-9EF8-D77BD68EA678}"/>
    <dgm:cxn modelId="{6C1396E8-5607-4353-8D1C-15AFB60CFA92}" type="presOf" srcId="{141188DF-F946-42A6-80E6-8E48EDE05F4C}" destId="{B12C3390-6B1C-40AE-9EB0-F9ACFA5799CA}" srcOrd="0" destOrd="0" presId="urn:microsoft.com/office/officeart/2005/8/layout/hProcess10"/>
    <dgm:cxn modelId="{983B23E9-2C66-4E38-B840-FAE70BC9F16E}" srcId="{E6C7FD90-1FBC-4368-ADCB-1C361CBE9CB0}" destId="{6922B729-8EF8-4F73-B119-515E994A8138}" srcOrd="2" destOrd="0" parTransId="{7D8416FD-EFA0-4FAB-A9B3-BFD391CA281C}" sibTransId="{41BAB2C6-53ED-4AD3-8ABC-2E0FF11B9387}"/>
    <dgm:cxn modelId="{D0DBA8D8-CD9C-46FF-8F20-2FD16C70124C}" type="presParOf" srcId="{E592F49E-8A85-4587-90AC-9135E8154EDD}" destId="{BAEBE35E-56D9-4EE5-AF57-2C612274C904}" srcOrd="0" destOrd="0" presId="urn:microsoft.com/office/officeart/2005/8/layout/hProcess10"/>
    <dgm:cxn modelId="{257007E1-B93D-4404-9AB9-811064C48BC4}" type="presParOf" srcId="{BAEBE35E-56D9-4EE5-AF57-2C612274C904}" destId="{D4E3C2D1-66DA-4B07-A823-29CCF5141ADA}" srcOrd="0" destOrd="0" presId="urn:microsoft.com/office/officeart/2005/8/layout/hProcess10"/>
    <dgm:cxn modelId="{92E4892A-F689-48F4-8ED8-36F93AB86D59}" type="presParOf" srcId="{BAEBE35E-56D9-4EE5-AF57-2C612274C904}" destId="{670506A5-EBBF-4120-BC87-7D0E76677909}" srcOrd="1" destOrd="0" presId="urn:microsoft.com/office/officeart/2005/8/layout/hProcess10"/>
    <dgm:cxn modelId="{6E4FB361-DDA2-4AA5-8578-9492E2F03940}" type="presParOf" srcId="{E592F49E-8A85-4587-90AC-9135E8154EDD}" destId="{E1818948-61BD-4BE7-A26F-C52F1B053A7E}" srcOrd="1" destOrd="0" presId="urn:microsoft.com/office/officeart/2005/8/layout/hProcess10"/>
    <dgm:cxn modelId="{81CA1A0D-4F95-4443-BDA3-E0A927522C80}" type="presParOf" srcId="{E1818948-61BD-4BE7-A26F-C52F1B053A7E}" destId="{879E1D27-0E1F-4E63-BFF5-310CA56279E9}" srcOrd="0" destOrd="0" presId="urn:microsoft.com/office/officeart/2005/8/layout/hProcess10"/>
    <dgm:cxn modelId="{390E4D69-40AA-404B-8E5E-FE326FEE93EE}" type="presParOf" srcId="{E592F49E-8A85-4587-90AC-9135E8154EDD}" destId="{D11F605F-0ABE-4C22-AD67-0C29FE9CC714}" srcOrd="2" destOrd="0" presId="urn:microsoft.com/office/officeart/2005/8/layout/hProcess10"/>
    <dgm:cxn modelId="{9F7EFF7C-2DBD-4BCD-8FDB-77C7AB4AA5FF}" type="presParOf" srcId="{D11F605F-0ABE-4C22-AD67-0C29FE9CC714}" destId="{5E8A5F29-416D-40DD-9BF7-86AEE254B92C}" srcOrd="0" destOrd="0" presId="urn:microsoft.com/office/officeart/2005/8/layout/hProcess10"/>
    <dgm:cxn modelId="{0FF8B03A-32BD-4F16-96D0-1C0A08683A51}" type="presParOf" srcId="{D11F605F-0ABE-4C22-AD67-0C29FE9CC714}" destId="{E0D1A618-4D1A-49EE-9B90-43562D6ADCBE}" srcOrd="1" destOrd="0" presId="urn:microsoft.com/office/officeart/2005/8/layout/hProcess10"/>
    <dgm:cxn modelId="{3B80C43E-5E18-43C1-A253-D3FE9B448EB7}" type="presParOf" srcId="{E592F49E-8A85-4587-90AC-9135E8154EDD}" destId="{3A90C67D-3366-41C5-A589-87D3AEE533AA}" srcOrd="3" destOrd="0" presId="urn:microsoft.com/office/officeart/2005/8/layout/hProcess10"/>
    <dgm:cxn modelId="{3B49ECA4-C6EC-47EC-A183-14E3113A743B}" type="presParOf" srcId="{3A90C67D-3366-41C5-A589-87D3AEE533AA}" destId="{01DF7483-4A09-4D60-B3C1-9DA3CCEA7E04}" srcOrd="0" destOrd="0" presId="urn:microsoft.com/office/officeart/2005/8/layout/hProcess10"/>
    <dgm:cxn modelId="{8272C39F-51D9-446A-81A1-6B7DDDA264AC}" type="presParOf" srcId="{E592F49E-8A85-4587-90AC-9135E8154EDD}" destId="{4303B0DC-3425-4AC1-AA57-7BBB68EB200A}" srcOrd="4" destOrd="0" presId="urn:microsoft.com/office/officeart/2005/8/layout/hProcess10"/>
    <dgm:cxn modelId="{6E82D43D-13EF-4D0F-A038-D47359EBB052}" type="presParOf" srcId="{4303B0DC-3425-4AC1-AA57-7BBB68EB200A}" destId="{29BD087F-4BDD-410B-8F6B-A28392306DFD}" srcOrd="0" destOrd="0" presId="urn:microsoft.com/office/officeart/2005/8/layout/hProcess10"/>
    <dgm:cxn modelId="{B2520A20-D68F-4F7A-B3C2-80E67714C51B}" type="presParOf" srcId="{4303B0DC-3425-4AC1-AA57-7BBB68EB200A}" destId="{F8A5DE2E-2CFE-4917-B9E7-006EA3EA8959}" srcOrd="1" destOrd="0" presId="urn:microsoft.com/office/officeart/2005/8/layout/hProcess10"/>
    <dgm:cxn modelId="{9F756967-0F64-4D9F-A170-F0AA21B3BF0E}" type="presParOf" srcId="{E592F49E-8A85-4587-90AC-9135E8154EDD}" destId="{BC21D377-472A-4869-9103-518980F8FF75}" srcOrd="5" destOrd="0" presId="urn:microsoft.com/office/officeart/2005/8/layout/hProcess10"/>
    <dgm:cxn modelId="{8FE7E456-E4F0-4129-B2D1-39FE22CE0998}" type="presParOf" srcId="{BC21D377-472A-4869-9103-518980F8FF75}" destId="{8E628735-7DA4-4612-B173-3EA1C3D231DA}" srcOrd="0" destOrd="0" presId="urn:microsoft.com/office/officeart/2005/8/layout/hProcess10"/>
    <dgm:cxn modelId="{A876B0DF-026A-4619-AD37-E6F75FEDCB11}" type="presParOf" srcId="{E592F49E-8A85-4587-90AC-9135E8154EDD}" destId="{E1EB472C-6A1F-4170-892A-CCD3979A0503}" srcOrd="6" destOrd="0" presId="urn:microsoft.com/office/officeart/2005/8/layout/hProcess10"/>
    <dgm:cxn modelId="{175C25D9-B697-495F-956F-C743D0F7753B}" type="presParOf" srcId="{E1EB472C-6A1F-4170-892A-CCD3979A0503}" destId="{124A18C5-8FF4-4748-9920-323588793A4C}" srcOrd="0" destOrd="0" presId="urn:microsoft.com/office/officeart/2005/8/layout/hProcess10"/>
    <dgm:cxn modelId="{E5374F08-D39E-4BD9-916F-04EA8D3CFB7A}" type="presParOf" srcId="{E1EB472C-6A1F-4170-892A-CCD3979A0503}" destId="{3560C25E-72B6-4792-AF98-B0D0BC6F8147}" srcOrd="1" destOrd="0" presId="urn:microsoft.com/office/officeart/2005/8/layout/hProcess10"/>
    <dgm:cxn modelId="{AEFFA307-5137-4890-91DD-8DDBA917EFE4}" type="presParOf" srcId="{E592F49E-8A85-4587-90AC-9135E8154EDD}" destId="{B12C3390-6B1C-40AE-9EB0-F9ACFA5799CA}" srcOrd="7" destOrd="0" presId="urn:microsoft.com/office/officeart/2005/8/layout/hProcess10"/>
    <dgm:cxn modelId="{EAC45625-FA2B-4232-A389-06EE6D46204B}" type="presParOf" srcId="{B12C3390-6B1C-40AE-9EB0-F9ACFA5799CA}" destId="{6A5AF823-C77B-4C91-A1E9-B4CEE665456D}" srcOrd="0" destOrd="0" presId="urn:microsoft.com/office/officeart/2005/8/layout/hProcess10"/>
    <dgm:cxn modelId="{E83D92B8-8FD8-4CDF-AE03-C397D7A2CBC6}" type="presParOf" srcId="{E592F49E-8A85-4587-90AC-9135E8154EDD}" destId="{B627D98A-A1C6-43FA-A5D2-A3473C716AC4}" srcOrd="8" destOrd="0" presId="urn:microsoft.com/office/officeart/2005/8/layout/hProcess10"/>
    <dgm:cxn modelId="{AF509B4D-56BC-4E57-96B7-D5D7044250F0}" type="presParOf" srcId="{B627D98A-A1C6-43FA-A5D2-A3473C716AC4}" destId="{A65D8E6C-4D1A-4CE1-A1AD-66AC60CD7DE9}" srcOrd="0" destOrd="0" presId="urn:microsoft.com/office/officeart/2005/8/layout/hProcess10"/>
    <dgm:cxn modelId="{4BEBACC0-283B-472D-BCC6-B20880B546B2}" type="presParOf" srcId="{B627D98A-A1C6-43FA-A5D2-A3473C716AC4}" destId="{72F4DC6E-9B92-4858-8CC7-33535A4833A8}"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E6C7FD90-1FBC-4368-ADCB-1C361CBE9CB0}" type="doc">
      <dgm:prSet loTypeId="urn:microsoft.com/office/officeart/2005/8/layout/hProcess10" loCatId="picture" qsTypeId="urn:microsoft.com/office/officeart/2005/8/quickstyle/simple1" qsCatId="simple" csTypeId="urn:microsoft.com/office/officeart/2005/8/colors/accent5_4" csCatId="accent5" phldr="1"/>
      <dgm:spPr/>
      <dgm:t>
        <a:bodyPr/>
        <a:lstStyle/>
        <a:p>
          <a:endParaRPr lang="en-GB"/>
        </a:p>
      </dgm:t>
    </dgm:pt>
    <dgm:pt modelId="{9A01E565-E794-4322-8E50-7CA4C659E1BA}">
      <dgm:prSet phldrT="[Text]"/>
      <dgm:spPr/>
      <dgm:t>
        <a:bodyPr/>
        <a:lstStyle/>
        <a:p>
          <a:r>
            <a:rPr lang="en-GB" dirty="0"/>
            <a:t>Environment Setup </a:t>
          </a:r>
        </a:p>
      </dgm:t>
    </dgm:pt>
    <dgm:pt modelId="{57B32468-AE4B-4972-B911-449B3C79204F}" type="parTrans" cxnId="{CCE1322D-3D3D-450E-8FC0-D91C73A12FF9}">
      <dgm:prSet/>
      <dgm:spPr/>
      <dgm:t>
        <a:bodyPr/>
        <a:lstStyle/>
        <a:p>
          <a:endParaRPr lang="en-GB"/>
        </a:p>
      </dgm:t>
    </dgm:pt>
    <dgm:pt modelId="{394D81B8-8FA9-46A3-95EA-DA0960A8B523}" type="sibTrans" cxnId="{CCE1322D-3D3D-450E-8FC0-D91C73A12FF9}">
      <dgm:prSet/>
      <dgm:spPr/>
      <dgm:t>
        <a:bodyPr/>
        <a:lstStyle/>
        <a:p>
          <a:endParaRPr lang="en-GB"/>
        </a:p>
      </dgm:t>
    </dgm:pt>
    <dgm:pt modelId="{6922B729-8EF8-4F73-B119-515E994A8138}">
      <dgm:prSet phldrT="[Text]"/>
      <dgm:spPr/>
      <dgm:t>
        <a:bodyPr/>
        <a:lstStyle/>
        <a:p>
          <a:r>
            <a:rPr lang="en-GB" dirty="0"/>
            <a:t>Ros2 package tree and implementation</a:t>
          </a:r>
        </a:p>
      </dgm:t>
    </dgm:pt>
    <dgm:pt modelId="{7D8416FD-EFA0-4FAB-A9B3-BFD391CA281C}" type="parTrans" cxnId="{983B23E9-2C66-4E38-B840-FAE70BC9F16E}">
      <dgm:prSet/>
      <dgm:spPr/>
      <dgm:t>
        <a:bodyPr/>
        <a:lstStyle/>
        <a:p>
          <a:endParaRPr lang="en-GB"/>
        </a:p>
      </dgm:t>
    </dgm:pt>
    <dgm:pt modelId="{41BAB2C6-53ED-4AD3-8ABC-2E0FF11B9387}" type="sibTrans" cxnId="{983B23E9-2C66-4E38-B840-FAE70BC9F16E}">
      <dgm:prSet/>
      <dgm:spPr/>
      <dgm:t>
        <a:bodyPr/>
        <a:lstStyle/>
        <a:p>
          <a:endParaRPr lang="en-GB"/>
        </a:p>
      </dgm:t>
    </dgm:pt>
    <dgm:pt modelId="{1B5E2B1D-A081-490D-B57A-D784B8054728}">
      <dgm:prSet/>
      <dgm:spPr/>
      <dgm:t>
        <a:bodyPr/>
        <a:lstStyle/>
        <a:p>
          <a:r>
            <a:rPr lang="en-GB" dirty="0"/>
            <a:t>Integrating OPCUA and ROS2</a:t>
          </a:r>
        </a:p>
      </dgm:t>
    </dgm:pt>
    <dgm:pt modelId="{89129DE1-E5D8-4171-9E4C-900484FD12E6}" type="parTrans" cxnId="{B64FA62B-FE2A-4AD1-87CD-B2854C3EFE49}">
      <dgm:prSet/>
      <dgm:spPr/>
      <dgm:t>
        <a:bodyPr/>
        <a:lstStyle/>
        <a:p>
          <a:endParaRPr lang="en-GB"/>
        </a:p>
      </dgm:t>
    </dgm:pt>
    <dgm:pt modelId="{141188DF-F946-42A6-80E6-8E48EDE05F4C}" type="sibTrans" cxnId="{B64FA62B-FE2A-4AD1-87CD-B2854C3EFE49}">
      <dgm:prSet/>
      <dgm:spPr/>
      <dgm:t>
        <a:bodyPr/>
        <a:lstStyle/>
        <a:p>
          <a:endParaRPr lang="en-GB"/>
        </a:p>
      </dgm:t>
    </dgm:pt>
    <dgm:pt modelId="{BA83165D-54C0-4B86-9558-FB7F674D4186}">
      <dgm:prSet phldrT="[Text]"/>
      <dgm:spPr/>
      <dgm:t>
        <a:bodyPr/>
        <a:lstStyle/>
        <a:p>
          <a:r>
            <a:rPr lang="en-GB" dirty="0"/>
            <a:t>KukaVarProxy Experimental Hardware communication</a:t>
          </a:r>
        </a:p>
      </dgm:t>
    </dgm:pt>
    <dgm:pt modelId="{39F99759-AABF-4AC6-BF59-60EEFD9A4EAA}" type="parTrans" cxnId="{9CA3F8B2-7DB2-4B3E-BAC6-2BB4BD19D49E}">
      <dgm:prSet/>
      <dgm:spPr/>
      <dgm:t>
        <a:bodyPr/>
        <a:lstStyle/>
        <a:p>
          <a:endParaRPr lang="en-GB"/>
        </a:p>
      </dgm:t>
    </dgm:pt>
    <dgm:pt modelId="{2404C88B-1FCC-42AA-84FB-A84BF857E2C9}" type="sibTrans" cxnId="{9CA3F8B2-7DB2-4B3E-BAC6-2BB4BD19D49E}">
      <dgm:prSet/>
      <dgm:spPr/>
      <dgm:t>
        <a:bodyPr/>
        <a:lstStyle/>
        <a:p>
          <a:endParaRPr lang="en-GB"/>
        </a:p>
      </dgm:t>
    </dgm:pt>
    <dgm:pt modelId="{ED896C68-97C5-47E3-99F3-BD17ED6FAC9F}">
      <dgm:prSet/>
      <dgm:spPr/>
      <dgm:t>
        <a:bodyPr/>
        <a:lstStyle/>
        <a:p>
          <a:r>
            <a:rPr lang="en-GB" dirty="0"/>
            <a:t>Dashboard</a:t>
          </a:r>
        </a:p>
      </dgm:t>
    </dgm:pt>
    <dgm:pt modelId="{E5DB6222-E6FC-485F-9EF8-D77BD68EA678}" type="sibTrans" cxnId="{73FB00E7-359E-4782-8148-889A595C28F5}">
      <dgm:prSet/>
      <dgm:spPr/>
      <dgm:t>
        <a:bodyPr/>
        <a:lstStyle/>
        <a:p>
          <a:endParaRPr lang="en-GB"/>
        </a:p>
      </dgm:t>
    </dgm:pt>
    <dgm:pt modelId="{21937BDB-5600-446D-A200-DC333B5B6326}" type="parTrans" cxnId="{73FB00E7-359E-4782-8148-889A595C28F5}">
      <dgm:prSet/>
      <dgm:spPr/>
      <dgm:t>
        <a:bodyPr/>
        <a:lstStyle/>
        <a:p>
          <a:endParaRPr lang="en-GB"/>
        </a:p>
      </dgm:t>
    </dgm:pt>
    <dgm:pt modelId="{E592F49E-8A85-4587-90AC-9135E8154EDD}" type="pres">
      <dgm:prSet presAssocID="{E6C7FD90-1FBC-4368-ADCB-1C361CBE9CB0}" presName="Name0" presStyleCnt="0">
        <dgm:presLayoutVars>
          <dgm:dir/>
          <dgm:resizeHandles val="exact"/>
        </dgm:presLayoutVars>
      </dgm:prSet>
      <dgm:spPr/>
    </dgm:pt>
    <dgm:pt modelId="{BAEBE35E-56D9-4EE5-AF57-2C612274C904}" type="pres">
      <dgm:prSet presAssocID="{9A01E565-E794-4322-8E50-7CA4C659E1BA}" presName="composite" presStyleCnt="0"/>
      <dgm:spPr/>
    </dgm:pt>
    <dgm:pt modelId="{D4E3C2D1-66DA-4B07-A823-29CCF5141ADA}" type="pres">
      <dgm:prSet presAssocID="{9A01E565-E794-4322-8E50-7CA4C659E1BA}" presName="imagSh" presStyleLbl="bgImgPlace1" presStyleIdx="0" presStyleCnt="5" custLinFactNeighborX="2841" custLinFactNeighborY="-1728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mpleted with solid fill"/>
        </a:ext>
      </dgm:extLst>
    </dgm:pt>
    <dgm:pt modelId="{670506A5-EBBF-4120-BC87-7D0E76677909}" type="pres">
      <dgm:prSet presAssocID="{9A01E565-E794-4322-8E50-7CA4C659E1BA}" presName="txNode" presStyleLbl="node1" presStyleIdx="0" presStyleCnt="5">
        <dgm:presLayoutVars>
          <dgm:bulletEnabled val="1"/>
        </dgm:presLayoutVars>
      </dgm:prSet>
      <dgm:spPr/>
    </dgm:pt>
    <dgm:pt modelId="{E1818948-61BD-4BE7-A26F-C52F1B053A7E}" type="pres">
      <dgm:prSet presAssocID="{394D81B8-8FA9-46A3-95EA-DA0960A8B523}" presName="sibTrans" presStyleLbl="sibTrans2D1" presStyleIdx="0" presStyleCnt="4"/>
      <dgm:spPr/>
    </dgm:pt>
    <dgm:pt modelId="{879E1D27-0E1F-4E63-BFF5-310CA56279E9}" type="pres">
      <dgm:prSet presAssocID="{394D81B8-8FA9-46A3-95EA-DA0960A8B523}" presName="connTx" presStyleLbl="sibTrans2D1" presStyleIdx="0" presStyleCnt="4"/>
      <dgm:spPr/>
    </dgm:pt>
    <dgm:pt modelId="{D11F605F-0ABE-4C22-AD67-0C29FE9CC714}" type="pres">
      <dgm:prSet presAssocID="{BA83165D-54C0-4B86-9558-FB7F674D4186}" presName="composite" presStyleCnt="0"/>
      <dgm:spPr/>
    </dgm:pt>
    <dgm:pt modelId="{5E8A5F29-416D-40DD-9BF7-86AEE254B92C}" type="pres">
      <dgm:prSet presAssocID="{BA83165D-54C0-4B86-9558-FB7F674D4186}" presName="imagSh" presStyleLbl="bgImgPlace1" presStyleIdx="1" presStyleCnt="5" custLinFactNeighborX="2841" custLinFactNeighborY="-17280"/>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ompleted with solid fill"/>
        </a:ext>
      </dgm:extLst>
    </dgm:pt>
    <dgm:pt modelId="{E0D1A618-4D1A-49EE-9B90-43562D6ADCBE}" type="pres">
      <dgm:prSet presAssocID="{BA83165D-54C0-4B86-9558-FB7F674D4186}" presName="txNode" presStyleLbl="node1" presStyleIdx="1" presStyleCnt="5">
        <dgm:presLayoutVars>
          <dgm:bulletEnabled val="1"/>
        </dgm:presLayoutVars>
      </dgm:prSet>
      <dgm:spPr/>
    </dgm:pt>
    <dgm:pt modelId="{3A90C67D-3366-41C5-A589-87D3AEE533AA}" type="pres">
      <dgm:prSet presAssocID="{2404C88B-1FCC-42AA-84FB-A84BF857E2C9}" presName="sibTrans" presStyleLbl="sibTrans2D1" presStyleIdx="1" presStyleCnt="4"/>
      <dgm:spPr/>
    </dgm:pt>
    <dgm:pt modelId="{01DF7483-4A09-4D60-B3C1-9DA3CCEA7E04}" type="pres">
      <dgm:prSet presAssocID="{2404C88B-1FCC-42AA-84FB-A84BF857E2C9}" presName="connTx" presStyleLbl="sibTrans2D1" presStyleIdx="1" presStyleCnt="4"/>
      <dgm:spPr/>
    </dgm:pt>
    <dgm:pt modelId="{4303B0DC-3425-4AC1-AA57-7BBB68EB200A}" type="pres">
      <dgm:prSet presAssocID="{6922B729-8EF8-4F73-B119-515E994A8138}" presName="composite" presStyleCnt="0"/>
      <dgm:spPr/>
    </dgm:pt>
    <dgm:pt modelId="{29BD087F-4BDD-410B-8F6B-A28392306DFD}" type="pres">
      <dgm:prSet presAssocID="{6922B729-8EF8-4F73-B119-515E994A8138}" presName="imagSh" presStyleLbl="bgImgPlace1" presStyleIdx="2" presStyleCnt="5" custLinFactNeighborX="2841" custLinFactNeighborY="-1728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ompleted with solid fill"/>
        </a:ext>
      </dgm:extLst>
    </dgm:pt>
    <dgm:pt modelId="{F8A5DE2E-2CFE-4917-B9E7-006EA3EA8959}" type="pres">
      <dgm:prSet presAssocID="{6922B729-8EF8-4F73-B119-515E994A8138}" presName="txNode" presStyleLbl="node1" presStyleIdx="2" presStyleCnt="5">
        <dgm:presLayoutVars>
          <dgm:bulletEnabled val="1"/>
        </dgm:presLayoutVars>
      </dgm:prSet>
      <dgm:spPr/>
    </dgm:pt>
    <dgm:pt modelId="{BC21D377-472A-4869-9103-518980F8FF75}" type="pres">
      <dgm:prSet presAssocID="{41BAB2C6-53ED-4AD3-8ABC-2E0FF11B9387}" presName="sibTrans" presStyleLbl="sibTrans2D1" presStyleIdx="2" presStyleCnt="4"/>
      <dgm:spPr/>
    </dgm:pt>
    <dgm:pt modelId="{8E628735-7DA4-4612-B173-3EA1C3D231DA}" type="pres">
      <dgm:prSet presAssocID="{41BAB2C6-53ED-4AD3-8ABC-2E0FF11B9387}" presName="connTx" presStyleLbl="sibTrans2D1" presStyleIdx="2" presStyleCnt="4"/>
      <dgm:spPr/>
    </dgm:pt>
    <dgm:pt modelId="{E1EB472C-6A1F-4170-892A-CCD3979A0503}" type="pres">
      <dgm:prSet presAssocID="{1B5E2B1D-A081-490D-B57A-D784B8054728}" presName="composite" presStyleCnt="0"/>
      <dgm:spPr/>
    </dgm:pt>
    <dgm:pt modelId="{124A18C5-8FF4-4748-9920-323588793A4C}" type="pres">
      <dgm:prSet presAssocID="{1B5E2B1D-A081-490D-B57A-D784B8054728}" presName="imagSh" presStyleLbl="bgImgPlace1" presStyleIdx="3" presStyleCnt="5" custLinFactNeighborX="2841" custLinFactNeighborY="-17280"/>
      <dgm:spPr>
        <a:blipFill>
          <a:blip xmlns:r="http://schemas.openxmlformats.org/officeDocument/2006/relationships" r:embed="rId7">
            <a:duotone>
              <a:schemeClr val="accent5">
                <a:hueOff val="-12495"/>
                <a:satOff val="429"/>
                <a:lumOff val="-1378"/>
                <a:alphaOff val="0"/>
                <a:shade val="20000"/>
                <a:satMod val="200000"/>
              </a:schemeClr>
              <a:schemeClr val="accent5">
                <a:hueOff val="-12495"/>
                <a:satOff val="429"/>
                <a:lumOff val="-1378"/>
                <a:alphaOff val="0"/>
                <a:tint val="12000"/>
                <a:satMod val="190000"/>
              </a:schemeClr>
            </a:duotone>
          </a:blip>
          <a:srcRect/>
          <a:stretch>
            <a:fillRect/>
          </a:stretch>
        </a:blipFill>
      </dgm:spPr>
    </dgm:pt>
    <dgm:pt modelId="{3560C25E-72B6-4792-AF98-B0D0BC6F8147}" type="pres">
      <dgm:prSet presAssocID="{1B5E2B1D-A081-490D-B57A-D784B8054728}" presName="txNode" presStyleLbl="node1" presStyleIdx="3" presStyleCnt="5">
        <dgm:presLayoutVars>
          <dgm:bulletEnabled val="1"/>
        </dgm:presLayoutVars>
      </dgm:prSet>
      <dgm:spPr/>
    </dgm:pt>
    <dgm:pt modelId="{B12C3390-6B1C-40AE-9EB0-F9ACFA5799CA}" type="pres">
      <dgm:prSet presAssocID="{141188DF-F946-42A6-80E6-8E48EDE05F4C}" presName="sibTrans" presStyleLbl="sibTrans2D1" presStyleIdx="3" presStyleCnt="4"/>
      <dgm:spPr/>
    </dgm:pt>
    <dgm:pt modelId="{6A5AF823-C77B-4C91-A1E9-B4CEE665456D}" type="pres">
      <dgm:prSet presAssocID="{141188DF-F946-42A6-80E6-8E48EDE05F4C}" presName="connTx" presStyleLbl="sibTrans2D1" presStyleIdx="3" presStyleCnt="4"/>
      <dgm:spPr/>
    </dgm:pt>
    <dgm:pt modelId="{B627D98A-A1C6-43FA-A5D2-A3473C716AC4}" type="pres">
      <dgm:prSet presAssocID="{ED896C68-97C5-47E3-99F3-BD17ED6FAC9F}" presName="composite" presStyleCnt="0"/>
      <dgm:spPr/>
    </dgm:pt>
    <dgm:pt modelId="{A65D8E6C-4D1A-4CE1-A1AD-66AC60CD7DE9}" type="pres">
      <dgm:prSet presAssocID="{ED896C68-97C5-47E3-99F3-BD17ED6FAC9F}" presName="imagSh" presStyleLbl="bgImgPlace1" presStyleIdx="4" presStyleCnt="5" custLinFactNeighborX="2841" custLinFactNeighborY="-17280"/>
      <dgm:spPr>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dgm:spPr>
      <dgm:extLst>
        <a:ext uri="{E40237B7-FDA0-4F09-8148-C483321AD2D9}">
          <dgm14:cNvPr xmlns:dgm14="http://schemas.microsoft.com/office/drawing/2010/diagram" id="0" name="" descr="List with solid fill"/>
        </a:ext>
      </dgm:extLst>
    </dgm:pt>
    <dgm:pt modelId="{72F4DC6E-9B92-4858-8CC7-33535A4833A8}" type="pres">
      <dgm:prSet presAssocID="{ED896C68-97C5-47E3-99F3-BD17ED6FAC9F}" presName="txNode" presStyleLbl="node1" presStyleIdx="4" presStyleCnt="5">
        <dgm:presLayoutVars>
          <dgm:bulletEnabled val="1"/>
        </dgm:presLayoutVars>
      </dgm:prSet>
      <dgm:spPr/>
    </dgm:pt>
  </dgm:ptLst>
  <dgm:cxnLst>
    <dgm:cxn modelId="{07551119-A766-4D60-99C1-C4C3C5D7E1DD}" type="presOf" srcId="{ED896C68-97C5-47E3-99F3-BD17ED6FAC9F}" destId="{72F4DC6E-9B92-4858-8CC7-33535A4833A8}" srcOrd="0" destOrd="0" presId="urn:microsoft.com/office/officeart/2005/8/layout/hProcess10"/>
    <dgm:cxn modelId="{7C190824-3D57-4479-912C-3511693BA2C5}" type="presOf" srcId="{394D81B8-8FA9-46A3-95EA-DA0960A8B523}" destId="{E1818948-61BD-4BE7-A26F-C52F1B053A7E}" srcOrd="0" destOrd="0" presId="urn:microsoft.com/office/officeart/2005/8/layout/hProcess10"/>
    <dgm:cxn modelId="{B64FA62B-FE2A-4AD1-87CD-B2854C3EFE49}" srcId="{E6C7FD90-1FBC-4368-ADCB-1C361CBE9CB0}" destId="{1B5E2B1D-A081-490D-B57A-D784B8054728}" srcOrd="3" destOrd="0" parTransId="{89129DE1-E5D8-4171-9E4C-900484FD12E6}" sibTransId="{141188DF-F946-42A6-80E6-8E48EDE05F4C}"/>
    <dgm:cxn modelId="{CCE1322D-3D3D-450E-8FC0-D91C73A12FF9}" srcId="{E6C7FD90-1FBC-4368-ADCB-1C361CBE9CB0}" destId="{9A01E565-E794-4322-8E50-7CA4C659E1BA}" srcOrd="0" destOrd="0" parTransId="{57B32468-AE4B-4972-B911-449B3C79204F}" sibTransId="{394D81B8-8FA9-46A3-95EA-DA0960A8B523}"/>
    <dgm:cxn modelId="{1682955F-D07D-4C7C-BE86-A915B25096C1}" type="presOf" srcId="{141188DF-F946-42A6-80E6-8E48EDE05F4C}" destId="{6A5AF823-C77B-4C91-A1E9-B4CEE665456D}" srcOrd="1" destOrd="0" presId="urn:microsoft.com/office/officeart/2005/8/layout/hProcess10"/>
    <dgm:cxn modelId="{A7AFB041-CA46-4241-8C1E-19ED9E98C277}" type="presOf" srcId="{BA83165D-54C0-4B86-9558-FB7F674D4186}" destId="{E0D1A618-4D1A-49EE-9B90-43562D6ADCBE}" srcOrd="0" destOrd="0" presId="urn:microsoft.com/office/officeart/2005/8/layout/hProcess10"/>
    <dgm:cxn modelId="{C3E7B163-E1C8-4600-A079-CF0146742BB3}" type="presOf" srcId="{9A01E565-E794-4322-8E50-7CA4C659E1BA}" destId="{670506A5-EBBF-4120-BC87-7D0E76677909}" srcOrd="0" destOrd="0" presId="urn:microsoft.com/office/officeart/2005/8/layout/hProcess10"/>
    <dgm:cxn modelId="{E2B9266F-3A3F-48BB-B30D-6F757CEF7638}" type="presOf" srcId="{41BAB2C6-53ED-4AD3-8ABC-2E0FF11B9387}" destId="{BC21D377-472A-4869-9103-518980F8FF75}" srcOrd="0" destOrd="0" presId="urn:microsoft.com/office/officeart/2005/8/layout/hProcess10"/>
    <dgm:cxn modelId="{D914E179-EB69-4F89-BFA2-93AC28C68FEE}" type="presOf" srcId="{1B5E2B1D-A081-490D-B57A-D784B8054728}" destId="{3560C25E-72B6-4792-AF98-B0D0BC6F8147}" srcOrd="0" destOrd="0" presId="urn:microsoft.com/office/officeart/2005/8/layout/hProcess10"/>
    <dgm:cxn modelId="{3744CE7D-6028-48F8-B575-3DD26CDCBE34}" type="presOf" srcId="{394D81B8-8FA9-46A3-95EA-DA0960A8B523}" destId="{879E1D27-0E1F-4E63-BFF5-310CA56279E9}" srcOrd="1" destOrd="0" presId="urn:microsoft.com/office/officeart/2005/8/layout/hProcess10"/>
    <dgm:cxn modelId="{FA5DD885-1429-4ED1-A593-A3A9D187C609}" type="presOf" srcId="{2404C88B-1FCC-42AA-84FB-A84BF857E2C9}" destId="{3A90C67D-3366-41C5-A589-87D3AEE533AA}" srcOrd="0" destOrd="0" presId="urn:microsoft.com/office/officeart/2005/8/layout/hProcess10"/>
    <dgm:cxn modelId="{19858E9A-78B0-44D3-AD6F-19F6155341EE}" type="presOf" srcId="{E6C7FD90-1FBC-4368-ADCB-1C361CBE9CB0}" destId="{E592F49E-8A85-4587-90AC-9135E8154EDD}" srcOrd="0" destOrd="0" presId="urn:microsoft.com/office/officeart/2005/8/layout/hProcess10"/>
    <dgm:cxn modelId="{80C85FAF-EC9D-45A7-9A83-10AECEA96D7F}" type="presOf" srcId="{41BAB2C6-53ED-4AD3-8ABC-2E0FF11B9387}" destId="{8E628735-7DA4-4612-B173-3EA1C3D231DA}" srcOrd="1" destOrd="0" presId="urn:microsoft.com/office/officeart/2005/8/layout/hProcess10"/>
    <dgm:cxn modelId="{9CA3F8B2-7DB2-4B3E-BAC6-2BB4BD19D49E}" srcId="{E6C7FD90-1FBC-4368-ADCB-1C361CBE9CB0}" destId="{BA83165D-54C0-4B86-9558-FB7F674D4186}" srcOrd="1" destOrd="0" parTransId="{39F99759-AABF-4AC6-BF59-60EEFD9A4EAA}" sibTransId="{2404C88B-1FCC-42AA-84FB-A84BF857E2C9}"/>
    <dgm:cxn modelId="{A3CD37BA-216A-4475-83B6-84BAFBFF7807}" type="presOf" srcId="{2404C88B-1FCC-42AA-84FB-A84BF857E2C9}" destId="{01DF7483-4A09-4D60-B3C1-9DA3CCEA7E04}" srcOrd="1" destOrd="0" presId="urn:microsoft.com/office/officeart/2005/8/layout/hProcess10"/>
    <dgm:cxn modelId="{8D39ACE1-6AB3-4893-8695-B9315D2DC0A5}" type="presOf" srcId="{6922B729-8EF8-4F73-B119-515E994A8138}" destId="{F8A5DE2E-2CFE-4917-B9E7-006EA3EA8959}" srcOrd="0" destOrd="0" presId="urn:microsoft.com/office/officeart/2005/8/layout/hProcess10"/>
    <dgm:cxn modelId="{73FB00E7-359E-4782-8148-889A595C28F5}" srcId="{E6C7FD90-1FBC-4368-ADCB-1C361CBE9CB0}" destId="{ED896C68-97C5-47E3-99F3-BD17ED6FAC9F}" srcOrd="4" destOrd="0" parTransId="{21937BDB-5600-446D-A200-DC333B5B6326}" sibTransId="{E5DB6222-E6FC-485F-9EF8-D77BD68EA678}"/>
    <dgm:cxn modelId="{6C1396E8-5607-4353-8D1C-15AFB60CFA92}" type="presOf" srcId="{141188DF-F946-42A6-80E6-8E48EDE05F4C}" destId="{B12C3390-6B1C-40AE-9EB0-F9ACFA5799CA}" srcOrd="0" destOrd="0" presId="urn:microsoft.com/office/officeart/2005/8/layout/hProcess10"/>
    <dgm:cxn modelId="{983B23E9-2C66-4E38-B840-FAE70BC9F16E}" srcId="{E6C7FD90-1FBC-4368-ADCB-1C361CBE9CB0}" destId="{6922B729-8EF8-4F73-B119-515E994A8138}" srcOrd="2" destOrd="0" parTransId="{7D8416FD-EFA0-4FAB-A9B3-BFD391CA281C}" sibTransId="{41BAB2C6-53ED-4AD3-8ABC-2E0FF11B9387}"/>
    <dgm:cxn modelId="{D0DBA8D8-CD9C-46FF-8F20-2FD16C70124C}" type="presParOf" srcId="{E592F49E-8A85-4587-90AC-9135E8154EDD}" destId="{BAEBE35E-56D9-4EE5-AF57-2C612274C904}" srcOrd="0" destOrd="0" presId="urn:microsoft.com/office/officeart/2005/8/layout/hProcess10"/>
    <dgm:cxn modelId="{257007E1-B93D-4404-9AB9-811064C48BC4}" type="presParOf" srcId="{BAEBE35E-56D9-4EE5-AF57-2C612274C904}" destId="{D4E3C2D1-66DA-4B07-A823-29CCF5141ADA}" srcOrd="0" destOrd="0" presId="urn:microsoft.com/office/officeart/2005/8/layout/hProcess10"/>
    <dgm:cxn modelId="{92E4892A-F689-48F4-8ED8-36F93AB86D59}" type="presParOf" srcId="{BAEBE35E-56D9-4EE5-AF57-2C612274C904}" destId="{670506A5-EBBF-4120-BC87-7D0E76677909}" srcOrd="1" destOrd="0" presId="urn:microsoft.com/office/officeart/2005/8/layout/hProcess10"/>
    <dgm:cxn modelId="{6E4FB361-DDA2-4AA5-8578-9492E2F03940}" type="presParOf" srcId="{E592F49E-8A85-4587-90AC-9135E8154EDD}" destId="{E1818948-61BD-4BE7-A26F-C52F1B053A7E}" srcOrd="1" destOrd="0" presId="urn:microsoft.com/office/officeart/2005/8/layout/hProcess10"/>
    <dgm:cxn modelId="{81CA1A0D-4F95-4443-BDA3-E0A927522C80}" type="presParOf" srcId="{E1818948-61BD-4BE7-A26F-C52F1B053A7E}" destId="{879E1D27-0E1F-4E63-BFF5-310CA56279E9}" srcOrd="0" destOrd="0" presId="urn:microsoft.com/office/officeart/2005/8/layout/hProcess10"/>
    <dgm:cxn modelId="{390E4D69-40AA-404B-8E5E-FE326FEE93EE}" type="presParOf" srcId="{E592F49E-8A85-4587-90AC-9135E8154EDD}" destId="{D11F605F-0ABE-4C22-AD67-0C29FE9CC714}" srcOrd="2" destOrd="0" presId="urn:microsoft.com/office/officeart/2005/8/layout/hProcess10"/>
    <dgm:cxn modelId="{9F7EFF7C-2DBD-4BCD-8FDB-77C7AB4AA5FF}" type="presParOf" srcId="{D11F605F-0ABE-4C22-AD67-0C29FE9CC714}" destId="{5E8A5F29-416D-40DD-9BF7-86AEE254B92C}" srcOrd="0" destOrd="0" presId="urn:microsoft.com/office/officeart/2005/8/layout/hProcess10"/>
    <dgm:cxn modelId="{0FF8B03A-32BD-4F16-96D0-1C0A08683A51}" type="presParOf" srcId="{D11F605F-0ABE-4C22-AD67-0C29FE9CC714}" destId="{E0D1A618-4D1A-49EE-9B90-43562D6ADCBE}" srcOrd="1" destOrd="0" presId="urn:microsoft.com/office/officeart/2005/8/layout/hProcess10"/>
    <dgm:cxn modelId="{3B80C43E-5E18-43C1-A253-D3FE9B448EB7}" type="presParOf" srcId="{E592F49E-8A85-4587-90AC-9135E8154EDD}" destId="{3A90C67D-3366-41C5-A589-87D3AEE533AA}" srcOrd="3" destOrd="0" presId="urn:microsoft.com/office/officeart/2005/8/layout/hProcess10"/>
    <dgm:cxn modelId="{3B49ECA4-C6EC-47EC-A183-14E3113A743B}" type="presParOf" srcId="{3A90C67D-3366-41C5-A589-87D3AEE533AA}" destId="{01DF7483-4A09-4D60-B3C1-9DA3CCEA7E04}" srcOrd="0" destOrd="0" presId="urn:microsoft.com/office/officeart/2005/8/layout/hProcess10"/>
    <dgm:cxn modelId="{8272C39F-51D9-446A-81A1-6B7DDDA264AC}" type="presParOf" srcId="{E592F49E-8A85-4587-90AC-9135E8154EDD}" destId="{4303B0DC-3425-4AC1-AA57-7BBB68EB200A}" srcOrd="4" destOrd="0" presId="urn:microsoft.com/office/officeart/2005/8/layout/hProcess10"/>
    <dgm:cxn modelId="{6E82D43D-13EF-4D0F-A038-D47359EBB052}" type="presParOf" srcId="{4303B0DC-3425-4AC1-AA57-7BBB68EB200A}" destId="{29BD087F-4BDD-410B-8F6B-A28392306DFD}" srcOrd="0" destOrd="0" presId="urn:microsoft.com/office/officeart/2005/8/layout/hProcess10"/>
    <dgm:cxn modelId="{B2520A20-D68F-4F7A-B3C2-80E67714C51B}" type="presParOf" srcId="{4303B0DC-3425-4AC1-AA57-7BBB68EB200A}" destId="{F8A5DE2E-2CFE-4917-B9E7-006EA3EA8959}" srcOrd="1" destOrd="0" presId="urn:microsoft.com/office/officeart/2005/8/layout/hProcess10"/>
    <dgm:cxn modelId="{9F756967-0F64-4D9F-A170-F0AA21B3BF0E}" type="presParOf" srcId="{E592F49E-8A85-4587-90AC-9135E8154EDD}" destId="{BC21D377-472A-4869-9103-518980F8FF75}" srcOrd="5" destOrd="0" presId="urn:microsoft.com/office/officeart/2005/8/layout/hProcess10"/>
    <dgm:cxn modelId="{8FE7E456-E4F0-4129-B2D1-39FE22CE0998}" type="presParOf" srcId="{BC21D377-472A-4869-9103-518980F8FF75}" destId="{8E628735-7DA4-4612-B173-3EA1C3D231DA}" srcOrd="0" destOrd="0" presId="urn:microsoft.com/office/officeart/2005/8/layout/hProcess10"/>
    <dgm:cxn modelId="{A876B0DF-026A-4619-AD37-E6F75FEDCB11}" type="presParOf" srcId="{E592F49E-8A85-4587-90AC-9135E8154EDD}" destId="{E1EB472C-6A1F-4170-892A-CCD3979A0503}" srcOrd="6" destOrd="0" presId="urn:microsoft.com/office/officeart/2005/8/layout/hProcess10"/>
    <dgm:cxn modelId="{175C25D9-B697-495F-956F-C743D0F7753B}" type="presParOf" srcId="{E1EB472C-6A1F-4170-892A-CCD3979A0503}" destId="{124A18C5-8FF4-4748-9920-323588793A4C}" srcOrd="0" destOrd="0" presId="urn:microsoft.com/office/officeart/2005/8/layout/hProcess10"/>
    <dgm:cxn modelId="{E5374F08-D39E-4BD9-916F-04EA8D3CFB7A}" type="presParOf" srcId="{E1EB472C-6A1F-4170-892A-CCD3979A0503}" destId="{3560C25E-72B6-4792-AF98-B0D0BC6F8147}" srcOrd="1" destOrd="0" presId="urn:microsoft.com/office/officeart/2005/8/layout/hProcess10"/>
    <dgm:cxn modelId="{AEFFA307-5137-4890-91DD-8DDBA917EFE4}" type="presParOf" srcId="{E592F49E-8A85-4587-90AC-9135E8154EDD}" destId="{B12C3390-6B1C-40AE-9EB0-F9ACFA5799CA}" srcOrd="7" destOrd="0" presId="urn:microsoft.com/office/officeart/2005/8/layout/hProcess10"/>
    <dgm:cxn modelId="{EAC45625-FA2B-4232-A389-06EE6D46204B}" type="presParOf" srcId="{B12C3390-6B1C-40AE-9EB0-F9ACFA5799CA}" destId="{6A5AF823-C77B-4C91-A1E9-B4CEE665456D}" srcOrd="0" destOrd="0" presId="urn:microsoft.com/office/officeart/2005/8/layout/hProcess10"/>
    <dgm:cxn modelId="{E83D92B8-8FD8-4CDF-AE03-C397D7A2CBC6}" type="presParOf" srcId="{E592F49E-8A85-4587-90AC-9135E8154EDD}" destId="{B627D98A-A1C6-43FA-A5D2-A3473C716AC4}" srcOrd="8" destOrd="0" presId="urn:microsoft.com/office/officeart/2005/8/layout/hProcess10"/>
    <dgm:cxn modelId="{AF509B4D-56BC-4E57-96B7-D5D7044250F0}" type="presParOf" srcId="{B627D98A-A1C6-43FA-A5D2-A3473C716AC4}" destId="{A65D8E6C-4D1A-4CE1-A1AD-66AC60CD7DE9}" srcOrd="0" destOrd="0" presId="urn:microsoft.com/office/officeart/2005/8/layout/hProcess10"/>
    <dgm:cxn modelId="{4BEBACC0-283B-472D-BCC6-B20880B546B2}" type="presParOf" srcId="{B627D98A-A1C6-43FA-A5D2-A3473C716AC4}" destId="{72F4DC6E-9B92-4858-8CC7-33535A4833A8}"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E6C7FD90-1FBC-4368-ADCB-1C361CBE9CB0}" type="doc">
      <dgm:prSet loTypeId="urn:microsoft.com/office/officeart/2005/8/layout/hProcess10" loCatId="picture" qsTypeId="urn:microsoft.com/office/officeart/2005/8/quickstyle/simple1" qsCatId="simple" csTypeId="urn:microsoft.com/office/officeart/2005/8/colors/accent5_4" csCatId="accent5" phldr="1"/>
      <dgm:spPr/>
      <dgm:t>
        <a:bodyPr/>
        <a:lstStyle/>
        <a:p>
          <a:endParaRPr lang="en-GB"/>
        </a:p>
      </dgm:t>
    </dgm:pt>
    <dgm:pt modelId="{9A01E565-E794-4322-8E50-7CA4C659E1BA}">
      <dgm:prSet phldrT="[Text]"/>
      <dgm:spPr/>
      <dgm:t>
        <a:bodyPr/>
        <a:lstStyle/>
        <a:p>
          <a:r>
            <a:rPr lang="en-GB" dirty="0"/>
            <a:t>Environment Setup </a:t>
          </a:r>
        </a:p>
      </dgm:t>
    </dgm:pt>
    <dgm:pt modelId="{57B32468-AE4B-4972-B911-449B3C79204F}" type="parTrans" cxnId="{CCE1322D-3D3D-450E-8FC0-D91C73A12FF9}">
      <dgm:prSet/>
      <dgm:spPr/>
      <dgm:t>
        <a:bodyPr/>
        <a:lstStyle/>
        <a:p>
          <a:endParaRPr lang="en-GB"/>
        </a:p>
      </dgm:t>
    </dgm:pt>
    <dgm:pt modelId="{394D81B8-8FA9-46A3-95EA-DA0960A8B523}" type="sibTrans" cxnId="{CCE1322D-3D3D-450E-8FC0-D91C73A12FF9}">
      <dgm:prSet/>
      <dgm:spPr/>
      <dgm:t>
        <a:bodyPr/>
        <a:lstStyle/>
        <a:p>
          <a:endParaRPr lang="en-GB"/>
        </a:p>
      </dgm:t>
    </dgm:pt>
    <dgm:pt modelId="{6922B729-8EF8-4F73-B119-515E994A8138}">
      <dgm:prSet phldrT="[Text]"/>
      <dgm:spPr/>
      <dgm:t>
        <a:bodyPr/>
        <a:lstStyle/>
        <a:p>
          <a:r>
            <a:rPr lang="en-GB" dirty="0"/>
            <a:t>Ros2 package tree and implementation</a:t>
          </a:r>
        </a:p>
      </dgm:t>
    </dgm:pt>
    <dgm:pt modelId="{7D8416FD-EFA0-4FAB-A9B3-BFD391CA281C}" type="parTrans" cxnId="{983B23E9-2C66-4E38-B840-FAE70BC9F16E}">
      <dgm:prSet/>
      <dgm:spPr/>
      <dgm:t>
        <a:bodyPr/>
        <a:lstStyle/>
        <a:p>
          <a:endParaRPr lang="en-GB"/>
        </a:p>
      </dgm:t>
    </dgm:pt>
    <dgm:pt modelId="{41BAB2C6-53ED-4AD3-8ABC-2E0FF11B9387}" type="sibTrans" cxnId="{983B23E9-2C66-4E38-B840-FAE70BC9F16E}">
      <dgm:prSet/>
      <dgm:spPr/>
      <dgm:t>
        <a:bodyPr/>
        <a:lstStyle/>
        <a:p>
          <a:endParaRPr lang="en-GB"/>
        </a:p>
      </dgm:t>
    </dgm:pt>
    <dgm:pt modelId="{1B5E2B1D-A081-490D-B57A-D784B8054728}">
      <dgm:prSet/>
      <dgm:spPr/>
      <dgm:t>
        <a:bodyPr/>
        <a:lstStyle/>
        <a:p>
          <a:r>
            <a:rPr lang="en-GB" dirty="0"/>
            <a:t>Integrating OPCUA and ROS2</a:t>
          </a:r>
        </a:p>
      </dgm:t>
    </dgm:pt>
    <dgm:pt modelId="{89129DE1-E5D8-4171-9E4C-900484FD12E6}" type="parTrans" cxnId="{B64FA62B-FE2A-4AD1-87CD-B2854C3EFE49}">
      <dgm:prSet/>
      <dgm:spPr/>
      <dgm:t>
        <a:bodyPr/>
        <a:lstStyle/>
        <a:p>
          <a:endParaRPr lang="en-GB"/>
        </a:p>
      </dgm:t>
    </dgm:pt>
    <dgm:pt modelId="{141188DF-F946-42A6-80E6-8E48EDE05F4C}" type="sibTrans" cxnId="{B64FA62B-FE2A-4AD1-87CD-B2854C3EFE49}">
      <dgm:prSet/>
      <dgm:spPr/>
      <dgm:t>
        <a:bodyPr/>
        <a:lstStyle/>
        <a:p>
          <a:endParaRPr lang="en-GB"/>
        </a:p>
      </dgm:t>
    </dgm:pt>
    <dgm:pt modelId="{BA83165D-54C0-4B86-9558-FB7F674D4186}">
      <dgm:prSet phldrT="[Text]"/>
      <dgm:spPr/>
      <dgm:t>
        <a:bodyPr/>
        <a:lstStyle/>
        <a:p>
          <a:r>
            <a:rPr lang="en-GB" dirty="0"/>
            <a:t>KukaVarProxy Experimental Hardware communication</a:t>
          </a:r>
        </a:p>
      </dgm:t>
    </dgm:pt>
    <dgm:pt modelId="{39F99759-AABF-4AC6-BF59-60EEFD9A4EAA}" type="parTrans" cxnId="{9CA3F8B2-7DB2-4B3E-BAC6-2BB4BD19D49E}">
      <dgm:prSet/>
      <dgm:spPr/>
      <dgm:t>
        <a:bodyPr/>
        <a:lstStyle/>
        <a:p>
          <a:endParaRPr lang="en-GB"/>
        </a:p>
      </dgm:t>
    </dgm:pt>
    <dgm:pt modelId="{2404C88B-1FCC-42AA-84FB-A84BF857E2C9}" type="sibTrans" cxnId="{9CA3F8B2-7DB2-4B3E-BAC6-2BB4BD19D49E}">
      <dgm:prSet/>
      <dgm:spPr/>
      <dgm:t>
        <a:bodyPr/>
        <a:lstStyle/>
        <a:p>
          <a:endParaRPr lang="en-GB"/>
        </a:p>
      </dgm:t>
    </dgm:pt>
    <dgm:pt modelId="{ED896C68-97C5-47E3-99F3-BD17ED6FAC9F}">
      <dgm:prSet/>
      <dgm:spPr/>
      <dgm:t>
        <a:bodyPr/>
        <a:lstStyle/>
        <a:p>
          <a:r>
            <a:rPr lang="en-GB" dirty="0"/>
            <a:t>Dashboard</a:t>
          </a:r>
        </a:p>
      </dgm:t>
    </dgm:pt>
    <dgm:pt modelId="{21937BDB-5600-446D-A200-DC333B5B6326}" type="parTrans" cxnId="{73FB00E7-359E-4782-8148-889A595C28F5}">
      <dgm:prSet/>
      <dgm:spPr/>
      <dgm:t>
        <a:bodyPr/>
        <a:lstStyle/>
        <a:p>
          <a:endParaRPr lang="en-GB"/>
        </a:p>
      </dgm:t>
    </dgm:pt>
    <dgm:pt modelId="{E5DB6222-E6FC-485F-9EF8-D77BD68EA678}" type="sibTrans" cxnId="{73FB00E7-359E-4782-8148-889A595C28F5}">
      <dgm:prSet/>
      <dgm:spPr/>
      <dgm:t>
        <a:bodyPr/>
        <a:lstStyle/>
        <a:p>
          <a:endParaRPr lang="en-GB"/>
        </a:p>
      </dgm:t>
    </dgm:pt>
    <dgm:pt modelId="{E592F49E-8A85-4587-90AC-9135E8154EDD}" type="pres">
      <dgm:prSet presAssocID="{E6C7FD90-1FBC-4368-ADCB-1C361CBE9CB0}" presName="Name0" presStyleCnt="0">
        <dgm:presLayoutVars>
          <dgm:dir/>
          <dgm:resizeHandles val="exact"/>
        </dgm:presLayoutVars>
      </dgm:prSet>
      <dgm:spPr/>
    </dgm:pt>
    <dgm:pt modelId="{BAEBE35E-56D9-4EE5-AF57-2C612274C904}" type="pres">
      <dgm:prSet presAssocID="{9A01E565-E794-4322-8E50-7CA4C659E1BA}" presName="composite" presStyleCnt="0"/>
      <dgm:spPr/>
    </dgm:pt>
    <dgm:pt modelId="{D4E3C2D1-66DA-4B07-A823-29CCF5141ADA}" type="pres">
      <dgm:prSet presAssocID="{9A01E565-E794-4322-8E50-7CA4C659E1BA}" presName="imagSh" presStyleLbl="bgImgPlace1" presStyleIdx="0" presStyleCnt="5" custLinFactNeighborX="2841" custLinFactNeighborY="-1728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mpleted with solid fill"/>
        </a:ext>
      </dgm:extLst>
    </dgm:pt>
    <dgm:pt modelId="{670506A5-EBBF-4120-BC87-7D0E76677909}" type="pres">
      <dgm:prSet presAssocID="{9A01E565-E794-4322-8E50-7CA4C659E1BA}" presName="txNode" presStyleLbl="node1" presStyleIdx="0" presStyleCnt="5">
        <dgm:presLayoutVars>
          <dgm:bulletEnabled val="1"/>
        </dgm:presLayoutVars>
      </dgm:prSet>
      <dgm:spPr/>
    </dgm:pt>
    <dgm:pt modelId="{E1818948-61BD-4BE7-A26F-C52F1B053A7E}" type="pres">
      <dgm:prSet presAssocID="{394D81B8-8FA9-46A3-95EA-DA0960A8B523}" presName="sibTrans" presStyleLbl="sibTrans2D1" presStyleIdx="0" presStyleCnt="4"/>
      <dgm:spPr/>
    </dgm:pt>
    <dgm:pt modelId="{879E1D27-0E1F-4E63-BFF5-310CA56279E9}" type="pres">
      <dgm:prSet presAssocID="{394D81B8-8FA9-46A3-95EA-DA0960A8B523}" presName="connTx" presStyleLbl="sibTrans2D1" presStyleIdx="0" presStyleCnt="4"/>
      <dgm:spPr/>
    </dgm:pt>
    <dgm:pt modelId="{D11F605F-0ABE-4C22-AD67-0C29FE9CC714}" type="pres">
      <dgm:prSet presAssocID="{BA83165D-54C0-4B86-9558-FB7F674D4186}" presName="composite" presStyleCnt="0"/>
      <dgm:spPr/>
    </dgm:pt>
    <dgm:pt modelId="{5E8A5F29-416D-40DD-9BF7-86AEE254B92C}" type="pres">
      <dgm:prSet presAssocID="{BA83165D-54C0-4B86-9558-FB7F674D4186}" presName="imagSh" presStyleLbl="bgImgPlace1" presStyleIdx="1" presStyleCnt="5" custLinFactNeighborX="2841" custLinFactNeighborY="-17280"/>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ompleted with solid fill"/>
        </a:ext>
      </dgm:extLst>
    </dgm:pt>
    <dgm:pt modelId="{E0D1A618-4D1A-49EE-9B90-43562D6ADCBE}" type="pres">
      <dgm:prSet presAssocID="{BA83165D-54C0-4B86-9558-FB7F674D4186}" presName="txNode" presStyleLbl="node1" presStyleIdx="1" presStyleCnt="5">
        <dgm:presLayoutVars>
          <dgm:bulletEnabled val="1"/>
        </dgm:presLayoutVars>
      </dgm:prSet>
      <dgm:spPr/>
    </dgm:pt>
    <dgm:pt modelId="{3A90C67D-3366-41C5-A589-87D3AEE533AA}" type="pres">
      <dgm:prSet presAssocID="{2404C88B-1FCC-42AA-84FB-A84BF857E2C9}" presName="sibTrans" presStyleLbl="sibTrans2D1" presStyleIdx="1" presStyleCnt="4"/>
      <dgm:spPr/>
    </dgm:pt>
    <dgm:pt modelId="{01DF7483-4A09-4D60-B3C1-9DA3CCEA7E04}" type="pres">
      <dgm:prSet presAssocID="{2404C88B-1FCC-42AA-84FB-A84BF857E2C9}" presName="connTx" presStyleLbl="sibTrans2D1" presStyleIdx="1" presStyleCnt="4"/>
      <dgm:spPr/>
    </dgm:pt>
    <dgm:pt modelId="{4303B0DC-3425-4AC1-AA57-7BBB68EB200A}" type="pres">
      <dgm:prSet presAssocID="{6922B729-8EF8-4F73-B119-515E994A8138}" presName="composite" presStyleCnt="0"/>
      <dgm:spPr/>
    </dgm:pt>
    <dgm:pt modelId="{29BD087F-4BDD-410B-8F6B-A28392306DFD}" type="pres">
      <dgm:prSet presAssocID="{6922B729-8EF8-4F73-B119-515E994A8138}" presName="imagSh" presStyleLbl="bgImgPlace1" presStyleIdx="2" presStyleCnt="5" custLinFactNeighborX="2841" custLinFactNeighborY="-1728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ompleted with solid fill"/>
        </a:ext>
      </dgm:extLst>
    </dgm:pt>
    <dgm:pt modelId="{F8A5DE2E-2CFE-4917-B9E7-006EA3EA8959}" type="pres">
      <dgm:prSet presAssocID="{6922B729-8EF8-4F73-B119-515E994A8138}" presName="txNode" presStyleLbl="node1" presStyleIdx="2" presStyleCnt="5">
        <dgm:presLayoutVars>
          <dgm:bulletEnabled val="1"/>
        </dgm:presLayoutVars>
      </dgm:prSet>
      <dgm:spPr/>
    </dgm:pt>
    <dgm:pt modelId="{BC21D377-472A-4869-9103-518980F8FF75}" type="pres">
      <dgm:prSet presAssocID="{41BAB2C6-53ED-4AD3-8ABC-2E0FF11B9387}" presName="sibTrans" presStyleLbl="sibTrans2D1" presStyleIdx="2" presStyleCnt="4"/>
      <dgm:spPr/>
    </dgm:pt>
    <dgm:pt modelId="{8E628735-7DA4-4612-B173-3EA1C3D231DA}" type="pres">
      <dgm:prSet presAssocID="{41BAB2C6-53ED-4AD3-8ABC-2E0FF11B9387}" presName="connTx" presStyleLbl="sibTrans2D1" presStyleIdx="2" presStyleCnt="4"/>
      <dgm:spPr/>
    </dgm:pt>
    <dgm:pt modelId="{E1EB472C-6A1F-4170-892A-CCD3979A0503}" type="pres">
      <dgm:prSet presAssocID="{1B5E2B1D-A081-490D-B57A-D784B8054728}" presName="composite" presStyleCnt="0"/>
      <dgm:spPr/>
    </dgm:pt>
    <dgm:pt modelId="{124A18C5-8FF4-4748-9920-323588793A4C}" type="pres">
      <dgm:prSet presAssocID="{1B5E2B1D-A081-490D-B57A-D784B8054728}" presName="imagSh" presStyleLbl="bgImgPlace1" presStyleIdx="3" presStyleCnt="5" custLinFactNeighborX="2841" custLinFactNeighborY="-17280"/>
      <dgm:spPr>
        <a:blipFill>
          <a:blip xmlns:r="http://schemas.openxmlformats.org/officeDocument/2006/relationships" r:embed="rId7">
            <a:duotone>
              <a:schemeClr val="accent5">
                <a:hueOff val="-12495"/>
                <a:satOff val="429"/>
                <a:lumOff val="-1378"/>
                <a:alphaOff val="0"/>
                <a:shade val="20000"/>
                <a:satMod val="200000"/>
              </a:schemeClr>
              <a:schemeClr val="accent5">
                <a:hueOff val="-12495"/>
                <a:satOff val="429"/>
                <a:lumOff val="-1378"/>
                <a:alphaOff val="0"/>
                <a:tint val="12000"/>
                <a:satMod val="190000"/>
              </a:schemeClr>
            </a:duotone>
          </a:blip>
          <a:srcRect/>
          <a:stretch>
            <a:fillRect/>
          </a:stretch>
        </a:blipFill>
      </dgm:spPr>
    </dgm:pt>
    <dgm:pt modelId="{3560C25E-72B6-4792-AF98-B0D0BC6F8147}" type="pres">
      <dgm:prSet presAssocID="{1B5E2B1D-A081-490D-B57A-D784B8054728}" presName="txNode" presStyleLbl="node1" presStyleIdx="3" presStyleCnt="5">
        <dgm:presLayoutVars>
          <dgm:bulletEnabled val="1"/>
        </dgm:presLayoutVars>
      </dgm:prSet>
      <dgm:spPr/>
    </dgm:pt>
    <dgm:pt modelId="{B12C3390-6B1C-40AE-9EB0-F9ACFA5799CA}" type="pres">
      <dgm:prSet presAssocID="{141188DF-F946-42A6-80E6-8E48EDE05F4C}" presName="sibTrans" presStyleLbl="sibTrans2D1" presStyleIdx="3" presStyleCnt="4"/>
      <dgm:spPr/>
    </dgm:pt>
    <dgm:pt modelId="{6A5AF823-C77B-4C91-A1E9-B4CEE665456D}" type="pres">
      <dgm:prSet presAssocID="{141188DF-F946-42A6-80E6-8E48EDE05F4C}" presName="connTx" presStyleLbl="sibTrans2D1" presStyleIdx="3" presStyleCnt="4"/>
      <dgm:spPr/>
    </dgm:pt>
    <dgm:pt modelId="{B627D98A-A1C6-43FA-A5D2-A3473C716AC4}" type="pres">
      <dgm:prSet presAssocID="{ED896C68-97C5-47E3-99F3-BD17ED6FAC9F}" presName="composite" presStyleCnt="0"/>
      <dgm:spPr/>
    </dgm:pt>
    <dgm:pt modelId="{A65D8E6C-4D1A-4CE1-A1AD-66AC60CD7DE9}" type="pres">
      <dgm:prSet presAssocID="{ED896C68-97C5-47E3-99F3-BD17ED6FAC9F}" presName="imagSh" presStyleLbl="bgImgPlace1" presStyleIdx="4" presStyleCnt="5" custLinFactNeighborX="2841" custLinFactNeighborY="-17280"/>
      <dgm:spPr>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dgm:spPr>
      <dgm:extLst>
        <a:ext uri="{E40237B7-FDA0-4F09-8148-C483321AD2D9}">
          <dgm14:cNvPr xmlns:dgm14="http://schemas.microsoft.com/office/drawing/2010/diagram" id="0" name="" descr="List with solid fill"/>
        </a:ext>
      </dgm:extLst>
    </dgm:pt>
    <dgm:pt modelId="{72F4DC6E-9B92-4858-8CC7-33535A4833A8}" type="pres">
      <dgm:prSet presAssocID="{ED896C68-97C5-47E3-99F3-BD17ED6FAC9F}" presName="txNode" presStyleLbl="node1" presStyleIdx="4" presStyleCnt="5">
        <dgm:presLayoutVars>
          <dgm:bulletEnabled val="1"/>
        </dgm:presLayoutVars>
      </dgm:prSet>
      <dgm:spPr/>
    </dgm:pt>
  </dgm:ptLst>
  <dgm:cxnLst>
    <dgm:cxn modelId="{07551119-A766-4D60-99C1-C4C3C5D7E1DD}" type="presOf" srcId="{ED896C68-97C5-47E3-99F3-BD17ED6FAC9F}" destId="{72F4DC6E-9B92-4858-8CC7-33535A4833A8}" srcOrd="0" destOrd="0" presId="urn:microsoft.com/office/officeart/2005/8/layout/hProcess10"/>
    <dgm:cxn modelId="{7C190824-3D57-4479-912C-3511693BA2C5}" type="presOf" srcId="{394D81B8-8FA9-46A3-95EA-DA0960A8B523}" destId="{E1818948-61BD-4BE7-A26F-C52F1B053A7E}" srcOrd="0" destOrd="0" presId="urn:microsoft.com/office/officeart/2005/8/layout/hProcess10"/>
    <dgm:cxn modelId="{B64FA62B-FE2A-4AD1-87CD-B2854C3EFE49}" srcId="{E6C7FD90-1FBC-4368-ADCB-1C361CBE9CB0}" destId="{1B5E2B1D-A081-490D-B57A-D784B8054728}" srcOrd="3" destOrd="0" parTransId="{89129DE1-E5D8-4171-9E4C-900484FD12E6}" sibTransId="{141188DF-F946-42A6-80E6-8E48EDE05F4C}"/>
    <dgm:cxn modelId="{CCE1322D-3D3D-450E-8FC0-D91C73A12FF9}" srcId="{E6C7FD90-1FBC-4368-ADCB-1C361CBE9CB0}" destId="{9A01E565-E794-4322-8E50-7CA4C659E1BA}" srcOrd="0" destOrd="0" parTransId="{57B32468-AE4B-4972-B911-449B3C79204F}" sibTransId="{394D81B8-8FA9-46A3-95EA-DA0960A8B523}"/>
    <dgm:cxn modelId="{1682955F-D07D-4C7C-BE86-A915B25096C1}" type="presOf" srcId="{141188DF-F946-42A6-80E6-8E48EDE05F4C}" destId="{6A5AF823-C77B-4C91-A1E9-B4CEE665456D}" srcOrd="1" destOrd="0" presId="urn:microsoft.com/office/officeart/2005/8/layout/hProcess10"/>
    <dgm:cxn modelId="{A7AFB041-CA46-4241-8C1E-19ED9E98C277}" type="presOf" srcId="{BA83165D-54C0-4B86-9558-FB7F674D4186}" destId="{E0D1A618-4D1A-49EE-9B90-43562D6ADCBE}" srcOrd="0" destOrd="0" presId="urn:microsoft.com/office/officeart/2005/8/layout/hProcess10"/>
    <dgm:cxn modelId="{C3E7B163-E1C8-4600-A079-CF0146742BB3}" type="presOf" srcId="{9A01E565-E794-4322-8E50-7CA4C659E1BA}" destId="{670506A5-EBBF-4120-BC87-7D0E76677909}" srcOrd="0" destOrd="0" presId="urn:microsoft.com/office/officeart/2005/8/layout/hProcess10"/>
    <dgm:cxn modelId="{E2B9266F-3A3F-48BB-B30D-6F757CEF7638}" type="presOf" srcId="{41BAB2C6-53ED-4AD3-8ABC-2E0FF11B9387}" destId="{BC21D377-472A-4869-9103-518980F8FF75}" srcOrd="0" destOrd="0" presId="urn:microsoft.com/office/officeart/2005/8/layout/hProcess10"/>
    <dgm:cxn modelId="{D914E179-EB69-4F89-BFA2-93AC28C68FEE}" type="presOf" srcId="{1B5E2B1D-A081-490D-B57A-D784B8054728}" destId="{3560C25E-72B6-4792-AF98-B0D0BC6F8147}" srcOrd="0" destOrd="0" presId="urn:microsoft.com/office/officeart/2005/8/layout/hProcess10"/>
    <dgm:cxn modelId="{3744CE7D-6028-48F8-B575-3DD26CDCBE34}" type="presOf" srcId="{394D81B8-8FA9-46A3-95EA-DA0960A8B523}" destId="{879E1D27-0E1F-4E63-BFF5-310CA56279E9}" srcOrd="1" destOrd="0" presId="urn:microsoft.com/office/officeart/2005/8/layout/hProcess10"/>
    <dgm:cxn modelId="{FA5DD885-1429-4ED1-A593-A3A9D187C609}" type="presOf" srcId="{2404C88B-1FCC-42AA-84FB-A84BF857E2C9}" destId="{3A90C67D-3366-41C5-A589-87D3AEE533AA}" srcOrd="0" destOrd="0" presId="urn:microsoft.com/office/officeart/2005/8/layout/hProcess10"/>
    <dgm:cxn modelId="{19858E9A-78B0-44D3-AD6F-19F6155341EE}" type="presOf" srcId="{E6C7FD90-1FBC-4368-ADCB-1C361CBE9CB0}" destId="{E592F49E-8A85-4587-90AC-9135E8154EDD}" srcOrd="0" destOrd="0" presId="urn:microsoft.com/office/officeart/2005/8/layout/hProcess10"/>
    <dgm:cxn modelId="{80C85FAF-EC9D-45A7-9A83-10AECEA96D7F}" type="presOf" srcId="{41BAB2C6-53ED-4AD3-8ABC-2E0FF11B9387}" destId="{8E628735-7DA4-4612-B173-3EA1C3D231DA}" srcOrd="1" destOrd="0" presId="urn:microsoft.com/office/officeart/2005/8/layout/hProcess10"/>
    <dgm:cxn modelId="{9CA3F8B2-7DB2-4B3E-BAC6-2BB4BD19D49E}" srcId="{E6C7FD90-1FBC-4368-ADCB-1C361CBE9CB0}" destId="{BA83165D-54C0-4B86-9558-FB7F674D4186}" srcOrd="1" destOrd="0" parTransId="{39F99759-AABF-4AC6-BF59-60EEFD9A4EAA}" sibTransId="{2404C88B-1FCC-42AA-84FB-A84BF857E2C9}"/>
    <dgm:cxn modelId="{A3CD37BA-216A-4475-83B6-84BAFBFF7807}" type="presOf" srcId="{2404C88B-1FCC-42AA-84FB-A84BF857E2C9}" destId="{01DF7483-4A09-4D60-B3C1-9DA3CCEA7E04}" srcOrd="1" destOrd="0" presId="urn:microsoft.com/office/officeart/2005/8/layout/hProcess10"/>
    <dgm:cxn modelId="{8D39ACE1-6AB3-4893-8695-B9315D2DC0A5}" type="presOf" srcId="{6922B729-8EF8-4F73-B119-515E994A8138}" destId="{F8A5DE2E-2CFE-4917-B9E7-006EA3EA8959}" srcOrd="0" destOrd="0" presId="urn:microsoft.com/office/officeart/2005/8/layout/hProcess10"/>
    <dgm:cxn modelId="{73FB00E7-359E-4782-8148-889A595C28F5}" srcId="{E6C7FD90-1FBC-4368-ADCB-1C361CBE9CB0}" destId="{ED896C68-97C5-47E3-99F3-BD17ED6FAC9F}" srcOrd="4" destOrd="0" parTransId="{21937BDB-5600-446D-A200-DC333B5B6326}" sibTransId="{E5DB6222-E6FC-485F-9EF8-D77BD68EA678}"/>
    <dgm:cxn modelId="{6C1396E8-5607-4353-8D1C-15AFB60CFA92}" type="presOf" srcId="{141188DF-F946-42A6-80E6-8E48EDE05F4C}" destId="{B12C3390-6B1C-40AE-9EB0-F9ACFA5799CA}" srcOrd="0" destOrd="0" presId="urn:microsoft.com/office/officeart/2005/8/layout/hProcess10"/>
    <dgm:cxn modelId="{983B23E9-2C66-4E38-B840-FAE70BC9F16E}" srcId="{E6C7FD90-1FBC-4368-ADCB-1C361CBE9CB0}" destId="{6922B729-8EF8-4F73-B119-515E994A8138}" srcOrd="2" destOrd="0" parTransId="{7D8416FD-EFA0-4FAB-A9B3-BFD391CA281C}" sibTransId="{41BAB2C6-53ED-4AD3-8ABC-2E0FF11B9387}"/>
    <dgm:cxn modelId="{D0DBA8D8-CD9C-46FF-8F20-2FD16C70124C}" type="presParOf" srcId="{E592F49E-8A85-4587-90AC-9135E8154EDD}" destId="{BAEBE35E-56D9-4EE5-AF57-2C612274C904}" srcOrd="0" destOrd="0" presId="urn:microsoft.com/office/officeart/2005/8/layout/hProcess10"/>
    <dgm:cxn modelId="{257007E1-B93D-4404-9AB9-811064C48BC4}" type="presParOf" srcId="{BAEBE35E-56D9-4EE5-AF57-2C612274C904}" destId="{D4E3C2D1-66DA-4B07-A823-29CCF5141ADA}" srcOrd="0" destOrd="0" presId="urn:microsoft.com/office/officeart/2005/8/layout/hProcess10"/>
    <dgm:cxn modelId="{92E4892A-F689-48F4-8ED8-36F93AB86D59}" type="presParOf" srcId="{BAEBE35E-56D9-4EE5-AF57-2C612274C904}" destId="{670506A5-EBBF-4120-BC87-7D0E76677909}" srcOrd="1" destOrd="0" presId="urn:microsoft.com/office/officeart/2005/8/layout/hProcess10"/>
    <dgm:cxn modelId="{6E4FB361-DDA2-4AA5-8578-9492E2F03940}" type="presParOf" srcId="{E592F49E-8A85-4587-90AC-9135E8154EDD}" destId="{E1818948-61BD-4BE7-A26F-C52F1B053A7E}" srcOrd="1" destOrd="0" presId="urn:microsoft.com/office/officeart/2005/8/layout/hProcess10"/>
    <dgm:cxn modelId="{81CA1A0D-4F95-4443-BDA3-E0A927522C80}" type="presParOf" srcId="{E1818948-61BD-4BE7-A26F-C52F1B053A7E}" destId="{879E1D27-0E1F-4E63-BFF5-310CA56279E9}" srcOrd="0" destOrd="0" presId="urn:microsoft.com/office/officeart/2005/8/layout/hProcess10"/>
    <dgm:cxn modelId="{390E4D69-40AA-404B-8E5E-FE326FEE93EE}" type="presParOf" srcId="{E592F49E-8A85-4587-90AC-9135E8154EDD}" destId="{D11F605F-0ABE-4C22-AD67-0C29FE9CC714}" srcOrd="2" destOrd="0" presId="urn:microsoft.com/office/officeart/2005/8/layout/hProcess10"/>
    <dgm:cxn modelId="{9F7EFF7C-2DBD-4BCD-8FDB-77C7AB4AA5FF}" type="presParOf" srcId="{D11F605F-0ABE-4C22-AD67-0C29FE9CC714}" destId="{5E8A5F29-416D-40DD-9BF7-86AEE254B92C}" srcOrd="0" destOrd="0" presId="urn:microsoft.com/office/officeart/2005/8/layout/hProcess10"/>
    <dgm:cxn modelId="{0FF8B03A-32BD-4F16-96D0-1C0A08683A51}" type="presParOf" srcId="{D11F605F-0ABE-4C22-AD67-0C29FE9CC714}" destId="{E0D1A618-4D1A-49EE-9B90-43562D6ADCBE}" srcOrd="1" destOrd="0" presId="urn:microsoft.com/office/officeart/2005/8/layout/hProcess10"/>
    <dgm:cxn modelId="{3B80C43E-5E18-43C1-A253-D3FE9B448EB7}" type="presParOf" srcId="{E592F49E-8A85-4587-90AC-9135E8154EDD}" destId="{3A90C67D-3366-41C5-A589-87D3AEE533AA}" srcOrd="3" destOrd="0" presId="urn:microsoft.com/office/officeart/2005/8/layout/hProcess10"/>
    <dgm:cxn modelId="{3B49ECA4-C6EC-47EC-A183-14E3113A743B}" type="presParOf" srcId="{3A90C67D-3366-41C5-A589-87D3AEE533AA}" destId="{01DF7483-4A09-4D60-B3C1-9DA3CCEA7E04}" srcOrd="0" destOrd="0" presId="urn:microsoft.com/office/officeart/2005/8/layout/hProcess10"/>
    <dgm:cxn modelId="{8272C39F-51D9-446A-81A1-6B7DDDA264AC}" type="presParOf" srcId="{E592F49E-8A85-4587-90AC-9135E8154EDD}" destId="{4303B0DC-3425-4AC1-AA57-7BBB68EB200A}" srcOrd="4" destOrd="0" presId="urn:microsoft.com/office/officeart/2005/8/layout/hProcess10"/>
    <dgm:cxn modelId="{6E82D43D-13EF-4D0F-A038-D47359EBB052}" type="presParOf" srcId="{4303B0DC-3425-4AC1-AA57-7BBB68EB200A}" destId="{29BD087F-4BDD-410B-8F6B-A28392306DFD}" srcOrd="0" destOrd="0" presId="urn:microsoft.com/office/officeart/2005/8/layout/hProcess10"/>
    <dgm:cxn modelId="{B2520A20-D68F-4F7A-B3C2-80E67714C51B}" type="presParOf" srcId="{4303B0DC-3425-4AC1-AA57-7BBB68EB200A}" destId="{F8A5DE2E-2CFE-4917-B9E7-006EA3EA8959}" srcOrd="1" destOrd="0" presId="urn:microsoft.com/office/officeart/2005/8/layout/hProcess10"/>
    <dgm:cxn modelId="{9F756967-0F64-4D9F-A170-F0AA21B3BF0E}" type="presParOf" srcId="{E592F49E-8A85-4587-90AC-9135E8154EDD}" destId="{BC21D377-472A-4869-9103-518980F8FF75}" srcOrd="5" destOrd="0" presId="urn:microsoft.com/office/officeart/2005/8/layout/hProcess10"/>
    <dgm:cxn modelId="{8FE7E456-E4F0-4129-B2D1-39FE22CE0998}" type="presParOf" srcId="{BC21D377-472A-4869-9103-518980F8FF75}" destId="{8E628735-7DA4-4612-B173-3EA1C3D231DA}" srcOrd="0" destOrd="0" presId="urn:microsoft.com/office/officeart/2005/8/layout/hProcess10"/>
    <dgm:cxn modelId="{A876B0DF-026A-4619-AD37-E6F75FEDCB11}" type="presParOf" srcId="{E592F49E-8A85-4587-90AC-9135E8154EDD}" destId="{E1EB472C-6A1F-4170-892A-CCD3979A0503}" srcOrd="6" destOrd="0" presId="urn:microsoft.com/office/officeart/2005/8/layout/hProcess10"/>
    <dgm:cxn modelId="{175C25D9-B697-495F-956F-C743D0F7753B}" type="presParOf" srcId="{E1EB472C-6A1F-4170-892A-CCD3979A0503}" destId="{124A18C5-8FF4-4748-9920-323588793A4C}" srcOrd="0" destOrd="0" presId="urn:microsoft.com/office/officeart/2005/8/layout/hProcess10"/>
    <dgm:cxn modelId="{E5374F08-D39E-4BD9-916F-04EA8D3CFB7A}" type="presParOf" srcId="{E1EB472C-6A1F-4170-892A-CCD3979A0503}" destId="{3560C25E-72B6-4792-AF98-B0D0BC6F8147}" srcOrd="1" destOrd="0" presId="urn:microsoft.com/office/officeart/2005/8/layout/hProcess10"/>
    <dgm:cxn modelId="{AEFFA307-5137-4890-91DD-8DDBA917EFE4}" type="presParOf" srcId="{E592F49E-8A85-4587-90AC-9135E8154EDD}" destId="{B12C3390-6B1C-40AE-9EB0-F9ACFA5799CA}" srcOrd="7" destOrd="0" presId="urn:microsoft.com/office/officeart/2005/8/layout/hProcess10"/>
    <dgm:cxn modelId="{EAC45625-FA2B-4232-A389-06EE6D46204B}" type="presParOf" srcId="{B12C3390-6B1C-40AE-9EB0-F9ACFA5799CA}" destId="{6A5AF823-C77B-4C91-A1E9-B4CEE665456D}" srcOrd="0" destOrd="0" presId="urn:microsoft.com/office/officeart/2005/8/layout/hProcess10"/>
    <dgm:cxn modelId="{E83D92B8-8FD8-4CDF-AE03-C397D7A2CBC6}" type="presParOf" srcId="{E592F49E-8A85-4587-90AC-9135E8154EDD}" destId="{B627D98A-A1C6-43FA-A5D2-A3473C716AC4}" srcOrd="8" destOrd="0" presId="urn:microsoft.com/office/officeart/2005/8/layout/hProcess10"/>
    <dgm:cxn modelId="{AF509B4D-56BC-4E57-96B7-D5D7044250F0}" type="presParOf" srcId="{B627D98A-A1C6-43FA-A5D2-A3473C716AC4}" destId="{A65D8E6C-4D1A-4CE1-A1AD-66AC60CD7DE9}" srcOrd="0" destOrd="0" presId="urn:microsoft.com/office/officeart/2005/8/layout/hProcess10"/>
    <dgm:cxn modelId="{4BEBACC0-283B-472D-BCC6-B20880B546B2}" type="presParOf" srcId="{B627D98A-A1C6-43FA-A5D2-A3473C716AC4}" destId="{72F4DC6E-9B92-4858-8CC7-33535A4833A8}"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E6C7FD90-1FBC-4368-ADCB-1C361CBE9CB0}" type="doc">
      <dgm:prSet loTypeId="urn:microsoft.com/office/officeart/2005/8/layout/hProcess10" loCatId="picture" qsTypeId="urn:microsoft.com/office/officeart/2005/8/quickstyle/simple1" qsCatId="simple" csTypeId="urn:microsoft.com/office/officeart/2005/8/colors/accent5_4" csCatId="accent5" phldr="1"/>
      <dgm:spPr/>
      <dgm:t>
        <a:bodyPr/>
        <a:lstStyle/>
        <a:p>
          <a:endParaRPr lang="en-GB"/>
        </a:p>
      </dgm:t>
    </dgm:pt>
    <dgm:pt modelId="{9A01E565-E794-4322-8E50-7CA4C659E1BA}">
      <dgm:prSet phldrT="[Text]"/>
      <dgm:spPr/>
      <dgm:t>
        <a:bodyPr/>
        <a:lstStyle/>
        <a:p>
          <a:r>
            <a:rPr lang="en-GB" dirty="0"/>
            <a:t>Environment Setup </a:t>
          </a:r>
        </a:p>
      </dgm:t>
    </dgm:pt>
    <dgm:pt modelId="{57B32468-AE4B-4972-B911-449B3C79204F}" type="parTrans" cxnId="{CCE1322D-3D3D-450E-8FC0-D91C73A12FF9}">
      <dgm:prSet/>
      <dgm:spPr/>
      <dgm:t>
        <a:bodyPr/>
        <a:lstStyle/>
        <a:p>
          <a:endParaRPr lang="en-GB"/>
        </a:p>
      </dgm:t>
    </dgm:pt>
    <dgm:pt modelId="{394D81B8-8FA9-46A3-95EA-DA0960A8B523}" type="sibTrans" cxnId="{CCE1322D-3D3D-450E-8FC0-D91C73A12FF9}">
      <dgm:prSet/>
      <dgm:spPr/>
      <dgm:t>
        <a:bodyPr/>
        <a:lstStyle/>
        <a:p>
          <a:endParaRPr lang="en-GB"/>
        </a:p>
      </dgm:t>
    </dgm:pt>
    <dgm:pt modelId="{6922B729-8EF8-4F73-B119-515E994A8138}">
      <dgm:prSet phldrT="[Text]"/>
      <dgm:spPr/>
      <dgm:t>
        <a:bodyPr/>
        <a:lstStyle/>
        <a:p>
          <a:r>
            <a:rPr lang="en-GB" dirty="0"/>
            <a:t>Ros2 package tree and implementation</a:t>
          </a:r>
        </a:p>
      </dgm:t>
    </dgm:pt>
    <dgm:pt modelId="{7D8416FD-EFA0-4FAB-A9B3-BFD391CA281C}" type="parTrans" cxnId="{983B23E9-2C66-4E38-B840-FAE70BC9F16E}">
      <dgm:prSet/>
      <dgm:spPr/>
      <dgm:t>
        <a:bodyPr/>
        <a:lstStyle/>
        <a:p>
          <a:endParaRPr lang="en-GB"/>
        </a:p>
      </dgm:t>
    </dgm:pt>
    <dgm:pt modelId="{41BAB2C6-53ED-4AD3-8ABC-2E0FF11B9387}" type="sibTrans" cxnId="{983B23E9-2C66-4E38-B840-FAE70BC9F16E}">
      <dgm:prSet/>
      <dgm:spPr/>
      <dgm:t>
        <a:bodyPr/>
        <a:lstStyle/>
        <a:p>
          <a:endParaRPr lang="en-GB"/>
        </a:p>
      </dgm:t>
    </dgm:pt>
    <dgm:pt modelId="{1B5E2B1D-A081-490D-B57A-D784B8054728}">
      <dgm:prSet/>
      <dgm:spPr/>
      <dgm:t>
        <a:bodyPr/>
        <a:lstStyle/>
        <a:p>
          <a:r>
            <a:rPr lang="en-GB" dirty="0"/>
            <a:t>Integrating OPCUA and ROS2</a:t>
          </a:r>
        </a:p>
      </dgm:t>
    </dgm:pt>
    <dgm:pt modelId="{89129DE1-E5D8-4171-9E4C-900484FD12E6}" type="parTrans" cxnId="{B64FA62B-FE2A-4AD1-87CD-B2854C3EFE49}">
      <dgm:prSet/>
      <dgm:spPr/>
      <dgm:t>
        <a:bodyPr/>
        <a:lstStyle/>
        <a:p>
          <a:endParaRPr lang="en-GB"/>
        </a:p>
      </dgm:t>
    </dgm:pt>
    <dgm:pt modelId="{141188DF-F946-42A6-80E6-8E48EDE05F4C}" type="sibTrans" cxnId="{B64FA62B-FE2A-4AD1-87CD-B2854C3EFE49}">
      <dgm:prSet/>
      <dgm:spPr/>
      <dgm:t>
        <a:bodyPr/>
        <a:lstStyle/>
        <a:p>
          <a:endParaRPr lang="en-GB"/>
        </a:p>
      </dgm:t>
    </dgm:pt>
    <dgm:pt modelId="{BA83165D-54C0-4B86-9558-FB7F674D4186}">
      <dgm:prSet phldrT="[Text]"/>
      <dgm:spPr/>
      <dgm:t>
        <a:bodyPr/>
        <a:lstStyle/>
        <a:p>
          <a:r>
            <a:rPr lang="en-GB" dirty="0"/>
            <a:t>KukaVarProxy Experimental Hardware communication</a:t>
          </a:r>
        </a:p>
      </dgm:t>
    </dgm:pt>
    <dgm:pt modelId="{39F99759-AABF-4AC6-BF59-60EEFD9A4EAA}" type="parTrans" cxnId="{9CA3F8B2-7DB2-4B3E-BAC6-2BB4BD19D49E}">
      <dgm:prSet/>
      <dgm:spPr/>
      <dgm:t>
        <a:bodyPr/>
        <a:lstStyle/>
        <a:p>
          <a:endParaRPr lang="en-GB"/>
        </a:p>
      </dgm:t>
    </dgm:pt>
    <dgm:pt modelId="{2404C88B-1FCC-42AA-84FB-A84BF857E2C9}" type="sibTrans" cxnId="{9CA3F8B2-7DB2-4B3E-BAC6-2BB4BD19D49E}">
      <dgm:prSet/>
      <dgm:spPr/>
      <dgm:t>
        <a:bodyPr/>
        <a:lstStyle/>
        <a:p>
          <a:endParaRPr lang="en-GB"/>
        </a:p>
      </dgm:t>
    </dgm:pt>
    <dgm:pt modelId="{ED896C68-97C5-47E3-99F3-BD17ED6FAC9F}">
      <dgm:prSet/>
      <dgm:spPr/>
      <dgm:t>
        <a:bodyPr/>
        <a:lstStyle/>
        <a:p>
          <a:r>
            <a:rPr lang="en-GB" dirty="0"/>
            <a:t>Dashboard</a:t>
          </a:r>
        </a:p>
      </dgm:t>
    </dgm:pt>
    <dgm:pt modelId="{21937BDB-5600-446D-A200-DC333B5B6326}" type="parTrans" cxnId="{73FB00E7-359E-4782-8148-889A595C28F5}">
      <dgm:prSet/>
      <dgm:spPr/>
      <dgm:t>
        <a:bodyPr/>
        <a:lstStyle/>
        <a:p>
          <a:endParaRPr lang="en-GB"/>
        </a:p>
      </dgm:t>
    </dgm:pt>
    <dgm:pt modelId="{E5DB6222-E6FC-485F-9EF8-D77BD68EA678}" type="sibTrans" cxnId="{73FB00E7-359E-4782-8148-889A595C28F5}">
      <dgm:prSet/>
      <dgm:spPr/>
      <dgm:t>
        <a:bodyPr/>
        <a:lstStyle/>
        <a:p>
          <a:endParaRPr lang="en-GB"/>
        </a:p>
      </dgm:t>
    </dgm:pt>
    <dgm:pt modelId="{E592F49E-8A85-4587-90AC-9135E8154EDD}" type="pres">
      <dgm:prSet presAssocID="{E6C7FD90-1FBC-4368-ADCB-1C361CBE9CB0}" presName="Name0" presStyleCnt="0">
        <dgm:presLayoutVars>
          <dgm:dir/>
          <dgm:resizeHandles val="exact"/>
        </dgm:presLayoutVars>
      </dgm:prSet>
      <dgm:spPr/>
    </dgm:pt>
    <dgm:pt modelId="{BAEBE35E-56D9-4EE5-AF57-2C612274C904}" type="pres">
      <dgm:prSet presAssocID="{9A01E565-E794-4322-8E50-7CA4C659E1BA}" presName="composite" presStyleCnt="0"/>
      <dgm:spPr/>
    </dgm:pt>
    <dgm:pt modelId="{D4E3C2D1-66DA-4B07-A823-29CCF5141ADA}" type="pres">
      <dgm:prSet presAssocID="{9A01E565-E794-4322-8E50-7CA4C659E1BA}" presName="imagSh" presStyleLbl="bgImgPlace1" presStyleIdx="0" presStyleCnt="5" custLinFactNeighborX="2841" custLinFactNeighborY="-1728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mpleted with solid fill"/>
        </a:ext>
      </dgm:extLst>
    </dgm:pt>
    <dgm:pt modelId="{670506A5-EBBF-4120-BC87-7D0E76677909}" type="pres">
      <dgm:prSet presAssocID="{9A01E565-E794-4322-8E50-7CA4C659E1BA}" presName="txNode" presStyleLbl="node1" presStyleIdx="0" presStyleCnt="5">
        <dgm:presLayoutVars>
          <dgm:bulletEnabled val="1"/>
        </dgm:presLayoutVars>
      </dgm:prSet>
      <dgm:spPr/>
    </dgm:pt>
    <dgm:pt modelId="{E1818948-61BD-4BE7-A26F-C52F1B053A7E}" type="pres">
      <dgm:prSet presAssocID="{394D81B8-8FA9-46A3-95EA-DA0960A8B523}" presName="sibTrans" presStyleLbl="sibTrans2D1" presStyleIdx="0" presStyleCnt="4"/>
      <dgm:spPr/>
    </dgm:pt>
    <dgm:pt modelId="{879E1D27-0E1F-4E63-BFF5-310CA56279E9}" type="pres">
      <dgm:prSet presAssocID="{394D81B8-8FA9-46A3-95EA-DA0960A8B523}" presName="connTx" presStyleLbl="sibTrans2D1" presStyleIdx="0" presStyleCnt="4"/>
      <dgm:spPr/>
    </dgm:pt>
    <dgm:pt modelId="{D11F605F-0ABE-4C22-AD67-0C29FE9CC714}" type="pres">
      <dgm:prSet presAssocID="{BA83165D-54C0-4B86-9558-FB7F674D4186}" presName="composite" presStyleCnt="0"/>
      <dgm:spPr/>
    </dgm:pt>
    <dgm:pt modelId="{5E8A5F29-416D-40DD-9BF7-86AEE254B92C}" type="pres">
      <dgm:prSet presAssocID="{BA83165D-54C0-4B86-9558-FB7F674D4186}" presName="imagSh" presStyleLbl="bgImgPlace1" presStyleIdx="1" presStyleCnt="5" custLinFactNeighborX="2841" custLinFactNeighborY="-17280"/>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ompleted with solid fill"/>
        </a:ext>
      </dgm:extLst>
    </dgm:pt>
    <dgm:pt modelId="{E0D1A618-4D1A-49EE-9B90-43562D6ADCBE}" type="pres">
      <dgm:prSet presAssocID="{BA83165D-54C0-4B86-9558-FB7F674D4186}" presName="txNode" presStyleLbl="node1" presStyleIdx="1" presStyleCnt="5">
        <dgm:presLayoutVars>
          <dgm:bulletEnabled val="1"/>
        </dgm:presLayoutVars>
      </dgm:prSet>
      <dgm:spPr/>
    </dgm:pt>
    <dgm:pt modelId="{3A90C67D-3366-41C5-A589-87D3AEE533AA}" type="pres">
      <dgm:prSet presAssocID="{2404C88B-1FCC-42AA-84FB-A84BF857E2C9}" presName="sibTrans" presStyleLbl="sibTrans2D1" presStyleIdx="1" presStyleCnt="4"/>
      <dgm:spPr/>
    </dgm:pt>
    <dgm:pt modelId="{01DF7483-4A09-4D60-B3C1-9DA3CCEA7E04}" type="pres">
      <dgm:prSet presAssocID="{2404C88B-1FCC-42AA-84FB-A84BF857E2C9}" presName="connTx" presStyleLbl="sibTrans2D1" presStyleIdx="1" presStyleCnt="4"/>
      <dgm:spPr/>
    </dgm:pt>
    <dgm:pt modelId="{4303B0DC-3425-4AC1-AA57-7BBB68EB200A}" type="pres">
      <dgm:prSet presAssocID="{6922B729-8EF8-4F73-B119-515E994A8138}" presName="composite" presStyleCnt="0"/>
      <dgm:spPr/>
    </dgm:pt>
    <dgm:pt modelId="{29BD087F-4BDD-410B-8F6B-A28392306DFD}" type="pres">
      <dgm:prSet presAssocID="{6922B729-8EF8-4F73-B119-515E994A8138}" presName="imagSh" presStyleLbl="bgImgPlace1" presStyleIdx="2" presStyleCnt="5" custLinFactNeighborX="2841" custLinFactNeighborY="-1728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ompleted with solid fill"/>
        </a:ext>
      </dgm:extLst>
    </dgm:pt>
    <dgm:pt modelId="{F8A5DE2E-2CFE-4917-B9E7-006EA3EA8959}" type="pres">
      <dgm:prSet presAssocID="{6922B729-8EF8-4F73-B119-515E994A8138}" presName="txNode" presStyleLbl="node1" presStyleIdx="2" presStyleCnt="5">
        <dgm:presLayoutVars>
          <dgm:bulletEnabled val="1"/>
        </dgm:presLayoutVars>
      </dgm:prSet>
      <dgm:spPr/>
    </dgm:pt>
    <dgm:pt modelId="{BC21D377-472A-4869-9103-518980F8FF75}" type="pres">
      <dgm:prSet presAssocID="{41BAB2C6-53ED-4AD3-8ABC-2E0FF11B9387}" presName="sibTrans" presStyleLbl="sibTrans2D1" presStyleIdx="2" presStyleCnt="4"/>
      <dgm:spPr/>
    </dgm:pt>
    <dgm:pt modelId="{8E628735-7DA4-4612-B173-3EA1C3D231DA}" type="pres">
      <dgm:prSet presAssocID="{41BAB2C6-53ED-4AD3-8ABC-2E0FF11B9387}" presName="connTx" presStyleLbl="sibTrans2D1" presStyleIdx="2" presStyleCnt="4"/>
      <dgm:spPr/>
    </dgm:pt>
    <dgm:pt modelId="{E1EB472C-6A1F-4170-892A-CCD3979A0503}" type="pres">
      <dgm:prSet presAssocID="{1B5E2B1D-A081-490D-B57A-D784B8054728}" presName="composite" presStyleCnt="0"/>
      <dgm:spPr/>
    </dgm:pt>
    <dgm:pt modelId="{124A18C5-8FF4-4748-9920-323588793A4C}" type="pres">
      <dgm:prSet presAssocID="{1B5E2B1D-A081-490D-B57A-D784B8054728}" presName="imagSh" presStyleLbl="bgImgPlace1" presStyleIdx="3" presStyleCnt="5" custLinFactNeighborX="2841" custLinFactNeighborY="-17280"/>
      <dgm:spPr>
        <a:blipFill>
          <a:blip xmlns:r="http://schemas.openxmlformats.org/officeDocument/2006/relationships" r:embed="rId7">
            <a:duotone>
              <a:schemeClr val="accent5">
                <a:hueOff val="-12495"/>
                <a:satOff val="429"/>
                <a:lumOff val="-1378"/>
                <a:alphaOff val="0"/>
                <a:shade val="20000"/>
                <a:satMod val="200000"/>
              </a:schemeClr>
              <a:schemeClr val="accent5">
                <a:hueOff val="-12495"/>
                <a:satOff val="429"/>
                <a:lumOff val="-1378"/>
                <a:alphaOff val="0"/>
                <a:tint val="12000"/>
                <a:satMod val="190000"/>
              </a:schemeClr>
            </a:duotone>
          </a:blip>
          <a:srcRect/>
          <a:stretch>
            <a:fillRect/>
          </a:stretch>
        </a:blipFill>
      </dgm:spPr>
    </dgm:pt>
    <dgm:pt modelId="{3560C25E-72B6-4792-AF98-B0D0BC6F8147}" type="pres">
      <dgm:prSet presAssocID="{1B5E2B1D-A081-490D-B57A-D784B8054728}" presName="txNode" presStyleLbl="node1" presStyleIdx="3" presStyleCnt="5">
        <dgm:presLayoutVars>
          <dgm:bulletEnabled val="1"/>
        </dgm:presLayoutVars>
      </dgm:prSet>
      <dgm:spPr/>
    </dgm:pt>
    <dgm:pt modelId="{B12C3390-6B1C-40AE-9EB0-F9ACFA5799CA}" type="pres">
      <dgm:prSet presAssocID="{141188DF-F946-42A6-80E6-8E48EDE05F4C}" presName="sibTrans" presStyleLbl="sibTrans2D1" presStyleIdx="3" presStyleCnt="4"/>
      <dgm:spPr/>
    </dgm:pt>
    <dgm:pt modelId="{6A5AF823-C77B-4C91-A1E9-B4CEE665456D}" type="pres">
      <dgm:prSet presAssocID="{141188DF-F946-42A6-80E6-8E48EDE05F4C}" presName="connTx" presStyleLbl="sibTrans2D1" presStyleIdx="3" presStyleCnt="4"/>
      <dgm:spPr/>
    </dgm:pt>
    <dgm:pt modelId="{B627D98A-A1C6-43FA-A5D2-A3473C716AC4}" type="pres">
      <dgm:prSet presAssocID="{ED896C68-97C5-47E3-99F3-BD17ED6FAC9F}" presName="composite" presStyleCnt="0"/>
      <dgm:spPr/>
    </dgm:pt>
    <dgm:pt modelId="{A65D8E6C-4D1A-4CE1-A1AD-66AC60CD7DE9}" type="pres">
      <dgm:prSet presAssocID="{ED896C68-97C5-47E3-99F3-BD17ED6FAC9F}" presName="imagSh" presStyleLbl="bgImgPlace1" presStyleIdx="4" presStyleCnt="5" custLinFactNeighborX="2841" custLinFactNeighborY="-17280"/>
      <dgm:spPr>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dgm:spPr>
      <dgm:extLst>
        <a:ext uri="{E40237B7-FDA0-4F09-8148-C483321AD2D9}">
          <dgm14:cNvPr xmlns:dgm14="http://schemas.microsoft.com/office/drawing/2010/diagram" id="0" name="" descr="List with solid fill"/>
        </a:ext>
      </dgm:extLst>
    </dgm:pt>
    <dgm:pt modelId="{72F4DC6E-9B92-4858-8CC7-33535A4833A8}" type="pres">
      <dgm:prSet presAssocID="{ED896C68-97C5-47E3-99F3-BD17ED6FAC9F}" presName="txNode" presStyleLbl="node1" presStyleIdx="4" presStyleCnt="5">
        <dgm:presLayoutVars>
          <dgm:bulletEnabled val="1"/>
        </dgm:presLayoutVars>
      </dgm:prSet>
      <dgm:spPr/>
    </dgm:pt>
  </dgm:ptLst>
  <dgm:cxnLst>
    <dgm:cxn modelId="{07551119-A766-4D60-99C1-C4C3C5D7E1DD}" type="presOf" srcId="{ED896C68-97C5-47E3-99F3-BD17ED6FAC9F}" destId="{72F4DC6E-9B92-4858-8CC7-33535A4833A8}" srcOrd="0" destOrd="0" presId="urn:microsoft.com/office/officeart/2005/8/layout/hProcess10"/>
    <dgm:cxn modelId="{7C190824-3D57-4479-912C-3511693BA2C5}" type="presOf" srcId="{394D81B8-8FA9-46A3-95EA-DA0960A8B523}" destId="{E1818948-61BD-4BE7-A26F-C52F1B053A7E}" srcOrd="0" destOrd="0" presId="urn:microsoft.com/office/officeart/2005/8/layout/hProcess10"/>
    <dgm:cxn modelId="{B64FA62B-FE2A-4AD1-87CD-B2854C3EFE49}" srcId="{E6C7FD90-1FBC-4368-ADCB-1C361CBE9CB0}" destId="{1B5E2B1D-A081-490D-B57A-D784B8054728}" srcOrd="3" destOrd="0" parTransId="{89129DE1-E5D8-4171-9E4C-900484FD12E6}" sibTransId="{141188DF-F946-42A6-80E6-8E48EDE05F4C}"/>
    <dgm:cxn modelId="{CCE1322D-3D3D-450E-8FC0-D91C73A12FF9}" srcId="{E6C7FD90-1FBC-4368-ADCB-1C361CBE9CB0}" destId="{9A01E565-E794-4322-8E50-7CA4C659E1BA}" srcOrd="0" destOrd="0" parTransId="{57B32468-AE4B-4972-B911-449B3C79204F}" sibTransId="{394D81B8-8FA9-46A3-95EA-DA0960A8B523}"/>
    <dgm:cxn modelId="{1682955F-D07D-4C7C-BE86-A915B25096C1}" type="presOf" srcId="{141188DF-F946-42A6-80E6-8E48EDE05F4C}" destId="{6A5AF823-C77B-4C91-A1E9-B4CEE665456D}" srcOrd="1" destOrd="0" presId="urn:microsoft.com/office/officeart/2005/8/layout/hProcess10"/>
    <dgm:cxn modelId="{A7AFB041-CA46-4241-8C1E-19ED9E98C277}" type="presOf" srcId="{BA83165D-54C0-4B86-9558-FB7F674D4186}" destId="{E0D1A618-4D1A-49EE-9B90-43562D6ADCBE}" srcOrd="0" destOrd="0" presId="urn:microsoft.com/office/officeart/2005/8/layout/hProcess10"/>
    <dgm:cxn modelId="{C3E7B163-E1C8-4600-A079-CF0146742BB3}" type="presOf" srcId="{9A01E565-E794-4322-8E50-7CA4C659E1BA}" destId="{670506A5-EBBF-4120-BC87-7D0E76677909}" srcOrd="0" destOrd="0" presId="urn:microsoft.com/office/officeart/2005/8/layout/hProcess10"/>
    <dgm:cxn modelId="{E2B9266F-3A3F-48BB-B30D-6F757CEF7638}" type="presOf" srcId="{41BAB2C6-53ED-4AD3-8ABC-2E0FF11B9387}" destId="{BC21D377-472A-4869-9103-518980F8FF75}" srcOrd="0" destOrd="0" presId="urn:microsoft.com/office/officeart/2005/8/layout/hProcess10"/>
    <dgm:cxn modelId="{D914E179-EB69-4F89-BFA2-93AC28C68FEE}" type="presOf" srcId="{1B5E2B1D-A081-490D-B57A-D784B8054728}" destId="{3560C25E-72B6-4792-AF98-B0D0BC6F8147}" srcOrd="0" destOrd="0" presId="urn:microsoft.com/office/officeart/2005/8/layout/hProcess10"/>
    <dgm:cxn modelId="{3744CE7D-6028-48F8-B575-3DD26CDCBE34}" type="presOf" srcId="{394D81B8-8FA9-46A3-95EA-DA0960A8B523}" destId="{879E1D27-0E1F-4E63-BFF5-310CA56279E9}" srcOrd="1" destOrd="0" presId="urn:microsoft.com/office/officeart/2005/8/layout/hProcess10"/>
    <dgm:cxn modelId="{FA5DD885-1429-4ED1-A593-A3A9D187C609}" type="presOf" srcId="{2404C88B-1FCC-42AA-84FB-A84BF857E2C9}" destId="{3A90C67D-3366-41C5-A589-87D3AEE533AA}" srcOrd="0" destOrd="0" presId="urn:microsoft.com/office/officeart/2005/8/layout/hProcess10"/>
    <dgm:cxn modelId="{19858E9A-78B0-44D3-AD6F-19F6155341EE}" type="presOf" srcId="{E6C7FD90-1FBC-4368-ADCB-1C361CBE9CB0}" destId="{E592F49E-8A85-4587-90AC-9135E8154EDD}" srcOrd="0" destOrd="0" presId="urn:microsoft.com/office/officeart/2005/8/layout/hProcess10"/>
    <dgm:cxn modelId="{80C85FAF-EC9D-45A7-9A83-10AECEA96D7F}" type="presOf" srcId="{41BAB2C6-53ED-4AD3-8ABC-2E0FF11B9387}" destId="{8E628735-7DA4-4612-B173-3EA1C3D231DA}" srcOrd="1" destOrd="0" presId="urn:microsoft.com/office/officeart/2005/8/layout/hProcess10"/>
    <dgm:cxn modelId="{9CA3F8B2-7DB2-4B3E-BAC6-2BB4BD19D49E}" srcId="{E6C7FD90-1FBC-4368-ADCB-1C361CBE9CB0}" destId="{BA83165D-54C0-4B86-9558-FB7F674D4186}" srcOrd="1" destOrd="0" parTransId="{39F99759-AABF-4AC6-BF59-60EEFD9A4EAA}" sibTransId="{2404C88B-1FCC-42AA-84FB-A84BF857E2C9}"/>
    <dgm:cxn modelId="{A3CD37BA-216A-4475-83B6-84BAFBFF7807}" type="presOf" srcId="{2404C88B-1FCC-42AA-84FB-A84BF857E2C9}" destId="{01DF7483-4A09-4D60-B3C1-9DA3CCEA7E04}" srcOrd="1" destOrd="0" presId="urn:microsoft.com/office/officeart/2005/8/layout/hProcess10"/>
    <dgm:cxn modelId="{8D39ACE1-6AB3-4893-8695-B9315D2DC0A5}" type="presOf" srcId="{6922B729-8EF8-4F73-B119-515E994A8138}" destId="{F8A5DE2E-2CFE-4917-B9E7-006EA3EA8959}" srcOrd="0" destOrd="0" presId="urn:microsoft.com/office/officeart/2005/8/layout/hProcess10"/>
    <dgm:cxn modelId="{73FB00E7-359E-4782-8148-889A595C28F5}" srcId="{E6C7FD90-1FBC-4368-ADCB-1C361CBE9CB0}" destId="{ED896C68-97C5-47E3-99F3-BD17ED6FAC9F}" srcOrd="4" destOrd="0" parTransId="{21937BDB-5600-446D-A200-DC333B5B6326}" sibTransId="{E5DB6222-E6FC-485F-9EF8-D77BD68EA678}"/>
    <dgm:cxn modelId="{6C1396E8-5607-4353-8D1C-15AFB60CFA92}" type="presOf" srcId="{141188DF-F946-42A6-80E6-8E48EDE05F4C}" destId="{B12C3390-6B1C-40AE-9EB0-F9ACFA5799CA}" srcOrd="0" destOrd="0" presId="urn:microsoft.com/office/officeart/2005/8/layout/hProcess10"/>
    <dgm:cxn modelId="{983B23E9-2C66-4E38-B840-FAE70BC9F16E}" srcId="{E6C7FD90-1FBC-4368-ADCB-1C361CBE9CB0}" destId="{6922B729-8EF8-4F73-B119-515E994A8138}" srcOrd="2" destOrd="0" parTransId="{7D8416FD-EFA0-4FAB-A9B3-BFD391CA281C}" sibTransId="{41BAB2C6-53ED-4AD3-8ABC-2E0FF11B9387}"/>
    <dgm:cxn modelId="{D0DBA8D8-CD9C-46FF-8F20-2FD16C70124C}" type="presParOf" srcId="{E592F49E-8A85-4587-90AC-9135E8154EDD}" destId="{BAEBE35E-56D9-4EE5-AF57-2C612274C904}" srcOrd="0" destOrd="0" presId="urn:microsoft.com/office/officeart/2005/8/layout/hProcess10"/>
    <dgm:cxn modelId="{257007E1-B93D-4404-9AB9-811064C48BC4}" type="presParOf" srcId="{BAEBE35E-56D9-4EE5-AF57-2C612274C904}" destId="{D4E3C2D1-66DA-4B07-A823-29CCF5141ADA}" srcOrd="0" destOrd="0" presId="urn:microsoft.com/office/officeart/2005/8/layout/hProcess10"/>
    <dgm:cxn modelId="{92E4892A-F689-48F4-8ED8-36F93AB86D59}" type="presParOf" srcId="{BAEBE35E-56D9-4EE5-AF57-2C612274C904}" destId="{670506A5-EBBF-4120-BC87-7D0E76677909}" srcOrd="1" destOrd="0" presId="urn:microsoft.com/office/officeart/2005/8/layout/hProcess10"/>
    <dgm:cxn modelId="{6E4FB361-DDA2-4AA5-8578-9492E2F03940}" type="presParOf" srcId="{E592F49E-8A85-4587-90AC-9135E8154EDD}" destId="{E1818948-61BD-4BE7-A26F-C52F1B053A7E}" srcOrd="1" destOrd="0" presId="urn:microsoft.com/office/officeart/2005/8/layout/hProcess10"/>
    <dgm:cxn modelId="{81CA1A0D-4F95-4443-BDA3-E0A927522C80}" type="presParOf" srcId="{E1818948-61BD-4BE7-A26F-C52F1B053A7E}" destId="{879E1D27-0E1F-4E63-BFF5-310CA56279E9}" srcOrd="0" destOrd="0" presId="urn:microsoft.com/office/officeart/2005/8/layout/hProcess10"/>
    <dgm:cxn modelId="{390E4D69-40AA-404B-8E5E-FE326FEE93EE}" type="presParOf" srcId="{E592F49E-8A85-4587-90AC-9135E8154EDD}" destId="{D11F605F-0ABE-4C22-AD67-0C29FE9CC714}" srcOrd="2" destOrd="0" presId="urn:microsoft.com/office/officeart/2005/8/layout/hProcess10"/>
    <dgm:cxn modelId="{9F7EFF7C-2DBD-4BCD-8FDB-77C7AB4AA5FF}" type="presParOf" srcId="{D11F605F-0ABE-4C22-AD67-0C29FE9CC714}" destId="{5E8A5F29-416D-40DD-9BF7-86AEE254B92C}" srcOrd="0" destOrd="0" presId="urn:microsoft.com/office/officeart/2005/8/layout/hProcess10"/>
    <dgm:cxn modelId="{0FF8B03A-32BD-4F16-96D0-1C0A08683A51}" type="presParOf" srcId="{D11F605F-0ABE-4C22-AD67-0C29FE9CC714}" destId="{E0D1A618-4D1A-49EE-9B90-43562D6ADCBE}" srcOrd="1" destOrd="0" presId="urn:microsoft.com/office/officeart/2005/8/layout/hProcess10"/>
    <dgm:cxn modelId="{3B80C43E-5E18-43C1-A253-D3FE9B448EB7}" type="presParOf" srcId="{E592F49E-8A85-4587-90AC-9135E8154EDD}" destId="{3A90C67D-3366-41C5-A589-87D3AEE533AA}" srcOrd="3" destOrd="0" presId="urn:microsoft.com/office/officeart/2005/8/layout/hProcess10"/>
    <dgm:cxn modelId="{3B49ECA4-C6EC-47EC-A183-14E3113A743B}" type="presParOf" srcId="{3A90C67D-3366-41C5-A589-87D3AEE533AA}" destId="{01DF7483-4A09-4D60-B3C1-9DA3CCEA7E04}" srcOrd="0" destOrd="0" presId="urn:microsoft.com/office/officeart/2005/8/layout/hProcess10"/>
    <dgm:cxn modelId="{8272C39F-51D9-446A-81A1-6B7DDDA264AC}" type="presParOf" srcId="{E592F49E-8A85-4587-90AC-9135E8154EDD}" destId="{4303B0DC-3425-4AC1-AA57-7BBB68EB200A}" srcOrd="4" destOrd="0" presId="urn:microsoft.com/office/officeart/2005/8/layout/hProcess10"/>
    <dgm:cxn modelId="{6E82D43D-13EF-4D0F-A038-D47359EBB052}" type="presParOf" srcId="{4303B0DC-3425-4AC1-AA57-7BBB68EB200A}" destId="{29BD087F-4BDD-410B-8F6B-A28392306DFD}" srcOrd="0" destOrd="0" presId="urn:microsoft.com/office/officeart/2005/8/layout/hProcess10"/>
    <dgm:cxn modelId="{B2520A20-D68F-4F7A-B3C2-80E67714C51B}" type="presParOf" srcId="{4303B0DC-3425-4AC1-AA57-7BBB68EB200A}" destId="{F8A5DE2E-2CFE-4917-B9E7-006EA3EA8959}" srcOrd="1" destOrd="0" presId="urn:microsoft.com/office/officeart/2005/8/layout/hProcess10"/>
    <dgm:cxn modelId="{9F756967-0F64-4D9F-A170-F0AA21B3BF0E}" type="presParOf" srcId="{E592F49E-8A85-4587-90AC-9135E8154EDD}" destId="{BC21D377-472A-4869-9103-518980F8FF75}" srcOrd="5" destOrd="0" presId="urn:microsoft.com/office/officeart/2005/8/layout/hProcess10"/>
    <dgm:cxn modelId="{8FE7E456-E4F0-4129-B2D1-39FE22CE0998}" type="presParOf" srcId="{BC21D377-472A-4869-9103-518980F8FF75}" destId="{8E628735-7DA4-4612-B173-3EA1C3D231DA}" srcOrd="0" destOrd="0" presId="urn:microsoft.com/office/officeart/2005/8/layout/hProcess10"/>
    <dgm:cxn modelId="{A876B0DF-026A-4619-AD37-E6F75FEDCB11}" type="presParOf" srcId="{E592F49E-8A85-4587-90AC-9135E8154EDD}" destId="{E1EB472C-6A1F-4170-892A-CCD3979A0503}" srcOrd="6" destOrd="0" presId="urn:microsoft.com/office/officeart/2005/8/layout/hProcess10"/>
    <dgm:cxn modelId="{175C25D9-B697-495F-956F-C743D0F7753B}" type="presParOf" srcId="{E1EB472C-6A1F-4170-892A-CCD3979A0503}" destId="{124A18C5-8FF4-4748-9920-323588793A4C}" srcOrd="0" destOrd="0" presId="urn:microsoft.com/office/officeart/2005/8/layout/hProcess10"/>
    <dgm:cxn modelId="{E5374F08-D39E-4BD9-916F-04EA8D3CFB7A}" type="presParOf" srcId="{E1EB472C-6A1F-4170-892A-CCD3979A0503}" destId="{3560C25E-72B6-4792-AF98-B0D0BC6F8147}" srcOrd="1" destOrd="0" presId="urn:microsoft.com/office/officeart/2005/8/layout/hProcess10"/>
    <dgm:cxn modelId="{AEFFA307-5137-4890-91DD-8DDBA917EFE4}" type="presParOf" srcId="{E592F49E-8A85-4587-90AC-9135E8154EDD}" destId="{B12C3390-6B1C-40AE-9EB0-F9ACFA5799CA}" srcOrd="7" destOrd="0" presId="urn:microsoft.com/office/officeart/2005/8/layout/hProcess10"/>
    <dgm:cxn modelId="{EAC45625-FA2B-4232-A389-06EE6D46204B}" type="presParOf" srcId="{B12C3390-6B1C-40AE-9EB0-F9ACFA5799CA}" destId="{6A5AF823-C77B-4C91-A1E9-B4CEE665456D}" srcOrd="0" destOrd="0" presId="urn:microsoft.com/office/officeart/2005/8/layout/hProcess10"/>
    <dgm:cxn modelId="{E83D92B8-8FD8-4CDF-AE03-C397D7A2CBC6}" type="presParOf" srcId="{E592F49E-8A85-4587-90AC-9135E8154EDD}" destId="{B627D98A-A1C6-43FA-A5D2-A3473C716AC4}" srcOrd="8" destOrd="0" presId="urn:microsoft.com/office/officeart/2005/8/layout/hProcess10"/>
    <dgm:cxn modelId="{AF509B4D-56BC-4E57-96B7-D5D7044250F0}" type="presParOf" srcId="{B627D98A-A1C6-43FA-A5D2-A3473C716AC4}" destId="{A65D8E6C-4D1A-4CE1-A1AD-66AC60CD7DE9}" srcOrd="0" destOrd="0" presId="urn:microsoft.com/office/officeart/2005/8/layout/hProcess10"/>
    <dgm:cxn modelId="{4BEBACC0-283B-472D-BCC6-B20880B546B2}" type="presParOf" srcId="{B627D98A-A1C6-43FA-A5D2-A3473C716AC4}" destId="{72F4DC6E-9B92-4858-8CC7-33535A4833A8}"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3C2D1-66DA-4B07-A823-29CCF5141ADA}">
      <dsp:nvSpPr>
        <dsp:cNvPr id="0" name=""/>
        <dsp:cNvSpPr/>
      </dsp:nvSpPr>
      <dsp:spPr>
        <a:xfrm>
          <a:off x="49821" y="1084241"/>
          <a:ext cx="1524185" cy="1524185"/>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0506A5-EBBF-4120-BC87-7D0E76677909}">
      <dsp:nvSpPr>
        <dsp:cNvPr id="0" name=""/>
        <dsp:cNvSpPr/>
      </dsp:nvSpPr>
      <dsp:spPr>
        <a:xfrm>
          <a:off x="254642" y="2262132"/>
          <a:ext cx="1524185" cy="1524185"/>
        </a:xfrm>
        <a:prstGeom prst="roundRect">
          <a:avLst>
            <a:gd name="adj" fmla="val 10000"/>
          </a:avLst>
        </a:prstGeom>
        <a:solidFill>
          <a:schemeClr val="accent5">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Environment Setup </a:t>
          </a:r>
        </a:p>
      </dsp:txBody>
      <dsp:txXfrm>
        <a:off x="299284" y="2306774"/>
        <a:ext cx="1434901" cy="1434901"/>
      </dsp:txXfrm>
    </dsp:sp>
    <dsp:sp modelId="{E1818948-61BD-4BE7-A26F-C52F1B053A7E}">
      <dsp:nvSpPr>
        <dsp:cNvPr id="0" name=""/>
        <dsp:cNvSpPr/>
      </dsp:nvSpPr>
      <dsp:spPr>
        <a:xfrm>
          <a:off x="1867599" y="1663214"/>
          <a:ext cx="293591" cy="366240"/>
        </a:xfrm>
        <a:prstGeom prst="rightArrow">
          <a:avLst>
            <a:gd name="adj1" fmla="val 60000"/>
            <a:gd name="adj2" fmla="val 50000"/>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1867599" y="1736462"/>
        <a:ext cx="205514" cy="219744"/>
      </dsp:txXfrm>
    </dsp:sp>
    <dsp:sp modelId="{5E8A5F29-416D-40DD-9BF7-86AEE254B92C}">
      <dsp:nvSpPr>
        <dsp:cNvPr id="0" name=""/>
        <dsp:cNvSpPr/>
      </dsp:nvSpPr>
      <dsp:spPr>
        <a:xfrm>
          <a:off x="2412841" y="1084241"/>
          <a:ext cx="1524185" cy="1524185"/>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D1A618-4D1A-49EE-9B90-43562D6ADCBE}">
      <dsp:nvSpPr>
        <dsp:cNvPr id="0" name=""/>
        <dsp:cNvSpPr/>
      </dsp:nvSpPr>
      <dsp:spPr>
        <a:xfrm>
          <a:off x="261766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KukaVarProxy Experimental Hardware communication</a:t>
          </a:r>
        </a:p>
      </dsp:txBody>
      <dsp:txXfrm>
        <a:off x="2662304" y="2306774"/>
        <a:ext cx="1434901" cy="1434901"/>
      </dsp:txXfrm>
    </dsp:sp>
    <dsp:sp modelId="{3A90C67D-3366-41C5-A589-87D3AEE533AA}">
      <dsp:nvSpPr>
        <dsp:cNvPr id="0" name=""/>
        <dsp:cNvSpPr/>
      </dsp:nvSpPr>
      <dsp:spPr>
        <a:xfrm>
          <a:off x="423061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4230619" y="1736462"/>
        <a:ext cx="205514" cy="219744"/>
      </dsp:txXfrm>
    </dsp:sp>
    <dsp:sp modelId="{29BD087F-4BDD-410B-8F6B-A28392306DFD}">
      <dsp:nvSpPr>
        <dsp:cNvPr id="0" name=""/>
        <dsp:cNvSpPr/>
      </dsp:nvSpPr>
      <dsp:spPr>
        <a:xfrm>
          <a:off x="4775861" y="1084241"/>
          <a:ext cx="1524185" cy="1524185"/>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A5DE2E-2CFE-4917-B9E7-006EA3EA8959}">
      <dsp:nvSpPr>
        <dsp:cNvPr id="0" name=""/>
        <dsp:cNvSpPr/>
      </dsp:nvSpPr>
      <dsp:spPr>
        <a:xfrm>
          <a:off x="498068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Ros2 package tree and implementation</a:t>
          </a:r>
        </a:p>
      </dsp:txBody>
      <dsp:txXfrm>
        <a:off x="5025324" y="2306774"/>
        <a:ext cx="1434901" cy="1434901"/>
      </dsp:txXfrm>
    </dsp:sp>
    <dsp:sp modelId="{BC21D377-472A-4869-9103-518980F8FF75}">
      <dsp:nvSpPr>
        <dsp:cNvPr id="0" name=""/>
        <dsp:cNvSpPr/>
      </dsp:nvSpPr>
      <dsp:spPr>
        <a:xfrm>
          <a:off x="6593639" y="1663214"/>
          <a:ext cx="293591" cy="366240"/>
        </a:xfrm>
        <a:prstGeom prst="rightArrow">
          <a:avLst>
            <a:gd name="adj1" fmla="val 60000"/>
            <a:gd name="adj2" fmla="val 50000"/>
          </a:avLst>
        </a:prstGeom>
        <a:solidFill>
          <a:schemeClr val="accent5">
            <a:shade val="90000"/>
            <a:hueOff val="350915"/>
            <a:satOff val="-3215"/>
            <a:lumOff val="277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6593639" y="1736462"/>
        <a:ext cx="205514" cy="219744"/>
      </dsp:txXfrm>
    </dsp:sp>
    <dsp:sp modelId="{124A18C5-8FF4-4748-9920-323588793A4C}">
      <dsp:nvSpPr>
        <dsp:cNvPr id="0" name=""/>
        <dsp:cNvSpPr/>
      </dsp:nvSpPr>
      <dsp:spPr>
        <a:xfrm>
          <a:off x="7138881" y="1084241"/>
          <a:ext cx="1524185" cy="1524185"/>
        </a:xfrm>
        <a:prstGeom prst="roundRect">
          <a:avLst>
            <a:gd name="adj" fmla="val 10000"/>
          </a:avLst>
        </a:prstGeom>
        <a:blipFill>
          <a:blip xmlns:r="http://schemas.openxmlformats.org/officeDocument/2006/relationships" r:embed="rId7">
            <a:duotone>
              <a:schemeClr val="accent5">
                <a:hueOff val="-12495"/>
                <a:satOff val="429"/>
                <a:lumOff val="-1378"/>
                <a:alphaOff val="0"/>
                <a:shade val="20000"/>
                <a:satMod val="200000"/>
              </a:schemeClr>
              <a:schemeClr val="accent5">
                <a:hueOff val="-12495"/>
                <a:satOff val="429"/>
                <a:lumOff val="-1378"/>
                <a:alphaOff val="0"/>
                <a:tint val="12000"/>
                <a:satMod val="190000"/>
              </a:schemeClr>
            </a:duotone>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60C25E-72B6-4792-AF98-B0D0BC6F8147}">
      <dsp:nvSpPr>
        <dsp:cNvPr id="0" name=""/>
        <dsp:cNvSpPr/>
      </dsp:nvSpPr>
      <dsp:spPr>
        <a:xfrm>
          <a:off x="734370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Integrating OPCUA and ROS2</a:t>
          </a:r>
        </a:p>
      </dsp:txBody>
      <dsp:txXfrm>
        <a:off x="7388344" y="2306774"/>
        <a:ext cx="1434901" cy="1434901"/>
      </dsp:txXfrm>
    </dsp:sp>
    <dsp:sp modelId="{B12C3390-6B1C-40AE-9EB0-F9ACFA5799CA}">
      <dsp:nvSpPr>
        <dsp:cNvPr id="0" name=""/>
        <dsp:cNvSpPr/>
      </dsp:nvSpPr>
      <dsp:spPr>
        <a:xfrm>
          <a:off x="895665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8956659" y="1736462"/>
        <a:ext cx="205514" cy="219744"/>
      </dsp:txXfrm>
    </dsp:sp>
    <dsp:sp modelId="{A65D8E6C-4D1A-4CE1-A1AD-66AC60CD7DE9}">
      <dsp:nvSpPr>
        <dsp:cNvPr id="0" name=""/>
        <dsp:cNvSpPr/>
      </dsp:nvSpPr>
      <dsp:spPr>
        <a:xfrm>
          <a:off x="9501901" y="1084241"/>
          <a:ext cx="1524185" cy="1524185"/>
        </a:xfrm>
        <a:prstGeom prst="roundRect">
          <a:avLst>
            <a:gd name="adj" fmla="val 10000"/>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F4DC6E-9B92-4858-8CC7-33535A4833A8}">
      <dsp:nvSpPr>
        <dsp:cNvPr id="0" name=""/>
        <dsp:cNvSpPr/>
      </dsp:nvSpPr>
      <dsp:spPr>
        <a:xfrm>
          <a:off x="970672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Dashboard</a:t>
          </a:r>
        </a:p>
      </dsp:txBody>
      <dsp:txXfrm>
        <a:off x="9751364" y="2306774"/>
        <a:ext cx="1434901" cy="14349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3C2D1-66DA-4B07-A823-29CCF5141ADA}">
      <dsp:nvSpPr>
        <dsp:cNvPr id="0" name=""/>
        <dsp:cNvSpPr/>
      </dsp:nvSpPr>
      <dsp:spPr>
        <a:xfrm>
          <a:off x="49821" y="1084241"/>
          <a:ext cx="1524185" cy="1524185"/>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0506A5-EBBF-4120-BC87-7D0E76677909}">
      <dsp:nvSpPr>
        <dsp:cNvPr id="0" name=""/>
        <dsp:cNvSpPr/>
      </dsp:nvSpPr>
      <dsp:spPr>
        <a:xfrm>
          <a:off x="254642" y="2262132"/>
          <a:ext cx="1524185" cy="1524185"/>
        </a:xfrm>
        <a:prstGeom prst="roundRect">
          <a:avLst>
            <a:gd name="adj" fmla="val 10000"/>
          </a:avLst>
        </a:prstGeom>
        <a:solidFill>
          <a:schemeClr val="accent5">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Environment Setup </a:t>
          </a:r>
        </a:p>
      </dsp:txBody>
      <dsp:txXfrm>
        <a:off x="299284" y="2306774"/>
        <a:ext cx="1434901" cy="1434901"/>
      </dsp:txXfrm>
    </dsp:sp>
    <dsp:sp modelId="{E1818948-61BD-4BE7-A26F-C52F1B053A7E}">
      <dsp:nvSpPr>
        <dsp:cNvPr id="0" name=""/>
        <dsp:cNvSpPr/>
      </dsp:nvSpPr>
      <dsp:spPr>
        <a:xfrm>
          <a:off x="1867599" y="1663214"/>
          <a:ext cx="293591" cy="366240"/>
        </a:xfrm>
        <a:prstGeom prst="rightArrow">
          <a:avLst>
            <a:gd name="adj1" fmla="val 60000"/>
            <a:gd name="adj2" fmla="val 50000"/>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1867599" y="1736462"/>
        <a:ext cx="205514" cy="219744"/>
      </dsp:txXfrm>
    </dsp:sp>
    <dsp:sp modelId="{5E8A5F29-416D-40DD-9BF7-86AEE254B92C}">
      <dsp:nvSpPr>
        <dsp:cNvPr id="0" name=""/>
        <dsp:cNvSpPr/>
      </dsp:nvSpPr>
      <dsp:spPr>
        <a:xfrm>
          <a:off x="2412841" y="1084241"/>
          <a:ext cx="1524185" cy="1524185"/>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D1A618-4D1A-49EE-9B90-43562D6ADCBE}">
      <dsp:nvSpPr>
        <dsp:cNvPr id="0" name=""/>
        <dsp:cNvSpPr/>
      </dsp:nvSpPr>
      <dsp:spPr>
        <a:xfrm>
          <a:off x="261766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KukaVarProxy Experimental Hardware communication</a:t>
          </a:r>
        </a:p>
      </dsp:txBody>
      <dsp:txXfrm>
        <a:off x="2662304" y="2306774"/>
        <a:ext cx="1434901" cy="1434901"/>
      </dsp:txXfrm>
    </dsp:sp>
    <dsp:sp modelId="{3A90C67D-3366-41C5-A589-87D3AEE533AA}">
      <dsp:nvSpPr>
        <dsp:cNvPr id="0" name=""/>
        <dsp:cNvSpPr/>
      </dsp:nvSpPr>
      <dsp:spPr>
        <a:xfrm>
          <a:off x="423061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4230619" y="1736462"/>
        <a:ext cx="205514" cy="219744"/>
      </dsp:txXfrm>
    </dsp:sp>
    <dsp:sp modelId="{29BD087F-4BDD-410B-8F6B-A28392306DFD}">
      <dsp:nvSpPr>
        <dsp:cNvPr id="0" name=""/>
        <dsp:cNvSpPr/>
      </dsp:nvSpPr>
      <dsp:spPr>
        <a:xfrm>
          <a:off x="4775861" y="1084241"/>
          <a:ext cx="1524185" cy="1524185"/>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A5DE2E-2CFE-4917-B9E7-006EA3EA8959}">
      <dsp:nvSpPr>
        <dsp:cNvPr id="0" name=""/>
        <dsp:cNvSpPr/>
      </dsp:nvSpPr>
      <dsp:spPr>
        <a:xfrm>
          <a:off x="498068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Ros2 package tree and implementation</a:t>
          </a:r>
        </a:p>
      </dsp:txBody>
      <dsp:txXfrm>
        <a:off x="5025324" y="2306774"/>
        <a:ext cx="1434901" cy="1434901"/>
      </dsp:txXfrm>
    </dsp:sp>
    <dsp:sp modelId="{BC21D377-472A-4869-9103-518980F8FF75}">
      <dsp:nvSpPr>
        <dsp:cNvPr id="0" name=""/>
        <dsp:cNvSpPr/>
      </dsp:nvSpPr>
      <dsp:spPr>
        <a:xfrm>
          <a:off x="6593639" y="1663214"/>
          <a:ext cx="293591" cy="366240"/>
        </a:xfrm>
        <a:prstGeom prst="rightArrow">
          <a:avLst>
            <a:gd name="adj1" fmla="val 60000"/>
            <a:gd name="adj2" fmla="val 50000"/>
          </a:avLst>
        </a:prstGeom>
        <a:solidFill>
          <a:schemeClr val="accent5">
            <a:shade val="90000"/>
            <a:hueOff val="350915"/>
            <a:satOff val="-3215"/>
            <a:lumOff val="277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6593639" y="1736462"/>
        <a:ext cx="205514" cy="219744"/>
      </dsp:txXfrm>
    </dsp:sp>
    <dsp:sp modelId="{124A18C5-8FF4-4748-9920-323588793A4C}">
      <dsp:nvSpPr>
        <dsp:cNvPr id="0" name=""/>
        <dsp:cNvSpPr/>
      </dsp:nvSpPr>
      <dsp:spPr>
        <a:xfrm>
          <a:off x="7138881" y="1084241"/>
          <a:ext cx="1524185" cy="1524185"/>
        </a:xfrm>
        <a:prstGeom prst="roundRect">
          <a:avLst>
            <a:gd name="adj" fmla="val 10000"/>
          </a:avLst>
        </a:prstGeom>
        <a:blipFill>
          <a:blip xmlns:r="http://schemas.openxmlformats.org/officeDocument/2006/relationships" r:embed="rId7">
            <a:duotone>
              <a:schemeClr val="accent5">
                <a:hueOff val="-12495"/>
                <a:satOff val="429"/>
                <a:lumOff val="-1378"/>
                <a:alphaOff val="0"/>
                <a:shade val="20000"/>
                <a:satMod val="200000"/>
              </a:schemeClr>
              <a:schemeClr val="accent5">
                <a:hueOff val="-12495"/>
                <a:satOff val="429"/>
                <a:lumOff val="-1378"/>
                <a:alphaOff val="0"/>
                <a:tint val="12000"/>
                <a:satMod val="190000"/>
              </a:schemeClr>
            </a:duotone>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60C25E-72B6-4792-AF98-B0D0BC6F8147}">
      <dsp:nvSpPr>
        <dsp:cNvPr id="0" name=""/>
        <dsp:cNvSpPr/>
      </dsp:nvSpPr>
      <dsp:spPr>
        <a:xfrm>
          <a:off x="734370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Integrating OPCUA and ROS2</a:t>
          </a:r>
        </a:p>
      </dsp:txBody>
      <dsp:txXfrm>
        <a:off x="7388344" y="2306774"/>
        <a:ext cx="1434901" cy="1434901"/>
      </dsp:txXfrm>
    </dsp:sp>
    <dsp:sp modelId="{B12C3390-6B1C-40AE-9EB0-F9ACFA5799CA}">
      <dsp:nvSpPr>
        <dsp:cNvPr id="0" name=""/>
        <dsp:cNvSpPr/>
      </dsp:nvSpPr>
      <dsp:spPr>
        <a:xfrm>
          <a:off x="895665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8956659" y="1736462"/>
        <a:ext cx="205514" cy="219744"/>
      </dsp:txXfrm>
    </dsp:sp>
    <dsp:sp modelId="{65768B85-97C9-4796-BE6A-491D79959D24}">
      <dsp:nvSpPr>
        <dsp:cNvPr id="0" name=""/>
        <dsp:cNvSpPr/>
      </dsp:nvSpPr>
      <dsp:spPr>
        <a:xfrm>
          <a:off x="9501901" y="1084241"/>
          <a:ext cx="1524185" cy="1524185"/>
        </a:xfrm>
        <a:prstGeom prst="roundRect">
          <a:avLst>
            <a:gd name="adj" fmla="val 10000"/>
          </a:avLst>
        </a:prstGeom>
        <a:blipFill rotWithShape="1">
          <a:blip xmlns:r="http://schemas.openxmlformats.org/officeDocument/2006/relationships" r:embed="rId8">
            <a:extLst>
              <a:ext uri="{96DAC541-7B7A-43D3-8B79-37D633B846F1}">
                <asvg:svgBlip xmlns:asvg="http://schemas.microsoft.com/office/drawing/2016/SVG/main" r:embed="rId9"/>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C5E91D-FA61-42DF-86E1-C8D00DEBC6E5}">
      <dsp:nvSpPr>
        <dsp:cNvPr id="0" name=""/>
        <dsp:cNvSpPr/>
      </dsp:nvSpPr>
      <dsp:spPr>
        <a:xfrm>
          <a:off x="970672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Dashboard</a:t>
          </a:r>
        </a:p>
      </dsp:txBody>
      <dsp:txXfrm>
        <a:off x="9751364" y="2306774"/>
        <a:ext cx="1434901" cy="14349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3C2D1-66DA-4B07-A823-29CCF5141ADA}">
      <dsp:nvSpPr>
        <dsp:cNvPr id="0" name=""/>
        <dsp:cNvSpPr/>
      </dsp:nvSpPr>
      <dsp:spPr>
        <a:xfrm>
          <a:off x="49821" y="1084241"/>
          <a:ext cx="1524185" cy="1524185"/>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0506A5-EBBF-4120-BC87-7D0E76677909}">
      <dsp:nvSpPr>
        <dsp:cNvPr id="0" name=""/>
        <dsp:cNvSpPr/>
      </dsp:nvSpPr>
      <dsp:spPr>
        <a:xfrm>
          <a:off x="254642" y="2262132"/>
          <a:ext cx="1524185" cy="1524185"/>
        </a:xfrm>
        <a:prstGeom prst="roundRect">
          <a:avLst>
            <a:gd name="adj" fmla="val 10000"/>
          </a:avLst>
        </a:prstGeom>
        <a:solidFill>
          <a:schemeClr val="accent5">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Environment Setup </a:t>
          </a:r>
        </a:p>
      </dsp:txBody>
      <dsp:txXfrm>
        <a:off x="299284" y="2306774"/>
        <a:ext cx="1434901" cy="1434901"/>
      </dsp:txXfrm>
    </dsp:sp>
    <dsp:sp modelId="{E1818948-61BD-4BE7-A26F-C52F1B053A7E}">
      <dsp:nvSpPr>
        <dsp:cNvPr id="0" name=""/>
        <dsp:cNvSpPr/>
      </dsp:nvSpPr>
      <dsp:spPr>
        <a:xfrm>
          <a:off x="1867599" y="1663214"/>
          <a:ext cx="293591" cy="366240"/>
        </a:xfrm>
        <a:prstGeom prst="rightArrow">
          <a:avLst>
            <a:gd name="adj1" fmla="val 60000"/>
            <a:gd name="adj2" fmla="val 50000"/>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1867599" y="1736462"/>
        <a:ext cx="205514" cy="219744"/>
      </dsp:txXfrm>
    </dsp:sp>
    <dsp:sp modelId="{5E8A5F29-416D-40DD-9BF7-86AEE254B92C}">
      <dsp:nvSpPr>
        <dsp:cNvPr id="0" name=""/>
        <dsp:cNvSpPr/>
      </dsp:nvSpPr>
      <dsp:spPr>
        <a:xfrm>
          <a:off x="2412841" y="1084241"/>
          <a:ext cx="1524185" cy="1524185"/>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D1A618-4D1A-49EE-9B90-43562D6ADCBE}">
      <dsp:nvSpPr>
        <dsp:cNvPr id="0" name=""/>
        <dsp:cNvSpPr/>
      </dsp:nvSpPr>
      <dsp:spPr>
        <a:xfrm>
          <a:off x="261766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KukaVarProxy Experimental Hardware communication</a:t>
          </a:r>
        </a:p>
      </dsp:txBody>
      <dsp:txXfrm>
        <a:off x="2662304" y="2306774"/>
        <a:ext cx="1434901" cy="1434901"/>
      </dsp:txXfrm>
    </dsp:sp>
    <dsp:sp modelId="{3A90C67D-3366-41C5-A589-87D3AEE533AA}">
      <dsp:nvSpPr>
        <dsp:cNvPr id="0" name=""/>
        <dsp:cNvSpPr/>
      </dsp:nvSpPr>
      <dsp:spPr>
        <a:xfrm>
          <a:off x="423061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4230619" y="1736462"/>
        <a:ext cx="205514" cy="219744"/>
      </dsp:txXfrm>
    </dsp:sp>
    <dsp:sp modelId="{29BD087F-4BDD-410B-8F6B-A28392306DFD}">
      <dsp:nvSpPr>
        <dsp:cNvPr id="0" name=""/>
        <dsp:cNvSpPr/>
      </dsp:nvSpPr>
      <dsp:spPr>
        <a:xfrm>
          <a:off x="4775861" y="1084241"/>
          <a:ext cx="1524185" cy="1524185"/>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A5DE2E-2CFE-4917-B9E7-006EA3EA8959}">
      <dsp:nvSpPr>
        <dsp:cNvPr id="0" name=""/>
        <dsp:cNvSpPr/>
      </dsp:nvSpPr>
      <dsp:spPr>
        <a:xfrm>
          <a:off x="498068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Ros2 package tree and implementation</a:t>
          </a:r>
        </a:p>
      </dsp:txBody>
      <dsp:txXfrm>
        <a:off x="5025324" y="2306774"/>
        <a:ext cx="1434901" cy="1434901"/>
      </dsp:txXfrm>
    </dsp:sp>
    <dsp:sp modelId="{BC21D377-472A-4869-9103-518980F8FF75}">
      <dsp:nvSpPr>
        <dsp:cNvPr id="0" name=""/>
        <dsp:cNvSpPr/>
      </dsp:nvSpPr>
      <dsp:spPr>
        <a:xfrm>
          <a:off x="6593639" y="1663214"/>
          <a:ext cx="293591" cy="366240"/>
        </a:xfrm>
        <a:prstGeom prst="rightArrow">
          <a:avLst>
            <a:gd name="adj1" fmla="val 60000"/>
            <a:gd name="adj2" fmla="val 50000"/>
          </a:avLst>
        </a:prstGeom>
        <a:solidFill>
          <a:schemeClr val="accent5">
            <a:shade val="90000"/>
            <a:hueOff val="350915"/>
            <a:satOff val="-3215"/>
            <a:lumOff val="277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6593639" y="1736462"/>
        <a:ext cx="205514" cy="219744"/>
      </dsp:txXfrm>
    </dsp:sp>
    <dsp:sp modelId="{124A18C5-8FF4-4748-9920-323588793A4C}">
      <dsp:nvSpPr>
        <dsp:cNvPr id="0" name=""/>
        <dsp:cNvSpPr/>
      </dsp:nvSpPr>
      <dsp:spPr>
        <a:xfrm>
          <a:off x="7138881" y="1084241"/>
          <a:ext cx="1524185" cy="1524185"/>
        </a:xfrm>
        <a:prstGeom prst="roundRect">
          <a:avLst>
            <a:gd name="adj" fmla="val 10000"/>
          </a:avLst>
        </a:prstGeom>
        <a:blipFill>
          <a:blip xmlns:r="http://schemas.openxmlformats.org/officeDocument/2006/relationships" r:embed="rId7">
            <a:duotone>
              <a:schemeClr val="accent5">
                <a:hueOff val="-12495"/>
                <a:satOff val="429"/>
                <a:lumOff val="-1378"/>
                <a:alphaOff val="0"/>
                <a:shade val="20000"/>
                <a:satMod val="200000"/>
              </a:schemeClr>
              <a:schemeClr val="accent5">
                <a:hueOff val="-12495"/>
                <a:satOff val="429"/>
                <a:lumOff val="-1378"/>
                <a:alphaOff val="0"/>
                <a:tint val="12000"/>
                <a:satMod val="190000"/>
              </a:schemeClr>
            </a:duotone>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60C25E-72B6-4792-AF98-B0D0BC6F8147}">
      <dsp:nvSpPr>
        <dsp:cNvPr id="0" name=""/>
        <dsp:cNvSpPr/>
      </dsp:nvSpPr>
      <dsp:spPr>
        <a:xfrm>
          <a:off x="734370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Integrating OPCUA and ROS2</a:t>
          </a:r>
        </a:p>
      </dsp:txBody>
      <dsp:txXfrm>
        <a:off x="7388344" y="2306774"/>
        <a:ext cx="1434901" cy="1434901"/>
      </dsp:txXfrm>
    </dsp:sp>
    <dsp:sp modelId="{B12C3390-6B1C-40AE-9EB0-F9ACFA5799CA}">
      <dsp:nvSpPr>
        <dsp:cNvPr id="0" name=""/>
        <dsp:cNvSpPr/>
      </dsp:nvSpPr>
      <dsp:spPr>
        <a:xfrm>
          <a:off x="895665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8956659" y="1736462"/>
        <a:ext cx="205514" cy="219744"/>
      </dsp:txXfrm>
    </dsp:sp>
    <dsp:sp modelId="{A65D8E6C-4D1A-4CE1-A1AD-66AC60CD7DE9}">
      <dsp:nvSpPr>
        <dsp:cNvPr id="0" name=""/>
        <dsp:cNvSpPr/>
      </dsp:nvSpPr>
      <dsp:spPr>
        <a:xfrm>
          <a:off x="9501901" y="1084241"/>
          <a:ext cx="1524185" cy="1524185"/>
        </a:xfrm>
        <a:prstGeom prst="roundRect">
          <a:avLst>
            <a:gd name="adj" fmla="val 10000"/>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F4DC6E-9B92-4858-8CC7-33535A4833A8}">
      <dsp:nvSpPr>
        <dsp:cNvPr id="0" name=""/>
        <dsp:cNvSpPr/>
      </dsp:nvSpPr>
      <dsp:spPr>
        <a:xfrm>
          <a:off x="970672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Dashboard</a:t>
          </a:r>
        </a:p>
      </dsp:txBody>
      <dsp:txXfrm>
        <a:off x="9751364" y="2306774"/>
        <a:ext cx="1434901" cy="14349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3C2D1-66DA-4B07-A823-29CCF5141ADA}">
      <dsp:nvSpPr>
        <dsp:cNvPr id="0" name=""/>
        <dsp:cNvSpPr/>
      </dsp:nvSpPr>
      <dsp:spPr>
        <a:xfrm>
          <a:off x="49821" y="1084241"/>
          <a:ext cx="1524185" cy="1524185"/>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0506A5-EBBF-4120-BC87-7D0E76677909}">
      <dsp:nvSpPr>
        <dsp:cNvPr id="0" name=""/>
        <dsp:cNvSpPr/>
      </dsp:nvSpPr>
      <dsp:spPr>
        <a:xfrm>
          <a:off x="254642" y="2262132"/>
          <a:ext cx="1524185" cy="1524185"/>
        </a:xfrm>
        <a:prstGeom prst="roundRect">
          <a:avLst>
            <a:gd name="adj" fmla="val 10000"/>
          </a:avLst>
        </a:prstGeom>
        <a:solidFill>
          <a:schemeClr val="accent5">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Environment Setup </a:t>
          </a:r>
        </a:p>
      </dsp:txBody>
      <dsp:txXfrm>
        <a:off x="299284" y="2306774"/>
        <a:ext cx="1434901" cy="1434901"/>
      </dsp:txXfrm>
    </dsp:sp>
    <dsp:sp modelId="{E1818948-61BD-4BE7-A26F-C52F1B053A7E}">
      <dsp:nvSpPr>
        <dsp:cNvPr id="0" name=""/>
        <dsp:cNvSpPr/>
      </dsp:nvSpPr>
      <dsp:spPr>
        <a:xfrm>
          <a:off x="1867599" y="1663214"/>
          <a:ext cx="293591" cy="366240"/>
        </a:xfrm>
        <a:prstGeom prst="rightArrow">
          <a:avLst>
            <a:gd name="adj1" fmla="val 60000"/>
            <a:gd name="adj2" fmla="val 50000"/>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1867599" y="1736462"/>
        <a:ext cx="205514" cy="219744"/>
      </dsp:txXfrm>
    </dsp:sp>
    <dsp:sp modelId="{5E8A5F29-416D-40DD-9BF7-86AEE254B92C}">
      <dsp:nvSpPr>
        <dsp:cNvPr id="0" name=""/>
        <dsp:cNvSpPr/>
      </dsp:nvSpPr>
      <dsp:spPr>
        <a:xfrm>
          <a:off x="2412841" y="1084241"/>
          <a:ext cx="1524185" cy="1524185"/>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D1A618-4D1A-49EE-9B90-43562D6ADCBE}">
      <dsp:nvSpPr>
        <dsp:cNvPr id="0" name=""/>
        <dsp:cNvSpPr/>
      </dsp:nvSpPr>
      <dsp:spPr>
        <a:xfrm>
          <a:off x="261766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KukaVarProxy Experimental Hardware communication</a:t>
          </a:r>
        </a:p>
      </dsp:txBody>
      <dsp:txXfrm>
        <a:off x="2662304" y="2306774"/>
        <a:ext cx="1434901" cy="1434901"/>
      </dsp:txXfrm>
    </dsp:sp>
    <dsp:sp modelId="{3A90C67D-3366-41C5-A589-87D3AEE533AA}">
      <dsp:nvSpPr>
        <dsp:cNvPr id="0" name=""/>
        <dsp:cNvSpPr/>
      </dsp:nvSpPr>
      <dsp:spPr>
        <a:xfrm>
          <a:off x="423061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4230619" y="1736462"/>
        <a:ext cx="205514" cy="219744"/>
      </dsp:txXfrm>
    </dsp:sp>
    <dsp:sp modelId="{29BD087F-4BDD-410B-8F6B-A28392306DFD}">
      <dsp:nvSpPr>
        <dsp:cNvPr id="0" name=""/>
        <dsp:cNvSpPr/>
      </dsp:nvSpPr>
      <dsp:spPr>
        <a:xfrm>
          <a:off x="4775861" y="1084241"/>
          <a:ext cx="1524185" cy="1524185"/>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A5DE2E-2CFE-4917-B9E7-006EA3EA8959}">
      <dsp:nvSpPr>
        <dsp:cNvPr id="0" name=""/>
        <dsp:cNvSpPr/>
      </dsp:nvSpPr>
      <dsp:spPr>
        <a:xfrm>
          <a:off x="498068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Ros2 package tree and implementation</a:t>
          </a:r>
        </a:p>
      </dsp:txBody>
      <dsp:txXfrm>
        <a:off x="5025324" y="2306774"/>
        <a:ext cx="1434901" cy="1434901"/>
      </dsp:txXfrm>
    </dsp:sp>
    <dsp:sp modelId="{BC21D377-472A-4869-9103-518980F8FF75}">
      <dsp:nvSpPr>
        <dsp:cNvPr id="0" name=""/>
        <dsp:cNvSpPr/>
      </dsp:nvSpPr>
      <dsp:spPr>
        <a:xfrm>
          <a:off x="6593639" y="1663214"/>
          <a:ext cx="293591" cy="366240"/>
        </a:xfrm>
        <a:prstGeom prst="rightArrow">
          <a:avLst>
            <a:gd name="adj1" fmla="val 60000"/>
            <a:gd name="adj2" fmla="val 50000"/>
          </a:avLst>
        </a:prstGeom>
        <a:solidFill>
          <a:schemeClr val="accent5">
            <a:shade val="90000"/>
            <a:hueOff val="350915"/>
            <a:satOff val="-3215"/>
            <a:lumOff val="277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6593639" y="1736462"/>
        <a:ext cx="205514" cy="219744"/>
      </dsp:txXfrm>
    </dsp:sp>
    <dsp:sp modelId="{124A18C5-8FF4-4748-9920-323588793A4C}">
      <dsp:nvSpPr>
        <dsp:cNvPr id="0" name=""/>
        <dsp:cNvSpPr/>
      </dsp:nvSpPr>
      <dsp:spPr>
        <a:xfrm>
          <a:off x="7138881" y="1084241"/>
          <a:ext cx="1524185" cy="1524185"/>
        </a:xfrm>
        <a:prstGeom prst="roundRect">
          <a:avLst>
            <a:gd name="adj" fmla="val 10000"/>
          </a:avLst>
        </a:prstGeom>
        <a:blipFill>
          <a:blip xmlns:r="http://schemas.openxmlformats.org/officeDocument/2006/relationships" r:embed="rId7">
            <a:duotone>
              <a:schemeClr val="accent5">
                <a:hueOff val="-12495"/>
                <a:satOff val="429"/>
                <a:lumOff val="-1378"/>
                <a:alphaOff val="0"/>
                <a:shade val="20000"/>
                <a:satMod val="200000"/>
              </a:schemeClr>
              <a:schemeClr val="accent5">
                <a:hueOff val="-12495"/>
                <a:satOff val="429"/>
                <a:lumOff val="-1378"/>
                <a:alphaOff val="0"/>
                <a:tint val="12000"/>
                <a:satMod val="190000"/>
              </a:schemeClr>
            </a:duotone>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60C25E-72B6-4792-AF98-B0D0BC6F8147}">
      <dsp:nvSpPr>
        <dsp:cNvPr id="0" name=""/>
        <dsp:cNvSpPr/>
      </dsp:nvSpPr>
      <dsp:spPr>
        <a:xfrm>
          <a:off x="734370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Integrating OPCUA and ROS2</a:t>
          </a:r>
        </a:p>
      </dsp:txBody>
      <dsp:txXfrm>
        <a:off x="7388344" y="2306774"/>
        <a:ext cx="1434901" cy="1434901"/>
      </dsp:txXfrm>
    </dsp:sp>
    <dsp:sp modelId="{B12C3390-6B1C-40AE-9EB0-F9ACFA5799CA}">
      <dsp:nvSpPr>
        <dsp:cNvPr id="0" name=""/>
        <dsp:cNvSpPr/>
      </dsp:nvSpPr>
      <dsp:spPr>
        <a:xfrm>
          <a:off x="895665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8956659" y="1736462"/>
        <a:ext cx="205514" cy="219744"/>
      </dsp:txXfrm>
    </dsp:sp>
    <dsp:sp modelId="{A65D8E6C-4D1A-4CE1-A1AD-66AC60CD7DE9}">
      <dsp:nvSpPr>
        <dsp:cNvPr id="0" name=""/>
        <dsp:cNvSpPr/>
      </dsp:nvSpPr>
      <dsp:spPr>
        <a:xfrm>
          <a:off x="9501901" y="1084241"/>
          <a:ext cx="1524185" cy="1524185"/>
        </a:xfrm>
        <a:prstGeom prst="roundRect">
          <a:avLst>
            <a:gd name="adj" fmla="val 10000"/>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F4DC6E-9B92-4858-8CC7-33535A4833A8}">
      <dsp:nvSpPr>
        <dsp:cNvPr id="0" name=""/>
        <dsp:cNvSpPr/>
      </dsp:nvSpPr>
      <dsp:spPr>
        <a:xfrm>
          <a:off x="970672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Dashboard</a:t>
          </a:r>
        </a:p>
      </dsp:txBody>
      <dsp:txXfrm>
        <a:off x="9751364" y="2306774"/>
        <a:ext cx="1434901" cy="14349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3C2D1-66DA-4B07-A823-29CCF5141ADA}">
      <dsp:nvSpPr>
        <dsp:cNvPr id="0" name=""/>
        <dsp:cNvSpPr/>
      </dsp:nvSpPr>
      <dsp:spPr>
        <a:xfrm>
          <a:off x="49821" y="1084241"/>
          <a:ext cx="1524185" cy="1524185"/>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0506A5-EBBF-4120-BC87-7D0E76677909}">
      <dsp:nvSpPr>
        <dsp:cNvPr id="0" name=""/>
        <dsp:cNvSpPr/>
      </dsp:nvSpPr>
      <dsp:spPr>
        <a:xfrm>
          <a:off x="254642" y="2262132"/>
          <a:ext cx="1524185" cy="1524185"/>
        </a:xfrm>
        <a:prstGeom prst="roundRect">
          <a:avLst>
            <a:gd name="adj" fmla="val 10000"/>
          </a:avLst>
        </a:prstGeom>
        <a:solidFill>
          <a:schemeClr val="accent5">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Environment Setup </a:t>
          </a:r>
        </a:p>
      </dsp:txBody>
      <dsp:txXfrm>
        <a:off x="299284" y="2306774"/>
        <a:ext cx="1434901" cy="1434901"/>
      </dsp:txXfrm>
    </dsp:sp>
    <dsp:sp modelId="{E1818948-61BD-4BE7-A26F-C52F1B053A7E}">
      <dsp:nvSpPr>
        <dsp:cNvPr id="0" name=""/>
        <dsp:cNvSpPr/>
      </dsp:nvSpPr>
      <dsp:spPr>
        <a:xfrm>
          <a:off x="1867599" y="1663214"/>
          <a:ext cx="293591" cy="366240"/>
        </a:xfrm>
        <a:prstGeom prst="rightArrow">
          <a:avLst>
            <a:gd name="adj1" fmla="val 60000"/>
            <a:gd name="adj2" fmla="val 50000"/>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1867599" y="1736462"/>
        <a:ext cx="205514" cy="219744"/>
      </dsp:txXfrm>
    </dsp:sp>
    <dsp:sp modelId="{5E8A5F29-416D-40DD-9BF7-86AEE254B92C}">
      <dsp:nvSpPr>
        <dsp:cNvPr id="0" name=""/>
        <dsp:cNvSpPr/>
      </dsp:nvSpPr>
      <dsp:spPr>
        <a:xfrm>
          <a:off x="2412841" y="1084241"/>
          <a:ext cx="1524185" cy="1524185"/>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D1A618-4D1A-49EE-9B90-43562D6ADCBE}">
      <dsp:nvSpPr>
        <dsp:cNvPr id="0" name=""/>
        <dsp:cNvSpPr/>
      </dsp:nvSpPr>
      <dsp:spPr>
        <a:xfrm>
          <a:off x="261766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KukaVarProxy Experimental Hardware communication</a:t>
          </a:r>
        </a:p>
      </dsp:txBody>
      <dsp:txXfrm>
        <a:off x="2662304" y="2306774"/>
        <a:ext cx="1434901" cy="1434901"/>
      </dsp:txXfrm>
    </dsp:sp>
    <dsp:sp modelId="{3A90C67D-3366-41C5-A589-87D3AEE533AA}">
      <dsp:nvSpPr>
        <dsp:cNvPr id="0" name=""/>
        <dsp:cNvSpPr/>
      </dsp:nvSpPr>
      <dsp:spPr>
        <a:xfrm>
          <a:off x="423061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4230619" y="1736462"/>
        <a:ext cx="205514" cy="219744"/>
      </dsp:txXfrm>
    </dsp:sp>
    <dsp:sp modelId="{29BD087F-4BDD-410B-8F6B-A28392306DFD}">
      <dsp:nvSpPr>
        <dsp:cNvPr id="0" name=""/>
        <dsp:cNvSpPr/>
      </dsp:nvSpPr>
      <dsp:spPr>
        <a:xfrm>
          <a:off x="4775861" y="1084241"/>
          <a:ext cx="1524185" cy="1524185"/>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A5DE2E-2CFE-4917-B9E7-006EA3EA8959}">
      <dsp:nvSpPr>
        <dsp:cNvPr id="0" name=""/>
        <dsp:cNvSpPr/>
      </dsp:nvSpPr>
      <dsp:spPr>
        <a:xfrm>
          <a:off x="498068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Ros2 package tree and implementation</a:t>
          </a:r>
        </a:p>
      </dsp:txBody>
      <dsp:txXfrm>
        <a:off x="5025324" y="2306774"/>
        <a:ext cx="1434901" cy="1434901"/>
      </dsp:txXfrm>
    </dsp:sp>
    <dsp:sp modelId="{BC21D377-472A-4869-9103-518980F8FF75}">
      <dsp:nvSpPr>
        <dsp:cNvPr id="0" name=""/>
        <dsp:cNvSpPr/>
      </dsp:nvSpPr>
      <dsp:spPr>
        <a:xfrm>
          <a:off x="6593639" y="1663214"/>
          <a:ext cx="293591" cy="366240"/>
        </a:xfrm>
        <a:prstGeom prst="rightArrow">
          <a:avLst>
            <a:gd name="adj1" fmla="val 60000"/>
            <a:gd name="adj2" fmla="val 50000"/>
          </a:avLst>
        </a:prstGeom>
        <a:solidFill>
          <a:schemeClr val="accent5">
            <a:shade val="90000"/>
            <a:hueOff val="350915"/>
            <a:satOff val="-3215"/>
            <a:lumOff val="277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6593639" y="1736462"/>
        <a:ext cx="205514" cy="219744"/>
      </dsp:txXfrm>
    </dsp:sp>
    <dsp:sp modelId="{124A18C5-8FF4-4748-9920-323588793A4C}">
      <dsp:nvSpPr>
        <dsp:cNvPr id="0" name=""/>
        <dsp:cNvSpPr/>
      </dsp:nvSpPr>
      <dsp:spPr>
        <a:xfrm>
          <a:off x="7138881" y="1084241"/>
          <a:ext cx="1524185" cy="1524185"/>
        </a:xfrm>
        <a:prstGeom prst="roundRect">
          <a:avLst>
            <a:gd name="adj" fmla="val 10000"/>
          </a:avLst>
        </a:prstGeom>
        <a:blipFill>
          <a:blip xmlns:r="http://schemas.openxmlformats.org/officeDocument/2006/relationships" r:embed="rId7">
            <a:duotone>
              <a:schemeClr val="accent5">
                <a:hueOff val="-12495"/>
                <a:satOff val="429"/>
                <a:lumOff val="-1378"/>
                <a:alphaOff val="0"/>
                <a:shade val="20000"/>
                <a:satMod val="200000"/>
              </a:schemeClr>
              <a:schemeClr val="accent5">
                <a:hueOff val="-12495"/>
                <a:satOff val="429"/>
                <a:lumOff val="-1378"/>
                <a:alphaOff val="0"/>
                <a:tint val="12000"/>
                <a:satMod val="190000"/>
              </a:schemeClr>
            </a:duotone>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60C25E-72B6-4792-AF98-B0D0BC6F8147}">
      <dsp:nvSpPr>
        <dsp:cNvPr id="0" name=""/>
        <dsp:cNvSpPr/>
      </dsp:nvSpPr>
      <dsp:spPr>
        <a:xfrm>
          <a:off x="734370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Integrating OPCUA and ROS2</a:t>
          </a:r>
        </a:p>
      </dsp:txBody>
      <dsp:txXfrm>
        <a:off x="7388344" y="2306774"/>
        <a:ext cx="1434901" cy="1434901"/>
      </dsp:txXfrm>
    </dsp:sp>
    <dsp:sp modelId="{B12C3390-6B1C-40AE-9EB0-F9ACFA5799CA}">
      <dsp:nvSpPr>
        <dsp:cNvPr id="0" name=""/>
        <dsp:cNvSpPr/>
      </dsp:nvSpPr>
      <dsp:spPr>
        <a:xfrm>
          <a:off x="895665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8956659" y="1736462"/>
        <a:ext cx="205514" cy="219744"/>
      </dsp:txXfrm>
    </dsp:sp>
    <dsp:sp modelId="{A65D8E6C-4D1A-4CE1-A1AD-66AC60CD7DE9}">
      <dsp:nvSpPr>
        <dsp:cNvPr id="0" name=""/>
        <dsp:cNvSpPr/>
      </dsp:nvSpPr>
      <dsp:spPr>
        <a:xfrm>
          <a:off x="9501901" y="1084241"/>
          <a:ext cx="1524185" cy="1524185"/>
        </a:xfrm>
        <a:prstGeom prst="roundRect">
          <a:avLst>
            <a:gd name="adj" fmla="val 10000"/>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F4DC6E-9B92-4858-8CC7-33535A4833A8}">
      <dsp:nvSpPr>
        <dsp:cNvPr id="0" name=""/>
        <dsp:cNvSpPr/>
      </dsp:nvSpPr>
      <dsp:spPr>
        <a:xfrm>
          <a:off x="970672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Dashboard</a:t>
          </a:r>
        </a:p>
      </dsp:txBody>
      <dsp:txXfrm>
        <a:off x="9751364" y="2306774"/>
        <a:ext cx="1434901" cy="14349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3C2D1-66DA-4B07-A823-29CCF5141ADA}">
      <dsp:nvSpPr>
        <dsp:cNvPr id="0" name=""/>
        <dsp:cNvSpPr/>
      </dsp:nvSpPr>
      <dsp:spPr>
        <a:xfrm>
          <a:off x="49821" y="1084241"/>
          <a:ext cx="1524185" cy="1524185"/>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0506A5-EBBF-4120-BC87-7D0E76677909}">
      <dsp:nvSpPr>
        <dsp:cNvPr id="0" name=""/>
        <dsp:cNvSpPr/>
      </dsp:nvSpPr>
      <dsp:spPr>
        <a:xfrm>
          <a:off x="254642" y="2262132"/>
          <a:ext cx="1524185" cy="1524185"/>
        </a:xfrm>
        <a:prstGeom prst="roundRect">
          <a:avLst>
            <a:gd name="adj" fmla="val 10000"/>
          </a:avLst>
        </a:prstGeom>
        <a:solidFill>
          <a:schemeClr val="accent5">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Environment Setup </a:t>
          </a:r>
        </a:p>
      </dsp:txBody>
      <dsp:txXfrm>
        <a:off x="299284" y="2306774"/>
        <a:ext cx="1434901" cy="1434901"/>
      </dsp:txXfrm>
    </dsp:sp>
    <dsp:sp modelId="{E1818948-61BD-4BE7-A26F-C52F1B053A7E}">
      <dsp:nvSpPr>
        <dsp:cNvPr id="0" name=""/>
        <dsp:cNvSpPr/>
      </dsp:nvSpPr>
      <dsp:spPr>
        <a:xfrm>
          <a:off x="1867599" y="1663214"/>
          <a:ext cx="293591" cy="366240"/>
        </a:xfrm>
        <a:prstGeom prst="rightArrow">
          <a:avLst>
            <a:gd name="adj1" fmla="val 60000"/>
            <a:gd name="adj2" fmla="val 50000"/>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1867599" y="1736462"/>
        <a:ext cx="205514" cy="219744"/>
      </dsp:txXfrm>
    </dsp:sp>
    <dsp:sp modelId="{5E8A5F29-416D-40DD-9BF7-86AEE254B92C}">
      <dsp:nvSpPr>
        <dsp:cNvPr id="0" name=""/>
        <dsp:cNvSpPr/>
      </dsp:nvSpPr>
      <dsp:spPr>
        <a:xfrm>
          <a:off x="2412841" y="1084241"/>
          <a:ext cx="1524185" cy="1524185"/>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D1A618-4D1A-49EE-9B90-43562D6ADCBE}">
      <dsp:nvSpPr>
        <dsp:cNvPr id="0" name=""/>
        <dsp:cNvSpPr/>
      </dsp:nvSpPr>
      <dsp:spPr>
        <a:xfrm>
          <a:off x="261766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KukaVarProxy Experimental Hardware communication</a:t>
          </a:r>
        </a:p>
      </dsp:txBody>
      <dsp:txXfrm>
        <a:off x="2662304" y="2306774"/>
        <a:ext cx="1434901" cy="1434901"/>
      </dsp:txXfrm>
    </dsp:sp>
    <dsp:sp modelId="{3A90C67D-3366-41C5-A589-87D3AEE533AA}">
      <dsp:nvSpPr>
        <dsp:cNvPr id="0" name=""/>
        <dsp:cNvSpPr/>
      </dsp:nvSpPr>
      <dsp:spPr>
        <a:xfrm>
          <a:off x="423061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4230619" y="1736462"/>
        <a:ext cx="205514" cy="219744"/>
      </dsp:txXfrm>
    </dsp:sp>
    <dsp:sp modelId="{29BD087F-4BDD-410B-8F6B-A28392306DFD}">
      <dsp:nvSpPr>
        <dsp:cNvPr id="0" name=""/>
        <dsp:cNvSpPr/>
      </dsp:nvSpPr>
      <dsp:spPr>
        <a:xfrm>
          <a:off x="4775861" y="1084241"/>
          <a:ext cx="1524185" cy="1524185"/>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A5DE2E-2CFE-4917-B9E7-006EA3EA8959}">
      <dsp:nvSpPr>
        <dsp:cNvPr id="0" name=""/>
        <dsp:cNvSpPr/>
      </dsp:nvSpPr>
      <dsp:spPr>
        <a:xfrm>
          <a:off x="498068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Ros2 package tree and implementation</a:t>
          </a:r>
        </a:p>
      </dsp:txBody>
      <dsp:txXfrm>
        <a:off x="5025324" y="2306774"/>
        <a:ext cx="1434901" cy="1434901"/>
      </dsp:txXfrm>
    </dsp:sp>
    <dsp:sp modelId="{BC21D377-472A-4869-9103-518980F8FF75}">
      <dsp:nvSpPr>
        <dsp:cNvPr id="0" name=""/>
        <dsp:cNvSpPr/>
      </dsp:nvSpPr>
      <dsp:spPr>
        <a:xfrm>
          <a:off x="6593639" y="1663214"/>
          <a:ext cx="293591" cy="366240"/>
        </a:xfrm>
        <a:prstGeom prst="rightArrow">
          <a:avLst>
            <a:gd name="adj1" fmla="val 60000"/>
            <a:gd name="adj2" fmla="val 50000"/>
          </a:avLst>
        </a:prstGeom>
        <a:solidFill>
          <a:schemeClr val="accent5">
            <a:shade val="90000"/>
            <a:hueOff val="350915"/>
            <a:satOff val="-3215"/>
            <a:lumOff val="277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6593639" y="1736462"/>
        <a:ext cx="205514" cy="219744"/>
      </dsp:txXfrm>
    </dsp:sp>
    <dsp:sp modelId="{124A18C5-8FF4-4748-9920-323588793A4C}">
      <dsp:nvSpPr>
        <dsp:cNvPr id="0" name=""/>
        <dsp:cNvSpPr/>
      </dsp:nvSpPr>
      <dsp:spPr>
        <a:xfrm>
          <a:off x="7138881" y="1084241"/>
          <a:ext cx="1524185" cy="1524185"/>
        </a:xfrm>
        <a:prstGeom prst="roundRect">
          <a:avLst>
            <a:gd name="adj" fmla="val 10000"/>
          </a:avLst>
        </a:prstGeom>
        <a:blipFill>
          <a:blip xmlns:r="http://schemas.openxmlformats.org/officeDocument/2006/relationships" r:embed="rId7">
            <a:duotone>
              <a:schemeClr val="accent5">
                <a:hueOff val="-12495"/>
                <a:satOff val="429"/>
                <a:lumOff val="-1378"/>
                <a:alphaOff val="0"/>
                <a:shade val="20000"/>
                <a:satMod val="200000"/>
              </a:schemeClr>
              <a:schemeClr val="accent5">
                <a:hueOff val="-12495"/>
                <a:satOff val="429"/>
                <a:lumOff val="-1378"/>
                <a:alphaOff val="0"/>
                <a:tint val="12000"/>
                <a:satMod val="190000"/>
              </a:schemeClr>
            </a:duotone>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60C25E-72B6-4792-AF98-B0D0BC6F8147}">
      <dsp:nvSpPr>
        <dsp:cNvPr id="0" name=""/>
        <dsp:cNvSpPr/>
      </dsp:nvSpPr>
      <dsp:spPr>
        <a:xfrm>
          <a:off x="734370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Integrating OPCUA and ROS2</a:t>
          </a:r>
        </a:p>
      </dsp:txBody>
      <dsp:txXfrm>
        <a:off x="7388344" y="2306774"/>
        <a:ext cx="1434901" cy="1434901"/>
      </dsp:txXfrm>
    </dsp:sp>
    <dsp:sp modelId="{B12C3390-6B1C-40AE-9EB0-F9ACFA5799CA}">
      <dsp:nvSpPr>
        <dsp:cNvPr id="0" name=""/>
        <dsp:cNvSpPr/>
      </dsp:nvSpPr>
      <dsp:spPr>
        <a:xfrm>
          <a:off x="895665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8956659" y="1736462"/>
        <a:ext cx="205514" cy="219744"/>
      </dsp:txXfrm>
    </dsp:sp>
    <dsp:sp modelId="{A65D8E6C-4D1A-4CE1-A1AD-66AC60CD7DE9}">
      <dsp:nvSpPr>
        <dsp:cNvPr id="0" name=""/>
        <dsp:cNvSpPr/>
      </dsp:nvSpPr>
      <dsp:spPr>
        <a:xfrm>
          <a:off x="9501901" y="1084241"/>
          <a:ext cx="1524185" cy="1524185"/>
        </a:xfrm>
        <a:prstGeom prst="roundRect">
          <a:avLst>
            <a:gd name="adj" fmla="val 10000"/>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F4DC6E-9B92-4858-8CC7-33535A4833A8}">
      <dsp:nvSpPr>
        <dsp:cNvPr id="0" name=""/>
        <dsp:cNvSpPr/>
      </dsp:nvSpPr>
      <dsp:spPr>
        <a:xfrm>
          <a:off x="970672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Dashboard</a:t>
          </a:r>
        </a:p>
      </dsp:txBody>
      <dsp:txXfrm>
        <a:off x="9751364" y="2306774"/>
        <a:ext cx="1434901" cy="143490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C70DEA6A-5A56-4999-8C10-5C34B6444A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a:extLst>
              <a:ext uri="{FF2B5EF4-FFF2-40B4-BE49-F238E27FC236}">
                <a16:creationId xmlns:a16="http://schemas.microsoft.com/office/drawing/2014/main" id="{01F90B5F-FA66-4B9E-AA4E-1A3B9E1592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2DC5A-CE0F-42FF-9A8F-8D6BF5189D70}" type="datetimeFigureOut">
              <a:rPr lang="de-DE" smtClean="0"/>
              <a:t>18.12.2024</a:t>
            </a:fld>
            <a:endParaRPr lang="de-DE" dirty="0"/>
          </a:p>
        </p:txBody>
      </p:sp>
      <p:sp>
        <p:nvSpPr>
          <p:cNvPr id="4" name="Fußzeilenplatzhalter 3">
            <a:extLst>
              <a:ext uri="{FF2B5EF4-FFF2-40B4-BE49-F238E27FC236}">
                <a16:creationId xmlns:a16="http://schemas.microsoft.com/office/drawing/2014/main" id="{B96347A1-96DD-4F05-A7F0-55227092D5C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a:extLst>
              <a:ext uri="{FF2B5EF4-FFF2-40B4-BE49-F238E27FC236}">
                <a16:creationId xmlns:a16="http://schemas.microsoft.com/office/drawing/2014/main" id="{F4E0D365-C391-4990-A2DC-D0F6A69A1B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CFB075-78B6-40A7-B580-4706C2AF75DC}" type="slidenum">
              <a:rPr lang="de-DE" smtClean="0"/>
              <a:t>‹#›</a:t>
            </a:fld>
            <a:endParaRPr lang="de-DE" dirty="0"/>
          </a:p>
        </p:txBody>
      </p:sp>
    </p:spTree>
    <p:extLst>
      <p:ext uri="{BB962C8B-B14F-4D97-AF65-F5344CB8AC3E}">
        <p14:creationId xmlns:p14="http://schemas.microsoft.com/office/powerpoint/2010/main" val="36427127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A847C-F8D5-4B7A-AB38-328EBDE6D6E1}" type="datetimeFigureOut">
              <a:rPr lang="de-DE" smtClean="0"/>
              <a:t>18.12.2024</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C9450D-02E7-4BF4-9A52-817DE351FFF9}" type="slidenum">
              <a:rPr lang="de-DE" smtClean="0"/>
              <a:t>‹#›</a:t>
            </a:fld>
            <a:endParaRPr lang="de-DE" dirty="0"/>
          </a:p>
        </p:txBody>
      </p:sp>
    </p:spTree>
    <p:extLst>
      <p:ext uri="{BB962C8B-B14F-4D97-AF65-F5344CB8AC3E}">
        <p14:creationId xmlns:p14="http://schemas.microsoft.com/office/powerpoint/2010/main" val="1340958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heautomization.com/opc-ua-vs-da/opc-ua-vs-da_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8C9450D-02E7-4BF4-9A52-817DE351FFF9}" type="slidenum">
              <a:rPr lang="de-DE" smtClean="0"/>
              <a:t>1</a:t>
            </a:fld>
            <a:endParaRPr lang="de-DE" dirty="0"/>
          </a:p>
        </p:txBody>
      </p:sp>
    </p:spTree>
    <p:extLst>
      <p:ext uri="{BB962C8B-B14F-4D97-AF65-F5344CB8AC3E}">
        <p14:creationId xmlns:p14="http://schemas.microsoft.com/office/powerpoint/2010/main" val="956462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14D84-BEF2-63FC-A6A6-EC7AF36698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EB46F8-AF59-2E03-98CF-DA8A0D6868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1D0299-8B72-9A68-F5AF-C26B0E51343C}"/>
              </a:ext>
            </a:extLst>
          </p:cNvPr>
          <p:cNvSpPr>
            <a:spLocks noGrp="1"/>
          </p:cNvSpPr>
          <p:nvPr>
            <p:ph type="body" idx="1"/>
          </p:nvPr>
        </p:nvSpPr>
        <p:spPr/>
        <p:txBody>
          <a:bodyPr/>
          <a:lstStyle/>
          <a:p>
            <a:r>
              <a:rPr lang="en-US" dirty="0"/>
              <a:t>Problem : </a:t>
            </a:r>
            <a:br>
              <a:rPr lang="en-US" dirty="0"/>
            </a:br>
            <a:r>
              <a:rPr lang="en-US" dirty="0"/>
              <a:t>say we have 2 devices , that each connect to 2 HMIs , now on each device we need to implement the connect , CRUD , and more for each HMI !! </a:t>
            </a:r>
            <a:br>
              <a:rPr lang="en-US" dirty="0"/>
            </a:br>
            <a:r>
              <a:rPr lang="en-US" dirty="0"/>
              <a:t>So for bigger system , this is quite hard to do and takes a lot of time ! </a:t>
            </a:r>
          </a:p>
        </p:txBody>
      </p:sp>
      <p:sp>
        <p:nvSpPr>
          <p:cNvPr id="4" name="Slide Number Placeholder 3">
            <a:extLst>
              <a:ext uri="{FF2B5EF4-FFF2-40B4-BE49-F238E27FC236}">
                <a16:creationId xmlns:a16="http://schemas.microsoft.com/office/drawing/2014/main" id="{6FA10C3E-6A8A-6C3E-9994-BD9546CB3A5C}"/>
              </a:ext>
            </a:extLst>
          </p:cNvPr>
          <p:cNvSpPr>
            <a:spLocks noGrp="1"/>
          </p:cNvSpPr>
          <p:nvPr>
            <p:ph type="sldNum" sz="quarter" idx="5"/>
          </p:nvPr>
        </p:nvSpPr>
        <p:spPr/>
        <p:txBody>
          <a:bodyPr/>
          <a:lstStyle/>
          <a:p>
            <a:fld id="{98C9450D-02E7-4BF4-9A52-817DE351FFF9}" type="slidenum">
              <a:rPr lang="de-DE" smtClean="0"/>
              <a:t>10</a:t>
            </a:fld>
            <a:endParaRPr lang="de-DE" dirty="0"/>
          </a:p>
        </p:txBody>
      </p:sp>
    </p:spTree>
    <p:extLst>
      <p:ext uri="{BB962C8B-B14F-4D97-AF65-F5344CB8AC3E}">
        <p14:creationId xmlns:p14="http://schemas.microsoft.com/office/powerpoint/2010/main" val="2423557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DF796-1F7F-855E-044E-5C5805A37F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AB50AB-A992-B45D-1E76-A70906FBDF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86DA62-B352-64F6-8BA7-C9982DCF8B5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 Solution was to create a middle layer ( standard interface ) and let the HMI all connect to that interface via a Client -&gt; OPC server is the standard interface and the OPC Client is the </a:t>
            </a:r>
            <a:r>
              <a:rPr lang="en-US" dirty="0" err="1"/>
              <a:t>the</a:t>
            </a:r>
            <a:r>
              <a:rPr lang="en-US" dirty="0"/>
              <a:t> Client of the HMI </a:t>
            </a:r>
            <a:br>
              <a:rPr lang="en-US" dirty="0"/>
            </a:br>
            <a:r>
              <a:rPr lang="en-US" dirty="0"/>
              <a:t>The devices sends standard data (OPC Data ) to the server where the server then connects via (DCOM) (distributed COM) or (COM ) (component Object Model ) (Only works on Windows)</a:t>
            </a:r>
          </a:p>
          <a:p>
            <a:r>
              <a:rPr lang="en-US" dirty="0"/>
              <a:t>Thus the problem with complicated communication was reduced via OPC standard (better known as OPC Classic)</a:t>
            </a:r>
          </a:p>
        </p:txBody>
      </p:sp>
      <p:sp>
        <p:nvSpPr>
          <p:cNvPr id="4" name="Slide Number Placeholder 3">
            <a:extLst>
              <a:ext uri="{FF2B5EF4-FFF2-40B4-BE49-F238E27FC236}">
                <a16:creationId xmlns:a16="http://schemas.microsoft.com/office/drawing/2014/main" id="{21085A5E-7DAF-C63C-0D0E-C37619812398}"/>
              </a:ext>
            </a:extLst>
          </p:cNvPr>
          <p:cNvSpPr>
            <a:spLocks noGrp="1"/>
          </p:cNvSpPr>
          <p:nvPr>
            <p:ph type="sldNum" sz="quarter" idx="5"/>
          </p:nvPr>
        </p:nvSpPr>
        <p:spPr/>
        <p:txBody>
          <a:bodyPr/>
          <a:lstStyle/>
          <a:p>
            <a:fld id="{98C9450D-02E7-4BF4-9A52-817DE351FFF9}" type="slidenum">
              <a:rPr lang="de-DE" smtClean="0"/>
              <a:t>11</a:t>
            </a:fld>
            <a:endParaRPr lang="de-DE" dirty="0"/>
          </a:p>
        </p:txBody>
      </p:sp>
    </p:spTree>
    <p:extLst>
      <p:ext uri="{BB962C8B-B14F-4D97-AF65-F5344CB8AC3E}">
        <p14:creationId xmlns:p14="http://schemas.microsoft.com/office/powerpoint/2010/main" val="3494017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36B74-4793-AEBB-3BD3-7C86073743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7B8139-5E22-526A-0F39-559DC435D3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285544-D108-8829-332A-58FC7FF8F0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0341E2-23E7-8579-44C5-3F95A9B2C5E4}"/>
              </a:ext>
            </a:extLst>
          </p:cNvPr>
          <p:cNvSpPr>
            <a:spLocks noGrp="1"/>
          </p:cNvSpPr>
          <p:nvPr>
            <p:ph type="sldNum" sz="quarter" idx="5"/>
          </p:nvPr>
        </p:nvSpPr>
        <p:spPr/>
        <p:txBody>
          <a:bodyPr/>
          <a:lstStyle/>
          <a:p>
            <a:fld id="{98C9450D-02E7-4BF4-9A52-817DE351FFF9}" type="slidenum">
              <a:rPr lang="de-DE" smtClean="0"/>
              <a:t>12</a:t>
            </a:fld>
            <a:endParaRPr lang="de-DE" dirty="0"/>
          </a:p>
        </p:txBody>
      </p:sp>
    </p:spTree>
    <p:extLst>
      <p:ext uri="{BB962C8B-B14F-4D97-AF65-F5344CB8AC3E}">
        <p14:creationId xmlns:p14="http://schemas.microsoft.com/office/powerpoint/2010/main" val="1126314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C9450D-02E7-4BF4-9A52-817DE351FFF9}" type="slidenum">
              <a:rPr lang="de-DE" smtClean="0"/>
              <a:t>13</a:t>
            </a:fld>
            <a:endParaRPr lang="de-DE" dirty="0"/>
          </a:p>
        </p:txBody>
      </p:sp>
    </p:spTree>
    <p:extLst>
      <p:ext uri="{BB962C8B-B14F-4D97-AF65-F5344CB8AC3E}">
        <p14:creationId xmlns:p14="http://schemas.microsoft.com/office/powerpoint/2010/main" val="4105696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0680F-2491-104C-E6E3-910EE7F952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2C994D-EC8E-B987-B081-56456F2530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F48912-0C51-DF28-5026-8F383C2BDA04}"/>
              </a:ext>
            </a:extLst>
          </p:cNvPr>
          <p:cNvSpPr>
            <a:spLocks noGrp="1"/>
          </p:cNvSpPr>
          <p:nvPr>
            <p:ph type="body" idx="1"/>
          </p:nvPr>
        </p:nvSpPr>
        <p:spPr/>
        <p:txBody>
          <a:bodyPr/>
          <a:lstStyle/>
          <a:p>
            <a:r>
              <a:rPr lang="en-US" dirty="0"/>
              <a:t>So the a new problem </a:t>
            </a:r>
            <a:r>
              <a:rPr lang="en-US" dirty="0" err="1"/>
              <a:t>arised</a:t>
            </a:r>
            <a:r>
              <a:rPr lang="en-US" dirty="0"/>
              <a:t> : the COM and DCOM depend on Windows  , cannot connect to the </a:t>
            </a:r>
            <a:r>
              <a:rPr lang="en-US" dirty="0" err="1"/>
              <a:t>internt</a:t>
            </a:r>
            <a:r>
              <a:rPr lang="en-US" dirty="0"/>
              <a:t>  and they are not secured (easily hackable) </a:t>
            </a:r>
          </a:p>
        </p:txBody>
      </p:sp>
      <p:sp>
        <p:nvSpPr>
          <p:cNvPr id="4" name="Slide Number Placeholder 3">
            <a:extLst>
              <a:ext uri="{FF2B5EF4-FFF2-40B4-BE49-F238E27FC236}">
                <a16:creationId xmlns:a16="http://schemas.microsoft.com/office/drawing/2014/main" id="{2BF3D357-1CC2-0D79-0920-1014238464F6}"/>
              </a:ext>
            </a:extLst>
          </p:cNvPr>
          <p:cNvSpPr>
            <a:spLocks noGrp="1"/>
          </p:cNvSpPr>
          <p:nvPr>
            <p:ph type="sldNum" sz="quarter" idx="5"/>
          </p:nvPr>
        </p:nvSpPr>
        <p:spPr/>
        <p:txBody>
          <a:bodyPr/>
          <a:lstStyle/>
          <a:p>
            <a:fld id="{98C9450D-02E7-4BF4-9A52-817DE351FFF9}" type="slidenum">
              <a:rPr lang="de-DE" smtClean="0"/>
              <a:t>14</a:t>
            </a:fld>
            <a:endParaRPr lang="de-DE" dirty="0"/>
          </a:p>
        </p:txBody>
      </p:sp>
    </p:spTree>
    <p:extLst>
      <p:ext uri="{BB962C8B-B14F-4D97-AF65-F5344CB8AC3E}">
        <p14:creationId xmlns:p14="http://schemas.microsoft.com/office/powerpoint/2010/main" val="42303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09801-2579-3091-C599-5CBEEB636F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8EFA20-FD50-BAC6-D622-781E604495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87F0B2-C473-7711-58C2-B98B880AEE4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9C2C33B2-CADF-DE86-BB91-37419ABCDE75}"/>
              </a:ext>
            </a:extLst>
          </p:cNvPr>
          <p:cNvSpPr>
            <a:spLocks noGrp="1"/>
          </p:cNvSpPr>
          <p:nvPr>
            <p:ph type="sldNum" sz="quarter" idx="5"/>
          </p:nvPr>
        </p:nvSpPr>
        <p:spPr/>
        <p:txBody>
          <a:bodyPr/>
          <a:lstStyle/>
          <a:p>
            <a:fld id="{98C9450D-02E7-4BF4-9A52-817DE351FFF9}" type="slidenum">
              <a:rPr lang="de-DE" smtClean="0"/>
              <a:t>15</a:t>
            </a:fld>
            <a:endParaRPr lang="de-DE" dirty="0"/>
          </a:p>
        </p:txBody>
      </p:sp>
    </p:spTree>
    <p:extLst>
      <p:ext uri="{BB962C8B-B14F-4D97-AF65-F5344CB8AC3E}">
        <p14:creationId xmlns:p14="http://schemas.microsoft.com/office/powerpoint/2010/main" val="355412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82C2C-D08E-28B9-465E-27C83793F8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11535B-C690-603B-BCBF-5D27146504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AA0058-A686-96E0-D91B-B702855B25C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787900-EB1A-EE26-6545-22CEB052B664}"/>
              </a:ext>
            </a:extLst>
          </p:cNvPr>
          <p:cNvSpPr>
            <a:spLocks noGrp="1"/>
          </p:cNvSpPr>
          <p:nvPr>
            <p:ph type="sldNum" sz="quarter" idx="5"/>
          </p:nvPr>
        </p:nvSpPr>
        <p:spPr/>
        <p:txBody>
          <a:bodyPr/>
          <a:lstStyle/>
          <a:p>
            <a:fld id="{98C9450D-02E7-4BF4-9A52-817DE351FFF9}" type="slidenum">
              <a:rPr lang="de-DE" smtClean="0"/>
              <a:t>16</a:t>
            </a:fld>
            <a:endParaRPr lang="de-DE" dirty="0"/>
          </a:p>
        </p:txBody>
      </p:sp>
    </p:spTree>
    <p:extLst>
      <p:ext uri="{BB962C8B-B14F-4D97-AF65-F5344CB8AC3E}">
        <p14:creationId xmlns:p14="http://schemas.microsoft.com/office/powerpoint/2010/main" val="3993740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Advantages of This Setup</a:t>
            </a:r>
          </a:p>
          <a:p>
            <a:pPr>
              <a:buFont typeface="+mj-lt"/>
              <a:buAutoNum type="arabicPeriod"/>
            </a:pPr>
            <a:r>
              <a:rPr lang="en-US" b="1" dirty="0"/>
              <a:t>Unified Communication Layer</a:t>
            </a:r>
            <a:r>
              <a:rPr lang="en-US" dirty="0"/>
              <a:t>:</a:t>
            </a:r>
          </a:p>
          <a:p>
            <a:pPr marL="742950" lvl="1" indent="-285750">
              <a:buFont typeface="Arial" panose="020B0604020202020204" pitchFamily="34" charset="0"/>
              <a:buChar char="•"/>
            </a:pPr>
            <a:r>
              <a:rPr lang="en-US" dirty="0"/>
              <a:t>ROS 2 acts as the middleware to unify devices with various protocols, abstracting their differences.</a:t>
            </a:r>
          </a:p>
          <a:p>
            <a:pPr>
              <a:buFont typeface="+mj-lt"/>
              <a:buAutoNum type="arabicPeriod"/>
            </a:pPr>
            <a:r>
              <a:rPr lang="en-US" b="1" dirty="0"/>
              <a:t>Scalability</a:t>
            </a:r>
            <a:r>
              <a:rPr lang="en-US" dirty="0"/>
              <a:t>:</a:t>
            </a:r>
          </a:p>
          <a:p>
            <a:pPr marL="742950" lvl="1" indent="-285750">
              <a:buFont typeface="Arial" panose="020B0604020202020204" pitchFamily="34" charset="0"/>
              <a:buChar char="•"/>
            </a:pPr>
            <a:r>
              <a:rPr lang="en-US" dirty="0"/>
              <a:t>Adding new devices requires creating only a new ROS 2 node or micro-ROS agent for the device/protocol.</a:t>
            </a:r>
          </a:p>
          <a:p>
            <a:pPr>
              <a:buFont typeface="+mj-lt"/>
              <a:buAutoNum type="arabicPeriod"/>
            </a:pPr>
            <a:r>
              <a:rPr lang="en-US" b="1" dirty="0"/>
              <a:t>Extensibility</a:t>
            </a:r>
            <a:r>
              <a:rPr lang="en-US" dirty="0"/>
              <a:t>:</a:t>
            </a:r>
          </a:p>
          <a:p>
            <a:pPr marL="742950" lvl="1" indent="-285750">
              <a:buFont typeface="Arial" panose="020B0604020202020204" pitchFamily="34" charset="0"/>
              <a:buChar char="•"/>
            </a:pPr>
            <a:r>
              <a:rPr lang="en-US" dirty="0"/>
              <a:t>The OPC UA server can easily integrate with HMIs or SCADA systems, providing a standard interface.</a:t>
            </a:r>
          </a:p>
          <a:p>
            <a:pPr>
              <a:buFont typeface="+mj-lt"/>
              <a:buAutoNum type="arabicPeriod"/>
            </a:pPr>
            <a:r>
              <a:rPr lang="en-US" b="1" dirty="0"/>
              <a:t>Real-Time Capability</a:t>
            </a:r>
            <a:r>
              <a:rPr lang="en-US" dirty="0"/>
              <a:t>:</a:t>
            </a:r>
          </a:p>
          <a:p>
            <a:pPr marL="742950" lvl="1" indent="-285750">
              <a:buFont typeface="Arial" panose="020B0604020202020204" pitchFamily="34" charset="0"/>
              <a:buChar char="•"/>
            </a:pPr>
            <a:r>
              <a:rPr lang="en-US" dirty="0"/>
              <a:t>ROS 2's QoS (Quality of Service) settings ensure that data from real-time protocols like PROFINET is handled appropriately.</a:t>
            </a:r>
          </a:p>
          <a:p>
            <a:pPr>
              <a:buFont typeface="+mj-lt"/>
              <a:buAutoNum type="arabicPeriod"/>
            </a:pPr>
            <a:r>
              <a:rPr lang="en-US" b="1" dirty="0"/>
              <a:t>Separation of Concerns</a:t>
            </a:r>
            <a:r>
              <a:rPr lang="en-US" dirty="0"/>
              <a:t>:</a:t>
            </a:r>
          </a:p>
          <a:p>
            <a:pPr marL="742950" lvl="1" indent="-285750">
              <a:buFont typeface="Arial" panose="020B0604020202020204" pitchFamily="34" charset="0"/>
              <a:buChar char="•"/>
            </a:pPr>
            <a:r>
              <a:rPr lang="en-US" dirty="0"/>
              <a:t>Device communication is handled by ROS 2/micro-ROS, while the OPC UA server focuses on exposing data to industrial systems.</a:t>
            </a:r>
          </a:p>
          <a:p>
            <a:endParaRPr lang="en-US" dirty="0"/>
          </a:p>
        </p:txBody>
      </p:sp>
      <p:sp>
        <p:nvSpPr>
          <p:cNvPr id="4" name="Slide Number Placeholder 3"/>
          <p:cNvSpPr>
            <a:spLocks noGrp="1"/>
          </p:cNvSpPr>
          <p:nvPr>
            <p:ph type="sldNum" sz="quarter" idx="5"/>
          </p:nvPr>
        </p:nvSpPr>
        <p:spPr/>
        <p:txBody>
          <a:bodyPr/>
          <a:lstStyle/>
          <a:p>
            <a:fld id="{98C9450D-02E7-4BF4-9A52-817DE351FFF9}" type="slidenum">
              <a:rPr lang="de-DE" smtClean="0"/>
              <a:t>18</a:t>
            </a:fld>
            <a:endParaRPr lang="de-DE" dirty="0"/>
          </a:p>
        </p:txBody>
      </p:sp>
    </p:spTree>
    <p:extLst>
      <p:ext uri="{BB962C8B-B14F-4D97-AF65-F5344CB8AC3E}">
        <p14:creationId xmlns:p14="http://schemas.microsoft.com/office/powerpoint/2010/main" val="4227775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C9450D-02E7-4BF4-9A52-817DE351FFF9}" type="slidenum">
              <a:rPr lang="de-DE" smtClean="0"/>
              <a:t>19</a:t>
            </a:fld>
            <a:endParaRPr lang="de-DE" dirty="0"/>
          </a:p>
        </p:txBody>
      </p:sp>
    </p:spTree>
    <p:extLst>
      <p:ext uri="{BB962C8B-B14F-4D97-AF65-F5344CB8AC3E}">
        <p14:creationId xmlns:p14="http://schemas.microsoft.com/office/powerpoint/2010/main" val="2700402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258FF-DE1D-FA8A-AEAA-B65E0F2AFD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FF01C3-9E4F-3924-61B0-505B75A7EF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CAA6B1-9ED0-3D6A-FBA4-6C4897EA9FE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266926E-9900-77AE-B24E-4D97EB2E8BDB}"/>
              </a:ext>
            </a:extLst>
          </p:cNvPr>
          <p:cNvSpPr>
            <a:spLocks noGrp="1"/>
          </p:cNvSpPr>
          <p:nvPr>
            <p:ph type="sldNum" sz="quarter" idx="5"/>
          </p:nvPr>
        </p:nvSpPr>
        <p:spPr/>
        <p:txBody>
          <a:bodyPr/>
          <a:lstStyle/>
          <a:p>
            <a:fld id="{98C9450D-02E7-4BF4-9A52-817DE351FFF9}" type="slidenum">
              <a:rPr lang="de-DE" smtClean="0"/>
              <a:t>20</a:t>
            </a:fld>
            <a:endParaRPr lang="de-DE" dirty="0"/>
          </a:p>
        </p:txBody>
      </p:sp>
    </p:spTree>
    <p:extLst>
      <p:ext uri="{BB962C8B-B14F-4D97-AF65-F5344CB8AC3E}">
        <p14:creationId xmlns:p14="http://schemas.microsoft.com/office/powerpoint/2010/main" val="3354355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C9450D-02E7-4BF4-9A52-817DE351FFF9}" type="slidenum">
              <a:rPr lang="de-DE" smtClean="0"/>
              <a:t>2</a:t>
            </a:fld>
            <a:endParaRPr lang="de-DE" dirty="0"/>
          </a:p>
        </p:txBody>
      </p:sp>
    </p:spTree>
    <p:extLst>
      <p:ext uri="{BB962C8B-B14F-4D97-AF65-F5344CB8AC3E}">
        <p14:creationId xmlns:p14="http://schemas.microsoft.com/office/powerpoint/2010/main" val="3562838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A57F7-4C6C-A91C-1DEA-16F5A602E9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4CD1F9-E129-2972-AD32-9B32721505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93DA16-8196-C7F1-EB9D-72ED2F9B158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43D298C-044B-2913-98DA-026FC7ADB3E1}"/>
              </a:ext>
            </a:extLst>
          </p:cNvPr>
          <p:cNvSpPr>
            <a:spLocks noGrp="1"/>
          </p:cNvSpPr>
          <p:nvPr>
            <p:ph type="sldNum" sz="quarter" idx="5"/>
          </p:nvPr>
        </p:nvSpPr>
        <p:spPr/>
        <p:txBody>
          <a:bodyPr/>
          <a:lstStyle/>
          <a:p>
            <a:fld id="{98C9450D-02E7-4BF4-9A52-817DE351FFF9}" type="slidenum">
              <a:rPr lang="de-DE" smtClean="0"/>
              <a:t>21</a:t>
            </a:fld>
            <a:endParaRPr lang="de-DE" dirty="0"/>
          </a:p>
        </p:txBody>
      </p:sp>
    </p:spTree>
    <p:extLst>
      <p:ext uri="{BB962C8B-B14F-4D97-AF65-F5344CB8AC3E}">
        <p14:creationId xmlns:p14="http://schemas.microsoft.com/office/powerpoint/2010/main" val="3133284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C2294-7E42-05C2-5B75-4A3EE2D08C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F51FCE-753F-0BC4-8007-CD42A3446C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8F9988-2ED7-0C8D-86E0-7C4B88246C7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3010577-A36A-FDB7-F412-A6D0B8FF11E6}"/>
              </a:ext>
            </a:extLst>
          </p:cNvPr>
          <p:cNvSpPr>
            <a:spLocks noGrp="1"/>
          </p:cNvSpPr>
          <p:nvPr>
            <p:ph type="sldNum" sz="quarter" idx="5"/>
          </p:nvPr>
        </p:nvSpPr>
        <p:spPr/>
        <p:txBody>
          <a:bodyPr/>
          <a:lstStyle/>
          <a:p>
            <a:fld id="{98C9450D-02E7-4BF4-9A52-817DE351FFF9}" type="slidenum">
              <a:rPr lang="de-DE" smtClean="0"/>
              <a:t>22</a:t>
            </a:fld>
            <a:endParaRPr lang="de-DE" dirty="0"/>
          </a:p>
        </p:txBody>
      </p:sp>
    </p:spTree>
    <p:extLst>
      <p:ext uri="{BB962C8B-B14F-4D97-AF65-F5344CB8AC3E}">
        <p14:creationId xmlns:p14="http://schemas.microsoft.com/office/powerpoint/2010/main" val="568736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E1C98-6CA1-E74D-F145-C86B87AB8D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28601B-8838-9EF6-F161-DE26DEE3FB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F18CF6-D383-E257-7125-484897E619B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A7ECD7E-D966-62CD-8106-18E8B161980B}"/>
              </a:ext>
            </a:extLst>
          </p:cNvPr>
          <p:cNvSpPr>
            <a:spLocks noGrp="1"/>
          </p:cNvSpPr>
          <p:nvPr>
            <p:ph type="sldNum" sz="quarter" idx="5"/>
          </p:nvPr>
        </p:nvSpPr>
        <p:spPr/>
        <p:txBody>
          <a:bodyPr/>
          <a:lstStyle/>
          <a:p>
            <a:fld id="{98C9450D-02E7-4BF4-9A52-817DE351FFF9}" type="slidenum">
              <a:rPr lang="de-DE" smtClean="0"/>
              <a:t>23</a:t>
            </a:fld>
            <a:endParaRPr lang="de-DE" dirty="0"/>
          </a:p>
        </p:txBody>
      </p:sp>
    </p:spTree>
    <p:extLst>
      <p:ext uri="{BB962C8B-B14F-4D97-AF65-F5344CB8AC3E}">
        <p14:creationId xmlns:p14="http://schemas.microsoft.com/office/powerpoint/2010/main" val="2377813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2B939-4437-1569-D5DB-EF496D124F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37C9D4-03B0-4F4C-E040-5D4D97B829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670731-E57A-2A80-7EBC-87887D20D8A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E864B4F-B92F-1697-60A4-24C044893D92}"/>
              </a:ext>
            </a:extLst>
          </p:cNvPr>
          <p:cNvSpPr>
            <a:spLocks noGrp="1"/>
          </p:cNvSpPr>
          <p:nvPr>
            <p:ph type="sldNum" sz="quarter" idx="5"/>
          </p:nvPr>
        </p:nvSpPr>
        <p:spPr/>
        <p:txBody>
          <a:bodyPr/>
          <a:lstStyle/>
          <a:p>
            <a:fld id="{98C9450D-02E7-4BF4-9A52-817DE351FFF9}" type="slidenum">
              <a:rPr lang="de-DE" smtClean="0"/>
              <a:t>24</a:t>
            </a:fld>
            <a:endParaRPr lang="de-DE" dirty="0"/>
          </a:p>
        </p:txBody>
      </p:sp>
    </p:spTree>
    <p:extLst>
      <p:ext uri="{BB962C8B-B14F-4D97-AF65-F5344CB8AC3E}">
        <p14:creationId xmlns:p14="http://schemas.microsoft.com/office/powerpoint/2010/main" val="1394937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C9450D-02E7-4BF4-9A52-817DE351FFF9}" type="slidenum">
              <a:rPr lang="de-DE" smtClean="0"/>
              <a:t>27</a:t>
            </a:fld>
            <a:endParaRPr lang="de-DE" dirty="0"/>
          </a:p>
        </p:txBody>
      </p:sp>
    </p:spTree>
    <p:extLst>
      <p:ext uri="{BB962C8B-B14F-4D97-AF65-F5344CB8AC3E}">
        <p14:creationId xmlns:p14="http://schemas.microsoft.com/office/powerpoint/2010/main" val="3961760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8C9450D-02E7-4BF4-9A52-817DE351FFF9}" type="slidenum">
              <a:rPr lang="de-DE" smtClean="0"/>
              <a:t>28</a:t>
            </a:fld>
            <a:endParaRPr lang="de-DE" dirty="0"/>
          </a:p>
        </p:txBody>
      </p:sp>
    </p:spTree>
    <p:extLst>
      <p:ext uri="{BB962C8B-B14F-4D97-AF65-F5344CB8AC3E}">
        <p14:creationId xmlns:p14="http://schemas.microsoft.com/office/powerpoint/2010/main" val="2811173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System overview : </a:t>
            </a:r>
          </a:p>
        </p:txBody>
      </p:sp>
      <p:sp>
        <p:nvSpPr>
          <p:cNvPr id="4" name="Slide Number Placeholder 3"/>
          <p:cNvSpPr>
            <a:spLocks noGrp="1"/>
          </p:cNvSpPr>
          <p:nvPr>
            <p:ph type="sldNum" sz="quarter" idx="5"/>
          </p:nvPr>
        </p:nvSpPr>
        <p:spPr/>
        <p:txBody>
          <a:bodyPr/>
          <a:lstStyle/>
          <a:p>
            <a:fld id="{98C9450D-02E7-4BF4-9A52-817DE351FFF9}" type="slidenum">
              <a:rPr lang="de-DE" smtClean="0"/>
              <a:t>3</a:t>
            </a:fld>
            <a:endParaRPr lang="de-DE" dirty="0"/>
          </a:p>
        </p:txBody>
      </p:sp>
    </p:spTree>
    <p:extLst>
      <p:ext uri="{BB962C8B-B14F-4D97-AF65-F5344CB8AC3E}">
        <p14:creationId xmlns:p14="http://schemas.microsoft.com/office/powerpoint/2010/main" val="1906858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0DAA2-3CAA-D9C8-19B3-E45C646577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97606A-D8E9-0393-115D-661831A12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B1E6CA-1DA6-AAB9-8894-364174BC065F}"/>
              </a:ext>
            </a:extLst>
          </p:cNvPr>
          <p:cNvSpPr>
            <a:spLocks noGrp="1"/>
          </p:cNvSpPr>
          <p:nvPr>
            <p:ph type="body" idx="1"/>
          </p:nvPr>
        </p:nvSpPr>
        <p:spPr/>
        <p:txBody>
          <a:bodyPr/>
          <a:lstStyle/>
          <a:p>
            <a:r>
              <a:rPr lang="en-GB" dirty="0"/>
              <a:t>System overview : </a:t>
            </a:r>
          </a:p>
        </p:txBody>
      </p:sp>
      <p:sp>
        <p:nvSpPr>
          <p:cNvPr id="4" name="Slide Number Placeholder 3">
            <a:extLst>
              <a:ext uri="{FF2B5EF4-FFF2-40B4-BE49-F238E27FC236}">
                <a16:creationId xmlns:a16="http://schemas.microsoft.com/office/drawing/2014/main" id="{AAE6C1D8-6902-95D4-ACD6-1749D5A0A5FF}"/>
              </a:ext>
            </a:extLst>
          </p:cNvPr>
          <p:cNvSpPr>
            <a:spLocks noGrp="1"/>
          </p:cNvSpPr>
          <p:nvPr>
            <p:ph type="sldNum" sz="quarter" idx="5"/>
          </p:nvPr>
        </p:nvSpPr>
        <p:spPr/>
        <p:txBody>
          <a:bodyPr/>
          <a:lstStyle/>
          <a:p>
            <a:fld id="{98C9450D-02E7-4BF4-9A52-817DE351FFF9}" type="slidenum">
              <a:rPr lang="de-DE" smtClean="0"/>
              <a:t>4</a:t>
            </a:fld>
            <a:endParaRPr lang="de-DE" dirty="0"/>
          </a:p>
        </p:txBody>
      </p:sp>
    </p:spTree>
    <p:extLst>
      <p:ext uri="{BB962C8B-B14F-4D97-AF65-F5344CB8AC3E}">
        <p14:creationId xmlns:p14="http://schemas.microsoft.com/office/powerpoint/2010/main" val="3708969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37251-19C9-95F4-EB83-8B36C83C22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E457B5-29DC-C40C-89A7-F67106E2C7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FD3323-9FFB-4A49-658B-61DFE551F473}"/>
              </a:ext>
            </a:extLst>
          </p:cNvPr>
          <p:cNvSpPr>
            <a:spLocks noGrp="1"/>
          </p:cNvSpPr>
          <p:nvPr>
            <p:ph type="body" idx="1"/>
          </p:nvPr>
        </p:nvSpPr>
        <p:spPr/>
        <p:txBody>
          <a:bodyPr/>
          <a:lstStyle/>
          <a:p>
            <a:r>
              <a:rPr lang="en-GB" dirty="0"/>
              <a:t>System overview : </a:t>
            </a:r>
          </a:p>
        </p:txBody>
      </p:sp>
      <p:sp>
        <p:nvSpPr>
          <p:cNvPr id="4" name="Slide Number Placeholder 3">
            <a:extLst>
              <a:ext uri="{FF2B5EF4-FFF2-40B4-BE49-F238E27FC236}">
                <a16:creationId xmlns:a16="http://schemas.microsoft.com/office/drawing/2014/main" id="{90EB1995-E5DE-A742-0350-F1B3B3BB4C80}"/>
              </a:ext>
            </a:extLst>
          </p:cNvPr>
          <p:cNvSpPr>
            <a:spLocks noGrp="1"/>
          </p:cNvSpPr>
          <p:nvPr>
            <p:ph type="sldNum" sz="quarter" idx="5"/>
          </p:nvPr>
        </p:nvSpPr>
        <p:spPr/>
        <p:txBody>
          <a:bodyPr/>
          <a:lstStyle/>
          <a:p>
            <a:fld id="{98C9450D-02E7-4BF4-9A52-817DE351FFF9}" type="slidenum">
              <a:rPr lang="de-DE" smtClean="0"/>
              <a:t>5</a:t>
            </a:fld>
            <a:endParaRPr lang="de-DE" dirty="0"/>
          </a:p>
        </p:txBody>
      </p:sp>
    </p:spTree>
    <p:extLst>
      <p:ext uri="{BB962C8B-B14F-4D97-AF65-F5344CB8AC3E}">
        <p14:creationId xmlns:p14="http://schemas.microsoft.com/office/powerpoint/2010/main" val="98716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0FA4C-31F0-A72D-38B6-FB8493E50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18A21B-8794-D105-B40F-E370912214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A27377-8625-8690-D13E-C99C3CAAE711}"/>
              </a:ext>
            </a:extLst>
          </p:cNvPr>
          <p:cNvSpPr>
            <a:spLocks noGrp="1"/>
          </p:cNvSpPr>
          <p:nvPr>
            <p:ph type="body" idx="1"/>
          </p:nvPr>
        </p:nvSpPr>
        <p:spPr/>
        <p:txBody>
          <a:bodyPr/>
          <a:lstStyle/>
          <a:p>
            <a:r>
              <a:rPr lang="en-GB" dirty="0"/>
              <a:t>System overview : </a:t>
            </a:r>
          </a:p>
        </p:txBody>
      </p:sp>
      <p:sp>
        <p:nvSpPr>
          <p:cNvPr id="4" name="Slide Number Placeholder 3">
            <a:extLst>
              <a:ext uri="{FF2B5EF4-FFF2-40B4-BE49-F238E27FC236}">
                <a16:creationId xmlns:a16="http://schemas.microsoft.com/office/drawing/2014/main" id="{BBDF8E4E-3654-D966-D582-A1E952279AD5}"/>
              </a:ext>
            </a:extLst>
          </p:cNvPr>
          <p:cNvSpPr>
            <a:spLocks noGrp="1"/>
          </p:cNvSpPr>
          <p:nvPr>
            <p:ph type="sldNum" sz="quarter" idx="5"/>
          </p:nvPr>
        </p:nvSpPr>
        <p:spPr/>
        <p:txBody>
          <a:bodyPr/>
          <a:lstStyle/>
          <a:p>
            <a:fld id="{98C9450D-02E7-4BF4-9A52-817DE351FFF9}" type="slidenum">
              <a:rPr lang="de-DE" smtClean="0"/>
              <a:t>6</a:t>
            </a:fld>
            <a:endParaRPr lang="de-DE" dirty="0"/>
          </a:p>
        </p:txBody>
      </p:sp>
    </p:spTree>
    <p:extLst>
      <p:ext uri="{BB962C8B-B14F-4D97-AF65-F5344CB8AC3E}">
        <p14:creationId xmlns:p14="http://schemas.microsoft.com/office/powerpoint/2010/main" val="3685043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6CD9D-4EA6-32A7-166A-6998606A98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78541C-11FD-B9B7-A019-46DFD3BDFD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8520EB-8BD7-178B-7DEF-9C3BCCD41B9D}"/>
              </a:ext>
            </a:extLst>
          </p:cNvPr>
          <p:cNvSpPr>
            <a:spLocks noGrp="1"/>
          </p:cNvSpPr>
          <p:nvPr>
            <p:ph type="body" idx="1"/>
          </p:nvPr>
        </p:nvSpPr>
        <p:spPr/>
        <p:txBody>
          <a:bodyPr/>
          <a:lstStyle/>
          <a:p>
            <a:r>
              <a:rPr lang="en-GB" dirty="0"/>
              <a:t>System overview : </a:t>
            </a:r>
          </a:p>
        </p:txBody>
      </p:sp>
      <p:sp>
        <p:nvSpPr>
          <p:cNvPr id="4" name="Slide Number Placeholder 3">
            <a:extLst>
              <a:ext uri="{FF2B5EF4-FFF2-40B4-BE49-F238E27FC236}">
                <a16:creationId xmlns:a16="http://schemas.microsoft.com/office/drawing/2014/main" id="{CE827A54-3F30-244E-2025-CD132E867B23}"/>
              </a:ext>
            </a:extLst>
          </p:cNvPr>
          <p:cNvSpPr>
            <a:spLocks noGrp="1"/>
          </p:cNvSpPr>
          <p:nvPr>
            <p:ph type="sldNum" sz="quarter" idx="5"/>
          </p:nvPr>
        </p:nvSpPr>
        <p:spPr/>
        <p:txBody>
          <a:bodyPr/>
          <a:lstStyle/>
          <a:p>
            <a:fld id="{98C9450D-02E7-4BF4-9A52-817DE351FFF9}" type="slidenum">
              <a:rPr lang="de-DE" smtClean="0"/>
              <a:t>7</a:t>
            </a:fld>
            <a:endParaRPr lang="de-DE" dirty="0"/>
          </a:p>
        </p:txBody>
      </p:sp>
    </p:spTree>
    <p:extLst>
      <p:ext uri="{BB962C8B-B14F-4D97-AF65-F5344CB8AC3E}">
        <p14:creationId xmlns:p14="http://schemas.microsoft.com/office/powerpoint/2010/main" val="680311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D213E-2051-2B50-A284-539B99BF67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CE9CB3-F2F9-E99F-5E73-1C7D83C090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2FBA25-D3A3-70A1-38B4-AA4BCCDBA5AB}"/>
              </a:ext>
            </a:extLst>
          </p:cNvPr>
          <p:cNvSpPr>
            <a:spLocks noGrp="1"/>
          </p:cNvSpPr>
          <p:nvPr>
            <p:ph type="body" idx="1"/>
          </p:nvPr>
        </p:nvSpPr>
        <p:spPr/>
        <p:txBody>
          <a:bodyPr/>
          <a:lstStyle/>
          <a:p>
            <a:r>
              <a:rPr lang="en-GB" dirty="0"/>
              <a:t>System overview : </a:t>
            </a:r>
          </a:p>
        </p:txBody>
      </p:sp>
      <p:sp>
        <p:nvSpPr>
          <p:cNvPr id="4" name="Slide Number Placeholder 3">
            <a:extLst>
              <a:ext uri="{FF2B5EF4-FFF2-40B4-BE49-F238E27FC236}">
                <a16:creationId xmlns:a16="http://schemas.microsoft.com/office/drawing/2014/main" id="{32B6AFB2-5352-9B8A-CDA0-BC8577E2C2E7}"/>
              </a:ext>
            </a:extLst>
          </p:cNvPr>
          <p:cNvSpPr>
            <a:spLocks noGrp="1"/>
          </p:cNvSpPr>
          <p:nvPr>
            <p:ph type="sldNum" sz="quarter" idx="5"/>
          </p:nvPr>
        </p:nvSpPr>
        <p:spPr/>
        <p:txBody>
          <a:bodyPr/>
          <a:lstStyle/>
          <a:p>
            <a:fld id="{98C9450D-02E7-4BF4-9A52-817DE351FFF9}" type="slidenum">
              <a:rPr lang="de-DE" smtClean="0"/>
              <a:t>8</a:t>
            </a:fld>
            <a:endParaRPr lang="de-DE" dirty="0"/>
          </a:p>
        </p:txBody>
      </p:sp>
    </p:spTree>
    <p:extLst>
      <p:ext uri="{BB962C8B-B14F-4D97-AF65-F5344CB8AC3E}">
        <p14:creationId xmlns:p14="http://schemas.microsoft.com/office/powerpoint/2010/main" val="3013010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Language is the protocol used to express human thoughts among each-other, but it may be like French which is a regional language and can be understood by the people of that region, or it may be like Hindi which is central communication medium that can be interpreted by different regional people over the country. Today we discuss Basics of OPC &amp; OPC UA vs OPC DA </a:t>
            </a:r>
            <a:br>
              <a:rPr lang="en-US" dirty="0">
                <a:hlinkClick r:id="rId3"/>
              </a:rPr>
            </a:br>
            <a:endParaRPr lang="en-US" dirty="0"/>
          </a:p>
          <a:p>
            <a:r>
              <a:rPr lang="en-US" dirty="0"/>
              <a:t>Thus OPC can be considered as language for the communication between machines in industries, in which one of the latest version of OPC that is OPC UA (Unified Architecture) is a cross-platform protocol for machine to machine communication like English and on the other hand the older version of OPC is OPC DA (Data Access) not compatible with multi-platform.</a:t>
            </a:r>
          </a:p>
        </p:txBody>
      </p:sp>
      <p:sp>
        <p:nvSpPr>
          <p:cNvPr id="4" name="Slide Number Placeholder 3"/>
          <p:cNvSpPr>
            <a:spLocks noGrp="1"/>
          </p:cNvSpPr>
          <p:nvPr>
            <p:ph type="sldNum" sz="quarter" idx="5"/>
          </p:nvPr>
        </p:nvSpPr>
        <p:spPr/>
        <p:txBody>
          <a:bodyPr/>
          <a:lstStyle/>
          <a:p>
            <a:fld id="{98C9450D-02E7-4BF4-9A52-817DE351FFF9}" type="slidenum">
              <a:rPr lang="de-DE" smtClean="0"/>
              <a:t>9</a:t>
            </a:fld>
            <a:endParaRPr lang="de-DE" dirty="0"/>
          </a:p>
        </p:txBody>
      </p:sp>
    </p:spTree>
    <p:extLst>
      <p:ext uri="{BB962C8B-B14F-4D97-AF65-F5344CB8AC3E}">
        <p14:creationId xmlns:p14="http://schemas.microsoft.com/office/powerpoint/2010/main" val="233522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D58E6D-6DAD-466C-B335-72C533EA206D}" type="datetimeFigureOut">
              <a:rPr lang="en-GB" smtClean="0"/>
              <a:t>18/12/2024</a:t>
            </a:fld>
            <a:endParaRPr lang="en-GB"/>
          </a:p>
        </p:txBody>
      </p:sp>
      <p:sp>
        <p:nvSpPr>
          <p:cNvPr id="5" name="Footer Placeholder 4"/>
          <p:cNvSpPr>
            <a:spLocks noGrp="1"/>
          </p:cNvSpPr>
          <p:nvPr>
            <p:ph type="ftr" sz="quarter" idx="11"/>
          </p:nvPr>
        </p:nvSpPr>
        <p:spPr/>
        <p:txBody>
          <a:bodyPr/>
          <a:lstStyle/>
          <a:p>
            <a:r>
              <a:rPr lang="de-DE"/>
              <a:t>Technische Hochschule Ulm | Ahmed Ibrahim Almohamed</a:t>
            </a:r>
            <a:endParaRPr lang="de-DE" dirty="0"/>
          </a:p>
        </p:txBody>
      </p:sp>
      <p:sp>
        <p:nvSpPr>
          <p:cNvPr id="6" name="Slide Number Placeholder 5"/>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344030902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58E6D-6DAD-466C-B335-72C533EA206D}" type="datetimeFigureOut">
              <a:rPr lang="en-GB" smtClean="0"/>
              <a:t>18/12/2024</a:t>
            </a:fld>
            <a:endParaRPr lang="en-GB"/>
          </a:p>
        </p:txBody>
      </p:sp>
      <p:sp>
        <p:nvSpPr>
          <p:cNvPr id="5" name="Footer Placeholder 4"/>
          <p:cNvSpPr>
            <a:spLocks noGrp="1"/>
          </p:cNvSpPr>
          <p:nvPr>
            <p:ph type="ftr" sz="quarter" idx="11"/>
          </p:nvPr>
        </p:nvSpPr>
        <p:spPr/>
        <p:txBody>
          <a:bodyPr/>
          <a:lstStyle/>
          <a:p>
            <a:r>
              <a:rPr lang="de-DE"/>
              <a:t>Technische Hochschule Ulm | Ahmed Ibrahim Almohamed</a:t>
            </a:r>
            <a:endParaRPr lang="de-DE" dirty="0"/>
          </a:p>
        </p:txBody>
      </p:sp>
      <p:sp>
        <p:nvSpPr>
          <p:cNvPr id="6" name="Slide Number Placeholder 5"/>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303744199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58E6D-6DAD-466C-B335-72C533EA206D}" type="datetimeFigureOut">
              <a:rPr lang="en-GB" smtClean="0"/>
              <a:t>18/12/2024</a:t>
            </a:fld>
            <a:endParaRPr lang="en-GB"/>
          </a:p>
        </p:txBody>
      </p:sp>
      <p:sp>
        <p:nvSpPr>
          <p:cNvPr id="5" name="Footer Placeholder 4"/>
          <p:cNvSpPr>
            <a:spLocks noGrp="1"/>
          </p:cNvSpPr>
          <p:nvPr>
            <p:ph type="ftr" sz="quarter" idx="11"/>
          </p:nvPr>
        </p:nvSpPr>
        <p:spPr/>
        <p:txBody>
          <a:bodyPr/>
          <a:lstStyle/>
          <a:p>
            <a:r>
              <a:rPr lang="de-DE"/>
              <a:t>Technische Hochschule Ulm | Ahmed Ibrahim Almohamed</a:t>
            </a:r>
            <a:endParaRPr lang="de-DE" dirty="0"/>
          </a:p>
        </p:txBody>
      </p:sp>
      <p:sp>
        <p:nvSpPr>
          <p:cNvPr id="6" name="Slide Number Placeholder 5"/>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335527899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6E92F937-2A94-4AD3-9948-390248B25EE2}"/>
              </a:ext>
            </a:extLst>
          </p:cNvPr>
          <p:cNvSpPr>
            <a:spLocks noGrp="1"/>
          </p:cNvSpPr>
          <p:nvPr>
            <p:ph type="subTitle" idx="1"/>
          </p:nvPr>
        </p:nvSpPr>
        <p:spPr>
          <a:xfrm>
            <a:off x="515938" y="2623708"/>
            <a:ext cx="9540875" cy="2026903"/>
          </a:xfrm>
        </p:spPr>
        <p:txBody>
          <a:bodyPr lIns="0">
            <a:normAutofit/>
          </a:bodyPr>
          <a:lstStyle>
            <a:lvl1pPr marL="0" indent="0" algn="l">
              <a:buNone/>
              <a:defRPr sz="2800">
                <a:solidFill>
                  <a:schemeClr val="accent5"/>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de-DE" dirty="0"/>
          </a:p>
        </p:txBody>
      </p:sp>
      <p:sp>
        <p:nvSpPr>
          <p:cNvPr id="11" name="Titel 10">
            <a:extLst>
              <a:ext uri="{FF2B5EF4-FFF2-40B4-BE49-F238E27FC236}">
                <a16:creationId xmlns:a16="http://schemas.microsoft.com/office/drawing/2014/main" id="{918799BE-E2C2-4FFF-A9D5-141CBFF22962}"/>
              </a:ext>
            </a:extLst>
          </p:cNvPr>
          <p:cNvSpPr>
            <a:spLocks noGrp="1"/>
          </p:cNvSpPr>
          <p:nvPr>
            <p:ph type="title" hasCustomPrompt="1"/>
          </p:nvPr>
        </p:nvSpPr>
        <p:spPr>
          <a:xfrm>
            <a:off x="515938" y="800100"/>
            <a:ext cx="9540875" cy="1823605"/>
          </a:xfrm>
        </p:spPr>
        <p:txBody>
          <a:bodyPr lIns="0">
            <a:noAutofit/>
          </a:bodyPr>
          <a:lstStyle>
            <a:lvl1pPr>
              <a:defRPr sz="5400"/>
            </a:lvl1pPr>
          </a:lstStyle>
          <a:p>
            <a:r>
              <a:rPr lang="de-DE" dirty="0"/>
              <a:t>Mastertitelformat </a:t>
            </a:r>
            <a:br>
              <a:rPr lang="de-DE" dirty="0"/>
            </a:br>
            <a:r>
              <a:rPr lang="de-DE" dirty="0"/>
              <a:t>bearbeiten</a:t>
            </a:r>
          </a:p>
        </p:txBody>
      </p:sp>
      <p:sp>
        <p:nvSpPr>
          <p:cNvPr id="6" name="Fußzeilenplatzhalter 4">
            <a:extLst>
              <a:ext uri="{FF2B5EF4-FFF2-40B4-BE49-F238E27FC236}">
                <a16:creationId xmlns:a16="http://schemas.microsoft.com/office/drawing/2014/main" id="{1C3DA5FA-0E8D-4FCE-969B-835CF798067C}"/>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pic>
        <p:nvPicPr>
          <p:cNvPr id="7" name="Grafik 6">
            <a:extLst>
              <a:ext uri="{FF2B5EF4-FFF2-40B4-BE49-F238E27FC236}">
                <a16:creationId xmlns:a16="http://schemas.microsoft.com/office/drawing/2014/main" id="{7AFBDDDF-10BF-49BB-BAD3-4D43B963B1E3}"/>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3664207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el/Abschnittsfolie mit Bild">
    <p:spTree>
      <p:nvGrpSpPr>
        <p:cNvPr id="1" name=""/>
        <p:cNvGrpSpPr/>
        <p:nvPr/>
      </p:nvGrpSpPr>
      <p:grpSpPr>
        <a:xfrm>
          <a:off x="0" y="0"/>
          <a:ext cx="0" cy="0"/>
          <a:chOff x="0" y="0"/>
          <a:chExt cx="0" cy="0"/>
        </a:xfrm>
      </p:grpSpPr>
      <p:sp>
        <p:nvSpPr>
          <p:cNvPr id="20" name="Bildplatzhalter 19">
            <a:extLst>
              <a:ext uri="{FF2B5EF4-FFF2-40B4-BE49-F238E27FC236}">
                <a16:creationId xmlns:a16="http://schemas.microsoft.com/office/drawing/2014/main" id="{BE318CCB-74F7-4C95-97E3-C7B304E0B2DF}"/>
              </a:ext>
              <a:ext uri="{C183D7F6-B498-43B3-948B-1728B52AA6E4}">
                <adec:decorative xmlns:adec="http://schemas.microsoft.com/office/drawing/2017/decorative" val="1"/>
              </a:ext>
            </a:extLst>
          </p:cNvPr>
          <p:cNvSpPr>
            <a:spLocks noGrp="1"/>
          </p:cNvSpPr>
          <p:nvPr>
            <p:ph type="pic" sz="quarter" idx="15"/>
          </p:nvPr>
        </p:nvSpPr>
        <p:spPr>
          <a:xfrm>
            <a:off x="7797934" y="1665293"/>
            <a:ext cx="3882423" cy="4574827"/>
          </a:xfrm>
          <a:custGeom>
            <a:avLst/>
            <a:gdLst>
              <a:gd name="connsiteX0" fmla="*/ 0 w 5580063"/>
              <a:gd name="connsiteY0" fmla="*/ 0 h 4608513"/>
              <a:gd name="connsiteX1" fmla="*/ 5580063 w 5580063"/>
              <a:gd name="connsiteY1" fmla="*/ 0 h 4608513"/>
              <a:gd name="connsiteX2" fmla="*/ 5580063 w 5580063"/>
              <a:gd name="connsiteY2" fmla="*/ 4608513 h 4608513"/>
              <a:gd name="connsiteX3" fmla="*/ 0 w 5580063"/>
              <a:gd name="connsiteY3" fmla="*/ 4608513 h 4608513"/>
              <a:gd name="connsiteX4" fmla="*/ 0 w 5580063"/>
              <a:gd name="connsiteY4" fmla="*/ 0 h 4608513"/>
              <a:gd name="connsiteX0" fmla="*/ 0 w 5580063"/>
              <a:gd name="connsiteY0" fmla="*/ 0 h 4608513"/>
              <a:gd name="connsiteX1" fmla="*/ 5580063 w 5580063"/>
              <a:gd name="connsiteY1" fmla="*/ 0 h 4608513"/>
              <a:gd name="connsiteX2" fmla="*/ 5580063 w 5580063"/>
              <a:gd name="connsiteY2" fmla="*/ 4608513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5580063 w 5580063"/>
              <a:gd name="connsiteY3" fmla="*/ 4608513 h 4608513"/>
              <a:gd name="connsiteX4" fmla="*/ 4963473 w 5580063"/>
              <a:gd name="connsiteY4" fmla="*/ 4603013 h 4608513"/>
              <a:gd name="connsiteX5" fmla="*/ 0 w 5580063"/>
              <a:gd name="connsiteY5" fmla="*/ 4608513 h 4608513"/>
              <a:gd name="connsiteX6" fmla="*/ 0 w 5580063"/>
              <a:gd name="connsiteY6" fmla="*/ 0 h 4608513"/>
              <a:gd name="connsiteX0" fmla="*/ 0 w 5583425"/>
              <a:gd name="connsiteY0" fmla="*/ 0 h 4608513"/>
              <a:gd name="connsiteX1" fmla="*/ 5580063 w 5583425"/>
              <a:gd name="connsiteY1" fmla="*/ 0 h 4608513"/>
              <a:gd name="connsiteX2" fmla="*/ 5574518 w 5583425"/>
              <a:gd name="connsiteY2" fmla="*/ 3996302 h 4608513"/>
              <a:gd name="connsiteX3" fmla="*/ 4963473 w 5583425"/>
              <a:gd name="connsiteY3" fmla="*/ 4603013 h 4608513"/>
              <a:gd name="connsiteX4" fmla="*/ 0 w 5583425"/>
              <a:gd name="connsiteY4" fmla="*/ 4608513 h 4608513"/>
              <a:gd name="connsiteX5" fmla="*/ 0 w 5583425"/>
              <a:gd name="connsiteY5" fmla="*/ 0 h 4608513"/>
              <a:gd name="connsiteX0" fmla="*/ 0 w 5583425"/>
              <a:gd name="connsiteY0" fmla="*/ 0 h 4608513"/>
              <a:gd name="connsiteX1" fmla="*/ 5580063 w 5583425"/>
              <a:gd name="connsiteY1" fmla="*/ 0 h 4608513"/>
              <a:gd name="connsiteX2" fmla="*/ 5574518 w 5583425"/>
              <a:gd name="connsiteY2" fmla="*/ 3996302 h 4608513"/>
              <a:gd name="connsiteX3" fmla="*/ 4963473 w 5583425"/>
              <a:gd name="connsiteY3" fmla="*/ 4603013 h 4608513"/>
              <a:gd name="connsiteX4" fmla="*/ 0 w 5583425"/>
              <a:gd name="connsiteY4" fmla="*/ 4608513 h 4608513"/>
              <a:gd name="connsiteX5" fmla="*/ 0 w 5583425"/>
              <a:gd name="connsiteY5" fmla="*/ 0 h 4608513"/>
              <a:gd name="connsiteX0" fmla="*/ 0 w 5583425"/>
              <a:gd name="connsiteY0" fmla="*/ 0 h 4608513"/>
              <a:gd name="connsiteX1" fmla="*/ 5580063 w 5583425"/>
              <a:gd name="connsiteY1" fmla="*/ 0 h 4608513"/>
              <a:gd name="connsiteX2" fmla="*/ 5574518 w 5583425"/>
              <a:gd name="connsiteY2" fmla="*/ 3996302 h 4608513"/>
              <a:gd name="connsiteX3" fmla="*/ 4963473 w 5583425"/>
              <a:gd name="connsiteY3" fmla="*/ 4603013 h 4608513"/>
              <a:gd name="connsiteX4" fmla="*/ 0 w 5583425"/>
              <a:gd name="connsiteY4" fmla="*/ 4608513 h 4608513"/>
              <a:gd name="connsiteX5" fmla="*/ 0 w 5583425"/>
              <a:gd name="connsiteY5" fmla="*/ 0 h 4608513"/>
              <a:gd name="connsiteX0" fmla="*/ 0 w 5866214"/>
              <a:gd name="connsiteY0" fmla="*/ 0 h 4616164"/>
              <a:gd name="connsiteX1" fmla="*/ 5580063 w 5866214"/>
              <a:gd name="connsiteY1" fmla="*/ 0 h 4616164"/>
              <a:gd name="connsiteX2" fmla="*/ 5574518 w 5866214"/>
              <a:gd name="connsiteY2" fmla="*/ 3996302 h 4616164"/>
              <a:gd name="connsiteX3" fmla="*/ 4963473 w 5866214"/>
              <a:gd name="connsiteY3" fmla="*/ 4603013 h 4616164"/>
              <a:gd name="connsiteX4" fmla="*/ 0 w 5866214"/>
              <a:gd name="connsiteY4" fmla="*/ 4608513 h 4616164"/>
              <a:gd name="connsiteX5" fmla="*/ 0 w 5866214"/>
              <a:gd name="connsiteY5" fmla="*/ 0 h 4616164"/>
              <a:gd name="connsiteX0" fmla="*/ 0 w 5866214"/>
              <a:gd name="connsiteY0" fmla="*/ 0 h 4616164"/>
              <a:gd name="connsiteX1" fmla="*/ 5580063 w 5866214"/>
              <a:gd name="connsiteY1" fmla="*/ 0 h 4616164"/>
              <a:gd name="connsiteX2" fmla="*/ 5574518 w 5866214"/>
              <a:gd name="connsiteY2" fmla="*/ 3996302 h 4616164"/>
              <a:gd name="connsiteX3" fmla="*/ 4963473 w 5866214"/>
              <a:gd name="connsiteY3" fmla="*/ 4603013 h 4616164"/>
              <a:gd name="connsiteX4" fmla="*/ 0 w 5866214"/>
              <a:gd name="connsiteY4" fmla="*/ 4608513 h 4616164"/>
              <a:gd name="connsiteX5" fmla="*/ 0 w 5866214"/>
              <a:gd name="connsiteY5" fmla="*/ 0 h 4616164"/>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3425"/>
              <a:gd name="connsiteY0" fmla="*/ 0 h 4608513"/>
              <a:gd name="connsiteX1" fmla="*/ 5580063 w 5583425"/>
              <a:gd name="connsiteY1" fmla="*/ 0 h 4608513"/>
              <a:gd name="connsiteX2" fmla="*/ 5574518 w 5583425"/>
              <a:gd name="connsiteY2" fmla="*/ 3996302 h 4608513"/>
              <a:gd name="connsiteX3" fmla="*/ 4963473 w 5583425"/>
              <a:gd name="connsiteY3" fmla="*/ 4603013 h 4608513"/>
              <a:gd name="connsiteX4" fmla="*/ 0 w 5583425"/>
              <a:gd name="connsiteY4" fmla="*/ 4608513 h 4608513"/>
              <a:gd name="connsiteX5" fmla="*/ 0 w 5583425"/>
              <a:gd name="connsiteY5" fmla="*/ 0 h 4608513"/>
              <a:gd name="connsiteX0" fmla="*/ 0 w 5580063"/>
              <a:gd name="connsiteY0" fmla="*/ 0 h 4614027"/>
              <a:gd name="connsiteX1" fmla="*/ 5580063 w 5580063"/>
              <a:gd name="connsiteY1" fmla="*/ 0 h 4614027"/>
              <a:gd name="connsiteX2" fmla="*/ 5574518 w 5580063"/>
              <a:gd name="connsiteY2" fmla="*/ 3996302 h 4614027"/>
              <a:gd name="connsiteX3" fmla="*/ 4963473 w 5580063"/>
              <a:gd name="connsiteY3" fmla="*/ 4603013 h 4614027"/>
              <a:gd name="connsiteX4" fmla="*/ 0 w 5580063"/>
              <a:gd name="connsiteY4" fmla="*/ 4608513 h 4614027"/>
              <a:gd name="connsiteX5" fmla="*/ 0 w 5580063"/>
              <a:gd name="connsiteY5" fmla="*/ 0 h 4614027"/>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993202"/>
              <a:gd name="connsiteY0" fmla="*/ 0 h 4608513"/>
              <a:gd name="connsiteX1" fmla="*/ 5580063 w 5993202"/>
              <a:gd name="connsiteY1" fmla="*/ 0 h 4608513"/>
              <a:gd name="connsiteX2" fmla="*/ 5578851 w 5993202"/>
              <a:gd name="connsiteY2" fmla="*/ 3892294 h 4608513"/>
              <a:gd name="connsiteX3" fmla="*/ 5574518 w 5993202"/>
              <a:gd name="connsiteY3" fmla="*/ 3996302 h 4608513"/>
              <a:gd name="connsiteX4" fmla="*/ 4963473 w 5993202"/>
              <a:gd name="connsiteY4" fmla="*/ 4603013 h 4608513"/>
              <a:gd name="connsiteX5" fmla="*/ 0 w 5993202"/>
              <a:gd name="connsiteY5" fmla="*/ 4608513 h 4608513"/>
              <a:gd name="connsiteX6" fmla="*/ 0 w 5993202"/>
              <a:gd name="connsiteY6" fmla="*/ 0 h 4608513"/>
              <a:gd name="connsiteX0" fmla="*/ 0 w 6016765"/>
              <a:gd name="connsiteY0" fmla="*/ 0 h 4608513"/>
              <a:gd name="connsiteX1" fmla="*/ 5580063 w 6016765"/>
              <a:gd name="connsiteY1" fmla="*/ 0 h 4608513"/>
              <a:gd name="connsiteX2" fmla="*/ 5578851 w 6016765"/>
              <a:gd name="connsiteY2" fmla="*/ 3892294 h 4608513"/>
              <a:gd name="connsiteX3" fmla="*/ 4963473 w 6016765"/>
              <a:gd name="connsiteY3" fmla="*/ 4603013 h 4608513"/>
              <a:gd name="connsiteX4" fmla="*/ 0 w 6016765"/>
              <a:gd name="connsiteY4" fmla="*/ 4608513 h 4608513"/>
              <a:gd name="connsiteX5" fmla="*/ 0 w 6016765"/>
              <a:gd name="connsiteY5" fmla="*/ 0 h 4608513"/>
              <a:gd name="connsiteX0" fmla="*/ 0 w 5586271"/>
              <a:gd name="connsiteY0" fmla="*/ 0 h 4608513"/>
              <a:gd name="connsiteX1" fmla="*/ 5580063 w 5586271"/>
              <a:gd name="connsiteY1" fmla="*/ 0 h 4608513"/>
              <a:gd name="connsiteX2" fmla="*/ 5578851 w 5586271"/>
              <a:gd name="connsiteY2" fmla="*/ 3892294 h 4608513"/>
              <a:gd name="connsiteX3" fmla="*/ 4963473 w 5586271"/>
              <a:gd name="connsiteY3" fmla="*/ 4603013 h 4608513"/>
              <a:gd name="connsiteX4" fmla="*/ 0 w 5586271"/>
              <a:gd name="connsiteY4" fmla="*/ 4608513 h 4608513"/>
              <a:gd name="connsiteX5" fmla="*/ 0 w 5586271"/>
              <a:gd name="connsiteY5" fmla="*/ 0 h 4608513"/>
              <a:gd name="connsiteX0" fmla="*/ 0 w 5626838"/>
              <a:gd name="connsiteY0" fmla="*/ 0 h 4608513"/>
              <a:gd name="connsiteX1" fmla="*/ 5580063 w 5626838"/>
              <a:gd name="connsiteY1" fmla="*/ 0 h 4608513"/>
              <a:gd name="connsiteX2" fmla="*/ 5578851 w 5626838"/>
              <a:gd name="connsiteY2" fmla="*/ 3892294 h 4608513"/>
              <a:gd name="connsiteX3" fmla="*/ 4963473 w 5626838"/>
              <a:gd name="connsiteY3" fmla="*/ 4603013 h 4608513"/>
              <a:gd name="connsiteX4" fmla="*/ 0 w 5626838"/>
              <a:gd name="connsiteY4" fmla="*/ 4608513 h 4608513"/>
              <a:gd name="connsiteX5" fmla="*/ 0 w 5626838"/>
              <a:gd name="connsiteY5" fmla="*/ 0 h 4608513"/>
              <a:gd name="connsiteX0" fmla="*/ 0 w 5580063"/>
              <a:gd name="connsiteY0" fmla="*/ 0 h 4608513"/>
              <a:gd name="connsiteX1" fmla="*/ 5580063 w 5580063"/>
              <a:gd name="connsiteY1" fmla="*/ 0 h 4608513"/>
              <a:gd name="connsiteX2" fmla="*/ 5578851 w 5580063"/>
              <a:gd name="connsiteY2" fmla="*/ 3892294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8851 w 5580063"/>
              <a:gd name="connsiteY2" fmla="*/ 3892294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8851 w 5580063"/>
              <a:gd name="connsiteY2" fmla="*/ 3892294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8851 w 5580063"/>
              <a:gd name="connsiteY2" fmla="*/ 3892294 h 4608513"/>
              <a:gd name="connsiteX3" fmla="*/ 4963473 w 5580063"/>
              <a:gd name="connsiteY3" fmla="*/ 4603013 h 4608513"/>
              <a:gd name="connsiteX4" fmla="*/ 4829516 w 5580063"/>
              <a:gd name="connsiteY4" fmla="*/ 4598679 h 4608513"/>
              <a:gd name="connsiteX5" fmla="*/ 0 w 5580063"/>
              <a:gd name="connsiteY5" fmla="*/ 4608513 h 4608513"/>
              <a:gd name="connsiteX6" fmla="*/ 0 w 5580063"/>
              <a:gd name="connsiteY6" fmla="*/ 0 h 4608513"/>
              <a:gd name="connsiteX0" fmla="*/ 0 w 5580063"/>
              <a:gd name="connsiteY0" fmla="*/ 0 h 4608513"/>
              <a:gd name="connsiteX1" fmla="*/ 5580063 w 5580063"/>
              <a:gd name="connsiteY1" fmla="*/ 0 h 4608513"/>
              <a:gd name="connsiteX2" fmla="*/ 5578851 w 5580063"/>
              <a:gd name="connsiteY2" fmla="*/ 3892294 h 4608513"/>
              <a:gd name="connsiteX3" fmla="*/ 4829516 w 5580063"/>
              <a:gd name="connsiteY3" fmla="*/ 4598679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8851 w 5580063"/>
              <a:gd name="connsiteY2" fmla="*/ 3892294 h 4608513"/>
              <a:gd name="connsiteX3" fmla="*/ 4829516 w 5580063"/>
              <a:gd name="connsiteY3" fmla="*/ 4598679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8851 w 5580063"/>
              <a:gd name="connsiteY2" fmla="*/ 3892294 h 4608513"/>
              <a:gd name="connsiteX3" fmla="*/ 4829516 w 5580063"/>
              <a:gd name="connsiteY3" fmla="*/ 4598679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8851 w 5580063"/>
              <a:gd name="connsiteY2" fmla="*/ 3892294 h 4608513"/>
              <a:gd name="connsiteX3" fmla="*/ 4829516 w 5580063"/>
              <a:gd name="connsiteY3" fmla="*/ 4598679 h 4608513"/>
              <a:gd name="connsiteX4" fmla="*/ 0 w 5580063"/>
              <a:gd name="connsiteY4" fmla="*/ 4608513 h 4608513"/>
              <a:gd name="connsiteX5" fmla="*/ 0 w 5580063"/>
              <a:gd name="connsiteY5" fmla="*/ 0 h 4608513"/>
              <a:gd name="connsiteX0" fmla="*/ 0 w 5580063"/>
              <a:gd name="connsiteY0" fmla="*/ 0 h 4611363"/>
              <a:gd name="connsiteX1" fmla="*/ 5580063 w 5580063"/>
              <a:gd name="connsiteY1" fmla="*/ 0 h 4611363"/>
              <a:gd name="connsiteX2" fmla="*/ 5578851 w 5580063"/>
              <a:gd name="connsiteY2" fmla="*/ 3892294 h 4611363"/>
              <a:gd name="connsiteX3" fmla="*/ 4834350 w 5580063"/>
              <a:gd name="connsiteY3" fmla="*/ 4611363 h 4611363"/>
              <a:gd name="connsiteX4" fmla="*/ 0 w 5580063"/>
              <a:gd name="connsiteY4" fmla="*/ 4608513 h 4611363"/>
              <a:gd name="connsiteX5" fmla="*/ 0 w 5580063"/>
              <a:gd name="connsiteY5" fmla="*/ 0 h 4611363"/>
              <a:gd name="connsiteX0" fmla="*/ 175634 w 5580063"/>
              <a:gd name="connsiteY0" fmla="*/ 0 h 4611363"/>
              <a:gd name="connsiteX1" fmla="*/ 5580063 w 5580063"/>
              <a:gd name="connsiteY1" fmla="*/ 0 h 4611363"/>
              <a:gd name="connsiteX2" fmla="*/ 5578851 w 5580063"/>
              <a:gd name="connsiteY2" fmla="*/ 3892294 h 4611363"/>
              <a:gd name="connsiteX3" fmla="*/ 4834350 w 5580063"/>
              <a:gd name="connsiteY3" fmla="*/ 4611363 h 4611363"/>
              <a:gd name="connsiteX4" fmla="*/ 0 w 5580063"/>
              <a:gd name="connsiteY4" fmla="*/ 4608513 h 4611363"/>
              <a:gd name="connsiteX5" fmla="*/ 175634 w 5580063"/>
              <a:gd name="connsiteY5" fmla="*/ 0 h 4611363"/>
              <a:gd name="connsiteX0" fmla="*/ 0 w 5404429"/>
              <a:gd name="connsiteY0" fmla="*/ 0 h 4613634"/>
              <a:gd name="connsiteX1" fmla="*/ 5404429 w 5404429"/>
              <a:gd name="connsiteY1" fmla="*/ 0 h 4613634"/>
              <a:gd name="connsiteX2" fmla="*/ 5403217 w 5404429"/>
              <a:gd name="connsiteY2" fmla="*/ 3892294 h 4613634"/>
              <a:gd name="connsiteX3" fmla="*/ 4658716 w 5404429"/>
              <a:gd name="connsiteY3" fmla="*/ 4611363 h 4613634"/>
              <a:gd name="connsiteX4" fmla="*/ 23418 w 5404429"/>
              <a:gd name="connsiteY4" fmla="*/ 4613634 h 4613634"/>
              <a:gd name="connsiteX5" fmla="*/ 0 w 5404429"/>
              <a:gd name="connsiteY5" fmla="*/ 0 h 4613634"/>
              <a:gd name="connsiteX0" fmla="*/ 0 w 5404429"/>
              <a:gd name="connsiteY0" fmla="*/ 0 h 4613634"/>
              <a:gd name="connsiteX1" fmla="*/ 5404429 w 5404429"/>
              <a:gd name="connsiteY1" fmla="*/ 0 h 4613634"/>
              <a:gd name="connsiteX2" fmla="*/ 5403217 w 5404429"/>
              <a:gd name="connsiteY2" fmla="*/ 3892294 h 4613634"/>
              <a:gd name="connsiteX3" fmla="*/ 4658716 w 5404429"/>
              <a:gd name="connsiteY3" fmla="*/ 4611363 h 4613634"/>
              <a:gd name="connsiteX4" fmla="*/ 17563 w 5404429"/>
              <a:gd name="connsiteY4" fmla="*/ 4613634 h 4613634"/>
              <a:gd name="connsiteX5" fmla="*/ 0 w 5404429"/>
              <a:gd name="connsiteY5" fmla="*/ 0 h 4613634"/>
              <a:gd name="connsiteX0" fmla="*/ 0 w 5404429"/>
              <a:gd name="connsiteY0" fmla="*/ 0 h 4613634"/>
              <a:gd name="connsiteX1" fmla="*/ 5404429 w 5404429"/>
              <a:gd name="connsiteY1" fmla="*/ 0 h 4613634"/>
              <a:gd name="connsiteX2" fmla="*/ 5403217 w 5404429"/>
              <a:gd name="connsiteY2" fmla="*/ 3892294 h 4613634"/>
              <a:gd name="connsiteX3" fmla="*/ 4658716 w 5404429"/>
              <a:gd name="connsiteY3" fmla="*/ 4611363 h 4613634"/>
              <a:gd name="connsiteX4" fmla="*/ 17563 w 5404429"/>
              <a:gd name="connsiteY4" fmla="*/ 4613634 h 4613634"/>
              <a:gd name="connsiteX5" fmla="*/ 0 w 5404429"/>
              <a:gd name="connsiteY5" fmla="*/ 0 h 4613634"/>
              <a:gd name="connsiteX0" fmla="*/ 0 w 5404429"/>
              <a:gd name="connsiteY0" fmla="*/ 0 h 4611363"/>
              <a:gd name="connsiteX1" fmla="*/ 5404429 w 5404429"/>
              <a:gd name="connsiteY1" fmla="*/ 0 h 4611363"/>
              <a:gd name="connsiteX2" fmla="*/ 5403217 w 5404429"/>
              <a:gd name="connsiteY2" fmla="*/ 3892294 h 4611363"/>
              <a:gd name="connsiteX3" fmla="*/ 4658716 w 5404429"/>
              <a:gd name="connsiteY3" fmla="*/ 4611363 h 4611363"/>
              <a:gd name="connsiteX4" fmla="*/ 11709 w 5404429"/>
              <a:gd name="connsiteY4" fmla="*/ 4608513 h 4611363"/>
              <a:gd name="connsiteX5" fmla="*/ 0 w 5404429"/>
              <a:gd name="connsiteY5" fmla="*/ 0 h 4611363"/>
              <a:gd name="connsiteX0" fmla="*/ 1650645 w 5392736"/>
              <a:gd name="connsiteY0" fmla="*/ 0 h 4611363"/>
              <a:gd name="connsiteX1" fmla="*/ 5392736 w 5392736"/>
              <a:gd name="connsiteY1" fmla="*/ 0 h 4611363"/>
              <a:gd name="connsiteX2" fmla="*/ 5391524 w 5392736"/>
              <a:gd name="connsiteY2" fmla="*/ 3892294 h 4611363"/>
              <a:gd name="connsiteX3" fmla="*/ 4647023 w 5392736"/>
              <a:gd name="connsiteY3" fmla="*/ 4611363 h 4611363"/>
              <a:gd name="connsiteX4" fmla="*/ 16 w 5392736"/>
              <a:gd name="connsiteY4" fmla="*/ 4608513 h 4611363"/>
              <a:gd name="connsiteX5" fmla="*/ 1650645 w 5392736"/>
              <a:gd name="connsiteY5" fmla="*/ 0 h 4611363"/>
              <a:gd name="connsiteX0" fmla="*/ 0 w 3742091"/>
              <a:gd name="connsiteY0" fmla="*/ 0 h 4611363"/>
              <a:gd name="connsiteX1" fmla="*/ 3742091 w 3742091"/>
              <a:gd name="connsiteY1" fmla="*/ 0 h 4611363"/>
              <a:gd name="connsiteX2" fmla="*/ 3740879 w 3742091"/>
              <a:gd name="connsiteY2" fmla="*/ 3892294 h 4611363"/>
              <a:gd name="connsiteX3" fmla="*/ 2996378 w 3742091"/>
              <a:gd name="connsiteY3" fmla="*/ 4611363 h 4611363"/>
              <a:gd name="connsiteX4" fmla="*/ 6762 w 3742091"/>
              <a:gd name="connsiteY4" fmla="*/ 4608513 h 4611363"/>
              <a:gd name="connsiteX5" fmla="*/ 0 w 3742091"/>
              <a:gd name="connsiteY5" fmla="*/ 0 h 4611363"/>
              <a:gd name="connsiteX0" fmla="*/ 0 w 4474311"/>
              <a:gd name="connsiteY0" fmla="*/ 4327 h 4611363"/>
              <a:gd name="connsiteX1" fmla="*/ 4474311 w 4474311"/>
              <a:gd name="connsiteY1" fmla="*/ 0 h 4611363"/>
              <a:gd name="connsiteX2" fmla="*/ 4473099 w 4474311"/>
              <a:gd name="connsiteY2" fmla="*/ 3892294 h 4611363"/>
              <a:gd name="connsiteX3" fmla="*/ 3728598 w 4474311"/>
              <a:gd name="connsiteY3" fmla="*/ 4611363 h 4611363"/>
              <a:gd name="connsiteX4" fmla="*/ 738982 w 4474311"/>
              <a:gd name="connsiteY4" fmla="*/ 4608513 h 4611363"/>
              <a:gd name="connsiteX5" fmla="*/ 0 w 4474311"/>
              <a:gd name="connsiteY5" fmla="*/ 4327 h 4611363"/>
              <a:gd name="connsiteX0" fmla="*/ 0 w 4474311"/>
              <a:gd name="connsiteY0" fmla="*/ 4327 h 4611363"/>
              <a:gd name="connsiteX1" fmla="*/ 4474311 w 4474311"/>
              <a:gd name="connsiteY1" fmla="*/ 0 h 4611363"/>
              <a:gd name="connsiteX2" fmla="*/ 4473099 w 4474311"/>
              <a:gd name="connsiteY2" fmla="*/ 3892294 h 4611363"/>
              <a:gd name="connsiteX3" fmla="*/ 3728598 w 4474311"/>
              <a:gd name="connsiteY3" fmla="*/ 4611363 h 4611363"/>
              <a:gd name="connsiteX4" fmla="*/ 16656 w 4474311"/>
              <a:gd name="connsiteY4" fmla="*/ 4608513 h 4611363"/>
              <a:gd name="connsiteX5" fmla="*/ 0 w 4474311"/>
              <a:gd name="connsiteY5" fmla="*/ 4327 h 461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4311" h="4611363">
                <a:moveTo>
                  <a:pt x="0" y="4327"/>
                </a:moveTo>
                <a:lnTo>
                  <a:pt x="4474311" y="0"/>
                </a:lnTo>
                <a:lnTo>
                  <a:pt x="4473099" y="3892294"/>
                </a:lnTo>
                <a:cubicBezTo>
                  <a:pt x="4457884" y="4303381"/>
                  <a:pt x="4243877" y="4604668"/>
                  <a:pt x="3728598" y="4611363"/>
                </a:cubicBezTo>
                <a:lnTo>
                  <a:pt x="16656" y="4608513"/>
                </a:lnTo>
                <a:cubicBezTo>
                  <a:pt x="10802" y="3070635"/>
                  <a:pt x="5854" y="1542205"/>
                  <a:pt x="0" y="4327"/>
                </a:cubicBezTo>
                <a:close/>
              </a:path>
            </a:pathLst>
          </a:custGeom>
        </p:spPr>
        <p:txBody>
          <a:bodyPr/>
          <a:lstStyle>
            <a:lvl1pPr marL="0" indent="0">
              <a:buNone/>
              <a:defRPr/>
            </a:lvl1pPr>
          </a:lstStyle>
          <a:p>
            <a:r>
              <a:rPr lang="en-US" dirty="0"/>
              <a:t>Click icon to add picture</a:t>
            </a:r>
            <a:endParaRPr lang="de-DE" dirty="0"/>
          </a:p>
        </p:txBody>
      </p:sp>
      <p:sp>
        <p:nvSpPr>
          <p:cNvPr id="21" name="Untertitel 2">
            <a:extLst>
              <a:ext uri="{FF2B5EF4-FFF2-40B4-BE49-F238E27FC236}">
                <a16:creationId xmlns:a16="http://schemas.microsoft.com/office/drawing/2014/main" id="{9A4374BC-6DBC-4466-AD60-F9577B2E3BF7}"/>
              </a:ext>
            </a:extLst>
          </p:cNvPr>
          <p:cNvSpPr>
            <a:spLocks noGrp="1"/>
          </p:cNvSpPr>
          <p:nvPr>
            <p:ph type="subTitle" idx="1"/>
          </p:nvPr>
        </p:nvSpPr>
        <p:spPr>
          <a:xfrm>
            <a:off x="515941" y="3012063"/>
            <a:ext cx="7108822" cy="2978886"/>
          </a:xfrm>
        </p:spPr>
        <p:txBody>
          <a:bodyPr lIns="0">
            <a:normAutofit/>
          </a:bodyPr>
          <a:lstStyle>
            <a:lvl1pPr marL="0" indent="0" algn="l">
              <a:buNone/>
              <a:defRPr sz="2800">
                <a:solidFill>
                  <a:schemeClr val="accent5"/>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de-DE" dirty="0"/>
          </a:p>
        </p:txBody>
      </p:sp>
      <p:sp>
        <p:nvSpPr>
          <p:cNvPr id="22" name="Titel 10">
            <a:extLst>
              <a:ext uri="{FF2B5EF4-FFF2-40B4-BE49-F238E27FC236}">
                <a16:creationId xmlns:a16="http://schemas.microsoft.com/office/drawing/2014/main" id="{FBF77ECA-74DA-4074-B03D-036B25DAA178}"/>
              </a:ext>
            </a:extLst>
          </p:cNvPr>
          <p:cNvSpPr>
            <a:spLocks noGrp="1"/>
          </p:cNvSpPr>
          <p:nvPr>
            <p:ph type="title" hasCustomPrompt="1"/>
          </p:nvPr>
        </p:nvSpPr>
        <p:spPr>
          <a:xfrm>
            <a:off x="515941" y="1560765"/>
            <a:ext cx="7108822" cy="1451298"/>
          </a:xfrm>
        </p:spPr>
        <p:txBody>
          <a:bodyPr lIns="0" anchor="t" anchorCtr="0">
            <a:noAutofit/>
          </a:bodyPr>
          <a:lstStyle>
            <a:lvl1pPr>
              <a:defRPr sz="4400"/>
            </a:lvl1pPr>
          </a:lstStyle>
          <a:p>
            <a:r>
              <a:rPr lang="de-DE" dirty="0"/>
              <a:t>Mastertitelformat </a:t>
            </a:r>
            <a:br>
              <a:rPr lang="de-DE" dirty="0"/>
            </a:br>
            <a:r>
              <a:rPr lang="de-DE" dirty="0"/>
              <a:t>bearbeiten</a:t>
            </a:r>
          </a:p>
        </p:txBody>
      </p:sp>
      <p:cxnSp>
        <p:nvCxnSpPr>
          <p:cNvPr id="9" name="Gerader Verbinder 8">
            <a:extLst>
              <a:ext uri="{FF2B5EF4-FFF2-40B4-BE49-F238E27FC236}">
                <a16:creationId xmlns:a16="http://schemas.microsoft.com/office/drawing/2014/main" id="{75489E14-E4D1-4AA1-8926-83E87744776C}"/>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Fußzeilenplatzhalter 4">
            <a:extLst>
              <a:ext uri="{FF2B5EF4-FFF2-40B4-BE49-F238E27FC236}">
                <a16:creationId xmlns:a16="http://schemas.microsoft.com/office/drawing/2014/main" id="{31325EAB-71A2-4773-8E51-45017ED55196}"/>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pic>
        <p:nvPicPr>
          <p:cNvPr id="8" name="Grafik 7">
            <a:extLst>
              <a:ext uri="{FF2B5EF4-FFF2-40B4-BE49-F238E27FC236}">
                <a16:creationId xmlns:a16="http://schemas.microsoft.com/office/drawing/2014/main" id="{93C7B8A9-07FB-4EB0-8CB7-7750E4CF041F}"/>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3905850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el/Abschnittsfolie ">
    <p:spTree>
      <p:nvGrpSpPr>
        <p:cNvPr id="1" name=""/>
        <p:cNvGrpSpPr/>
        <p:nvPr/>
      </p:nvGrpSpPr>
      <p:grpSpPr>
        <a:xfrm>
          <a:off x="0" y="0"/>
          <a:ext cx="0" cy="0"/>
          <a:chOff x="0" y="0"/>
          <a:chExt cx="0" cy="0"/>
        </a:xfrm>
      </p:grpSpPr>
      <p:sp>
        <p:nvSpPr>
          <p:cNvPr id="21" name="Untertitel 2">
            <a:extLst>
              <a:ext uri="{FF2B5EF4-FFF2-40B4-BE49-F238E27FC236}">
                <a16:creationId xmlns:a16="http://schemas.microsoft.com/office/drawing/2014/main" id="{9A4374BC-6DBC-4466-AD60-F9577B2E3BF7}"/>
              </a:ext>
            </a:extLst>
          </p:cNvPr>
          <p:cNvSpPr>
            <a:spLocks noGrp="1"/>
          </p:cNvSpPr>
          <p:nvPr>
            <p:ph type="subTitle" idx="1"/>
          </p:nvPr>
        </p:nvSpPr>
        <p:spPr>
          <a:xfrm>
            <a:off x="515941" y="3012063"/>
            <a:ext cx="10350499" cy="2978886"/>
          </a:xfrm>
        </p:spPr>
        <p:txBody>
          <a:bodyPr lIns="0">
            <a:normAutofit/>
          </a:bodyPr>
          <a:lstStyle>
            <a:lvl1pPr marL="0" indent="0" algn="l">
              <a:buNone/>
              <a:defRPr sz="2800">
                <a:solidFill>
                  <a:schemeClr val="accent5"/>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de-DE" dirty="0"/>
          </a:p>
        </p:txBody>
      </p:sp>
      <p:sp>
        <p:nvSpPr>
          <p:cNvPr id="11" name="Titel 10">
            <a:extLst>
              <a:ext uri="{FF2B5EF4-FFF2-40B4-BE49-F238E27FC236}">
                <a16:creationId xmlns:a16="http://schemas.microsoft.com/office/drawing/2014/main" id="{C12EB044-8920-49E3-8404-5DDC76983440}"/>
              </a:ext>
            </a:extLst>
          </p:cNvPr>
          <p:cNvSpPr>
            <a:spLocks noGrp="1"/>
          </p:cNvSpPr>
          <p:nvPr>
            <p:ph type="title" hasCustomPrompt="1"/>
          </p:nvPr>
        </p:nvSpPr>
        <p:spPr>
          <a:xfrm>
            <a:off x="515941" y="1560765"/>
            <a:ext cx="10350499" cy="1451298"/>
          </a:xfrm>
        </p:spPr>
        <p:txBody>
          <a:bodyPr lIns="0" anchor="t" anchorCtr="0">
            <a:noAutofit/>
          </a:bodyPr>
          <a:lstStyle>
            <a:lvl1pPr>
              <a:defRPr sz="4400"/>
            </a:lvl1pPr>
          </a:lstStyle>
          <a:p>
            <a:r>
              <a:rPr lang="de-DE" dirty="0"/>
              <a:t>Mastertitelformat </a:t>
            </a:r>
            <a:br>
              <a:rPr lang="de-DE" dirty="0"/>
            </a:br>
            <a:r>
              <a:rPr lang="de-DE" dirty="0"/>
              <a:t>bearbeiten</a:t>
            </a:r>
          </a:p>
        </p:txBody>
      </p:sp>
      <p:cxnSp>
        <p:nvCxnSpPr>
          <p:cNvPr id="17" name="Gerader Verbinder 16">
            <a:extLst>
              <a:ext uri="{FF2B5EF4-FFF2-40B4-BE49-F238E27FC236}">
                <a16:creationId xmlns:a16="http://schemas.microsoft.com/office/drawing/2014/main" id="{78C075F4-C5F0-4B6E-B838-295C081A332F}"/>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Fußzeilenplatzhalter 4">
            <a:extLst>
              <a:ext uri="{FF2B5EF4-FFF2-40B4-BE49-F238E27FC236}">
                <a16:creationId xmlns:a16="http://schemas.microsoft.com/office/drawing/2014/main" id="{46A00A87-0623-4E3F-89B5-065C8DB93308}"/>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pic>
        <p:nvPicPr>
          <p:cNvPr id="7" name="Grafik 6">
            <a:extLst>
              <a:ext uri="{FF2B5EF4-FFF2-40B4-BE49-F238E27FC236}">
                <a16:creationId xmlns:a16="http://schemas.microsoft.com/office/drawing/2014/main" id="{01C47274-8A31-4A83-A18F-136070369E11}"/>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1993398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bschnittsfolie dunkel">
    <p:bg>
      <p:bgPr>
        <a:solidFill>
          <a:schemeClr val="tx1"/>
        </a:solidFill>
        <a:effectLst/>
      </p:bgPr>
    </p:bg>
    <p:spTree>
      <p:nvGrpSpPr>
        <p:cNvPr id="1" name=""/>
        <p:cNvGrpSpPr/>
        <p:nvPr/>
      </p:nvGrpSpPr>
      <p:grpSpPr>
        <a:xfrm>
          <a:off x="0" y="0"/>
          <a:ext cx="0" cy="0"/>
          <a:chOff x="0" y="0"/>
          <a:chExt cx="0" cy="0"/>
        </a:xfrm>
      </p:grpSpPr>
      <p:sp>
        <p:nvSpPr>
          <p:cNvPr id="12" name="Untertitel 2">
            <a:extLst>
              <a:ext uri="{FF2B5EF4-FFF2-40B4-BE49-F238E27FC236}">
                <a16:creationId xmlns:a16="http://schemas.microsoft.com/office/drawing/2014/main" id="{A43645FE-514C-47CB-9459-A776B5D6E48E}"/>
              </a:ext>
            </a:extLst>
          </p:cNvPr>
          <p:cNvSpPr>
            <a:spLocks noGrp="1"/>
          </p:cNvSpPr>
          <p:nvPr>
            <p:ph type="subTitle" idx="1"/>
          </p:nvPr>
        </p:nvSpPr>
        <p:spPr>
          <a:xfrm>
            <a:off x="515941" y="3012063"/>
            <a:ext cx="10350499" cy="2978886"/>
          </a:xfrm>
        </p:spPr>
        <p:txBody>
          <a:bodyPr lIns="0">
            <a:normAutofit/>
          </a:bodyPr>
          <a:lstStyle>
            <a:lvl1pPr marL="0" indent="0" algn="l">
              <a:buNone/>
              <a:defRPr sz="28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de-DE" dirty="0"/>
          </a:p>
        </p:txBody>
      </p:sp>
      <p:sp>
        <p:nvSpPr>
          <p:cNvPr id="10" name="Titel 10">
            <a:extLst>
              <a:ext uri="{FF2B5EF4-FFF2-40B4-BE49-F238E27FC236}">
                <a16:creationId xmlns:a16="http://schemas.microsoft.com/office/drawing/2014/main" id="{F8549E49-E4E4-4B84-9D1C-EE8319BEAB1D}"/>
              </a:ext>
            </a:extLst>
          </p:cNvPr>
          <p:cNvSpPr>
            <a:spLocks noGrp="1"/>
          </p:cNvSpPr>
          <p:nvPr>
            <p:ph type="title" hasCustomPrompt="1"/>
          </p:nvPr>
        </p:nvSpPr>
        <p:spPr>
          <a:xfrm>
            <a:off x="515941" y="1560765"/>
            <a:ext cx="10350499" cy="1451298"/>
          </a:xfrm>
        </p:spPr>
        <p:txBody>
          <a:bodyPr lIns="0" anchor="t" anchorCtr="0">
            <a:noAutofit/>
          </a:bodyPr>
          <a:lstStyle>
            <a:lvl1pPr>
              <a:defRPr sz="4400">
                <a:solidFill>
                  <a:schemeClr val="bg1"/>
                </a:solidFill>
              </a:defRPr>
            </a:lvl1pPr>
          </a:lstStyle>
          <a:p>
            <a:r>
              <a:rPr lang="de-DE" dirty="0"/>
              <a:t>Mastertitelformat </a:t>
            </a:r>
            <a:br>
              <a:rPr lang="de-DE" dirty="0"/>
            </a:br>
            <a:r>
              <a:rPr lang="de-DE" dirty="0"/>
              <a:t>bearbeiten</a:t>
            </a:r>
          </a:p>
        </p:txBody>
      </p:sp>
      <p:cxnSp>
        <p:nvCxnSpPr>
          <p:cNvPr id="8" name="Gerader Verbinder 7">
            <a:extLst>
              <a:ext uri="{FF2B5EF4-FFF2-40B4-BE49-F238E27FC236}">
                <a16:creationId xmlns:a16="http://schemas.microsoft.com/office/drawing/2014/main" id="{5A4B8B78-26AA-43E9-B542-72D80D4FE4B0}"/>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Fußzeilenplatzhalter 4">
            <a:extLst>
              <a:ext uri="{FF2B5EF4-FFF2-40B4-BE49-F238E27FC236}">
                <a16:creationId xmlns:a16="http://schemas.microsoft.com/office/drawing/2014/main" id="{76DFB7D0-439D-4FCE-B183-BB4EBAFC253F}"/>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bg1"/>
                </a:solidFill>
                <a:latin typeface="+mj-lt"/>
              </a:defRPr>
            </a:lvl1pPr>
          </a:lstStyle>
          <a:p>
            <a:r>
              <a:rPr lang="de-DE" dirty="0"/>
              <a:t>Technische Hochschule Ulm | Ahmed Ibrahim Almohamed</a:t>
            </a:r>
          </a:p>
        </p:txBody>
      </p:sp>
      <p:sp>
        <p:nvSpPr>
          <p:cNvPr id="17" name="Textfeld 16">
            <a:extLst>
              <a:ext uri="{FF2B5EF4-FFF2-40B4-BE49-F238E27FC236}">
                <a16:creationId xmlns:a16="http://schemas.microsoft.com/office/drawing/2014/main" id="{590BA71F-2528-49F4-B076-5CBFE70A286F}"/>
              </a:ext>
            </a:extLst>
          </p:cNvPr>
          <p:cNvSpPr txBox="1"/>
          <p:nvPr userDrawn="1"/>
        </p:nvSpPr>
        <p:spPr>
          <a:xfrm>
            <a:off x="10644407" y="6531536"/>
            <a:ext cx="1031173" cy="156069"/>
          </a:xfrm>
          <a:prstGeom prst="rect">
            <a:avLst/>
          </a:prstGeom>
          <a:noFill/>
        </p:spPr>
        <p:txBody>
          <a:bodyPr vert="horz" wrap="square" lIns="0" tIns="0" rIns="0" bIns="0" rtlCol="0" anchor="ctr" anchorCtr="0">
            <a:noAutofit/>
          </a:bodyPr>
          <a:lstStyle/>
          <a:p>
            <a:pPr algn="r">
              <a:lnSpc>
                <a:spcPct val="100000"/>
              </a:lnSpc>
            </a:pPr>
            <a:fld id="{010F2B53-6885-4CCD-99B0-22A693D30298}" type="slidenum">
              <a:rPr lang="de-DE" sz="1200" b="0" smtClean="0">
                <a:solidFill>
                  <a:schemeClr val="bg1"/>
                </a:solidFill>
                <a:latin typeface="+mj-lt"/>
              </a:rPr>
              <a:pPr algn="r">
                <a:lnSpc>
                  <a:spcPct val="100000"/>
                </a:lnSpc>
              </a:pPr>
              <a:t>‹#›</a:t>
            </a:fld>
            <a:endParaRPr lang="de-DE" sz="1051" b="0" dirty="0">
              <a:solidFill>
                <a:schemeClr val="bg1"/>
              </a:solidFill>
              <a:latin typeface="+mj-lt"/>
            </a:endParaRPr>
          </a:p>
        </p:txBody>
      </p:sp>
      <p:pic>
        <p:nvPicPr>
          <p:cNvPr id="9" name="Grafik 8">
            <a:extLst>
              <a:ext uri="{FF2B5EF4-FFF2-40B4-BE49-F238E27FC236}">
                <a16:creationId xmlns:a16="http://schemas.microsoft.com/office/drawing/2014/main" id="{21DD3848-95CA-4B9C-B563-A7E052F3C103}"/>
              </a:ext>
            </a:extLst>
          </p:cNvPr>
          <p:cNvPicPr>
            <a:picLocks noChangeAspect="1"/>
          </p:cNvPicPr>
          <p:nvPr userDrawn="1"/>
        </p:nvPicPr>
        <p:blipFill>
          <a:blip r:embed="rId2"/>
          <a:stretch>
            <a:fillRect/>
          </a:stretch>
        </p:blipFill>
        <p:spPr>
          <a:xfrm>
            <a:off x="10595579" y="374938"/>
            <a:ext cx="1079999" cy="560501"/>
          </a:xfrm>
          <a:prstGeom prst="rect">
            <a:avLst/>
          </a:prstGeom>
        </p:spPr>
      </p:pic>
    </p:spTree>
    <p:extLst>
      <p:ext uri="{BB962C8B-B14F-4D97-AF65-F5344CB8AC3E}">
        <p14:creationId xmlns:p14="http://schemas.microsoft.com/office/powerpoint/2010/main" val="1607838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45027B-5FAD-4DEE-879F-26DCFCBF82D6}"/>
              </a:ext>
            </a:extLst>
          </p:cNvPr>
          <p:cNvSpPr>
            <a:spLocks noGrp="1"/>
          </p:cNvSpPr>
          <p:nvPr>
            <p:ph type="title"/>
          </p:nvPr>
        </p:nvSpPr>
        <p:spPr>
          <a:xfrm>
            <a:off x="516422" y="441525"/>
            <a:ext cx="10151956" cy="496850"/>
          </a:xfrm>
        </p:spPr>
        <p:txBody>
          <a:bodyPr lIns="0"/>
          <a:lstStyle/>
          <a:p>
            <a:r>
              <a:rPr lang="en-US"/>
              <a:t>Click to edit Master title style</a:t>
            </a:r>
            <a:endParaRPr lang="de-DE" dirty="0"/>
          </a:p>
        </p:txBody>
      </p:sp>
      <p:sp>
        <p:nvSpPr>
          <p:cNvPr id="3" name="Inhaltsplatzhalter 2">
            <a:extLst>
              <a:ext uri="{FF2B5EF4-FFF2-40B4-BE49-F238E27FC236}">
                <a16:creationId xmlns:a16="http://schemas.microsoft.com/office/drawing/2014/main" id="{7D30726E-F005-43C4-8BDB-167CDAFBE62A}"/>
              </a:ext>
            </a:extLst>
          </p:cNvPr>
          <p:cNvSpPr>
            <a:spLocks noGrp="1"/>
          </p:cNvSpPr>
          <p:nvPr>
            <p:ph sz="half" idx="1"/>
          </p:nvPr>
        </p:nvSpPr>
        <p:spPr>
          <a:xfrm>
            <a:off x="516420" y="1665290"/>
            <a:ext cx="5489093" cy="4571999"/>
          </a:xfrm>
        </p:spPr>
        <p:txBody>
          <a:bodyPr lIns="0"/>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Inhaltsplatzhalter 3">
            <a:extLst>
              <a:ext uri="{FF2B5EF4-FFF2-40B4-BE49-F238E27FC236}">
                <a16:creationId xmlns:a16="http://schemas.microsoft.com/office/drawing/2014/main" id="{0002CE57-6959-4D5F-99FA-39C07C724841}"/>
              </a:ext>
            </a:extLst>
          </p:cNvPr>
          <p:cNvSpPr>
            <a:spLocks noGrp="1"/>
          </p:cNvSpPr>
          <p:nvPr>
            <p:ph sz="half" idx="2"/>
          </p:nvPr>
        </p:nvSpPr>
        <p:spPr>
          <a:xfrm>
            <a:off x="6184901" y="1665290"/>
            <a:ext cx="5491163" cy="4571999"/>
          </a:xfrm>
        </p:spPr>
        <p:txBody>
          <a:bodyPr lIns="0"/>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Textplatzhalter 4">
            <a:extLst>
              <a:ext uri="{FF2B5EF4-FFF2-40B4-BE49-F238E27FC236}">
                <a16:creationId xmlns:a16="http://schemas.microsoft.com/office/drawing/2014/main" id="{AD180EA7-41DF-47CA-B317-B1540A09AD69}"/>
              </a:ext>
            </a:extLst>
          </p:cNvPr>
          <p:cNvSpPr>
            <a:spLocks noGrp="1"/>
          </p:cNvSpPr>
          <p:nvPr>
            <p:ph type="body" sz="quarter" idx="13"/>
          </p:nvPr>
        </p:nvSpPr>
        <p:spPr>
          <a:xfrm>
            <a:off x="515940" y="1004394"/>
            <a:ext cx="11160125" cy="577107"/>
          </a:xfrm>
        </p:spPr>
        <p:txBody>
          <a:bodyPr lIns="0" anchor="ctr" anchorCtr="0"/>
          <a:lstStyle>
            <a:lvl1pPr marL="0" indent="0">
              <a:buNone/>
              <a:defRPr sz="2400">
                <a:solidFill>
                  <a:schemeClr val="accent5"/>
                </a:solidFill>
                <a:latin typeface="Calibri" panose="020F0502020204030204" pitchFamily="34" charset="0"/>
                <a:cs typeface="Calibri" panose="020F0502020204030204" pitchFamily="34" charset="0"/>
              </a:defRPr>
            </a:lvl1pPr>
          </a:lstStyle>
          <a:p>
            <a:pPr lvl="0"/>
            <a:r>
              <a:rPr lang="en-US"/>
              <a:t>Click to edit Master text styles</a:t>
            </a:r>
          </a:p>
        </p:txBody>
      </p:sp>
      <p:cxnSp>
        <p:nvCxnSpPr>
          <p:cNvPr id="18" name="Gerader Verbinder 17">
            <a:extLst>
              <a:ext uri="{FF2B5EF4-FFF2-40B4-BE49-F238E27FC236}">
                <a16:creationId xmlns:a16="http://schemas.microsoft.com/office/drawing/2014/main" id="{9A4CBB89-881E-4B65-9BCE-2C7082B026C4}"/>
              </a:ext>
            </a:extLst>
          </p:cNvPr>
          <p:cNvCxnSpPr/>
          <p:nvPr userDrawn="1"/>
        </p:nvCxnSpPr>
        <p:spPr>
          <a:xfrm>
            <a:off x="515941" y="995793"/>
            <a:ext cx="11162799" cy="0"/>
          </a:xfrm>
          <a:prstGeom prst="line">
            <a:avLst/>
          </a:prstGeom>
          <a:ln>
            <a:solidFill>
              <a:schemeClr val="bg2"/>
            </a:solidFill>
          </a:ln>
          <a:effectLst/>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9C9756E5-9126-493A-990A-5D7F880A5840}"/>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Fußzeilenplatzhalter 4">
            <a:extLst>
              <a:ext uri="{FF2B5EF4-FFF2-40B4-BE49-F238E27FC236}">
                <a16:creationId xmlns:a16="http://schemas.microsoft.com/office/drawing/2014/main" id="{9ACCA54B-C1A9-48E1-B82F-7785A00E8CCB}"/>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sp>
        <p:nvSpPr>
          <p:cNvPr id="16" name="Textfeld 15">
            <a:extLst>
              <a:ext uri="{FF2B5EF4-FFF2-40B4-BE49-F238E27FC236}">
                <a16:creationId xmlns:a16="http://schemas.microsoft.com/office/drawing/2014/main" id="{D89FB1A2-A054-4EB3-BE08-5C2208ABF506}"/>
              </a:ext>
            </a:extLst>
          </p:cNvPr>
          <p:cNvSpPr txBox="1"/>
          <p:nvPr userDrawn="1"/>
        </p:nvSpPr>
        <p:spPr>
          <a:xfrm>
            <a:off x="10644407" y="6531536"/>
            <a:ext cx="1031173" cy="156069"/>
          </a:xfrm>
          <a:prstGeom prst="rect">
            <a:avLst/>
          </a:prstGeom>
          <a:noFill/>
        </p:spPr>
        <p:txBody>
          <a:bodyPr vert="horz" wrap="square" lIns="0" tIns="0" rIns="0" bIns="0" rtlCol="0" anchor="ctr" anchorCtr="0">
            <a:noAutofit/>
          </a:bodyPr>
          <a:lstStyle/>
          <a:p>
            <a:pPr algn="r">
              <a:lnSpc>
                <a:spcPct val="100000"/>
              </a:lnSpc>
            </a:pPr>
            <a:fld id="{010F2B53-6885-4CCD-99B0-22A693D30298}" type="slidenum">
              <a:rPr lang="de-DE" sz="1200" b="0" smtClean="0">
                <a:solidFill>
                  <a:schemeClr val="tx2"/>
                </a:solidFill>
                <a:latin typeface="+mj-lt"/>
              </a:rPr>
              <a:pPr algn="r">
                <a:lnSpc>
                  <a:spcPct val="100000"/>
                </a:lnSpc>
              </a:pPr>
              <a:t>‹#›</a:t>
            </a:fld>
            <a:endParaRPr lang="de-DE" sz="1051" b="0" dirty="0">
              <a:solidFill>
                <a:schemeClr val="tx2"/>
              </a:solidFill>
              <a:latin typeface="+mj-lt"/>
            </a:endParaRPr>
          </a:p>
        </p:txBody>
      </p:sp>
      <p:pic>
        <p:nvPicPr>
          <p:cNvPr id="13" name="Grafik 12">
            <a:extLst>
              <a:ext uri="{FF2B5EF4-FFF2-40B4-BE49-F238E27FC236}">
                <a16:creationId xmlns:a16="http://schemas.microsoft.com/office/drawing/2014/main" id="{1B59213C-931E-41B8-90A6-F2DF5048DE40}"/>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3541379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r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45027B-5FAD-4DEE-879F-26DCFCBF82D6}"/>
              </a:ext>
            </a:extLst>
          </p:cNvPr>
          <p:cNvSpPr>
            <a:spLocks noGrp="1"/>
          </p:cNvSpPr>
          <p:nvPr>
            <p:ph type="title"/>
          </p:nvPr>
        </p:nvSpPr>
        <p:spPr>
          <a:xfrm>
            <a:off x="516421" y="441525"/>
            <a:ext cx="10127985" cy="496850"/>
          </a:xfrm>
        </p:spPr>
        <p:txBody>
          <a:bodyPr lIns="0"/>
          <a:lstStyle/>
          <a:p>
            <a:r>
              <a:rPr lang="en-US"/>
              <a:t>Click to edit Master title style</a:t>
            </a:r>
            <a:endParaRPr lang="de-DE" dirty="0"/>
          </a:p>
        </p:txBody>
      </p:sp>
      <p:sp>
        <p:nvSpPr>
          <p:cNvPr id="3" name="Inhaltsplatzhalter 2">
            <a:extLst>
              <a:ext uri="{FF2B5EF4-FFF2-40B4-BE49-F238E27FC236}">
                <a16:creationId xmlns:a16="http://schemas.microsoft.com/office/drawing/2014/main" id="{7D30726E-F005-43C4-8BDB-167CDAFBE62A}"/>
              </a:ext>
            </a:extLst>
          </p:cNvPr>
          <p:cNvSpPr>
            <a:spLocks noGrp="1"/>
          </p:cNvSpPr>
          <p:nvPr>
            <p:ph sz="half" idx="1"/>
          </p:nvPr>
        </p:nvSpPr>
        <p:spPr>
          <a:xfrm>
            <a:off x="516421" y="1665290"/>
            <a:ext cx="3060219" cy="4571999"/>
          </a:xfrm>
        </p:spPr>
        <p:txBody>
          <a:bodyPr lIns="0"/>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Inhaltsplatzhalter 3">
            <a:extLst>
              <a:ext uri="{FF2B5EF4-FFF2-40B4-BE49-F238E27FC236}">
                <a16:creationId xmlns:a16="http://schemas.microsoft.com/office/drawing/2014/main" id="{0002CE57-6959-4D5F-99FA-39C07C724841}"/>
              </a:ext>
            </a:extLst>
          </p:cNvPr>
          <p:cNvSpPr>
            <a:spLocks noGrp="1"/>
          </p:cNvSpPr>
          <p:nvPr>
            <p:ph sz="half" idx="2"/>
          </p:nvPr>
        </p:nvSpPr>
        <p:spPr>
          <a:xfrm>
            <a:off x="4564550" y="1665290"/>
            <a:ext cx="3060217" cy="4571999"/>
          </a:xfrm>
        </p:spPr>
        <p:txBody>
          <a:bodyPr lIns="0"/>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Textplatzhalter 4">
            <a:extLst>
              <a:ext uri="{FF2B5EF4-FFF2-40B4-BE49-F238E27FC236}">
                <a16:creationId xmlns:a16="http://schemas.microsoft.com/office/drawing/2014/main" id="{AD180EA7-41DF-47CA-B317-B1540A09AD69}"/>
              </a:ext>
            </a:extLst>
          </p:cNvPr>
          <p:cNvSpPr>
            <a:spLocks noGrp="1"/>
          </p:cNvSpPr>
          <p:nvPr>
            <p:ph type="body" sz="quarter" idx="13"/>
          </p:nvPr>
        </p:nvSpPr>
        <p:spPr>
          <a:xfrm>
            <a:off x="515940" y="1004394"/>
            <a:ext cx="11160125" cy="577107"/>
          </a:xfrm>
        </p:spPr>
        <p:txBody>
          <a:bodyPr lIns="0" anchor="ctr" anchorCtr="0"/>
          <a:lstStyle>
            <a:lvl1pPr marL="0" indent="0">
              <a:buNone/>
              <a:defRPr sz="2400">
                <a:solidFill>
                  <a:schemeClr val="accent5"/>
                </a:solidFill>
                <a:latin typeface="Calibri" panose="020F0502020204030204" pitchFamily="34" charset="0"/>
                <a:cs typeface="Calibri" panose="020F0502020204030204" pitchFamily="34" charset="0"/>
              </a:defRPr>
            </a:lvl1pPr>
          </a:lstStyle>
          <a:p>
            <a:pPr lvl="0"/>
            <a:r>
              <a:rPr lang="en-US"/>
              <a:t>Click to edit Master text styles</a:t>
            </a:r>
          </a:p>
        </p:txBody>
      </p:sp>
      <p:cxnSp>
        <p:nvCxnSpPr>
          <p:cNvPr id="18" name="Gerader Verbinder 17">
            <a:extLst>
              <a:ext uri="{FF2B5EF4-FFF2-40B4-BE49-F238E27FC236}">
                <a16:creationId xmlns:a16="http://schemas.microsoft.com/office/drawing/2014/main" id="{9A4CBB89-881E-4B65-9BCE-2C7082B026C4}"/>
              </a:ext>
            </a:extLst>
          </p:cNvPr>
          <p:cNvCxnSpPr/>
          <p:nvPr userDrawn="1"/>
        </p:nvCxnSpPr>
        <p:spPr>
          <a:xfrm>
            <a:off x="515941" y="995793"/>
            <a:ext cx="11162799" cy="0"/>
          </a:xfrm>
          <a:prstGeom prst="line">
            <a:avLst/>
          </a:prstGeom>
          <a:ln>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15" name="Inhaltsplatzhalter 3">
            <a:extLst>
              <a:ext uri="{FF2B5EF4-FFF2-40B4-BE49-F238E27FC236}">
                <a16:creationId xmlns:a16="http://schemas.microsoft.com/office/drawing/2014/main" id="{F9D50FD4-6DEF-4FE1-994B-E936C1166AD3}"/>
              </a:ext>
            </a:extLst>
          </p:cNvPr>
          <p:cNvSpPr>
            <a:spLocks noGrp="1"/>
          </p:cNvSpPr>
          <p:nvPr>
            <p:ph sz="half" idx="14"/>
          </p:nvPr>
        </p:nvSpPr>
        <p:spPr>
          <a:xfrm>
            <a:off x="8615365" y="1665290"/>
            <a:ext cx="3060217" cy="4571999"/>
          </a:xfrm>
        </p:spPr>
        <p:txBody>
          <a:bodyPr lIns="0"/>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Gerader Verbinder 13">
            <a:extLst>
              <a:ext uri="{FF2B5EF4-FFF2-40B4-BE49-F238E27FC236}">
                <a16:creationId xmlns:a16="http://schemas.microsoft.com/office/drawing/2014/main" id="{A4C744DD-F400-49C2-8CC5-1B45F895E652}"/>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Fußzeilenplatzhalter 4">
            <a:extLst>
              <a:ext uri="{FF2B5EF4-FFF2-40B4-BE49-F238E27FC236}">
                <a16:creationId xmlns:a16="http://schemas.microsoft.com/office/drawing/2014/main" id="{A4134CDF-B20D-4BA4-8C1A-1453285FDB3A}"/>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sp>
        <p:nvSpPr>
          <p:cNvPr id="13" name="Textfeld 12">
            <a:extLst>
              <a:ext uri="{FF2B5EF4-FFF2-40B4-BE49-F238E27FC236}">
                <a16:creationId xmlns:a16="http://schemas.microsoft.com/office/drawing/2014/main" id="{0C7EECA9-F9AE-4FEC-A100-495557831D59}"/>
              </a:ext>
            </a:extLst>
          </p:cNvPr>
          <p:cNvSpPr txBox="1"/>
          <p:nvPr userDrawn="1"/>
        </p:nvSpPr>
        <p:spPr>
          <a:xfrm>
            <a:off x="10644407" y="6531536"/>
            <a:ext cx="1031173" cy="156069"/>
          </a:xfrm>
          <a:prstGeom prst="rect">
            <a:avLst/>
          </a:prstGeom>
          <a:noFill/>
        </p:spPr>
        <p:txBody>
          <a:bodyPr vert="horz" wrap="square" lIns="0" tIns="0" rIns="0" bIns="0" rtlCol="0" anchor="ctr" anchorCtr="0">
            <a:noAutofit/>
          </a:bodyPr>
          <a:lstStyle/>
          <a:p>
            <a:pPr algn="r">
              <a:lnSpc>
                <a:spcPct val="100000"/>
              </a:lnSpc>
            </a:pPr>
            <a:fld id="{010F2B53-6885-4CCD-99B0-22A693D30298}" type="slidenum">
              <a:rPr lang="de-DE" sz="1200" b="0" smtClean="0">
                <a:solidFill>
                  <a:schemeClr val="tx2"/>
                </a:solidFill>
                <a:latin typeface="+mj-lt"/>
              </a:rPr>
              <a:pPr algn="r">
                <a:lnSpc>
                  <a:spcPct val="100000"/>
                </a:lnSpc>
              </a:pPr>
              <a:t>‹#›</a:t>
            </a:fld>
            <a:endParaRPr lang="de-DE" sz="1051" b="0" dirty="0">
              <a:solidFill>
                <a:schemeClr val="tx2"/>
              </a:solidFill>
              <a:latin typeface="+mj-lt"/>
            </a:endParaRPr>
          </a:p>
        </p:txBody>
      </p:sp>
      <p:pic>
        <p:nvPicPr>
          <p:cNvPr id="16" name="Grafik 15">
            <a:extLst>
              <a:ext uri="{FF2B5EF4-FFF2-40B4-BE49-F238E27FC236}">
                <a16:creationId xmlns:a16="http://schemas.microsoft.com/office/drawing/2014/main" id="{8F69080F-830A-490B-8CF1-93D70B7CB442}"/>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40750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0981CCD0-954E-4C56-B388-12EB6877F630}"/>
              </a:ext>
            </a:extLst>
          </p:cNvPr>
          <p:cNvSpPr>
            <a:spLocks noGrp="1"/>
          </p:cNvSpPr>
          <p:nvPr>
            <p:ph type="body" idx="1"/>
          </p:nvPr>
        </p:nvSpPr>
        <p:spPr>
          <a:xfrm>
            <a:off x="515939" y="1665293"/>
            <a:ext cx="5481636" cy="761613"/>
          </a:xfrm>
        </p:spPr>
        <p:txBody>
          <a:bodyPr lIns="0" anchor="t" anchorCtr="0"/>
          <a:lstStyle>
            <a:lvl1pPr marL="0" indent="0">
              <a:buNone/>
              <a:defRPr sz="20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Inhaltsplatzhalter 3">
            <a:extLst>
              <a:ext uri="{FF2B5EF4-FFF2-40B4-BE49-F238E27FC236}">
                <a16:creationId xmlns:a16="http://schemas.microsoft.com/office/drawing/2014/main" id="{BA7B5F65-5407-4383-A022-B004EC10C31B}"/>
              </a:ext>
            </a:extLst>
          </p:cNvPr>
          <p:cNvSpPr>
            <a:spLocks noGrp="1"/>
          </p:cNvSpPr>
          <p:nvPr>
            <p:ph sz="half" idx="2"/>
          </p:nvPr>
        </p:nvSpPr>
        <p:spPr>
          <a:xfrm>
            <a:off x="515939" y="2426902"/>
            <a:ext cx="5481636" cy="3810386"/>
          </a:xfrm>
        </p:spPr>
        <p:txBody>
          <a:bodyPr lIns="0"/>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platzhalter 4">
            <a:extLst>
              <a:ext uri="{FF2B5EF4-FFF2-40B4-BE49-F238E27FC236}">
                <a16:creationId xmlns:a16="http://schemas.microsoft.com/office/drawing/2014/main" id="{332DF9FA-50B6-4E04-86E4-1E8289271E99}"/>
              </a:ext>
            </a:extLst>
          </p:cNvPr>
          <p:cNvSpPr>
            <a:spLocks noGrp="1"/>
          </p:cNvSpPr>
          <p:nvPr>
            <p:ph type="body" sz="quarter" idx="3"/>
          </p:nvPr>
        </p:nvSpPr>
        <p:spPr>
          <a:xfrm>
            <a:off x="6194432" y="1665293"/>
            <a:ext cx="5459409" cy="761613"/>
          </a:xfrm>
        </p:spPr>
        <p:txBody>
          <a:bodyPr lIns="0" anchor="t" anchorCtr="0"/>
          <a:lstStyle>
            <a:lvl1pPr marL="0" indent="0">
              <a:buNone/>
              <a:defRPr sz="20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Inhaltsplatzhalter 5">
            <a:extLst>
              <a:ext uri="{FF2B5EF4-FFF2-40B4-BE49-F238E27FC236}">
                <a16:creationId xmlns:a16="http://schemas.microsoft.com/office/drawing/2014/main" id="{F6F049E5-314C-45C8-9251-0775564E6935}"/>
              </a:ext>
            </a:extLst>
          </p:cNvPr>
          <p:cNvSpPr>
            <a:spLocks noGrp="1"/>
          </p:cNvSpPr>
          <p:nvPr>
            <p:ph sz="quarter" idx="4"/>
          </p:nvPr>
        </p:nvSpPr>
        <p:spPr>
          <a:xfrm>
            <a:off x="6194432" y="2426902"/>
            <a:ext cx="5459409" cy="3810386"/>
          </a:xfrm>
        </p:spPr>
        <p:txBody>
          <a:bodyPr lIns="0"/>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el 7">
            <a:extLst>
              <a:ext uri="{FF2B5EF4-FFF2-40B4-BE49-F238E27FC236}">
                <a16:creationId xmlns:a16="http://schemas.microsoft.com/office/drawing/2014/main" id="{35357340-CDA2-45E4-947B-5CAAB1838FAD}"/>
              </a:ext>
            </a:extLst>
          </p:cNvPr>
          <p:cNvSpPr>
            <a:spLocks noGrp="1"/>
          </p:cNvSpPr>
          <p:nvPr>
            <p:ph type="title"/>
          </p:nvPr>
        </p:nvSpPr>
        <p:spPr>
          <a:xfrm>
            <a:off x="516422" y="441525"/>
            <a:ext cx="10151956" cy="496850"/>
          </a:xfrm>
        </p:spPr>
        <p:txBody>
          <a:bodyPr lIns="0"/>
          <a:lstStyle/>
          <a:p>
            <a:r>
              <a:rPr lang="en-US"/>
              <a:t>Click to edit Master title style</a:t>
            </a:r>
            <a:endParaRPr lang="de-DE"/>
          </a:p>
        </p:txBody>
      </p:sp>
      <p:sp>
        <p:nvSpPr>
          <p:cNvPr id="19" name="Textplatzhalter 4">
            <a:extLst>
              <a:ext uri="{FF2B5EF4-FFF2-40B4-BE49-F238E27FC236}">
                <a16:creationId xmlns:a16="http://schemas.microsoft.com/office/drawing/2014/main" id="{B94750B5-39C0-4A98-A0EC-D8CF68FA0B41}"/>
              </a:ext>
            </a:extLst>
          </p:cNvPr>
          <p:cNvSpPr>
            <a:spLocks noGrp="1"/>
          </p:cNvSpPr>
          <p:nvPr>
            <p:ph type="body" sz="quarter" idx="13"/>
          </p:nvPr>
        </p:nvSpPr>
        <p:spPr>
          <a:xfrm>
            <a:off x="515940" y="1004394"/>
            <a:ext cx="11160125" cy="577107"/>
          </a:xfrm>
        </p:spPr>
        <p:txBody>
          <a:bodyPr lIns="0" anchor="ctr" anchorCtr="0"/>
          <a:lstStyle>
            <a:lvl1pPr marL="0" indent="0">
              <a:buNone/>
              <a:defRPr sz="2400">
                <a:solidFill>
                  <a:schemeClr val="accent5"/>
                </a:solidFill>
                <a:latin typeface="Calibri" panose="020F0502020204030204" pitchFamily="34" charset="0"/>
                <a:cs typeface="Calibri" panose="020F0502020204030204" pitchFamily="34" charset="0"/>
              </a:defRPr>
            </a:lvl1pPr>
          </a:lstStyle>
          <a:p>
            <a:pPr lvl="0"/>
            <a:r>
              <a:rPr lang="en-US"/>
              <a:t>Click to edit Master text styles</a:t>
            </a:r>
          </a:p>
        </p:txBody>
      </p:sp>
      <p:cxnSp>
        <p:nvCxnSpPr>
          <p:cNvPr id="20" name="Gerader Verbinder 19">
            <a:extLst>
              <a:ext uri="{FF2B5EF4-FFF2-40B4-BE49-F238E27FC236}">
                <a16:creationId xmlns:a16="http://schemas.microsoft.com/office/drawing/2014/main" id="{DFA65B92-6A90-423B-AB10-9F210A266762}"/>
              </a:ext>
            </a:extLst>
          </p:cNvPr>
          <p:cNvCxnSpPr/>
          <p:nvPr userDrawn="1"/>
        </p:nvCxnSpPr>
        <p:spPr>
          <a:xfrm>
            <a:off x="515941" y="995793"/>
            <a:ext cx="11162799" cy="0"/>
          </a:xfrm>
          <a:prstGeom prst="line">
            <a:avLst/>
          </a:prstGeom>
          <a:ln>
            <a:solidFill>
              <a:schemeClr val="bg2"/>
            </a:solidFill>
          </a:ln>
          <a:effectLst/>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ECE1CA6C-28CE-4BC4-A57E-9B0718D88608}"/>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Fußzeilenplatzhalter 4">
            <a:extLst>
              <a:ext uri="{FF2B5EF4-FFF2-40B4-BE49-F238E27FC236}">
                <a16:creationId xmlns:a16="http://schemas.microsoft.com/office/drawing/2014/main" id="{1FAAF66A-DB66-4ABE-A5E7-90F2C56AC7FD}"/>
              </a:ext>
            </a:extLst>
          </p:cNvPr>
          <p:cNvSpPr>
            <a:spLocks noGrp="1"/>
          </p:cNvSpPr>
          <p:nvPr>
            <p:ph type="ftr" sz="quarter" idx="14"/>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sp>
        <p:nvSpPr>
          <p:cNvPr id="15" name="Textfeld 14">
            <a:extLst>
              <a:ext uri="{FF2B5EF4-FFF2-40B4-BE49-F238E27FC236}">
                <a16:creationId xmlns:a16="http://schemas.microsoft.com/office/drawing/2014/main" id="{90EE4286-B954-4DA2-8946-EC1791E8B855}"/>
              </a:ext>
            </a:extLst>
          </p:cNvPr>
          <p:cNvSpPr txBox="1"/>
          <p:nvPr userDrawn="1"/>
        </p:nvSpPr>
        <p:spPr>
          <a:xfrm>
            <a:off x="10644407" y="6531536"/>
            <a:ext cx="1031173" cy="156069"/>
          </a:xfrm>
          <a:prstGeom prst="rect">
            <a:avLst/>
          </a:prstGeom>
          <a:noFill/>
        </p:spPr>
        <p:txBody>
          <a:bodyPr vert="horz" wrap="square" lIns="0" tIns="0" rIns="0" bIns="0" rtlCol="0" anchor="ctr" anchorCtr="0">
            <a:noAutofit/>
          </a:bodyPr>
          <a:lstStyle/>
          <a:p>
            <a:pPr algn="r">
              <a:lnSpc>
                <a:spcPct val="100000"/>
              </a:lnSpc>
            </a:pPr>
            <a:fld id="{010F2B53-6885-4CCD-99B0-22A693D30298}" type="slidenum">
              <a:rPr lang="de-DE" sz="1200" b="0" smtClean="0">
                <a:solidFill>
                  <a:schemeClr val="tx2"/>
                </a:solidFill>
                <a:latin typeface="+mj-lt"/>
              </a:rPr>
              <a:pPr algn="r">
                <a:lnSpc>
                  <a:spcPct val="100000"/>
                </a:lnSpc>
              </a:pPr>
              <a:t>‹#›</a:t>
            </a:fld>
            <a:endParaRPr lang="de-DE" sz="1051" b="0" dirty="0">
              <a:solidFill>
                <a:schemeClr val="tx2"/>
              </a:solidFill>
              <a:latin typeface="+mj-lt"/>
            </a:endParaRPr>
          </a:p>
        </p:txBody>
      </p:sp>
      <p:pic>
        <p:nvPicPr>
          <p:cNvPr id="16" name="Grafik 15">
            <a:extLst>
              <a:ext uri="{FF2B5EF4-FFF2-40B4-BE49-F238E27FC236}">
                <a16:creationId xmlns:a16="http://schemas.microsoft.com/office/drawing/2014/main" id="{C2F3977F-79AA-4D41-8916-F82CADB07933}"/>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27040502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ollflächiges Bild">
    <p:bg>
      <p:bgPr>
        <a:solidFill>
          <a:schemeClr val="bg1"/>
        </a:solidFill>
        <a:effectLst/>
      </p:bgPr>
    </p:bg>
    <p:spTree>
      <p:nvGrpSpPr>
        <p:cNvPr id="1" name=""/>
        <p:cNvGrpSpPr/>
        <p:nvPr/>
      </p:nvGrpSpPr>
      <p:grpSpPr>
        <a:xfrm>
          <a:off x="0" y="0"/>
          <a:ext cx="0" cy="0"/>
          <a:chOff x="0" y="0"/>
          <a:chExt cx="0" cy="0"/>
        </a:xfrm>
      </p:grpSpPr>
      <p:sp>
        <p:nvSpPr>
          <p:cNvPr id="10" name="Bildplatzhalter 9">
            <a:extLst>
              <a:ext uri="{FF2B5EF4-FFF2-40B4-BE49-F238E27FC236}">
                <a16:creationId xmlns:a16="http://schemas.microsoft.com/office/drawing/2014/main" id="{938BF96E-942D-4F0D-8259-E4250540D6D3}"/>
              </a:ext>
            </a:extLst>
          </p:cNvPr>
          <p:cNvSpPr>
            <a:spLocks noGrp="1"/>
          </p:cNvSpPr>
          <p:nvPr>
            <p:ph type="pic" sz="quarter" idx="10"/>
          </p:nvPr>
        </p:nvSpPr>
        <p:spPr>
          <a:xfrm>
            <a:off x="0" y="0"/>
            <a:ext cx="12192000" cy="6858000"/>
          </a:xfrm>
        </p:spPr>
        <p:txBody>
          <a:bodyPr/>
          <a:lstStyle/>
          <a:p>
            <a:r>
              <a:rPr lang="en-US" dirty="0"/>
              <a:t>Click icon to add picture</a:t>
            </a:r>
            <a:endParaRPr lang="de-DE" dirty="0"/>
          </a:p>
        </p:txBody>
      </p:sp>
      <p:sp>
        <p:nvSpPr>
          <p:cNvPr id="3" name="Textplatzhalter 2">
            <a:extLst>
              <a:ext uri="{FF2B5EF4-FFF2-40B4-BE49-F238E27FC236}">
                <a16:creationId xmlns:a16="http://schemas.microsoft.com/office/drawing/2014/main" id="{83CB9ECA-9B44-4356-BF32-CF196E562628}"/>
              </a:ext>
            </a:extLst>
          </p:cNvPr>
          <p:cNvSpPr>
            <a:spLocks noGrp="1"/>
          </p:cNvSpPr>
          <p:nvPr>
            <p:ph type="body" sz="quarter" idx="11"/>
          </p:nvPr>
        </p:nvSpPr>
        <p:spPr>
          <a:xfrm>
            <a:off x="515941" y="5496560"/>
            <a:ext cx="5273675" cy="740728"/>
          </a:xfrm>
          <a:solidFill>
            <a:schemeClr val="accent5">
              <a:alpha val="33000"/>
            </a:schemeClr>
          </a:solidFill>
        </p:spPr>
        <p:txBody>
          <a:bodyPr lIns="144000" tIns="108000" rIns="108000" bIns="72000" anchor="ctr" anchorCtr="0"/>
          <a:lstStyle>
            <a:lvl1pPr marL="0" indent="0" algn="l">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607508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58E6D-6DAD-466C-B335-72C533EA206D}" type="datetimeFigureOut">
              <a:rPr lang="en-GB" smtClean="0"/>
              <a:t>18/12/2024</a:t>
            </a:fld>
            <a:endParaRPr lang="en-GB"/>
          </a:p>
        </p:txBody>
      </p:sp>
      <p:sp>
        <p:nvSpPr>
          <p:cNvPr id="5" name="Footer Placeholder 4"/>
          <p:cNvSpPr>
            <a:spLocks noGrp="1"/>
          </p:cNvSpPr>
          <p:nvPr>
            <p:ph type="ftr" sz="quarter" idx="11"/>
          </p:nvPr>
        </p:nvSpPr>
        <p:spPr/>
        <p:txBody>
          <a:bodyPr/>
          <a:lstStyle/>
          <a:p>
            <a:r>
              <a:rPr lang="de-DE"/>
              <a:t>Technische Hochschule Ulm | Ahmed Ibrahim Almohamed</a:t>
            </a:r>
            <a:endParaRPr lang="de-DE" dirty="0"/>
          </a:p>
        </p:txBody>
      </p:sp>
      <p:sp>
        <p:nvSpPr>
          <p:cNvPr id="6" name="Slide Number Placeholder 5"/>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2100027488"/>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675CACC-CA6C-4FB8-806A-B94C952E5AC6}"/>
              </a:ext>
            </a:extLst>
          </p:cNvPr>
          <p:cNvSpPr>
            <a:spLocks noGrp="1"/>
          </p:cNvSpPr>
          <p:nvPr>
            <p:ph idx="1"/>
          </p:nvPr>
        </p:nvSpPr>
        <p:spPr>
          <a:xfrm>
            <a:off x="5375278" y="987429"/>
            <a:ext cx="6300305" cy="5249863"/>
          </a:xfrm>
        </p:spPr>
        <p:txBody>
          <a:bodyPr lIns="0"/>
          <a:lstStyle>
            <a:lvl1pPr>
              <a:defRPr sz="2000"/>
            </a:lvl1pPr>
            <a:lvl2pPr>
              <a:defRPr sz="1800"/>
            </a:lvl2pPr>
            <a:lvl3pPr>
              <a:defRPr sz="1600"/>
            </a:lvl3pPr>
            <a:lvl4pPr>
              <a:defRPr sz="14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platzhalter 3">
            <a:extLst>
              <a:ext uri="{FF2B5EF4-FFF2-40B4-BE49-F238E27FC236}">
                <a16:creationId xmlns:a16="http://schemas.microsoft.com/office/drawing/2014/main" id="{38158D9A-AB93-47FB-89F0-BC45C300910E}"/>
              </a:ext>
            </a:extLst>
          </p:cNvPr>
          <p:cNvSpPr>
            <a:spLocks noGrp="1"/>
          </p:cNvSpPr>
          <p:nvPr>
            <p:ph type="body" sz="half" idx="2"/>
          </p:nvPr>
        </p:nvSpPr>
        <p:spPr>
          <a:xfrm>
            <a:off x="516423" y="1628775"/>
            <a:ext cx="4679468" cy="4608512"/>
          </a:xfrm>
        </p:spPr>
        <p:txBody>
          <a:bodyPr lIns="0">
            <a:normAutofit/>
          </a:bodyPr>
          <a:lstStyle>
            <a:lvl1pPr marL="0" indent="0">
              <a:buNone/>
              <a:defRPr sz="24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11" name="Titel 1">
            <a:extLst>
              <a:ext uri="{FF2B5EF4-FFF2-40B4-BE49-F238E27FC236}">
                <a16:creationId xmlns:a16="http://schemas.microsoft.com/office/drawing/2014/main" id="{F2ACC4F2-2F00-44BF-AC32-592BEC5989AC}"/>
              </a:ext>
            </a:extLst>
          </p:cNvPr>
          <p:cNvSpPr>
            <a:spLocks noGrp="1"/>
          </p:cNvSpPr>
          <p:nvPr>
            <p:ph type="title"/>
          </p:nvPr>
        </p:nvSpPr>
        <p:spPr>
          <a:xfrm>
            <a:off x="516423" y="463207"/>
            <a:ext cx="4679468" cy="1217577"/>
          </a:xfrm>
        </p:spPr>
        <p:txBody>
          <a:bodyPr lIns="0" anchor="t" anchorCtr="0"/>
          <a:lstStyle>
            <a:lvl1pPr>
              <a:defRPr sz="3200"/>
            </a:lvl1pPr>
          </a:lstStyle>
          <a:p>
            <a:r>
              <a:rPr lang="en-US"/>
              <a:t>Click to edit Master title style</a:t>
            </a:r>
            <a:endParaRPr lang="de-DE" dirty="0"/>
          </a:p>
        </p:txBody>
      </p:sp>
      <p:cxnSp>
        <p:nvCxnSpPr>
          <p:cNvPr id="9" name="Gerader Verbinder 8">
            <a:extLst>
              <a:ext uri="{FF2B5EF4-FFF2-40B4-BE49-F238E27FC236}">
                <a16:creationId xmlns:a16="http://schemas.microsoft.com/office/drawing/2014/main" id="{253EA40E-CA75-4369-B66E-03CC80B8BB00}"/>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Fußzeilenplatzhalter 4">
            <a:extLst>
              <a:ext uri="{FF2B5EF4-FFF2-40B4-BE49-F238E27FC236}">
                <a16:creationId xmlns:a16="http://schemas.microsoft.com/office/drawing/2014/main" id="{1087C7E3-85E3-4A5E-8368-941B0D1F46E7}"/>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sp>
        <p:nvSpPr>
          <p:cNvPr id="14" name="Textfeld 13">
            <a:extLst>
              <a:ext uri="{FF2B5EF4-FFF2-40B4-BE49-F238E27FC236}">
                <a16:creationId xmlns:a16="http://schemas.microsoft.com/office/drawing/2014/main" id="{E2725781-4F7A-41F3-9EDA-3C5CE6220FB5}"/>
              </a:ext>
            </a:extLst>
          </p:cNvPr>
          <p:cNvSpPr txBox="1"/>
          <p:nvPr userDrawn="1"/>
        </p:nvSpPr>
        <p:spPr>
          <a:xfrm>
            <a:off x="10644407" y="6531536"/>
            <a:ext cx="1031173" cy="156069"/>
          </a:xfrm>
          <a:prstGeom prst="rect">
            <a:avLst/>
          </a:prstGeom>
          <a:noFill/>
        </p:spPr>
        <p:txBody>
          <a:bodyPr vert="horz" wrap="square" lIns="0" tIns="0" rIns="0" bIns="0" rtlCol="0" anchor="ctr" anchorCtr="0">
            <a:noAutofit/>
          </a:bodyPr>
          <a:lstStyle/>
          <a:p>
            <a:pPr algn="r">
              <a:lnSpc>
                <a:spcPct val="100000"/>
              </a:lnSpc>
            </a:pPr>
            <a:fld id="{010F2B53-6885-4CCD-99B0-22A693D30298}" type="slidenum">
              <a:rPr lang="de-DE" sz="1200" b="0" smtClean="0">
                <a:solidFill>
                  <a:schemeClr val="tx2"/>
                </a:solidFill>
                <a:latin typeface="+mj-lt"/>
              </a:rPr>
              <a:pPr algn="r">
                <a:lnSpc>
                  <a:spcPct val="100000"/>
                </a:lnSpc>
              </a:pPr>
              <a:t>‹#›</a:t>
            </a:fld>
            <a:endParaRPr lang="de-DE" sz="1051" b="0" dirty="0">
              <a:solidFill>
                <a:schemeClr val="tx2"/>
              </a:solidFill>
              <a:latin typeface="+mj-lt"/>
            </a:endParaRPr>
          </a:p>
        </p:txBody>
      </p:sp>
      <p:pic>
        <p:nvPicPr>
          <p:cNvPr id="10" name="Grafik 9">
            <a:extLst>
              <a:ext uri="{FF2B5EF4-FFF2-40B4-BE49-F238E27FC236}">
                <a16:creationId xmlns:a16="http://schemas.microsoft.com/office/drawing/2014/main" id="{25801319-6592-4D46-BDBD-F8D483576803}"/>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2197678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EE7A645C-CBEB-43A3-8CC1-B33F40FED22E}"/>
              </a:ext>
            </a:extLst>
          </p:cNvPr>
          <p:cNvSpPr>
            <a:spLocks noGrp="1"/>
          </p:cNvSpPr>
          <p:nvPr>
            <p:ph type="pic" idx="1"/>
          </p:nvPr>
        </p:nvSpPr>
        <p:spPr>
          <a:xfrm>
            <a:off x="5375277" y="987425"/>
            <a:ext cx="6300787" cy="5249862"/>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dirty="0"/>
              <a:t>Click icon to add picture</a:t>
            </a:r>
            <a:endParaRPr lang="de-DE" dirty="0"/>
          </a:p>
        </p:txBody>
      </p:sp>
      <p:sp>
        <p:nvSpPr>
          <p:cNvPr id="10" name="Titel 1">
            <a:extLst>
              <a:ext uri="{FF2B5EF4-FFF2-40B4-BE49-F238E27FC236}">
                <a16:creationId xmlns:a16="http://schemas.microsoft.com/office/drawing/2014/main" id="{9B0ED2D6-243D-4360-AA96-A2510BECE6C4}"/>
              </a:ext>
            </a:extLst>
          </p:cNvPr>
          <p:cNvSpPr>
            <a:spLocks noGrp="1"/>
          </p:cNvSpPr>
          <p:nvPr>
            <p:ph type="title"/>
          </p:nvPr>
        </p:nvSpPr>
        <p:spPr>
          <a:xfrm>
            <a:off x="516423" y="463207"/>
            <a:ext cx="4679468" cy="1217577"/>
          </a:xfrm>
        </p:spPr>
        <p:txBody>
          <a:bodyPr lIns="0" anchor="t" anchorCtr="0"/>
          <a:lstStyle>
            <a:lvl1pPr>
              <a:defRPr sz="3200"/>
            </a:lvl1pPr>
          </a:lstStyle>
          <a:p>
            <a:r>
              <a:rPr lang="en-US"/>
              <a:t>Click to edit Master title style</a:t>
            </a:r>
            <a:endParaRPr lang="de-DE" dirty="0"/>
          </a:p>
        </p:txBody>
      </p:sp>
      <p:sp>
        <p:nvSpPr>
          <p:cNvPr id="11" name="Textplatzhalter 3">
            <a:extLst>
              <a:ext uri="{FF2B5EF4-FFF2-40B4-BE49-F238E27FC236}">
                <a16:creationId xmlns:a16="http://schemas.microsoft.com/office/drawing/2014/main" id="{F0F82A7D-121A-4B9E-8490-83C93089B6FE}"/>
              </a:ext>
            </a:extLst>
          </p:cNvPr>
          <p:cNvSpPr>
            <a:spLocks noGrp="1"/>
          </p:cNvSpPr>
          <p:nvPr>
            <p:ph type="body" sz="half" idx="2"/>
          </p:nvPr>
        </p:nvSpPr>
        <p:spPr>
          <a:xfrm>
            <a:off x="516423" y="1628776"/>
            <a:ext cx="4679468" cy="4567551"/>
          </a:xfrm>
        </p:spPr>
        <p:txBody>
          <a:bodyPr lIns="0">
            <a:normAutofit/>
          </a:bodyPr>
          <a:lstStyle>
            <a:lvl1pPr marL="0" indent="0">
              <a:buNone/>
              <a:defRPr sz="24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cxnSp>
        <p:nvCxnSpPr>
          <p:cNvPr id="9" name="Gerader Verbinder 8">
            <a:extLst>
              <a:ext uri="{FF2B5EF4-FFF2-40B4-BE49-F238E27FC236}">
                <a16:creationId xmlns:a16="http://schemas.microsoft.com/office/drawing/2014/main" id="{000CFD2E-C6D4-401D-AA61-05428160ACE4}"/>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ußzeilenplatzhalter 4">
            <a:extLst>
              <a:ext uri="{FF2B5EF4-FFF2-40B4-BE49-F238E27FC236}">
                <a16:creationId xmlns:a16="http://schemas.microsoft.com/office/drawing/2014/main" id="{EA538B67-7727-4497-8EDB-38C059D1ED78}"/>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sp>
        <p:nvSpPr>
          <p:cNvPr id="15" name="Textfeld 14">
            <a:extLst>
              <a:ext uri="{FF2B5EF4-FFF2-40B4-BE49-F238E27FC236}">
                <a16:creationId xmlns:a16="http://schemas.microsoft.com/office/drawing/2014/main" id="{0CE059E9-53D9-47C4-956C-88B763840210}"/>
              </a:ext>
            </a:extLst>
          </p:cNvPr>
          <p:cNvSpPr txBox="1"/>
          <p:nvPr userDrawn="1"/>
        </p:nvSpPr>
        <p:spPr>
          <a:xfrm>
            <a:off x="10644407" y="6531536"/>
            <a:ext cx="1031173" cy="156069"/>
          </a:xfrm>
          <a:prstGeom prst="rect">
            <a:avLst/>
          </a:prstGeom>
          <a:noFill/>
        </p:spPr>
        <p:txBody>
          <a:bodyPr vert="horz" wrap="square" lIns="0" tIns="0" rIns="0" bIns="0" rtlCol="0" anchor="ctr" anchorCtr="0">
            <a:noAutofit/>
          </a:bodyPr>
          <a:lstStyle/>
          <a:p>
            <a:pPr algn="r">
              <a:lnSpc>
                <a:spcPct val="100000"/>
              </a:lnSpc>
            </a:pPr>
            <a:fld id="{010F2B53-6885-4CCD-99B0-22A693D30298}" type="slidenum">
              <a:rPr lang="de-DE" sz="1200" b="0" smtClean="0">
                <a:solidFill>
                  <a:schemeClr val="tx2"/>
                </a:solidFill>
                <a:latin typeface="+mj-lt"/>
              </a:rPr>
              <a:pPr algn="r">
                <a:lnSpc>
                  <a:spcPct val="100000"/>
                </a:lnSpc>
              </a:pPr>
              <a:t>‹#›</a:t>
            </a:fld>
            <a:endParaRPr lang="de-DE" sz="1051" b="0" dirty="0">
              <a:solidFill>
                <a:schemeClr val="tx2"/>
              </a:solidFill>
              <a:latin typeface="+mj-lt"/>
            </a:endParaRPr>
          </a:p>
        </p:txBody>
      </p:sp>
      <p:pic>
        <p:nvPicPr>
          <p:cNvPr id="12" name="Grafik 11">
            <a:extLst>
              <a:ext uri="{FF2B5EF4-FFF2-40B4-BE49-F238E27FC236}">
                <a16:creationId xmlns:a16="http://schemas.microsoft.com/office/drawing/2014/main" id="{6A955AC7-0F66-4DCC-B834-12CD1E6DB1A7}"/>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700487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C4E085-A214-4137-AB66-E16999ED3230}"/>
              </a:ext>
            </a:extLst>
          </p:cNvPr>
          <p:cNvSpPr>
            <a:spLocks noGrp="1"/>
          </p:cNvSpPr>
          <p:nvPr>
            <p:ph type="title"/>
          </p:nvPr>
        </p:nvSpPr>
        <p:spPr>
          <a:xfrm>
            <a:off x="516422" y="441525"/>
            <a:ext cx="10151956" cy="496850"/>
          </a:xfrm>
        </p:spPr>
        <p:txBody>
          <a:bodyPr lIns="0"/>
          <a:lstStyle/>
          <a:p>
            <a:r>
              <a:rPr lang="en-US"/>
              <a:t>Click to edit Master title style</a:t>
            </a:r>
            <a:endParaRPr lang="de-DE"/>
          </a:p>
        </p:txBody>
      </p:sp>
      <p:sp>
        <p:nvSpPr>
          <p:cNvPr id="15" name="Textplatzhalter 4">
            <a:extLst>
              <a:ext uri="{FF2B5EF4-FFF2-40B4-BE49-F238E27FC236}">
                <a16:creationId xmlns:a16="http://schemas.microsoft.com/office/drawing/2014/main" id="{5E80ABC2-B946-43B4-A8B7-7E20377D95B2}"/>
              </a:ext>
            </a:extLst>
          </p:cNvPr>
          <p:cNvSpPr>
            <a:spLocks noGrp="1"/>
          </p:cNvSpPr>
          <p:nvPr>
            <p:ph type="body" sz="quarter" idx="13"/>
          </p:nvPr>
        </p:nvSpPr>
        <p:spPr>
          <a:xfrm>
            <a:off x="515940" y="1004394"/>
            <a:ext cx="11160125" cy="577107"/>
          </a:xfrm>
        </p:spPr>
        <p:txBody>
          <a:bodyPr lIns="0" anchor="ctr" anchorCtr="0"/>
          <a:lstStyle>
            <a:lvl1pPr marL="0" indent="0">
              <a:buNone/>
              <a:defRPr sz="2400">
                <a:solidFill>
                  <a:schemeClr val="accent5"/>
                </a:solidFill>
                <a:latin typeface="Calibri" panose="020F0502020204030204" pitchFamily="34" charset="0"/>
                <a:cs typeface="Calibri" panose="020F0502020204030204" pitchFamily="34" charset="0"/>
              </a:defRPr>
            </a:lvl1pPr>
          </a:lstStyle>
          <a:p>
            <a:pPr lvl="0"/>
            <a:r>
              <a:rPr lang="en-US"/>
              <a:t>Click to edit Master text styles</a:t>
            </a:r>
          </a:p>
        </p:txBody>
      </p:sp>
      <p:cxnSp>
        <p:nvCxnSpPr>
          <p:cNvPr id="16" name="Gerader Verbinder 15">
            <a:extLst>
              <a:ext uri="{FF2B5EF4-FFF2-40B4-BE49-F238E27FC236}">
                <a16:creationId xmlns:a16="http://schemas.microsoft.com/office/drawing/2014/main" id="{20B7826A-EEED-4A81-AE76-5887DB8537C5}"/>
              </a:ext>
            </a:extLst>
          </p:cNvPr>
          <p:cNvCxnSpPr/>
          <p:nvPr userDrawn="1"/>
        </p:nvCxnSpPr>
        <p:spPr>
          <a:xfrm>
            <a:off x="515941" y="995793"/>
            <a:ext cx="11162799" cy="0"/>
          </a:xfrm>
          <a:prstGeom prst="line">
            <a:avLst/>
          </a:prstGeom>
          <a:ln>
            <a:solidFill>
              <a:schemeClr val="bg2"/>
            </a:solidFill>
          </a:ln>
          <a:effectLst/>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FE4981B0-49B8-4866-948C-E01AF037EB62}"/>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Fußzeilenplatzhalter 4">
            <a:extLst>
              <a:ext uri="{FF2B5EF4-FFF2-40B4-BE49-F238E27FC236}">
                <a16:creationId xmlns:a16="http://schemas.microsoft.com/office/drawing/2014/main" id="{7E661D34-3899-4B2D-906D-32954153BAC0}"/>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sp>
        <p:nvSpPr>
          <p:cNvPr id="11" name="Textfeld 10">
            <a:extLst>
              <a:ext uri="{FF2B5EF4-FFF2-40B4-BE49-F238E27FC236}">
                <a16:creationId xmlns:a16="http://schemas.microsoft.com/office/drawing/2014/main" id="{791EA3E0-B966-4B67-A09C-2D110050AC37}"/>
              </a:ext>
            </a:extLst>
          </p:cNvPr>
          <p:cNvSpPr txBox="1"/>
          <p:nvPr userDrawn="1"/>
        </p:nvSpPr>
        <p:spPr>
          <a:xfrm>
            <a:off x="10644407" y="6531536"/>
            <a:ext cx="1031173" cy="156069"/>
          </a:xfrm>
          <a:prstGeom prst="rect">
            <a:avLst/>
          </a:prstGeom>
          <a:noFill/>
        </p:spPr>
        <p:txBody>
          <a:bodyPr vert="horz" wrap="square" lIns="0" tIns="0" rIns="0" bIns="0" rtlCol="0" anchor="ctr" anchorCtr="0">
            <a:noAutofit/>
          </a:bodyPr>
          <a:lstStyle/>
          <a:p>
            <a:pPr algn="r">
              <a:lnSpc>
                <a:spcPct val="100000"/>
              </a:lnSpc>
            </a:pPr>
            <a:fld id="{010F2B53-6885-4CCD-99B0-22A693D30298}" type="slidenum">
              <a:rPr lang="de-DE" sz="1200" b="0" smtClean="0">
                <a:solidFill>
                  <a:schemeClr val="tx2"/>
                </a:solidFill>
                <a:latin typeface="+mj-lt"/>
              </a:rPr>
              <a:pPr algn="r">
                <a:lnSpc>
                  <a:spcPct val="100000"/>
                </a:lnSpc>
              </a:pPr>
              <a:t>‹#›</a:t>
            </a:fld>
            <a:endParaRPr lang="de-DE" sz="1051" b="0" dirty="0">
              <a:solidFill>
                <a:schemeClr val="tx2"/>
              </a:solidFill>
              <a:latin typeface="+mj-lt"/>
            </a:endParaRPr>
          </a:p>
        </p:txBody>
      </p:sp>
      <p:pic>
        <p:nvPicPr>
          <p:cNvPr id="12" name="Grafik 11">
            <a:extLst>
              <a:ext uri="{FF2B5EF4-FFF2-40B4-BE49-F238E27FC236}">
                <a16:creationId xmlns:a16="http://schemas.microsoft.com/office/drawing/2014/main" id="{AA11DC41-90AD-4675-A9F7-60234CA740E8}"/>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154892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D58E6D-6DAD-466C-B335-72C533EA206D}" type="datetimeFigureOut">
              <a:rPr lang="en-GB" smtClean="0"/>
              <a:t>18/12/2024</a:t>
            </a:fld>
            <a:endParaRPr lang="en-GB"/>
          </a:p>
        </p:txBody>
      </p:sp>
      <p:sp>
        <p:nvSpPr>
          <p:cNvPr id="5" name="Footer Placeholder 4"/>
          <p:cNvSpPr>
            <a:spLocks noGrp="1"/>
          </p:cNvSpPr>
          <p:nvPr>
            <p:ph type="ftr" sz="quarter" idx="11"/>
          </p:nvPr>
        </p:nvSpPr>
        <p:spPr/>
        <p:txBody>
          <a:bodyPr/>
          <a:lstStyle/>
          <a:p>
            <a:r>
              <a:rPr lang="de-DE"/>
              <a:t>Technische Hochschule Ulm | Ahmed Ibrahim Almohamed</a:t>
            </a:r>
            <a:endParaRPr lang="de-DE" dirty="0"/>
          </a:p>
        </p:txBody>
      </p:sp>
      <p:sp>
        <p:nvSpPr>
          <p:cNvPr id="6" name="Slide Number Placeholder 5"/>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54650602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D58E6D-6DAD-466C-B335-72C533EA206D}" type="datetimeFigureOut">
              <a:rPr lang="en-GB" smtClean="0"/>
              <a:t>18/12/2024</a:t>
            </a:fld>
            <a:endParaRPr lang="en-GB"/>
          </a:p>
        </p:txBody>
      </p:sp>
      <p:sp>
        <p:nvSpPr>
          <p:cNvPr id="6" name="Footer Placeholder 5"/>
          <p:cNvSpPr>
            <a:spLocks noGrp="1"/>
          </p:cNvSpPr>
          <p:nvPr>
            <p:ph type="ftr" sz="quarter" idx="11"/>
          </p:nvPr>
        </p:nvSpPr>
        <p:spPr/>
        <p:txBody>
          <a:bodyPr/>
          <a:lstStyle/>
          <a:p>
            <a:r>
              <a:rPr lang="de-DE"/>
              <a:t>Technische Hochschule Ulm | Ahmed Ibrahim Almohamed</a:t>
            </a:r>
            <a:endParaRPr lang="de-DE" dirty="0"/>
          </a:p>
        </p:txBody>
      </p:sp>
      <p:sp>
        <p:nvSpPr>
          <p:cNvPr id="7" name="Slide Number Placeholder 6"/>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259380895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D58E6D-6DAD-466C-B335-72C533EA206D}" type="datetimeFigureOut">
              <a:rPr lang="en-GB" smtClean="0"/>
              <a:t>18/12/2024</a:t>
            </a:fld>
            <a:endParaRPr lang="en-GB"/>
          </a:p>
        </p:txBody>
      </p:sp>
      <p:sp>
        <p:nvSpPr>
          <p:cNvPr id="8" name="Footer Placeholder 7"/>
          <p:cNvSpPr>
            <a:spLocks noGrp="1"/>
          </p:cNvSpPr>
          <p:nvPr>
            <p:ph type="ftr" sz="quarter" idx="11"/>
          </p:nvPr>
        </p:nvSpPr>
        <p:spPr/>
        <p:txBody>
          <a:bodyPr/>
          <a:lstStyle/>
          <a:p>
            <a:r>
              <a:rPr lang="de-DE"/>
              <a:t>Technische Hochschule Ulm | Ahmed Ibrahim Almohamed</a:t>
            </a:r>
            <a:endParaRPr lang="de-DE" dirty="0"/>
          </a:p>
        </p:txBody>
      </p:sp>
      <p:sp>
        <p:nvSpPr>
          <p:cNvPr id="9" name="Slide Number Placeholder 8"/>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119789826"/>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D58E6D-6DAD-466C-B335-72C533EA206D}" type="datetimeFigureOut">
              <a:rPr lang="en-GB" smtClean="0"/>
              <a:t>18/12/2024</a:t>
            </a:fld>
            <a:endParaRPr lang="en-GB"/>
          </a:p>
        </p:txBody>
      </p:sp>
      <p:sp>
        <p:nvSpPr>
          <p:cNvPr id="4" name="Footer Placeholder 3"/>
          <p:cNvSpPr>
            <a:spLocks noGrp="1"/>
          </p:cNvSpPr>
          <p:nvPr>
            <p:ph type="ftr" sz="quarter" idx="11"/>
          </p:nvPr>
        </p:nvSpPr>
        <p:spPr/>
        <p:txBody>
          <a:bodyPr/>
          <a:lstStyle/>
          <a:p>
            <a:r>
              <a:rPr lang="de-DE"/>
              <a:t>Technische Hochschule Ulm | Ahmed Ibrahim Almohamed</a:t>
            </a:r>
            <a:endParaRPr lang="de-DE" dirty="0"/>
          </a:p>
        </p:txBody>
      </p:sp>
      <p:sp>
        <p:nvSpPr>
          <p:cNvPr id="5" name="Slide Number Placeholder 4"/>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130371866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58E6D-6DAD-466C-B335-72C533EA206D}" type="datetimeFigureOut">
              <a:rPr lang="en-GB" smtClean="0"/>
              <a:t>18/12/2024</a:t>
            </a:fld>
            <a:endParaRPr lang="en-GB"/>
          </a:p>
        </p:txBody>
      </p:sp>
      <p:sp>
        <p:nvSpPr>
          <p:cNvPr id="3" name="Footer Placeholder 2"/>
          <p:cNvSpPr>
            <a:spLocks noGrp="1"/>
          </p:cNvSpPr>
          <p:nvPr>
            <p:ph type="ftr" sz="quarter" idx="11"/>
          </p:nvPr>
        </p:nvSpPr>
        <p:spPr/>
        <p:txBody>
          <a:bodyPr/>
          <a:lstStyle/>
          <a:p>
            <a:r>
              <a:rPr lang="de-DE"/>
              <a:t>Technische Hochschule Ulm | Ahmed Ibrahim Almohamed</a:t>
            </a:r>
            <a:endParaRPr lang="de-DE" dirty="0"/>
          </a:p>
        </p:txBody>
      </p:sp>
      <p:sp>
        <p:nvSpPr>
          <p:cNvPr id="4" name="Slide Number Placeholder 3"/>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429320292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58E6D-6DAD-466C-B335-72C533EA206D}" type="datetimeFigureOut">
              <a:rPr lang="en-GB" smtClean="0"/>
              <a:t>18/12/2024</a:t>
            </a:fld>
            <a:endParaRPr lang="en-GB"/>
          </a:p>
        </p:txBody>
      </p:sp>
      <p:sp>
        <p:nvSpPr>
          <p:cNvPr id="6" name="Footer Placeholder 5"/>
          <p:cNvSpPr>
            <a:spLocks noGrp="1"/>
          </p:cNvSpPr>
          <p:nvPr>
            <p:ph type="ftr" sz="quarter" idx="11"/>
          </p:nvPr>
        </p:nvSpPr>
        <p:spPr/>
        <p:txBody>
          <a:bodyPr/>
          <a:lstStyle/>
          <a:p>
            <a:r>
              <a:rPr lang="de-DE"/>
              <a:t>Technische Hochschule Ulm | Ahmed Ibrahim Almohamed</a:t>
            </a:r>
            <a:endParaRPr lang="de-DE" dirty="0"/>
          </a:p>
        </p:txBody>
      </p:sp>
      <p:sp>
        <p:nvSpPr>
          <p:cNvPr id="7" name="Slide Number Placeholder 6"/>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1338856818"/>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58E6D-6DAD-466C-B335-72C533EA206D}" type="datetimeFigureOut">
              <a:rPr lang="en-GB" smtClean="0"/>
              <a:t>18/12/2024</a:t>
            </a:fld>
            <a:endParaRPr lang="en-GB"/>
          </a:p>
        </p:txBody>
      </p:sp>
      <p:sp>
        <p:nvSpPr>
          <p:cNvPr id="6" name="Footer Placeholder 5"/>
          <p:cNvSpPr>
            <a:spLocks noGrp="1"/>
          </p:cNvSpPr>
          <p:nvPr>
            <p:ph type="ftr" sz="quarter" idx="11"/>
          </p:nvPr>
        </p:nvSpPr>
        <p:spPr/>
        <p:txBody>
          <a:bodyPr/>
          <a:lstStyle/>
          <a:p>
            <a:r>
              <a:rPr lang="de-DE"/>
              <a:t>Technische Hochschule Ulm | Ahmed Ibrahim Almohamed</a:t>
            </a:r>
            <a:endParaRPr lang="de-DE" dirty="0"/>
          </a:p>
        </p:txBody>
      </p:sp>
      <p:sp>
        <p:nvSpPr>
          <p:cNvPr id="7" name="Slide Number Placeholder 6"/>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97531778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AD58E6D-6DAD-466C-B335-72C533EA206D}" type="datetimeFigureOut">
              <a:rPr lang="en-GB" smtClean="0"/>
              <a:t>18/12/2024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de-DE"/>
              <a:t>Technische Hochschule Ulm | Ahmed Ibrahim Almohamed</a:t>
            </a:r>
            <a:endParaRPr lang="de-DE"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9CA1EA3-0D11-4A4F-87CC-2BC8EC611D52}" type="slidenum">
              <a:rPr lang="en-GB" smtClean="0"/>
              <a:t>‹#›</a:t>
            </a:fld>
            <a:endParaRPr lang="en-GB"/>
          </a:p>
        </p:txBody>
      </p:sp>
    </p:spTree>
    <p:extLst>
      <p:ext uri="{BB962C8B-B14F-4D97-AF65-F5344CB8AC3E}">
        <p14:creationId xmlns:p14="http://schemas.microsoft.com/office/powerpoint/2010/main" val="52230921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61" r:id="rId14"/>
    <p:sldLayoutId id="2147483660" r:id="rId15"/>
    <p:sldLayoutId id="2147483652" r:id="rId16"/>
    <p:sldLayoutId id="2147483663" r:id="rId17"/>
    <p:sldLayoutId id="2147483653" r:id="rId18"/>
    <p:sldLayoutId id="2147483662" r:id="rId19"/>
    <p:sldLayoutId id="2147483656" r:id="rId20"/>
    <p:sldLayoutId id="2147483657" r:id="rId21"/>
    <p:sldLayoutId id="2147483694" r:id="rId2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5" userDrawn="1">
          <p15:clr>
            <a:srgbClr val="F26B43"/>
          </p15:clr>
        </p15:guide>
        <p15:guide id="3" pos="7355" userDrawn="1">
          <p15:clr>
            <a:srgbClr val="F26B43"/>
          </p15:clr>
        </p15:guide>
        <p15:guide id="4" orient="horz" pos="2160" userDrawn="1">
          <p15:clr>
            <a:srgbClr val="F26B43"/>
          </p15:clr>
        </p15:guide>
        <p15:guide id="5" orient="horz" pos="3929" userDrawn="1">
          <p15:clr>
            <a:srgbClr val="F26B43"/>
          </p15:clr>
        </p15:guide>
        <p15:guide id="6" orient="horz" pos="504" userDrawn="1">
          <p15:clr>
            <a:srgbClr val="F26B43"/>
          </p15:clr>
        </p15:guide>
        <p15:guide id="7" orient="horz" pos="1049" userDrawn="1">
          <p15:clr>
            <a:srgbClr val="F26B43"/>
          </p15:clr>
        </p15:guide>
        <p15:guide id="8" orient="horz" pos="867" userDrawn="1">
          <p15:clr>
            <a:srgbClr val="F26B43"/>
          </p15:clr>
        </p15:guide>
        <p15:guide id="9" pos="1232" userDrawn="1">
          <p15:clr>
            <a:srgbClr val="F26B43"/>
          </p15:clr>
        </p15:guide>
        <p15:guide id="10" pos="1347" userDrawn="1">
          <p15:clr>
            <a:srgbClr val="F26B43"/>
          </p15:clr>
        </p15:guide>
        <p15:guide id="11" pos="1856" userDrawn="1">
          <p15:clr>
            <a:srgbClr val="F26B43"/>
          </p15:clr>
        </p15:guide>
        <p15:guide id="12" pos="1743" userDrawn="1">
          <p15:clr>
            <a:srgbClr val="F26B43"/>
          </p15:clr>
        </p15:guide>
        <p15:guide id="13" pos="2253" userDrawn="1">
          <p15:clr>
            <a:srgbClr val="F26B43"/>
          </p15:clr>
        </p15:guide>
        <p15:guide id="14" pos="2367" userDrawn="1">
          <p15:clr>
            <a:srgbClr val="F26B43"/>
          </p15:clr>
        </p15:guide>
        <p15:guide id="15" pos="2763" userDrawn="1">
          <p15:clr>
            <a:srgbClr val="F26B43"/>
          </p15:clr>
        </p15:guide>
        <p15:guide id="16" pos="2877" userDrawn="1">
          <p15:clr>
            <a:srgbClr val="F26B43"/>
          </p15:clr>
        </p15:guide>
        <p15:guide id="17" pos="3273" userDrawn="1">
          <p15:clr>
            <a:srgbClr val="F26B43"/>
          </p15:clr>
        </p15:guide>
        <p15:guide id="18" pos="3387" userDrawn="1">
          <p15:clr>
            <a:srgbClr val="F26B43"/>
          </p15:clr>
        </p15:guide>
        <p15:guide id="19" pos="3896" userDrawn="1">
          <p15:clr>
            <a:srgbClr val="F26B43"/>
          </p15:clr>
        </p15:guide>
        <p15:guide id="20" pos="3783" userDrawn="1">
          <p15:clr>
            <a:srgbClr val="F26B43"/>
          </p15:clr>
        </p15:guide>
        <p15:guide id="21" pos="835" userDrawn="1">
          <p15:clr>
            <a:srgbClr val="F26B43"/>
          </p15:clr>
        </p15:guide>
        <p15:guide id="22" pos="723" userDrawn="1">
          <p15:clr>
            <a:srgbClr val="F26B43"/>
          </p15:clr>
        </p15:guide>
        <p15:guide id="23" pos="4295" userDrawn="1">
          <p15:clr>
            <a:srgbClr val="F26B43"/>
          </p15:clr>
        </p15:guide>
        <p15:guide id="24" pos="4407" userDrawn="1">
          <p15:clr>
            <a:srgbClr val="F26B43"/>
          </p15:clr>
        </p15:guide>
        <p15:guide id="25" pos="4803" userDrawn="1">
          <p15:clr>
            <a:srgbClr val="F26B43"/>
          </p15:clr>
        </p15:guide>
        <p15:guide id="26" pos="4917" userDrawn="1">
          <p15:clr>
            <a:srgbClr val="F26B43"/>
          </p15:clr>
        </p15:guide>
        <p15:guide id="27" pos="5315" userDrawn="1">
          <p15:clr>
            <a:srgbClr val="F26B43"/>
          </p15:clr>
        </p15:guide>
        <p15:guide id="28" pos="5428" userDrawn="1">
          <p15:clr>
            <a:srgbClr val="F26B43"/>
          </p15:clr>
        </p15:guide>
        <p15:guide id="29" pos="5939" userDrawn="1">
          <p15:clr>
            <a:srgbClr val="F26B43"/>
          </p15:clr>
        </p15:guide>
        <p15:guide id="30" pos="5825" userDrawn="1">
          <p15:clr>
            <a:srgbClr val="F26B43"/>
          </p15:clr>
        </p15:guide>
        <p15:guide id="31" pos="6335" userDrawn="1">
          <p15:clr>
            <a:srgbClr val="F26B43"/>
          </p15:clr>
        </p15:guide>
        <p15:guide id="32" pos="6448" userDrawn="1">
          <p15:clr>
            <a:srgbClr val="F26B43"/>
          </p15:clr>
        </p15:guide>
        <p15:guide id="33" pos="6845" userDrawn="1">
          <p15:clr>
            <a:srgbClr val="F26B43"/>
          </p15:clr>
        </p15:guide>
        <p15:guide id="34" pos="6959" userDrawn="1">
          <p15:clr>
            <a:srgbClr val="F26B43"/>
          </p15:clr>
        </p15:guide>
        <p15:guide id="35"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ibraah03@thu.d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23.svg"/><Relationship Id="rId2" Type="http://schemas.openxmlformats.org/officeDocument/2006/relationships/notesSlide" Target="../notesSlides/notesSlide14.xml"/><Relationship Id="rId16" Type="http://schemas.openxmlformats.org/officeDocument/2006/relationships/image" Target="../media/image27.svg"/><Relationship Id="rId1" Type="http://schemas.openxmlformats.org/officeDocument/2006/relationships/slideLayout" Target="../slideLayouts/slideLayout22.xml"/><Relationship Id="rId6" Type="http://schemas.openxmlformats.org/officeDocument/2006/relationships/image" Target="../media/image9.svg"/><Relationship Id="rId11" Type="http://schemas.openxmlformats.org/officeDocument/2006/relationships/image" Target="../media/image22.png"/><Relationship Id="rId5" Type="http://schemas.openxmlformats.org/officeDocument/2006/relationships/image" Target="../media/image8.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7.svg"/><Relationship Id="rId9" Type="http://schemas.openxmlformats.org/officeDocument/2006/relationships/image" Target="../media/image20.png"/><Relationship Id="rId14" Type="http://schemas.openxmlformats.org/officeDocument/2006/relationships/image" Target="../media/image25.sv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2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tertitel 5">
            <a:extLst>
              <a:ext uri="{FF2B5EF4-FFF2-40B4-BE49-F238E27FC236}">
                <a16:creationId xmlns:a16="http://schemas.microsoft.com/office/drawing/2014/main" id="{FA31ECEF-2EB7-4620-A686-E836F41C7C4C}"/>
              </a:ext>
            </a:extLst>
          </p:cNvPr>
          <p:cNvSpPr>
            <a:spLocks noGrp="1"/>
          </p:cNvSpPr>
          <p:nvPr>
            <p:ph type="subTitle" idx="1"/>
          </p:nvPr>
        </p:nvSpPr>
        <p:spPr>
          <a:xfrm>
            <a:off x="6996113" y="3429000"/>
            <a:ext cx="3485290" cy="2808288"/>
          </a:xfrm>
        </p:spPr>
        <p:txBody>
          <a:bodyPr anchor="ctr"/>
          <a:lstStyle/>
          <a:p>
            <a:r>
              <a:rPr lang="de-DE" b="1" dirty="0"/>
              <a:t>Ahmed Ibrahim Almohamed </a:t>
            </a:r>
          </a:p>
          <a:p>
            <a:r>
              <a:rPr lang="de-DE" sz="2000" dirty="0">
                <a:hlinkClick r:id="rId3"/>
              </a:rPr>
              <a:t>ibraah03@thu.de</a:t>
            </a:r>
            <a:r>
              <a:rPr lang="de-DE" sz="2000" dirty="0"/>
              <a:t> </a:t>
            </a:r>
          </a:p>
        </p:txBody>
      </p:sp>
      <p:sp>
        <p:nvSpPr>
          <p:cNvPr id="5" name="Titel 4">
            <a:extLst>
              <a:ext uri="{FF2B5EF4-FFF2-40B4-BE49-F238E27FC236}">
                <a16:creationId xmlns:a16="http://schemas.microsoft.com/office/drawing/2014/main" id="{A46B8D04-2C48-4B92-BF42-AEBECF81C9AB}"/>
              </a:ext>
            </a:extLst>
          </p:cNvPr>
          <p:cNvSpPr>
            <a:spLocks noGrp="1"/>
          </p:cNvSpPr>
          <p:nvPr>
            <p:ph type="title"/>
          </p:nvPr>
        </p:nvSpPr>
        <p:spPr/>
        <p:txBody>
          <a:bodyPr>
            <a:noAutofit/>
          </a:bodyPr>
          <a:lstStyle/>
          <a:p>
            <a:r>
              <a:rPr lang="de-DE" sz="4000" dirty="0"/>
              <a:t>Entwicklung einer Digital Twin-Applikation für einen Industrieroboter mit ROS und OPC-UA</a:t>
            </a:r>
          </a:p>
        </p:txBody>
      </p:sp>
    </p:spTree>
    <p:extLst>
      <p:ext uri="{BB962C8B-B14F-4D97-AF65-F5344CB8AC3E}">
        <p14:creationId xmlns:p14="http://schemas.microsoft.com/office/powerpoint/2010/main" val="1562319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09F71-C4B0-0E87-92AA-E518DBD0A7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FE15A1-5419-99A2-A187-FACDBCF66A25}"/>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C6EDAD7F-C79E-172C-F6F4-E23A6A92E618}"/>
              </a:ext>
            </a:extLst>
          </p:cNvPr>
          <p:cNvSpPr>
            <a:spLocks noGrp="1"/>
          </p:cNvSpPr>
          <p:nvPr>
            <p:ph type="body" sz="quarter" idx="13"/>
          </p:nvPr>
        </p:nvSpPr>
        <p:spPr/>
        <p:txBody>
          <a:bodyPr/>
          <a:lstStyle/>
          <a:p>
            <a:r>
              <a:rPr lang="en-US" dirty="0"/>
              <a:t>Problem </a:t>
            </a:r>
          </a:p>
        </p:txBody>
      </p:sp>
      <p:sp>
        <p:nvSpPr>
          <p:cNvPr id="4" name="Footer Placeholder 3">
            <a:extLst>
              <a:ext uri="{FF2B5EF4-FFF2-40B4-BE49-F238E27FC236}">
                <a16:creationId xmlns:a16="http://schemas.microsoft.com/office/drawing/2014/main" id="{B83AAB3C-4B3F-3AB9-E5E8-8AF6F42803BF}"/>
              </a:ext>
            </a:extLst>
          </p:cNvPr>
          <p:cNvSpPr>
            <a:spLocks noGrp="1"/>
          </p:cNvSpPr>
          <p:nvPr>
            <p:ph type="ftr" sz="quarter" idx="3"/>
          </p:nvPr>
        </p:nvSpPr>
        <p:spPr/>
        <p:txBody>
          <a:bodyPr/>
          <a:lstStyle/>
          <a:p>
            <a:r>
              <a:rPr lang="de-DE"/>
              <a:t>Technische Hochschule Ulm | Ahmed Ibrahim Almohamed</a:t>
            </a:r>
            <a:endParaRPr lang="de-DE" dirty="0"/>
          </a:p>
        </p:txBody>
      </p:sp>
      <p:grpSp>
        <p:nvGrpSpPr>
          <p:cNvPr id="39" name="Group 38">
            <a:extLst>
              <a:ext uri="{FF2B5EF4-FFF2-40B4-BE49-F238E27FC236}">
                <a16:creationId xmlns:a16="http://schemas.microsoft.com/office/drawing/2014/main" id="{58684114-53C8-FEE1-76D1-3215BB3BA5E8}"/>
              </a:ext>
            </a:extLst>
          </p:cNvPr>
          <p:cNvGrpSpPr/>
          <p:nvPr/>
        </p:nvGrpSpPr>
        <p:grpSpPr>
          <a:xfrm>
            <a:off x="1849243" y="2000260"/>
            <a:ext cx="1276815" cy="1273701"/>
            <a:chOff x="1786054" y="1896828"/>
            <a:chExt cx="1276815" cy="1273701"/>
          </a:xfrm>
        </p:grpSpPr>
        <p:pic>
          <p:nvPicPr>
            <p:cNvPr id="19" name="Graphic 18" descr="Robot Hand with solid fill">
              <a:extLst>
                <a:ext uri="{FF2B5EF4-FFF2-40B4-BE49-F238E27FC236}">
                  <a16:creationId xmlns:a16="http://schemas.microsoft.com/office/drawing/2014/main" id="{002DA295-4A20-D60C-31B2-890DA354D1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48469" y="1896828"/>
              <a:ext cx="914400" cy="914400"/>
            </a:xfrm>
            <a:prstGeom prst="rect">
              <a:avLst/>
            </a:prstGeom>
          </p:spPr>
        </p:pic>
        <p:sp>
          <p:nvSpPr>
            <p:cNvPr id="22" name="TextBox 21">
              <a:extLst>
                <a:ext uri="{FF2B5EF4-FFF2-40B4-BE49-F238E27FC236}">
                  <a16:creationId xmlns:a16="http://schemas.microsoft.com/office/drawing/2014/main" id="{85148D86-6D61-F023-E0FA-5C4BE617AC68}"/>
                </a:ext>
              </a:extLst>
            </p:cNvPr>
            <p:cNvSpPr txBox="1"/>
            <p:nvPr/>
          </p:nvSpPr>
          <p:spPr>
            <a:xfrm>
              <a:off x="1786054" y="2801197"/>
              <a:ext cx="1241502" cy="369332"/>
            </a:xfrm>
            <a:prstGeom prst="rect">
              <a:avLst/>
            </a:prstGeom>
            <a:noFill/>
          </p:spPr>
          <p:txBody>
            <a:bodyPr wrap="square" rtlCol="0">
              <a:spAutoFit/>
            </a:bodyPr>
            <a:lstStyle/>
            <a:p>
              <a:pPr algn="ctr"/>
              <a:r>
                <a:rPr lang="en-US" dirty="0"/>
                <a:t>Device 1 </a:t>
              </a:r>
            </a:p>
          </p:txBody>
        </p:sp>
      </p:grpSp>
      <p:grpSp>
        <p:nvGrpSpPr>
          <p:cNvPr id="38" name="Group 37">
            <a:extLst>
              <a:ext uri="{FF2B5EF4-FFF2-40B4-BE49-F238E27FC236}">
                <a16:creationId xmlns:a16="http://schemas.microsoft.com/office/drawing/2014/main" id="{0FBDF9F1-6422-A9CB-47EF-C469650D62FA}"/>
              </a:ext>
            </a:extLst>
          </p:cNvPr>
          <p:cNvGrpSpPr/>
          <p:nvPr/>
        </p:nvGrpSpPr>
        <p:grpSpPr>
          <a:xfrm>
            <a:off x="1849243" y="3599320"/>
            <a:ext cx="1178313" cy="1333160"/>
            <a:chOff x="1849243" y="3599320"/>
            <a:chExt cx="1178313" cy="1333160"/>
          </a:xfrm>
        </p:grpSpPr>
        <p:pic>
          <p:nvPicPr>
            <p:cNvPr id="21" name="Graphic 20" descr="Robot with solid fill">
              <a:extLst>
                <a:ext uri="{FF2B5EF4-FFF2-40B4-BE49-F238E27FC236}">
                  <a16:creationId xmlns:a16="http://schemas.microsoft.com/office/drawing/2014/main" id="{7EF07ACA-A467-A377-E366-BAFBD739C1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81200" y="3599320"/>
              <a:ext cx="914400" cy="914400"/>
            </a:xfrm>
            <a:prstGeom prst="rect">
              <a:avLst/>
            </a:prstGeom>
          </p:spPr>
        </p:pic>
        <p:sp>
          <p:nvSpPr>
            <p:cNvPr id="35" name="TextBox 34">
              <a:extLst>
                <a:ext uri="{FF2B5EF4-FFF2-40B4-BE49-F238E27FC236}">
                  <a16:creationId xmlns:a16="http://schemas.microsoft.com/office/drawing/2014/main" id="{FAA95C4B-7993-1DA7-49DC-5B69D289EB3F}"/>
                </a:ext>
              </a:extLst>
            </p:cNvPr>
            <p:cNvSpPr txBox="1"/>
            <p:nvPr/>
          </p:nvSpPr>
          <p:spPr>
            <a:xfrm>
              <a:off x="1849243" y="4563148"/>
              <a:ext cx="1178313" cy="369332"/>
            </a:xfrm>
            <a:prstGeom prst="rect">
              <a:avLst/>
            </a:prstGeom>
            <a:noFill/>
          </p:spPr>
          <p:txBody>
            <a:bodyPr wrap="square" rtlCol="0">
              <a:spAutoFit/>
            </a:bodyPr>
            <a:lstStyle/>
            <a:p>
              <a:pPr algn="ctr"/>
              <a:r>
                <a:rPr lang="en-US" dirty="0"/>
                <a:t>Device 2 </a:t>
              </a:r>
            </a:p>
          </p:txBody>
        </p:sp>
      </p:grpSp>
      <p:grpSp>
        <p:nvGrpSpPr>
          <p:cNvPr id="44" name="Group 43">
            <a:extLst>
              <a:ext uri="{FF2B5EF4-FFF2-40B4-BE49-F238E27FC236}">
                <a16:creationId xmlns:a16="http://schemas.microsoft.com/office/drawing/2014/main" id="{5F6C53D3-16BC-BC21-56A2-1F25D1FA8ECF}"/>
              </a:ext>
            </a:extLst>
          </p:cNvPr>
          <p:cNvGrpSpPr/>
          <p:nvPr/>
        </p:nvGrpSpPr>
        <p:grpSpPr>
          <a:xfrm>
            <a:off x="7742661" y="1963612"/>
            <a:ext cx="1538869" cy="1254512"/>
            <a:chOff x="7742662" y="2157924"/>
            <a:chExt cx="1538869" cy="1254512"/>
          </a:xfrm>
        </p:grpSpPr>
        <p:pic>
          <p:nvPicPr>
            <p:cNvPr id="42" name="Graphic 41" descr="Monitor with solid fill">
              <a:extLst>
                <a:ext uri="{FF2B5EF4-FFF2-40B4-BE49-F238E27FC236}">
                  <a16:creationId xmlns:a16="http://schemas.microsoft.com/office/drawing/2014/main" id="{B48AFF32-6AC8-272C-7110-9A5A624682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54897" y="2157924"/>
              <a:ext cx="914400" cy="914400"/>
            </a:xfrm>
            <a:prstGeom prst="rect">
              <a:avLst/>
            </a:prstGeom>
          </p:spPr>
        </p:pic>
        <p:sp>
          <p:nvSpPr>
            <p:cNvPr id="43" name="TextBox 42">
              <a:extLst>
                <a:ext uri="{FF2B5EF4-FFF2-40B4-BE49-F238E27FC236}">
                  <a16:creationId xmlns:a16="http://schemas.microsoft.com/office/drawing/2014/main" id="{49FBB23A-AA9A-21D8-7C93-F37CC082E383}"/>
                </a:ext>
              </a:extLst>
            </p:cNvPr>
            <p:cNvSpPr txBox="1"/>
            <p:nvPr/>
          </p:nvSpPr>
          <p:spPr>
            <a:xfrm>
              <a:off x="7742662" y="3043104"/>
              <a:ext cx="1538869" cy="369332"/>
            </a:xfrm>
            <a:prstGeom prst="rect">
              <a:avLst/>
            </a:prstGeom>
            <a:noFill/>
          </p:spPr>
          <p:txBody>
            <a:bodyPr wrap="square" rtlCol="0">
              <a:spAutoFit/>
            </a:bodyPr>
            <a:lstStyle/>
            <a:p>
              <a:pPr algn="ctr"/>
              <a:r>
                <a:rPr lang="en-US" dirty="0"/>
                <a:t>HMI 1</a:t>
              </a:r>
            </a:p>
          </p:txBody>
        </p:sp>
      </p:grpSp>
      <p:grpSp>
        <p:nvGrpSpPr>
          <p:cNvPr id="46" name="Group 45">
            <a:extLst>
              <a:ext uri="{FF2B5EF4-FFF2-40B4-BE49-F238E27FC236}">
                <a16:creationId xmlns:a16="http://schemas.microsoft.com/office/drawing/2014/main" id="{7A626BF1-7A71-9997-C612-76A6BFD873D5}"/>
              </a:ext>
            </a:extLst>
          </p:cNvPr>
          <p:cNvGrpSpPr/>
          <p:nvPr/>
        </p:nvGrpSpPr>
        <p:grpSpPr>
          <a:xfrm>
            <a:off x="7742662" y="4112164"/>
            <a:ext cx="1538869" cy="1283732"/>
            <a:chOff x="7742662" y="3830890"/>
            <a:chExt cx="1538869" cy="1283732"/>
          </a:xfrm>
        </p:grpSpPr>
        <p:pic>
          <p:nvPicPr>
            <p:cNvPr id="41" name="Graphic 40" descr="Monitor with solid fill">
              <a:extLst>
                <a:ext uri="{FF2B5EF4-FFF2-40B4-BE49-F238E27FC236}">
                  <a16:creationId xmlns:a16="http://schemas.microsoft.com/office/drawing/2014/main" id="{B0FBDA2C-0D57-0655-B830-B4E1C00C121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54897" y="3830890"/>
              <a:ext cx="914400" cy="914400"/>
            </a:xfrm>
            <a:prstGeom prst="rect">
              <a:avLst/>
            </a:prstGeom>
          </p:spPr>
        </p:pic>
        <p:sp>
          <p:nvSpPr>
            <p:cNvPr id="45" name="TextBox 44">
              <a:extLst>
                <a:ext uri="{FF2B5EF4-FFF2-40B4-BE49-F238E27FC236}">
                  <a16:creationId xmlns:a16="http://schemas.microsoft.com/office/drawing/2014/main" id="{AD6517DE-B09E-AA27-FD76-933C4D19B5D4}"/>
                </a:ext>
              </a:extLst>
            </p:cNvPr>
            <p:cNvSpPr txBox="1"/>
            <p:nvPr/>
          </p:nvSpPr>
          <p:spPr>
            <a:xfrm>
              <a:off x="7742662" y="4745290"/>
              <a:ext cx="1538869" cy="369332"/>
            </a:xfrm>
            <a:prstGeom prst="rect">
              <a:avLst/>
            </a:prstGeom>
            <a:noFill/>
          </p:spPr>
          <p:txBody>
            <a:bodyPr wrap="square" rtlCol="0">
              <a:spAutoFit/>
            </a:bodyPr>
            <a:lstStyle/>
            <a:p>
              <a:pPr algn="ctr"/>
              <a:r>
                <a:rPr lang="en-US" dirty="0"/>
                <a:t>HMI 2</a:t>
              </a:r>
            </a:p>
          </p:txBody>
        </p:sp>
      </p:grpSp>
      <p:cxnSp>
        <p:nvCxnSpPr>
          <p:cNvPr id="50" name="Connector: Curved 49">
            <a:extLst>
              <a:ext uri="{FF2B5EF4-FFF2-40B4-BE49-F238E27FC236}">
                <a16:creationId xmlns:a16="http://schemas.microsoft.com/office/drawing/2014/main" id="{1E7DA054-0842-75E8-A4FC-A485B2D937E1}"/>
              </a:ext>
            </a:extLst>
          </p:cNvPr>
          <p:cNvCxnSpPr>
            <a:cxnSpLocks/>
            <a:stCxn id="19" idx="3"/>
            <a:endCxn id="42" idx="0"/>
          </p:cNvCxnSpPr>
          <p:nvPr/>
        </p:nvCxnSpPr>
        <p:spPr>
          <a:xfrm flipV="1">
            <a:off x="3126058" y="1963612"/>
            <a:ext cx="5386038" cy="493848"/>
          </a:xfrm>
          <a:prstGeom prst="curvedConnector4">
            <a:avLst>
              <a:gd name="adj1" fmla="val 35611"/>
              <a:gd name="adj2" fmla="val 252417"/>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0" name="Connector: Curved 59">
            <a:extLst>
              <a:ext uri="{FF2B5EF4-FFF2-40B4-BE49-F238E27FC236}">
                <a16:creationId xmlns:a16="http://schemas.microsoft.com/office/drawing/2014/main" id="{2A1E4AA3-0103-0591-9F3E-45E6F1A8F167}"/>
              </a:ext>
            </a:extLst>
          </p:cNvPr>
          <p:cNvCxnSpPr>
            <a:endCxn id="42" idx="1"/>
          </p:cNvCxnSpPr>
          <p:nvPr/>
        </p:nvCxnSpPr>
        <p:spPr>
          <a:xfrm flipV="1">
            <a:off x="2895600" y="2420812"/>
            <a:ext cx="5159296" cy="1635708"/>
          </a:xfrm>
          <a:prstGeom prst="curved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2" name="Connector: Curved 61">
            <a:extLst>
              <a:ext uri="{FF2B5EF4-FFF2-40B4-BE49-F238E27FC236}">
                <a16:creationId xmlns:a16="http://schemas.microsoft.com/office/drawing/2014/main" id="{59022D60-D3FC-3C96-C9FE-F1C3E5004CF7}"/>
              </a:ext>
            </a:extLst>
          </p:cNvPr>
          <p:cNvCxnSpPr>
            <a:cxnSpLocks/>
            <a:stCxn id="22" idx="0"/>
            <a:endCxn id="41" idx="1"/>
          </p:cNvCxnSpPr>
          <p:nvPr/>
        </p:nvCxnSpPr>
        <p:spPr>
          <a:xfrm rot="16200000" flipH="1">
            <a:off x="4430077" y="944545"/>
            <a:ext cx="1664735" cy="5584903"/>
          </a:xfrm>
          <a:prstGeom prst="curvedConnector4">
            <a:avLst>
              <a:gd name="adj1" fmla="val -13732"/>
              <a:gd name="adj2" fmla="val 55557"/>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7" name="Connector: Curved 66">
            <a:extLst>
              <a:ext uri="{FF2B5EF4-FFF2-40B4-BE49-F238E27FC236}">
                <a16:creationId xmlns:a16="http://schemas.microsoft.com/office/drawing/2014/main" id="{C7B6D608-B231-0B71-9CB2-1FD01208C1C6}"/>
              </a:ext>
            </a:extLst>
          </p:cNvPr>
          <p:cNvCxnSpPr>
            <a:cxnSpLocks/>
            <a:stCxn id="21" idx="2"/>
            <a:endCxn id="41" idx="2"/>
          </p:cNvCxnSpPr>
          <p:nvPr/>
        </p:nvCxnSpPr>
        <p:spPr>
          <a:xfrm rot="16200000" flipH="1">
            <a:off x="5218826" y="1733293"/>
            <a:ext cx="512844" cy="6073697"/>
          </a:xfrm>
          <a:prstGeom prst="curvedConnector3">
            <a:avLst>
              <a:gd name="adj1" fmla="val 20635"/>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83811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par>
                                <p:cTn id="24" presetID="10" presetClass="entr" presetSubtype="0"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par>
                                <p:cTn id="32" presetID="10" presetClass="entr" presetSubtype="0"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E0B13-EF14-8CE1-F7BE-2A3C5659EB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95F3D2-A76F-0307-50C8-3A4E48C200C3}"/>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F239ED7F-0ACB-D568-47DD-A9B84450795D}"/>
              </a:ext>
            </a:extLst>
          </p:cNvPr>
          <p:cNvSpPr>
            <a:spLocks noGrp="1"/>
          </p:cNvSpPr>
          <p:nvPr>
            <p:ph type="body" sz="quarter" idx="13"/>
          </p:nvPr>
        </p:nvSpPr>
        <p:spPr/>
        <p:txBody>
          <a:bodyPr/>
          <a:lstStyle/>
          <a:p>
            <a:r>
              <a:rPr lang="en-US" dirty="0"/>
              <a:t>Solution </a:t>
            </a:r>
          </a:p>
        </p:txBody>
      </p:sp>
      <p:sp>
        <p:nvSpPr>
          <p:cNvPr id="4" name="Footer Placeholder 3">
            <a:extLst>
              <a:ext uri="{FF2B5EF4-FFF2-40B4-BE49-F238E27FC236}">
                <a16:creationId xmlns:a16="http://schemas.microsoft.com/office/drawing/2014/main" id="{B852AD23-E218-043C-FAC8-100FB8116B98}"/>
              </a:ext>
            </a:extLst>
          </p:cNvPr>
          <p:cNvSpPr>
            <a:spLocks noGrp="1"/>
          </p:cNvSpPr>
          <p:nvPr>
            <p:ph type="ftr" sz="quarter" idx="3"/>
          </p:nvPr>
        </p:nvSpPr>
        <p:spPr/>
        <p:txBody>
          <a:bodyPr/>
          <a:lstStyle/>
          <a:p>
            <a:r>
              <a:rPr lang="de-DE"/>
              <a:t>Technische Hochschule Ulm | Ahmed Ibrahim Almohamed</a:t>
            </a:r>
            <a:endParaRPr lang="de-DE" dirty="0"/>
          </a:p>
        </p:txBody>
      </p:sp>
      <p:grpSp>
        <p:nvGrpSpPr>
          <p:cNvPr id="39" name="Group 38">
            <a:extLst>
              <a:ext uri="{FF2B5EF4-FFF2-40B4-BE49-F238E27FC236}">
                <a16:creationId xmlns:a16="http://schemas.microsoft.com/office/drawing/2014/main" id="{5E773025-981A-C794-80F3-B389F4BD72DA}"/>
              </a:ext>
            </a:extLst>
          </p:cNvPr>
          <p:cNvGrpSpPr/>
          <p:nvPr/>
        </p:nvGrpSpPr>
        <p:grpSpPr>
          <a:xfrm>
            <a:off x="1849243" y="2000260"/>
            <a:ext cx="1276815" cy="1273701"/>
            <a:chOff x="1786054" y="1896828"/>
            <a:chExt cx="1276815" cy="1273701"/>
          </a:xfrm>
        </p:grpSpPr>
        <p:pic>
          <p:nvPicPr>
            <p:cNvPr id="19" name="Graphic 18" descr="Robot Hand with solid fill">
              <a:extLst>
                <a:ext uri="{FF2B5EF4-FFF2-40B4-BE49-F238E27FC236}">
                  <a16:creationId xmlns:a16="http://schemas.microsoft.com/office/drawing/2014/main" id="{7BD9741F-2CB7-FA0F-B79C-9FE483CD27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48469" y="1896828"/>
              <a:ext cx="914400" cy="914400"/>
            </a:xfrm>
            <a:prstGeom prst="rect">
              <a:avLst/>
            </a:prstGeom>
          </p:spPr>
        </p:pic>
        <p:sp>
          <p:nvSpPr>
            <p:cNvPr id="22" name="TextBox 21">
              <a:extLst>
                <a:ext uri="{FF2B5EF4-FFF2-40B4-BE49-F238E27FC236}">
                  <a16:creationId xmlns:a16="http://schemas.microsoft.com/office/drawing/2014/main" id="{19D64EE2-F9B6-49AD-B759-23FF4FAAE231}"/>
                </a:ext>
              </a:extLst>
            </p:cNvPr>
            <p:cNvSpPr txBox="1"/>
            <p:nvPr/>
          </p:nvSpPr>
          <p:spPr>
            <a:xfrm>
              <a:off x="1786054" y="2801197"/>
              <a:ext cx="1241502" cy="369332"/>
            </a:xfrm>
            <a:prstGeom prst="rect">
              <a:avLst/>
            </a:prstGeom>
            <a:noFill/>
          </p:spPr>
          <p:txBody>
            <a:bodyPr wrap="square" rtlCol="0">
              <a:spAutoFit/>
            </a:bodyPr>
            <a:lstStyle/>
            <a:p>
              <a:pPr algn="ctr"/>
              <a:r>
                <a:rPr lang="en-US" dirty="0"/>
                <a:t>Device 1 </a:t>
              </a:r>
            </a:p>
          </p:txBody>
        </p:sp>
      </p:grpSp>
      <p:grpSp>
        <p:nvGrpSpPr>
          <p:cNvPr id="38" name="Group 37">
            <a:extLst>
              <a:ext uri="{FF2B5EF4-FFF2-40B4-BE49-F238E27FC236}">
                <a16:creationId xmlns:a16="http://schemas.microsoft.com/office/drawing/2014/main" id="{3271530A-F2BC-ED54-A40D-40136429DE95}"/>
              </a:ext>
            </a:extLst>
          </p:cNvPr>
          <p:cNvGrpSpPr/>
          <p:nvPr/>
        </p:nvGrpSpPr>
        <p:grpSpPr>
          <a:xfrm>
            <a:off x="1849243" y="3599320"/>
            <a:ext cx="1178313" cy="1333160"/>
            <a:chOff x="1849243" y="3599320"/>
            <a:chExt cx="1178313" cy="1333160"/>
          </a:xfrm>
        </p:grpSpPr>
        <p:pic>
          <p:nvPicPr>
            <p:cNvPr id="21" name="Graphic 20" descr="Robot with solid fill">
              <a:extLst>
                <a:ext uri="{FF2B5EF4-FFF2-40B4-BE49-F238E27FC236}">
                  <a16:creationId xmlns:a16="http://schemas.microsoft.com/office/drawing/2014/main" id="{96A883E1-783A-C24A-84E0-C550CE3412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81200" y="3599320"/>
              <a:ext cx="914400" cy="914400"/>
            </a:xfrm>
            <a:prstGeom prst="rect">
              <a:avLst/>
            </a:prstGeom>
          </p:spPr>
        </p:pic>
        <p:sp>
          <p:nvSpPr>
            <p:cNvPr id="35" name="TextBox 34">
              <a:extLst>
                <a:ext uri="{FF2B5EF4-FFF2-40B4-BE49-F238E27FC236}">
                  <a16:creationId xmlns:a16="http://schemas.microsoft.com/office/drawing/2014/main" id="{8C4DB8FD-9BA3-AAF9-EDF2-791A94DB193D}"/>
                </a:ext>
              </a:extLst>
            </p:cNvPr>
            <p:cNvSpPr txBox="1"/>
            <p:nvPr/>
          </p:nvSpPr>
          <p:spPr>
            <a:xfrm>
              <a:off x="1849243" y="4563148"/>
              <a:ext cx="1178313" cy="369332"/>
            </a:xfrm>
            <a:prstGeom prst="rect">
              <a:avLst/>
            </a:prstGeom>
            <a:noFill/>
          </p:spPr>
          <p:txBody>
            <a:bodyPr wrap="square" rtlCol="0">
              <a:spAutoFit/>
            </a:bodyPr>
            <a:lstStyle/>
            <a:p>
              <a:pPr algn="ctr"/>
              <a:r>
                <a:rPr lang="en-US" dirty="0"/>
                <a:t>Device 2 </a:t>
              </a:r>
            </a:p>
          </p:txBody>
        </p:sp>
      </p:grpSp>
      <p:grpSp>
        <p:nvGrpSpPr>
          <p:cNvPr id="9" name="Group 8">
            <a:extLst>
              <a:ext uri="{FF2B5EF4-FFF2-40B4-BE49-F238E27FC236}">
                <a16:creationId xmlns:a16="http://schemas.microsoft.com/office/drawing/2014/main" id="{CDBF46E6-1278-AC02-0C99-1BAC0CE9723C}"/>
              </a:ext>
            </a:extLst>
          </p:cNvPr>
          <p:cNvGrpSpPr/>
          <p:nvPr/>
        </p:nvGrpSpPr>
        <p:grpSpPr>
          <a:xfrm>
            <a:off x="8820990" y="1719650"/>
            <a:ext cx="1847388" cy="3759339"/>
            <a:chOff x="9419063" y="1719650"/>
            <a:chExt cx="1847388" cy="3759339"/>
          </a:xfrm>
        </p:grpSpPr>
        <p:sp>
          <p:nvSpPr>
            <p:cNvPr id="8" name="Rectangle: Rounded Corners 7">
              <a:extLst>
                <a:ext uri="{FF2B5EF4-FFF2-40B4-BE49-F238E27FC236}">
                  <a16:creationId xmlns:a16="http://schemas.microsoft.com/office/drawing/2014/main" id="{8D3D49DC-5BBE-43CF-ABD1-FA4399D1FB94}"/>
                </a:ext>
              </a:extLst>
            </p:cNvPr>
            <p:cNvSpPr/>
            <p:nvPr/>
          </p:nvSpPr>
          <p:spPr>
            <a:xfrm>
              <a:off x="9419063" y="1719650"/>
              <a:ext cx="1847388" cy="3759339"/>
            </a:xfrm>
            <a:prstGeom prst="roundRect">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6DF1BF81-4E96-5115-7D9D-0A2DD870EFBB}"/>
                </a:ext>
              </a:extLst>
            </p:cNvPr>
            <p:cNvGrpSpPr/>
            <p:nvPr/>
          </p:nvGrpSpPr>
          <p:grpSpPr>
            <a:xfrm>
              <a:off x="9573322" y="2049520"/>
              <a:ext cx="1538869" cy="1254512"/>
              <a:chOff x="7742662" y="2157924"/>
              <a:chExt cx="1538869" cy="1254512"/>
            </a:xfrm>
          </p:grpSpPr>
          <p:pic>
            <p:nvPicPr>
              <p:cNvPr id="42" name="Graphic 41" descr="Monitor with solid fill">
                <a:extLst>
                  <a:ext uri="{FF2B5EF4-FFF2-40B4-BE49-F238E27FC236}">
                    <a16:creationId xmlns:a16="http://schemas.microsoft.com/office/drawing/2014/main" id="{DC224CAF-9517-E34E-BADB-EB8BA2F005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54897" y="2157924"/>
                <a:ext cx="914400" cy="914400"/>
              </a:xfrm>
              <a:prstGeom prst="rect">
                <a:avLst/>
              </a:prstGeom>
            </p:spPr>
          </p:pic>
          <p:sp>
            <p:nvSpPr>
              <p:cNvPr id="43" name="TextBox 42">
                <a:extLst>
                  <a:ext uri="{FF2B5EF4-FFF2-40B4-BE49-F238E27FC236}">
                    <a16:creationId xmlns:a16="http://schemas.microsoft.com/office/drawing/2014/main" id="{DB132FEF-C896-45BF-E9C9-FBFC91393AF0}"/>
                  </a:ext>
                </a:extLst>
              </p:cNvPr>
              <p:cNvSpPr txBox="1"/>
              <p:nvPr/>
            </p:nvSpPr>
            <p:spPr>
              <a:xfrm>
                <a:off x="7742662" y="3043104"/>
                <a:ext cx="1538869" cy="369332"/>
              </a:xfrm>
              <a:prstGeom prst="rect">
                <a:avLst/>
              </a:prstGeom>
              <a:noFill/>
            </p:spPr>
            <p:txBody>
              <a:bodyPr wrap="square" rtlCol="0">
                <a:spAutoFit/>
              </a:bodyPr>
              <a:lstStyle/>
              <a:p>
                <a:pPr algn="ctr"/>
                <a:r>
                  <a:rPr lang="en-US" dirty="0"/>
                  <a:t>HMI 1</a:t>
                </a:r>
              </a:p>
            </p:txBody>
          </p:sp>
        </p:grpSp>
        <p:grpSp>
          <p:nvGrpSpPr>
            <p:cNvPr id="46" name="Group 45">
              <a:extLst>
                <a:ext uri="{FF2B5EF4-FFF2-40B4-BE49-F238E27FC236}">
                  <a16:creationId xmlns:a16="http://schemas.microsoft.com/office/drawing/2014/main" id="{6307E997-84A0-66D0-14C6-A16CF869D803}"/>
                </a:ext>
              </a:extLst>
            </p:cNvPr>
            <p:cNvGrpSpPr/>
            <p:nvPr/>
          </p:nvGrpSpPr>
          <p:grpSpPr>
            <a:xfrm>
              <a:off x="9573322" y="3913389"/>
              <a:ext cx="1538869" cy="1283732"/>
              <a:chOff x="7742662" y="3830890"/>
              <a:chExt cx="1538869" cy="1283732"/>
            </a:xfrm>
          </p:grpSpPr>
          <p:pic>
            <p:nvPicPr>
              <p:cNvPr id="41" name="Graphic 40" descr="Monitor with solid fill">
                <a:extLst>
                  <a:ext uri="{FF2B5EF4-FFF2-40B4-BE49-F238E27FC236}">
                    <a16:creationId xmlns:a16="http://schemas.microsoft.com/office/drawing/2014/main" id="{A130F9D1-C57E-BDA2-17E6-6515E39C21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54897" y="3830890"/>
                <a:ext cx="914400" cy="914400"/>
              </a:xfrm>
              <a:prstGeom prst="rect">
                <a:avLst/>
              </a:prstGeom>
            </p:spPr>
          </p:pic>
          <p:sp>
            <p:nvSpPr>
              <p:cNvPr id="45" name="TextBox 44">
                <a:extLst>
                  <a:ext uri="{FF2B5EF4-FFF2-40B4-BE49-F238E27FC236}">
                    <a16:creationId xmlns:a16="http://schemas.microsoft.com/office/drawing/2014/main" id="{830436D2-CCD5-B042-5874-60386FE6467B}"/>
                  </a:ext>
                </a:extLst>
              </p:cNvPr>
              <p:cNvSpPr txBox="1"/>
              <p:nvPr/>
            </p:nvSpPr>
            <p:spPr>
              <a:xfrm>
                <a:off x="7742662" y="4745290"/>
                <a:ext cx="1538869" cy="369332"/>
              </a:xfrm>
              <a:prstGeom prst="rect">
                <a:avLst/>
              </a:prstGeom>
              <a:noFill/>
            </p:spPr>
            <p:txBody>
              <a:bodyPr wrap="square" rtlCol="0">
                <a:spAutoFit/>
              </a:bodyPr>
              <a:lstStyle/>
              <a:p>
                <a:pPr algn="ctr"/>
                <a:r>
                  <a:rPr lang="en-US" dirty="0"/>
                  <a:t>HMI 2</a:t>
                </a:r>
              </a:p>
            </p:txBody>
          </p:sp>
        </p:grpSp>
      </p:grpSp>
      <p:grpSp>
        <p:nvGrpSpPr>
          <p:cNvPr id="7" name="Group 6">
            <a:extLst>
              <a:ext uri="{FF2B5EF4-FFF2-40B4-BE49-F238E27FC236}">
                <a16:creationId xmlns:a16="http://schemas.microsoft.com/office/drawing/2014/main" id="{F576BC82-D2ED-C7CD-0746-2531D54271E6}"/>
              </a:ext>
            </a:extLst>
          </p:cNvPr>
          <p:cNvGrpSpPr/>
          <p:nvPr/>
        </p:nvGrpSpPr>
        <p:grpSpPr>
          <a:xfrm>
            <a:off x="4768074" y="1719650"/>
            <a:ext cx="1672683" cy="3759339"/>
            <a:chOff x="4754136" y="2013108"/>
            <a:chExt cx="1672683" cy="3759339"/>
          </a:xfrm>
        </p:grpSpPr>
        <p:sp>
          <p:nvSpPr>
            <p:cNvPr id="5" name="Rectangle: Rounded Corners 4">
              <a:extLst>
                <a:ext uri="{FF2B5EF4-FFF2-40B4-BE49-F238E27FC236}">
                  <a16:creationId xmlns:a16="http://schemas.microsoft.com/office/drawing/2014/main" id="{2F788F4A-D8DF-E5C5-D0DF-A483982D7B64}"/>
                </a:ext>
              </a:extLst>
            </p:cNvPr>
            <p:cNvSpPr/>
            <p:nvPr/>
          </p:nvSpPr>
          <p:spPr>
            <a:xfrm>
              <a:off x="4754136" y="2013108"/>
              <a:ext cx="1672683" cy="375933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F3B6884-5FCB-BACB-08D5-A6BBCCC3AF16}"/>
                </a:ext>
              </a:extLst>
            </p:cNvPr>
            <p:cNvSpPr txBox="1"/>
            <p:nvPr/>
          </p:nvSpPr>
          <p:spPr>
            <a:xfrm>
              <a:off x="4811750" y="3273961"/>
              <a:ext cx="1557454" cy="646331"/>
            </a:xfrm>
            <a:prstGeom prst="rect">
              <a:avLst/>
            </a:prstGeom>
            <a:noFill/>
          </p:spPr>
          <p:txBody>
            <a:bodyPr wrap="square" rtlCol="0">
              <a:spAutoFit/>
            </a:bodyPr>
            <a:lstStyle/>
            <a:p>
              <a:pPr algn="ctr"/>
              <a:r>
                <a:rPr lang="en-US" dirty="0"/>
                <a:t>Standard Interface</a:t>
              </a:r>
            </a:p>
          </p:txBody>
        </p:sp>
      </p:grpSp>
      <p:cxnSp>
        <p:nvCxnSpPr>
          <p:cNvPr id="13" name="Straight Arrow Connector 12">
            <a:extLst>
              <a:ext uri="{FF2B5EF4-FFF2-40B4-BE49-F238E27FC236}">
                <a16:creationId xmlns:a16="http://schemas.microsoft.com/office/drawing/2014/main" id="{EBF54E58-9201-9F53-2283-5189557DC574}"/>
              </a:ext>
            </a:extLst>
          </p:cNvPr>
          <p:cNvCxnSpPr>
            <a:stCxn id="19" idx="3"/>
          </p:cNvCxnSpPr>
          <p:nvPr/>
        </p:nvCxnSpPr>
        <p:spPr>
          <a:xfrm>
            <a:off x="3126058" y="2457460"/>
            <a:ext cx="1642016"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2BE31284-AE32-74C7-86C1-66AEA3394E1F}"/>
              </a:ext>
            </a:extLst>
          </p:cNvPr>
          <p:cNvCxnSpPr/>
          <p:nvPr/>
        </p:nvCxnSpPr>
        <p:spPr>
          <a:xfrm>
            <a:off x="2895600" y="4056520"/>
            <a:ext cx="187247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67749D2F-2C35-45F7-21E6-BA3DF3FEF2A3}"/>
              </a:ext>
            </a:extLst>
          </p:cNvPr>
          <p:cNvCxnSpPr>
            <a:stCxn id="5" idx="3"/>
            <a:endCxn id="8" idx="1"/>
          </p:cNvCxnSpPr>
          <p:nvPr/>
        </p:nvCxnSpPr>
        <p:spPr>
          <a:xfrm>
            <a:off x="6440757" y="3599320"/>
            <a:ext cx="238023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E2210877-293D-27B7-96FD-3D75B25058C1}"/>
              </a:ext>
            </a:extLst>
          </p:cNvPr>
          <p:cNvSpPr txBox="1"/>
          <p:nvPr/>
        </p:nvSpPr>
        <p:spPr>
          <a:xfrm>
            <a:off x="4737873" y="1272931"/>
            <a:ext cx="1733083" cy="369332"/>
          </a:xfrm>
          <a:prstGeom prst="rect">
            <a:avLst/>
          </a:prstGeom>
          <a:noFill/>
        </p:spPr>
        <p:txBody>
          <a:bodyPr wrap="square" rtlCol="0">
            <a:spAutoFit/>
          </a:bodyPr>
          <a:lstStyle/>
          <a:p>
            <a:pPr algn="ctr"/>
            <a:r>
              <a:rPr lang="en-US" b="1" dirty="0"/>
              <a:t>OPC Server</a:t>
            </a:r>
          </a:p>
        </p:txBody>
      </p:sp>
      <p:sp>
        <p:nvSpPr>
          <p:cNvPr id="20" name="TextBox 19">
            <a:extLst>
              <a:ext uri="{FF2B5EF4-FFF2-40B4-BE49-F238E27FC236}">
                <a16:creationId xmlns:a16="http://schemas.microsoft.com/office/drawing/2014/main" id="{B4A506F7-AD0C-7DFD-EE5D-E2F7FC17F70A}"/>
              </a:ext>
            </a:extLst>
          </p:cNvPr>
          <p:cNvSpPr txBox="1"/>
          <p:nvPr/>
        </p:nvSpPr>
        <p:spPr>
          <a:xfrm>
            <a:off x="8878141" y="1301104"/>
            <a:ext cx="1733083" cy="369332"/>
          </a:xfrm>
          <a:prstGeom prst="rect">
            <a:avLst/>
          </a:prstGeom>
          <a:noFill/>
        </p:spPr>
        <p:txBody>
          <a:bodyPr wrap="square" rtlCol="0">
            <a:spAutoFit/>
          </a:bodyPr>
          <a:lstStyle/>
          <a:p>
            <a:pPr algn="ctr"/>
            <a:r>
              <a:rPr lang="en-US" b="1" dirty="0"/>
              <a:t>OPC Client</a:t>
            </a:r>
          </a:p>
        </p:txBody>
      </p:sp>
      <p:sp>
        <p:nvSpPr>
          <p:cNvPr id="23" name="TextBox 22">
            <a:extLst>
              <a:ext uri="{FF2B5EF4-FFF2-40B4-BE49-F238E27FC236}">
                <a16:creationId xmlns:a16="http://schemas.microsoft.com/office/drawing/2014/main" id="{80A53E2C-C183-29B4-52E4-62C4BB7E347A}"/>
              </a:ext>
            </a:extLst>
          </p:cNvPr>
          <p:cNvSpPr txBox="1"/>
          <p:nvPr/>
        </p:nvSpPr>
        <p:spPr>
          <a:xfrm>
            <a:off x="3239702" y="2000260"/>
            <a:ext cx="1241502" cy="369332"/>
          </a:xfrm>
          <a:prstGeom prst="rect">
            <a:avLst/>
          </a:prstGeom>
          <a:noFill/>
        </p:spPr>
        <p:txBody>
          <a:bodyPr wrap="square" rtlCol="0">
            <a:spAutoFit/>
          </a:bodyPr>
          <a:lstStyle/>
          <a:p>
            <a:pPr algn="ctr"/>
            <a:r>
              <a:rPr lang="en-US" dirty="0"/>
              <a:t>OPC Data</a:t>
            </a:r>
          </a:p>
        </p:txBody>
      </p:sp>
      <p:sp>
        <p:nvSpPr>
          <p:cNvPr id="24" name="TextBox 23">
            <a:extLst>
              <a:ext uri="{FF2B5EF4-FFF2-40B4-BE49-F238E27FC236}">
                <a16:creationId xmlns:a16="http://schemas.microsoft.com/office/drawing/2014/main" id="{F8EA8974-3A38-93AE-F250-91A3BEB07D23}"/>
              </a:ext>
            </a:extLst>
          </p:cNvPr>
          <p:cNvSpPr txBox="1"/>
          <p:nvPr/>
        </p:nvSpPr>
        <p:spPr>
          <a:xfrm>
            <a:off x="3219912" y="3603411"/>
            <a:ext cx="1241502" cy="369332"/>
          </a:xfrm>
          <a:prstGeom prst="rect">
            <a:avLst/>
          </a:prstGeom>
          <a:noFill/>
        </p:spPr>
        <p:txBody>
          <a:bodyPr wrap="square" rtlCol="0">
            <a:spAutoFit/>
          </a:bodyPr>
          <a:lstStyle/>
          <a:p>
            <a:pPr algn="ctr"/>
            <a:r>
              <a:rPr lang="en-US" dirty="0"/>
              <a:t>OPC Data</a:t>
            </a:r>
          </a:p>
        </p:txBody>
      </p:sp>
      <p:sp>
        <p:nvSpPr>
          <p:cNvPr id="25" name="TextBox 24">
            <a:extLst>
              <a:ext uri="{FF2B5EF4-FFF2-40B4-BE49-F238E27FC236}">
                <a16:creationId xmlns:a16="http://schemas.microsoft.com/office/drawing/2014/main" id="{133D6A1A-E26E-C84F-A02D-AFA7B5D6E955}"/>
              </a:ext>
            </a:extLst>
          </p:cNvPr>
          <p:cNvSpPr txBox="1"/>
          <p:nvPr/>
        </p:nvSpPr>
        <p:spPr>
          <a:xfrm>
            <a:off x="6802895" y="3150056"/>
            <a:ext cx="1655956" cy="369332"/>
          </a:xfrm>
          <a:prstGeom prst="rect">
            <a:avLst/>
          </a:prstGeom>
          <a:noFill/>
        </p:spPr>
        <p:txBody>
          <a:bodyPr wrap="square" rtlCol="0">
            <a:spAutoFit/>
          </a:bodyPr>
          <a:lstStyle/>
          <a:p>
            <a:pPr algn="ctr"/>
            <a:r>
              <a:rPr lang="en-US" dirty="0"/>
              <a:t>DCOM/COM</a:t>
            </a:r>
          </a:p>
        </p:txBody>
      </p:sp>
    </p:spTree>
    <p:extLst>
      <p:ext uri="{BB962C8B-B14F-4D97-AF65-F5344CB8AC3E}">
        <p14:creationId xmlns:p14="http://schemas.microsoft.com/office/powerpoint/2010/main" val="3319853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B96B5-B4E5-165A-CCDD-B8C5B0CF9F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F5E550-919A-4671-BB08-CDDACE24B55A}"/>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8BEE7403-AF08-1EDC-C4D0-A9D5C38074E0}"/>
              </a:ext>
            </a:extLst>
          </p:cNvPr>
          <p:cNvSpPr>
            <a:spLocks noGrp="1"/>
          </p:cNvSpPr>
          <p:nvPr>
            <p:ph type="body" sz="quarter" idx="13"/>
          </p:nvPr>
        </p:nvSpPr>
        <p:spPr/>
        <p:txBody>
          <a:bodyPr/>
          <a:lstStyle/>
          <a:p>
            <a:r>
              <a:rPr lang="en-US" dirty="0"/>
              <a:t>OPC - Open Platform Communications / Data Interface Types</a:t>
            </a:r>
          </a:p>
        </p:txBody>
      </p:sp>
      <p:sp>
        <p:nvSpPr>
          <p:cNvPr id="4" name="Footer Placeholder 3">
            <a:extLst>
              <a:ext uri="{FF2B5EF4-FFF2-40B4-BE49-F238E27FC236}">
                <a16:creationId xmlns:a16="http://schemas.microsoft.com/office/drawing/2014/main" id="{D4536652-A392-1755-7008-8151E735AB44}"/>
              </a:ext>
            </a:extLst>
          </p:cNvPr>
          <p:cNvSpPr>
            <a:spLocks noGrp="1"/>
          </p:cNvSpPr>
          <p:nvPr>
            <p:ph type="ftr" sz="quarter" idx="3"/>
          </p:nvPr>
        </p:nvSpPr>
        <p:spPr/>
        <p:txBody>
          <a:bodyPr/>
          <a:lstStyle/>
          <a:p>
            <a:r>
              <a:rPr lang="de-DE"/>
              <a:t>Technische Hochschule Ulm | Ahmed Ibrahim Almohamed</a:t>
            </a:r>
            <a:endParaRPr lang="de-DE" dirty="0"/>
          </a:p>
        </p:txBody>
      </p:sp>
      <p:grpSp>
        <p:nvGrpSpPr>
          <p:cNvPr id="25" name="Group 24">
            <a:extLst>
              <a:ext uri="{FF2B5EF4-FFF2-40B4-BE49-F238E27FC236}">
                <a16:creationId xmlns:a16="http://schemas.microsoft.com/office/drawing/2014/main" id="{2E640599-D988-FA10-5690-E8491815B9D1}"/>
              </a:ext>
            </a:extLst>
          </p:cNvPr>
          <p:cNvGrpSpPr/>
          <p:nvPr/>
        </p:nvGrpSpPr>
        <p:grpSpPr>
          <a:xfrm>
            <a:off x="515940" y="1989196"/>
            <a:ext cx="2687444" cy="2879607"/>
            <a:chOff x="717394" y="2110744"/>
            <a:chExt cx="2687444" cy="2879607"/>
          </a:xfrm>
        </p:grpSpPr>
        <p:grpSp>
          <p:nvGrpSpPr>
            <p:cNvPr id="23" name="Group 22">
              <a:extLst>
                <a:ext uri="{FF2B5EF4-FFF2-40B4-BE49-F238E27FC236}">
                  <a16:creationId xmlns:a16="http://schemas.microsoft.com/office/drawing/2014/main" id="{A8C4F3CC-CD27-3330-DC8E-3EEA4CF31CFB}"/>
                </a:ext>
              </a:extLst>
            </p:cNvPr>
            <p:cNvGrpSpPr/>
            <p:nvPr/>
          </p:nvGrpSpPr>
          <p:grpSpPr>
            <a:xfrm>
              <a:off x="1111404" y="2110744"/>
              <a:ext cx="1899425" cy="1859602"/>
              <a:chOff x="1111404" y="2653990"/>
              <a:chExt cx="1899425" cy="1859602"/>
            </a:xfrm>
          </p:grpSpPr>
          <p:grpSp>
            <p:nvGrpSpPr>
              <p:cNvPr id="21" name="Group 20">
                <a:extLst>
                  <a:ext uri="{FF2B5EF4-FFF2-40B4-BE49-F238E27FC236}">
                    <a16:creationId xmlns:a16="http://schemas.microsoft.com/office/drawing/2014/main" id="{4EF11820-D48A-0DDC-817A-B6E18B03A125}"/>
                  </a:ext>
                </a:extLst>
              </p:cNvPr>
              <p:cNvGrpSpPr/>
              <p:nvPr/>
            </p:nvGrpSpPr>
            <p:grpSpPr>
              <a:xfrm>
                <a:off x="1111404" y="2944882"/>
                <a:ext cx="1810216" cy="1568710"/>
                <a:chOff x="1055647" y="2178204"/>
                <a:chExt cx="2501592" cy="2501592"/>
              </a:xfrm>
            </p:grpSpPr>
            <p:pic>
              <p:nvPicPr>
                <p:cNvPr id="7" name="Graphic 6" descr="Computer with solid fill">
                  <a:extLst>
                    <a:ext uri="{FF2B5EF4-FFF2-40B4-BE49-F238E27FC236}">
                      <a16:creationId xmlns:a16="http://schemas.microsoft.com/office/drawing/2014/main" id="{542577C1-1D8A-1BF9-E467-197A593379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5647" y="2178204"/>
                  <a:ext cx="2501592" cy="2501592"/>
                </a:xfrm>
                <a:prstGeom prst="rect">
                  <a:avLst/>
                </a:prstGeom>
              </p:spPr>
            </p:pic>
            <p:pic>
              <p:nvPicPr>
                <p:cNvPr id="20" name="Graphic 19" descr="Database with solid fill">
                  <a:extLst>
                    <a:ext uri="{FF2B5EF4-FFF2-40B4-BE49-F238E27FC236}">
                      <a16:creationId xmlns:a16="http://schemas.microsoft.com/office/drawing/2014/main" id="{4C1A9C77-843E-4099-C881-DD5E5F6C6B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79395" y="2888166"/>
                  <a:ext cx="782899" cy="782899"/>
                </a:xfrm>
                <a:prstGeom prst="rect">
                  <a:avLst/>
                </a:prstGeom>
              </p:spPr>
            </p:pic>
          </p:grpSp>
          <p:sp>
            <p:nvSpPr>
              <p:cNvPr id="22" name="TextBox 21">
                <a:extLst>
                  <a:ext uri="{FF2B5EF4-FFF2-40B4-BE49-F238E27FC236}">
                    <a16:creationId xmlns:a16="http://schemas.microsoft.com/office/drawing/2014/main" id="{716F51CB-7F4B-C4AA-19A0-9994685CCE2C}"/>
                  </a:ext>
                </a:extLst>
              </p:cNvPr>
              <p:cNvSpPr txBox="1"/>
              <p:nvPr/>
            </p:nvSpPr>
            <p:spPr>
              <a:xfrm>
                <a:off x="1111404" y="2653990"/>
                <a:ext cx="1899425" cy="369332"/>
              </a:xfrm>
              <a:prstGeom prst="rect">
                <a:avLst/>
              </a:prstGeom>
              <a:noFill/>
            </p:spPr>
            <p:txBody>
              <a:bodyPr wrap="square" rtlCol="0">
                <a:spAutoFit/>
              </a:bodyPr>
              <a:lstStyle/>
              <a:p>
                <a:pPr algn="ctr"/>
                <a:r>
                  <a:rPr lang="en-US" b="1" dirty="0"/>
                  <a:t>OPC DA Server</a:t>
                </a:r>
              </a:p>
            </p:txBody>
          </p:sp>
        </p:grpSp>
        <p:sp>
          <p:nvSpPr>
            <p:cNvPr id="24" name="TextBox 23">
              <a:extLst>
                <a:ext uri="{FF2B5EF4-FFF2-40B4-BE49-F238E27FC236}">
                  <a16:creationId xmlns:a16="http://schemas.microsoft.com/office/drawing/2014/main" id="{6C408016-7F6B-5954-E448-8EB79E330AE4}"/>
                </a:ext>
              </a:extLst>
            </p:cNvPr>
            <p:cNvSpPr txBox="1"/>
            <p:nvPr/>
          </p:nvSpPr>
          <p:spPr>
            <a:xfrm>
              <a:off x="717394" y="3913133"/>
              <a:ext cx="2687444" cy="1077218"/>
            </a:xfrm>
            <a:prstGeom prst="rect">
              <a:avLst/>
            </a:prstGeom>
            <a:noFill/>
          </p:spPr>
          <p:txBody>
            <a:bodyPr wrap="square" rtlCol="0">
              <a:spAutoFit/>
            </a:bodyPr>
            <a:lstStyle/>
            <a:p>
              <a:pPr algn="ctr"/>
              <a:r>
                <a:rPr lang="en-US" sz="1600" dirty="0"/>
                <a:t>OPC DA Server defines the exchange of data including values, time and quality information</a:t>
              </a:r>
            </a:p>
          </p:txBody>
        </p:sp>
      </p:grpSp>
      <p:grpSp>
        <p:nvGrpSpPr>
          <p:cNvPr id="31" name="Group 30">
            <a:extLst>
              <a:ext uri="{FF2B5EF4-FFF2-40B4-BE49-F238E27FC236}">
                <a16:creationId xmlns:a16="http://schemas.microsoft.com/office/drawing/2014/main" id="{A9280D2C-1CD9-9864-97AA-280A774CBA9E}"/>
              </a:ext>
            </a:extLst>
          </p:cNvPr>
          <p:cNvGrpSpPr/>
          <p:nvPr/>
        </p:nvGrpSpPr>
        <p:grpSpPr>
          <a:xfrm>
            <a:off x="4165216" y="1989196"/>
            <a:ext cx="3646449" cy="2745286"/>
            <a:chOff x="4138911" y="1989196"/>
            <a:chExt cx="3646449" cy="2745286"/>
          </a:xfrm>
        </p:grpSpPr>
        <p:grpSp>
          <p:nvGrpSpPr>
            <p:cNvPr id="29" name="Group 28">
              <a:extLst>
                <a:ext uri="{FF2B5EF4-FFF2-40B4-BE49-F238E27FC236}">
                  <a16:creationId xmlns:a16="http://schemas.microsoft.com/office/drawing/2014/main" id="{517933A8-BA52-8A78-7A8E-EFF079C3D1AB}"/>
                </a:ext>
              </a:extLst>
            </p:cNvPr>
            <p:cNvGrpSpPr/>
            <p:nvPr/>
          </p:nvGrpSpPr>
          <p:grpSpPr>
            <a:xfrm>
              <a:off x="4886043" y="1989196"/>
              <a:ext cx="2152186" cy="1668068"/>
              <a:chOff x="4941799" y="2055675"/>
              <a:chExt cx="2152186" cy="1668068"/>
            </a:xfrm>
          </p:grpSpPr>
          <p:pic>
            <p:nvPicPr>
              <p:cNvPr id="27" name="Graphic 26" descr="Alarm Ringing with solid fill">
                <a:extLst>
                  <a:ext uri="{FF2B5EF4-FFF2-40B4-BE49-F238E27FC236}">
                    <a16:creationId xmlns:a16="http://schemas.microsoft.com/office/drawing/2014/main" id="{13665DBD-B6E4-B5BF-49EB-CA90BBCD3D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33806" y="2538101"/>
                <a:ext cx="1368172" cy="1185642"/>
              </a:xfrm>
              <a:prstGeom prst="rect">
                <a:avLst/>
              </a:prstGeom>
            </p:spPr>
          </p:pic>
          <p:sp>
            <p:nvSpPr>
              <p:cNvPr id="28" name="TextBox 27">
                <a:extLst>
                  <a:ext uri="{FF2B5EF4-FFF2-40B4-BE49-F238E27FC236}">
                    <a16:creationId xmlns:a16="http://schemas.microsoft.com/office/drawing/2014/main" id="{97C75060-29CB-391B-9550-FA66F8547CA4}"/>
                  </a:ext>
                </a:extLst>
              </p:cNvPr>
              <p:cNvSpPr txBox="1"/>
              <p:nvPr/>
            </p:nvSpPr>
            <p:spPr>
              <a:xfrm>
                <a:off x="4941799" y="2055675"/>
                <a:ext cx="2152186" cy="369332"/>
              </a:xfrm>
              <a:prstGeom prst="rect">
                <a:avLst/>
              </a:prstGeom>
              <a:noFill/>
            </p:spPr>
            <p:txBody>
              <a:bodyPr wrap="square" rtlCol="0">
                <a:spAutoFit/>
              </a:bodyPr>
              <a:lstStyle/>
              <a:p>
                <a:pPr algn="ctr"/>
                <a:r>
                  <a:rPr lang="en-US" b="1" dirty="0"/>
                  <a:t>OPC A&amp;E Server</a:t>
                </a:r>
              </a:p>
            </p:txBody>
          </p:sp>
        </p:grpSp>
        <p:sp>
          <p:nvSpPr>
            <p:cNvPr id="30" name="TextBox 29">
              <a:extLst>
                <a:ext uri="{FF2B5EF4-FFF2-40B4-BE49-F238E27FC236}">
                  <a16:creationId xmlns:a16="http://schemas.microsoft.com/office/drawing/2014/main" id="{C02F97FC-9770-B3A3-7647-560079990647}"/>
                </a:ext>
              </a:extLst>
            </p:cNvPr>
            <p:cNvSpPr txBox="1"/>
            <p:nvPr/>
          </p:nvSpPr>
          <p:spPr>
            <a:xfrm>
              <a:off x="4138911" y="3657264"/>
              <a:ext cx="3646449" cy="1077218"/>
            </a:xfrm>
            <a:prstGeom prst="rect">
              <a:avLst/>
            </a:prstGeom>
            <a:noFill/>
          </p:spPr>
          <p:txBody>
            <a:bodyPr wrap="square" rtlCol="0">
              <a:spAutoFit/>
            </a:bodyPr>
            <a:lstStyle/>
            <a:p>
              <a:pPr algn="ctr"/>
              <a:r>
                <a:rPr lang="en-US" sz="1600" dirty="0"/>
                <a:t>OPC A&amp;E Server – defines the  exchange of alarm and event type message information , as well as variables states and state management</a:t>
              </a:r>
            </a:p>
          </p:txBody>
        </p:sp>
      </p:grpSp>
      <p:grpSp>
        <p:nvGrpSpPr>
          <p:cNvPr id="37" name="Group 36">
            <a:extLst>
              <a:ext uri="{FF2B5EF4-FFF2-40B4-BE49-F238E27FC236}">
                <a16:creationId xmlns:a16="http://schemas.microsoft.com/office/drawing/2014/main" id="{C4302C5F-85EA-9B48-6953-8849B16EDBA2}"/>
              </a:ext>
            </a:extLst>
          </p:cNvPr>
          <p:cNvGrpSpPr/>
          <p:nvPr/>
        </p:nvGrpSpPr>
        <p:grpSpPr>
          <a:xfrm>
            <a:off x="8486665" y="1969429"/>
            <a:ext cx="2754351" cy="3109457"/>
            <a:chOff x="8486665" y="1969429"/>
            <a:chExt cx="2754351" cy="3109457"/>
          </a:xfrm>
        </p:grpSpPr>
        <p:grpSp>
          <p:nvGrpSpPr>
            <p:cNvPr id="35" name="Group 34">
              <a:extLst>
                <a:ext uri="{FF2B5EF4-FFF2-40B4-BE49-F238E27FC236}">
                  <a16:creationId xmlns:a16="http://schemas.microsoft.com/office/drawing/2014/main" id="{75DC8745-80C3-11BD-6C09-C91C3A02B655}"/>
                </a:ext>
              </a:extLst>
            </p:cNvPr>
            <p:cNvGrpSpPr/>
            <p:nvPr/>
          </p:nvGrpSpPr>
          <p:grpSpPr>
            <a:xfrm>
              <a:off x="8837929" y="1969429"/>
              <a:ext cx="2051824" cy="1687835"/>
              <a:chOff x="8903122" y="1985603"/>
              <a:chExt cx="2051824" cy="1687835"/>
            </a:xfrm>
          </p:grpSpPr>
          <p:pic>
            <p:nvPicPr>
              <p:cNvPr id="33" name="Graphic 32" descr="History with solid fill">
                <a:extLst>
                  <a:ext uri="{FF2B5EF4-FFF2-40B4-BE49-F238E27FC236}">
                    <a16:creationId xmlns:a16="http://schemas.microsoft.com/office/drawing/2014/main" id="{73AA258E-0891-2060-1422-BED8E8856E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71834" y="2759038"/>
                <a:ext cx="914400" cy="914400"/>
              </a:xfrm>
              <a:prstGeom prst="rect">
                <a:avLst/>
              </a:prstGeom>
            </p:spPr>
          </p:pic>
          <p:sp>
            <p:nvSpPr>
              <p:cNvPr id="34" name="TextBox 33">
                <a:extLst>
                  <a:ext uri="{FF2B5EF4-FFF2-40B4-BE49-F238E27FC236}">
                    <a16:creationId xmlns:a16="http://schemas.microsoft.com/office/drawing/2014/main" id="{1677614C-E62D-94EC-B1C8-FBFE7C944C9F}"/>
                  </a:ext>
                </a:extLst>
              </p:cNvPr>
              <p:cNvSpPr txBox="1"/>
              <p:nvPr/>
            </p:nvSpPr>
            <p:spPr>
              <a:xfrm>
                <a:off x="8903122" y="1985603"/>
                <a:ext cx="2051824" cy="369332"/>
              </a:xfrm>
              <a:prstGeom prst="rect">
                <a:avLst/>
              </a:prstGeom>
              <a:noFill/>
            </p:spPr>
            <p:txBody>
              <a:bodyPr wrap="square" rtlCol="0">
                <a:spAutoFit/>
              </a:bodyPr>
              <a:lstStyle/>
              <a:p>
                <a:pPr algn="ctr"/>
                <a:r>
                  <a:rPr lang="en-US" b="1" dirty="0"/>
                  <a:t>OPC HDA Server</a:t>
                </a:r>
              </a:p>
            </p:txBody>
          </p:sp>
        </p:grpSp>
        <p:sp>
          <p:nvSpPr>
            <p:cNvPr id="36" name="TextBox 35">
              <a:extLst>
                <a:ext uri="{FF2B5EF4-FFF2-40B4-BE49-F238E27FC236}">
                  <a16:creationId xmlns:a16="http://schemas.microsoft.com/office/drawing/2014/main" id="{34B74717-4AB8-8886-5216-0B97302F3DAB}"/>
                </a:ext>
              </a:extLst>
            </p:cNvPr>
            <p:cNvSpPr txBox="1"/>
            <p:nvPr/>
          </p:nvSpPr>
          <p:spPr>
            <a:xfrm>
              <a:off x="8486665" y="3755447"/>
              <a:ext cx="2754351" cy="1323439"/>
            </a:xfrm>
            <a:prstGeom prst="rect">
              <a:avLst/>
            </a:prstGeom>
            <a:noFill/>
          </p:spPr>
          <p:txBody>
            <a:bodyPr wrap="square" rtlCol="0">
              <a:spAutoFit/>
            </a:bodyPr>
            <a:lstStyle/>
            <a:p>
              <a:pPr algn="ctr"/>
              <a:r>
                <a:rPr lang="en-US" sz="1600" dirty="0"/>
                <a:t>OPC HDA Server – defines  query methods and analytics that may be applied to historical , time stamped data </a:t>
              </a:r>
            </a:p>
          </p:txBody>
        </p:sp>
      </p:grpSp>
    </p:spTree>
    <p:extLst>
      <p:ext uri="{BB962C8B-B14F-4D97-AF65-F5344CB8AC3E}">
        <p14:creationId xmlns:p14="http://schemas.microsoft.com/office/powerpoint/2010/main" val="166419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FA170-E5AA-7950-389E-1A6DEACE924F}"/>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B22DECD2-5F3B-C8AC-4F85-795816EB7EF0}"/>
              </a:ext>
            </a:extLst>
          </p:cNvPr>
          <p:cNvSpPr>
            <a:spLocks noGrp="1"/>
          </p:cNvSpPr>
          <p:nvPr>
            <p:ph type="body" sz="quarter" idx="13"/>
          </p:nvPr>
        </p:nvSpPr>
        <p:spPr/>
        <p:txBody>
          <a:bodyPr/>
          <a:lstStyle/>
          <a:p>
            <a:r>
              <a:rPr lang="en-US" dirty="0"/>
              <a:t>OPC - Open Platform Communications</a:t>
            </a:r>
          </a:p>
        </p:txBody>
      </p:sp>
      <p:sp>
        <p:nvSpPr>
          <p:cNvPr id="4" name="Footer Placeholder 3">
            <a:extLst>
              <a:ext uri="{FF2B5EF4-FFF2-40B4-BE49-F238E27FC236}">
                <a16:creationId xmlns:a16="http://schemas.microsoft.com/office/drawing/2014/main" id="{9096222A-33A8-7480-D89F-C02F69B32641}"/>
              </a:ext>
            </a:extLst>
          </p:cNvPr>
          <p:cNvSpPr>
            <a:spLocks noGrp="1"/>
          </p:cNvSpPr>
          <p:nvPr>
            <p:ph type="ftr" sz="quarter" idx="3"/>
          </p:nvPr>
        </p:nvSpPr>
        <p:spPr/>
        <p:txBody>
          <a:bodyPr/>
          <a:lstStyle/>
          <a:p>
            <a:r>
              <a:rPr lang="de-DE"/>
              <a:t>Technische Hochschule Ulm | Ahmed Ibrahim Almohamed</a:t>
            </a:r>
            <a:endParaRPr lang="de-DE" dirty="0"/>
          </a:p>
        </p:txBody>
      </p:sp>
      <p:sp>
        <p:nvSpPr>
          <p:cNvPr id="5" name="TextBox 4">
            <a:extLst>
              <a:ext uri="{FF2B5EF4-FFF2-40B4-BE49-F238E27FC236}">
                <a16:creationId xmlns:a16="http://schemas.microsoft.com/office/drawing/2014/main" id="{FADC0DA4-D99E-1182-1077-29BCBCE43DAF}"/>
              </a:ext>
            </a:extLst>
          </p:cNvPr>
          <p:cNvSpPr txBox="1"/>
          <p:nvPr/>
        </p:nvSpPr>
        <p:spPr>
          <a:xfrm>
            <a:off x="1122556" y="2863003"/>
            <a:ext cx="9946888" cy="1477328"/>
          </a:xfrm>
          <a:prstGeom prst="rect">
            <a:avLst/>
          </a:prstGeom>
          <a:noFill/>
        </p:spPr>
        <p:txBody>
          <a:bodyPr wrap="square" rtlCol="0">
            <a:spAutoFit/>
          </a:bodyPr>
          <a:lstStyle/>
          <a:p>
            <a:pPr algn="ctr"/>
            <a:r>
              <a:rPr lang="en-US" dirty="0"/>
              <a:t>“The OPC standard is a series of specifications developed by industry vendors, end-users and software developers. These specifications define the interface between Clients and Servers, as well as Servers and Servers, including access to real-time data, monitoring of alarms and events, access to historical data and other applications.”</a:t>
            </a:r>
          </a:p>
          <a:p>
            <a:pPr algn="ctr"/>
            <a:endParaRPr lang="en-US" dirty="0"/>
          </a:p>
        </p:txBody>
      </p:sp>
    </p:spTree>
    <p:extLst>
      <p:ext uri="{BB962C8B-B14F-4D97-AF65-F5344CB8AC3E}">
        <p14:creationId xmlns:p14="http://schemas.microsoft.com/office/powerpoint/2010/main" val="341589047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86BF9-CFD3-BFED-2978-61A65F8F15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3A2D2D-E8B8-BCE5-0180-8647E7497DAF}"/>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4A8B6744-B314-D212-657D-25487731D389}"/>
              </a:ext>
            </a:extLst>
          </p:cNvPr>
          <p:cNvSpPr>
            <a:spLocks noGrp="1"/>
          </p:cNvSpPr>
          <p:nvPr>
            <p:ph type="body" sz="quarter" idx="13"/>
          </p:nvPr>
        </p:nvSpPr>
        <p:spPr/>
        <p:txBody>
          <a:bodyPr/>
          <a:lstStyle/>
          <a:p>
            <a:r>
              <a:rPr lang="en-US" dirty="0"/>
              <a:t>Problem </a:t>
            </a:r>
          </a:p>
        </p:txBody>
      </p:sp>
      <p:sp>
        <p:nvSpPr>
          <p:cNvPr id="4" name="Footer Placeholder 3">
            <a:extLst>
              <a:ext uri="{FF2B5EF4-FFF2-40B4-BE49-F238E27FC236}">
                <a16:creationId xmlns:a16="http://schemas.microsoft.com/office/drawing/2014/main" id="{0B636BB3-2DEC-DA5D-2B9A-156B55FB5F2C}"/>
              </a:ext>
            </a:extLst>
          </p:cNvPr>
          <p:cNvSpPr>
            <a:spLocks noGrp="1"/>
          </p:cNvSpPr>
          <p:nvPr>
            <p:ph type="ftr" sz="quarter" idx="3"/>
          </p:nvPr>
        </p:nvSpPr>
        <p:spPr/>
        <p:txBody>
          <a:bodyPr/>
          <a:lstStyle/>
          <a:p>
            <a:r>
              <a:rPr lang="de-DE"/>
              <a:t>Technische Hochschule Ulm | Ahmed Ibrahim Almohamed</a:t>
            </a:r>
            <a:endParaRPr lang="de-DE" dirty="0"/>
          </a:p>
        </p:txBody>
      </p:sp>
      <p:grpSp>
        <p:nvGrpSpPr>
          <p:cNvPr id="5" name="Group 4">
            <a:extLst>
              <a:ext uri="{FF2B5EF4-FFF2-40B4-BE49-F238E27FC236}">
                <a16:creationId xmlns:a16="http://schemas.microsoft.com/office/drawing/2014/main" id="{97070789-A311-FC42-994A-8A92D78D8293}"/>
              </a:ext>
            </a:extLst>
          </p:cNvPr>
          <p:cNvGrpSpPr/>
          <p:nvPr/>
        </p:nvGrpSpPr>
        <p:grpSpPr>
          <a:xfrm>
            <a:off x="1068657" y="2155299"/>
            <a:ext cx="1276815" cy="1273701"/>
            <a:chOff x="1786054" y="1896828"/>
            <a:chExt cx="1276815" cy="1273701"/>
          </a:xfrm>
        </p:grpSpPr>
        <p:pic>
          <p:nvPicPr>
            <p:cNvPr id="6" name="Graphic 5" descr="Robot Hand with solid fill">
              <a:extLst>
                <a:ext uri="{FF2B5EF4-FFF2-40B4-BE49-F238E27FC236}">
                  <a16:creationId xmlns:a16="http://schemas.microsoft.com/office/drawing/2014/main" id="{ECC98ED8-0386-A475-03B1-C48B4DA3C1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48469" y="1896828"/>
              <a:ext cx="914400" cy="914400"/>
            </a:xfrm>
            <a:prstGeom prst="rect">
              <a:avLst/>
            </a:prstGeom>
          </p:spPr>
        </p:pic>
        <p:sp>
          <p:nvSpPr>
            <p:cNvPr id="7" name="TextBox 6">
              <a:extLst>
                <a:ext uri="{FF2B5EF4-FFF2-40B4-BE49-F238E27FC236}">
                  <a16:creationId xmlns:a16="http://schemas.microsoft.com/office/drawing/2014/main" id="{725BF31A-E673-27F3-04FD-04E8BF7BC0B1}"/>
                </a:ext>
              </a:extLst>
            </p:cNvPr>
            <p:cNvSpPr txBox="1"/>
            <p:nvPr/>
          </p:nvSpPr>
          <p:spPr>
            <a:xfrm>
              <a:off x="1786054" y="2801197"/>
              <a:ext cx="1241502" cy="369332"/>
            </a:xfrm>
            <a:prstGeom prst="rect">
              <a:avLst/>
            </a:prstGeom>
            <a:noFill/>
          </p:spPr>
          <p:txBody>
            <a:bodyPr wrap="square" rtlCol="0">
              <a:spAutoFit/>
            </a:bodyPr>
            <a:lstStyle/>
            <a:p>
              <a:pPr algn="ctr"/>
              <a:r>
                <a:rPr lang="en-US" dirty="0"/>
                <a:t>Device 1 </a:t>
              </a:r>
            </a:p>
          </p:txBody>
        </p:sp>
      </p:grpSp>
      <p:grpSp>
        <p:nvGrpSpPr>
          <p:cNvPr id="8" name="Group 7">
            <a:extLst>
              <a:ext uri="{FF2B5EF4-FFF2-40B4-BE49-F238E27FC236}">
                <a16:creationId xmlns:a16="http://schemas.microsoft.com/office/drawing/2014/main" id="{1E7DDE48-E498-B081-474E-7A651992B74D}"/>
              </a:ext>
            </a:extLst>
          </p:cNvPr>
          <p:cNvGrpSpPr/>
          <p:nvPr/>
        </p:nvGrpSpPr>
        <p:grpSpPr>
          <a:xfrm>
            <a:off x="1068657" y="3754359"/>
            <a:ext cx="1178313" cy="1333160"/>
            <a:chOff x="1849243" y="3599320"/>
            <a:chExt cx="1178313" cy="1333160"/>
          </a:xfrm>
        </p:grpSpPr>
        <p:pic>
          <p:nvPicPr>
            <p:cNvPr id="16" name="Graphic 15" descr="Robot with solid fill">
              <a:extLst>
                <a:ext uri="{FF2B5EF4-FFF2-40B4-BE49-F238E27FC236}">
                  <a16:creationId xmlns:a16="http://schemas.microsoft.com/office/drawing/2014/main" id="{B20DB9A9-A58A-9C09-9949-BB585EC1D7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81200" y="3599320"/>
              <a:ext cx="914400" cy="914400"/>
            </a:xfrm>
            <a:prstGeom prst="rect">
              <a:avLst/>
            </a:prstGeom>
          </p:spPr>
        </p:pic>
        <p:sp>
          <p:nvSpPr>
            <p:cNvPr id="17" name="TextBox 16">
              <a:extLst>
                <a:ext uri="{FF2B5EF4-FFF2-40B4-BE49-F238E27FC236}">
                  <a16:creationId xmlns:a16="http://schemas.microsoft.com/office/drawing/2014/main" id="{B50B0DA0-1137-83BA-C9E6-F14DC259CF25}"/>
                </a:ext>
              </a:extLst>
            </p:cNvPr>
            <p:cNvSpPr txBox="1"/>
            <p:nvPr/>
          </p:nvSpPr>
          <p:spPr>
            <a:xfrm>
              <a:off x="1849243" y="4563148"/>
              <a:ext cx="1178313" cy="369332"/>
            </a:xfrm>
            <a:prstGeom prst="rect">
              <a:avLst/>
            </a:prstGeom>
            <a:noFill/>
          </p:spPr>
          <p:txBody>
            <a:bodyPr wrap="square" rtlCol="0">
              <a:spAutoFit/>
            </a:bodyPr>
            <a:lstStyle/>
            <a:p>
              <a:pPr algn="ctr"/>
              <a:r>
                <a:rPr lang="en-US" dirty="0"/>
                <a:t>Device 2 </a:t>
              </a:r>
            </a:p>
          </p:txBody>
        </p:sp>
      </p:grpSp>
      <p:grpSp>
        <p:nvGrpSpPr>
          <p:cNvPr id="19" name="Group 18">
            <a:extLst>
              <a:ext uri="{FF2B5EF4-FFF2-40B4-BE49-F238E27FC236}">
                <a16:creationId xmlns:a16="http://schemas.microsoft.com/office/drawing/2014/main" id="{F8385F9B-3902-27E6-39B9-E809D0C0ED15}"/>
              </a:ext>
            </a:extLst>
          </p:cNvPr>
          <p:cNvGrpSpPr/>
          <p:nvPr/>
        </p:nvGrpSpPr>
        <p:grpSpPr>
          <a:xfrm>
            <a:off x="8040404" y="1874689"/>
            <a:ext cx="1847388" cy="3759339"/>
            <a:chOff x="9419063" y="1719650"/>
            <a:chExt cx="1847388" cy="3759339"/>
          </a:xfrm>
        </p:grpSpPr>
        <p:sp>
          <p:nvSpPr>
            <p:cNvPr id="20" name="Rectangle: Rounded Corners 19">
              <a:extLst>
                <a:ext uri="{FF2B5EF4-FFF2-40B4-BE49-F238E27FC236}">
                  <a16:creationId xmlns:a16="http://schemas.microsoft.com/office/drawing/2014/main" id="{87E57AAC-B499-F831-7DFB-0860E92E4061}"/>
                </a:ext>
              </a:extLst>
            </p:cNvPr>
            <p:cNvSpPr/>
            <p:nvPr/>
          </p:nvSpPr>
          <p:spPr>
            <a:xfrm>
              <a:off x="9419063" y="1719650"/>
              <a:ext cx="1847388" cy="3759339"/>
            </a:xfrm>
            <a:prstGeom prst="roundRect">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8578D257-32DC-74B2-AC86-9FF2CECFCB4F}"/>
                </a:ext>
              </a:extLst>
            </p:cNvPr>
            <p:cNvGrpSpPr/>
            <p:nvPr/>
          </p:nvGrpSpPr>
          <p:grpSpPr>
            <a:xfrm>
              <a:off x="9573322" y="2049520"/>
              <a:ext cx="1538869" cy="1254512"/>
              <a:chOff x="7742662" y="2157924"/>
              <a:chExt cx="1538869" cy="1254512"/>
            </a:xfrm>
          </p:grpSpPr>
          <p:pic>
            <p:nvPicPr>
              <p:cNvPr id="39" name="Graphic 38" descr="Monitor with solid fill">
                <a:extLst>
                  <a:ext uri="{FF2B5EF4-FFF2-40B4-BE49-F238E27FC236}">
                    <a16:creationId xmlns:a16="http://schemas.microsoft.com/office/drawing/2014/main" id="{BFB0C2AE-F285-69FA-96C4-AD1E22EFEE1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54897" y="2157924"/>
                <a:ext cx="914400" cy="914400"/>
              </a:xfrm>
              <a:prstGeom prst="rect">
                <a:avLst/>
              </a:prstGeom>
            </p:spPr>
          </p:pic>
          <p:sp>
            <p:nvSpPr>
              <p:cNvPr id="40" name="TextBox 39">
                <a:extLst>
                  <a:ext uri="{FF2B5EF4-FFF2-40B4-BE49-F238E27FC236}">
                    <a16:creationId xmlns:a16="http://schemas.microsoft.com/office/drawing/2014/main" id="{B60FDA20-3C0C-C726-1026-E223CE1F790F}"/>
                  </a:ext>
                </a:extLst>
              </p:cNvPr>
              <p:cNvSpPr txBox="1"/>
              <p:nvPr/>
            </p:nvSpPr>
            <p:spPr>
              <a:xfrm>
                <a:off x="7742662" y="3043104"/>
                <a:ext cx="1538869" cy="369332"/>
              </a:xfrm>
              <a:prstGeom prst="rect">
                <a:avLst/>
              </a:prstGeom>
              <a:noFill/>
            </p:spPr>
            <p:txBody>
              <a:bodyPr wrap="square" rtlCol="0">
                <a:spAutoFit/>
              </a:bodyPr>
              <a:lstStyle/>
              <a:p>
                <a:pPr algn="ctr"/>
                <a:r>
                  <a:rPr lang="en-US" dirty="0"/>
                  <a:t>HMI 1</a:t>
                </a:r>
              </a:p>
            </p:txBody>
          </p:sp>
        </p:grpSp>
        <p:grpSp>
          <p:nvGrpSpPr>
            <p:cNvPr id="22" name="Group 21">
              <a:extLst>
                <a:ext uri="{FF2B5EF4-FFF2-40B4-BE49-F238E27FC236}">
                  <a16:creationId xmlns:a16="http://schemas.microsoft.com/office/drawing/2014/main" id="{400B52A2-1A83-ED9E-9882-CEFA05B0230F}"/>
                </a:ext>
              </a:extLst>
            </p:cNvPr>
            <p:cNvGrpSpPr/>
            <p:nvPr/>
          </p:nvGrpSpPr>
          <p:grpSpPr>
            <a:xfrm>
              <a:off x="9573322" y="3913389"/>
              <a:ext cx="1538869" cy="1283732"/>
              <a:chOff x="7742662" y="3830890"/>
              <a:chExt cx="1538869" cy="1283732"/>
            </a:xfrm>
          </p:grpSpPr>
          <p:pic>
            <p:nvPicPr>
              <p:cNvPr id="35" name="Graphic 34" descr="Monitor with solid fill">
                <a:extLst>
                  <a:ext uri="{FF2B5EF4-FFF2-40B4-BE49-F238E27FC236}">
                    <a16:creationId xmlns:a16="http://schemas.microsoft.com/office/drawing/2014/main" id="{A5548FC3-114C-C476-999E-BBE0D41FF9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54897" y="3830890"/>
                <a:ext cx="914400" cy="914400"/>
              </a:xfrm>
              <a:prstGeom prst="rect">
                <a:avLst/>
              </a:prstGeom>
            </p:spPr>
          </p:pic>
          <p:sp>
            <p:nvSpPr>
              <p:cNvPr id="38" name="TextBox 37">
                <a:extLst>
                  <a:ext uri="{FF2B5EF4-FFF2-40B4-BE49-F238E27FC236}">
                    <a16:creationId xmlns:a16="http://schemas.microsoft.com/office/drawing/2014/main" id="{BAB3D09C-1278-5CCF-288B-ED4B22820C23}"/>
                  </a:ext>
                </a:extLst>
              </p:cNvPr>
              <p:cNvSpPr txBox="1"/>
              <p:nvPr/>
            </p:nvSpPr>
            <p:spPr>
              <a:xfrm>
                <a:off x="7742662" y="4745290"/>
                <a:ext cx="1538869" cy="369332"/>
              </a:xfrm>
              <a:prstGeom prst="rect">
                <a:avLst/>
              </a:prstGeom>
              <a:noFill/>
            </p:spPr>
            <p:txBody>
              <a:bodyPr wrap="square" rtlCol="0">
                <a:spAutoFit/>
              </a:bodyPr>
              <a:lstStyle/>
              <a:p>
                <a:pPr algn="ctr"/>
                <a:r>
                  <a:rPr lang="en-US" dirty="0"/>
                  <a:t>HMI 2</a:t>
                </a:r>
              </a:p>
            </p:txBody>
          </p:sp>
        </p:grpSp>
      </p:grpSp>
      <p:grpSp>
        <p:nvGrpSpPr>
          <p:cNvPr id="41" name="Group 40">
            <a:extLst>
              <a:ext uri="{FF2B5EF4-FFF2-40B4-BE49-F238E27FC236}">
                <a16:creationId xmlns:a16="http://schemas.microsoft.com/office/drawing/2014/main" id="{5AFA858D-AD27-FC4F-8643-D455E5515714}"/>
              </a:ext>
            </a:extLst>
          </p:cNvPr>
          <p:cNvGrpSpPr/>
          <p:nvPr/>
        </p:nvGrpSpPr>
        <p:grpSpPr>
          <a:xfrm>
            <a:off x="3987488" y="1874689"/>
            <a:ext cx="1672683" cy="3759339"/>
            <a:chOff x="4754136" y="2013108"/>
            <a:chExt cx="1672683" cy="3759339"/>
          </a:xfrm>
        </p:grpSpPr>
        <p:sp>
          <p:nvSpPr>
            <p:cNvPr id="42" name="Rectangle: Rounded Corners 41">
              <a:extLst>
                <a:ext uri="{FF2B5EF4-FFF2-40B4-BE49-F238E27FC236}">
                  <a16:creationId xmlns:a16="http://schemas.microsoft.com/office/drawing/2014/main" id="{1FFBDA57-3435-FD98-8D49-DB299CA5EC0A}"/>
                </a:ext>
              </a:extLst>
            </p:cNvPr>
            <p:cNvSpPr/>
            <p:nvPr/>
          </p:nvSpPr>
          <p:spPr>
            <a:xfrm>
              <a:off x="4754136" y="2013108"/>
              <a:ext cx="1672683" cy="375933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FE88731A-6BC0-88BD-8C72-A549CFF8E9CE}"/>
                </a:ext>
              </a:extLst>
            </p:cNvPr>
            <p:cNvSpPr txBox="1"/>
            <p:nvPr/>
          </p:nvSpPr>
          <p:spPr>
            <a:xfrm>
              <a:off x="4811750" y="3273961"/>
              <a:ext cx="1557454" cy="646331"/>
            </a:xfrm>
            <a:prstGeom prst="rect">
              <a:avLst/>
            </a:prstGeom>
            <a:noFill/>
          </p:spPr>
          <p:txBody>
            <a:bodyPr wrap="square" rtlCol="0">
              <a:spAutoFit/>
            </a:bodyPr>
            <a:lstStyle/>
            <a:p>
              <a:pPr algn="ctr"/>
              <a:r>
                <a:rPr lang="en-US" dirty="0"/>
                <a:t>Standard Interface</a:t>
              </a:r>
            </a:p>
          </p:txBody>
        </p:sp>
      </p:grpSp>
      <p:cxnSp>
        <p:nvCxnSpPr>
          <p:cNvPr id="44" name="Straight Arrow Connector 43">
            <a:extLst>
              <a:ext uri="{FF2B5EF4-FFF2-40B4-BE49-F238E27FC236}">
                <a16:creationId xmlns:a16="http://schemas.microsoft.com/office/drawing/2014/main" id="{C339D262-17D9-79D6-15E8-674BC644BA0A}"/>
              </a:ext>
            </a:extLst>
          </p:cNvPr>
          <p:cNvCxnSpPr>
            <a:stCxn id="6" idx="3"/>
          </p:cNvCxnSpPr>
          <p:nvPr/>
        </p:nvCxnSpPr>
        <p:spPr>
          <a:xfrm>
            <a:off x="2345472" y="2612499"/>
            <a:ext cx="1642016"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49A1BC75-C8BF-C94F-069C-AA4F8B7DA53A}"/>
              </a:ext>
            </a:extLst>
          </p:cNvPr>
          <p:cNvCxnSpPr/>
          <p:nvPr/>
        </p:nvCxnSpPr>
        <p:spPr>
          <a:xfrm>
            <a:off x="2115014" y="4211559"/>
            <a:ext cx="187247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7" name="TextBox 46">
            <a:extLst>
              <a:ext uri="{FF2B5EF4-FFF2-40B4-BE49-F238E27FC236}">
                <a16:creationId xmlns:a16="http://schemas.microsoft.com/office/drawing/2014/main" id="{F70FDBD2-E39D-EA5B-5617-8829F62884D0}"/>
              </a:ext>
            </a:extLst>
          </p:cNvPr>
          <p:cNvSpPr txBox="1"/>
          <p:nvPr/>
        </p:nvSpPr>
        <p:spPr>
          <a:xfrm>
            <a:off x="3957287" y="1427970"/>
            <a:ext cx="1733083" cy="369332"/>
          </a:xfrm>
          <a:prstGeom prst="rect">
            <a:avLst/>
          </a:prstGeom>
          <a:noFill/>
        </p:spPr>
        <p:txBody>
          <a:bodyPr wrap="square" rtlCol="0">
            <a:spAutoFit/>
          </a:bodyPr>
          <a:lstStyle/>
          <a:p>
            <a:pPr algn="ctr"/>
            <a:r>
              <a:rPr lang="en-US" b="1" dirty="0"/>
              <a:t>OPC Server</a:t>
            </a:r>
          </a:p>
        </p:txBody>
      </p:sp>
      <p:sp>
        <p:nvSpPr>
          <p:cNvPr id="48" name="TextBox 47">
            <a:extLst>
              <a:ext uri="{FF2B5EF4-FFF2-40B4-BE49-F238E27FC236}">
                <a16:creationId xmlns:a16="http://schemas.microsoft.com/office/drawing/2014/main" id="{0B8DCB00-B52D-C095-0D26-99069F919962}"/>
              </a:ext>
            </a:extLst>
          </p:cNvPr>
          <p:cNvSpPr txBox="1"/>
          <p:nvPr/>
        </p:nvSpPr>
        <p:spPr>
          <a:xfrm>
            <a:off x="8097555" y="1456143"/>
            <a:ext cx="1733083" cy="369332"/>
          </a:xfrm>
          <a:prstGeom prst="rect">
            <a:avLst/>
          </a:prstGeom>
          <a:noFill/>
        </p:spPr>
        <p:txBody>
          <a:bodyPr wrap="square" rtlCol="0">
            <a:spAutoFit/>
          </a:bodyPr>
          <a:lstStyle/>
          <a:p>
            <a:pPr algn="ctr"/>
            <a:r>
              <a:rPr lang="en-US" b="1" dirty="0"/>
              <a:t>OPC Client</a:t>
            </a:r>
          </a:p>
        </p:txBody>
      </p:sp>
      <p:sp>
        <p:nvSpPr>
          <p:cNvPr id="49" name="TextBox 48">
            <a:extLst>
              <a:ext uri="{FF2B5EF4-FFF2-40B4-BE49-F238E27FC236}">
                <a16:creationId xmlns:a16="http://schemas.microsoft.com/office/drawing/2014/main" id="{37447D33-0F23-87D6-5446-88FFCBFAEAEB}"/>
              </a:ext>
            </a:extLst>
          </p:cNvPr>
          <p:cNvSpPr txBox="1"/>
          <p:nvPr/>
        </p:nvSpPr>
        <p:spPr>
          <a:xfrm>
            <a:off x="2459116" y="2155299"/>
            <a:ext cx="1241502" cy="369332"/>
          </a:xfrm>
          <a:prstGeom prst="rect">
            <a:avLst/>
          </a:prstGeom>
          <a:noFill/>
        </p:spPr>
        <p:txBody>
          <a:bodyPr wrap="square" rtlCol="0">
            <a:spAutoFit/>
          </a:bodyPr>
          <a:lstStyle/>
          <a:p>
            <a:pPr algn="ctr"/>
            <a:r>
              <a:rPr lang="en-US" dirty="0"/>
              <a:t>OPC Data</a:t>
            </a:r>
          </a:p>
        </p:txBody>
      </p:sp>
      <p:sp>
        <p:nvSpPr>
          <p:cNvPr id="50" name="TextBox 49">
            <a:extLst>
              <a:ext uri="{FF2B5EF4-FFF2-40B4-BE49-F238E27FC236}">
                <a16:creationId xmlns:a16="http://schemas.microsoft.com/office/drawing/2014/main" id="{B0CEBF1E-C3B9-70B1-596F-1CECCFA80257}"/>
              </a:ext>
            </a:extLst>
          </p:cNvPr>
          <p:cNvSpPr txBox="1"/>
          <p:nvPr/>
        </p:nvSpPr>
        <p:spPr>
          <a:xfrm>
            <a:off x="2439326" y="3758450"/>
            <a:ext cx="1241502" cy="369332"/>
          </a:xfrm>
          <a:prstGeom prst="rect">
            <a:avLst/>
          </a:prstGeom>
          <a:noFill/>
        </p:spPr>
        <p:txBody>
          <a:bodyPr wrap="square" rtlCol="0">
            <a:spAutoFit/>
          </a:bodyPr>
          <a:lstStyle/>
          <a:p>
            <a:pPr algn="ctr"/>
            <a:r>
              <a:rPr lang="en-US" dirty="0"/>
              <a:t>OPC Data</a:t>
            </a:r>
          </a:p>
        </p:txBody>
      </p:sp>
      <p:grpSp>
        <p:nvGrpSpPr>
          <p:cNvPr id="54" name="Group 53">
            <a:extLst>
              <a:ext uri="{FF2B5EF4-FFF2-40B4-BE49-F238E27FC236}">
                <a16:creationId xmlns:a16="http://schemas.microsoft.com/office/drawing/2014/main" id="{56853C69-6912-739A-1D19-A87A3EBF4F75}"/>
              </a:ext>
            </a:extLst>
          </p:cNvPr>
          <p:cNvGrpSpPr/>
          <p:nvPr/>
        </p:nvGrpSpPr>
        <p:grpSpPr>
          <a:xfrm>
            <a:off x="5660171" y="3305095"/>
            <a:ext cx="2380233" cy="449264"/>
            <a:chOff x="5660171" y="3305095"/>
            <a:chExt cx="2380233" cy="449264"/>
          </a:xfrm>
        </p:grpSpPr>
        <p:cxnSp>
          <p:nvCxnSpPr>
            <p:cNvPr id="46" name="Straight Arrow Connector 45">
              <a:extLst>
                <a:ext uri="{FF2B5EF4-FFF2-40B4-BE49-F238E27FC236}">
                  <a16:creationId xmlns:a16="http://schemas.microsoft.com/office/drawing/2014/main" id="{B4602911-F16C-F314-DE6B-0F56D4712C01}"/>
                </a:ext>
              </a:extLst>
            </p:cNvPr>
            <p:cNvCxnSpPr>
              <a:stCxn id="42" idx="3"/>
              <a:endCxn id="20" idx="1"/>
            </p:cNvCxnSpPr>
            <p:nvPr/>
          </p:nvCxnSpPr>
          <p:spPr>
            <a:xfrm>
              <a:off x="5660171" y="3754359"/>
              <a:ext cx="238023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1" name="TextBox 50">
              <a:extLst>
                <a:ext uri="{FF2B5EF4-FFF2-40B4-BE49-F238E27FC236}">
                  <a16:creationId xmlns:a16="http://schemas.microsoft.com/office/drawing/2014/main" id="{2E9C3E6A-CC97-97E5-8C52-DD93C2BCBBA9}"/>
                </a:ext>
              </a:extLst>
            </p:cNvPr>
            <p:cNvSpPr txBox="1"/>
            <p:nvPr/>
          </p:nvSpPr>
          <p:spPr>
            <a:xfrm>
              <a:off x="6022309" y="3305095"/>
              <a:ext cx="1655956" cy="369332"/>
            </a:xfrm>
            <a:prstGeom prst="rect">
              <a:avLst/>
            </a:prstGeom>
            <a:noFill/>
          </p:spPr>
          <p:txBody>
            <a:bodyPr wrap="square" rtlCol="0">
              <a:spAutoFit/>
            </a:bodyPr>
            <a:lstStyle/>
            <a:p>
              <a:pPr algn="ctr"/>
              <a:r>
                <a:rPr lang="en-US" dirty="0"/>
                <a:t>DCOM/COM</a:t>
              </a:r>
            </a:p>
          </p:txBody>
        </p:sp>
      </p:grpSp>
      <p:grpSp>
        <p:nvGrpSpPr>
          <p:cNvPr id="62" name="Group 61">
            <a:extLst>
              <a:ext uri="{FF2B5EF4-FFF2-40B4-BE49-F238E27FC236}">
                <a16:creationId xmlns:a16="http://schemas.microsoft.com/office/drawing/2014/main" id="{3B4B4C20-D537-9883-71D4-1D3B999932BC}"/>
              </a:ext>
            </a:extLst>
          </p:cNvPr>
          <p:cNvGrpSpPr/>
          <p:nvPr/>
        </p:nvGrpSpPr>
        <p:grpSpPr>
          <a:xfrm>
            <a:off x="-2414994" y="689950"/>
            <a:ext cx="2380233" cy="1911167"/>
            <a:chOff x="-2479289" y="2987532"/>
            <a:chExt cx="2380233" cy="1911167"/>
          </a:xfrm>
        </p:grpSpPr>
        <p:grpSp>
          <p:nvGrpSpPr>
            <p:cNvPr id="60" name="Group 59">
              <a:extLst>
                <a:ext uri="{FF2B5EF4-FFF2-40B4-BE49-F238E27FC236}">
                  <a16:creationId xmlns:a16="http://schemas.microsoft.com/office/drawing/2014/main" id="{942E02EF-F1F8-0D4C-1378-8663C0CFB87A}"/>
                </a:ext>
              </a:extLst>
            </p:cNvPr>
            <p:cNvGrpSpPr/>
            <p:nvPr/>
          </p:nvGrpSpPr>
          <p:grpSpPr>
            <a:xfrm>
              <a:off x="-2479289" y="2987532"/>
              <a:ext cx="2380233" cy="1911167"/>
              <a:chOff x="5504053" y="4525628"/>
              <a:chExt cx="2380233" cy="1911167"/>
            </a:xfrm>
          </p:grpSpPr>
          <p:sp>
            <p:nvSpPr>
              <p:cNvPr id="59" name="Rectangle: Rounded Corners 58">
                <a:extLst>
                  <a:ext uri="{FF2B5EF4-FFF2-40B4-BE49-F238E27FC236}">
                    <a16:creationId xmlns:a16="http://schemas.microsoft.com/office/drawing/2014/main" id="{C1C1ED7E-4118-ED03-671C-A33BE055CF1D}"/>
                  </a:ext>
                </a:extLst>
              </p:cNvPr>
              <p:cNvSpPr/>
              <p:nvPr/>
            </p:nvSpPr>
            <p:spPr>
              <a:xfrm>
                <a:off x="5504053" y="4525628"/>
                <a:ext cx="2380233" cy="191116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pic>
            <p:nvPicPr>
              <p:cNvPr id="58" name="Graphic 57" descr="Laptop with solid fill">
                <a:extLst>
                  <a:ext uri="{FF2B5EF4-FFF2-40B4-BE49-F238E27FC236}">
                    <a16:creationId xmlns:a16="http://schemas.microsoft.com/office/drawing/2014/main" id="{8B21EDD5-0E6B-FDF7-E49E-A67C2A60C38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7162" y="4937149"/>
                <a:ext cx="1394014" cy="1394014"/>
              </a:xfrm>
              <a:prstGeom prst="rect">
                <a:avLst/>
              </a:prstGeom>
            </p:spPr>
          </p:pic>
        </p:grpSp>
        <p:sp>
          <p:nvSpPr>
            <p:cNvPr id="61" name="TextBox 60">
              <a:extLst>
                <a:ext uri="{FF2B5EF4-FFF2-40B4-BE49-F238E27FC236}">
                  <a16:creationId xmlns:a16="http://schemas.microsoft.com/office/drawing/2014/main" id="{221B40C0-4095-12C6-9A35-428C76B035DB}"/>
                </a:ext>
              </a:extLst>
            </p:cNvPr>
            <p:cNvSpPr txBox="1"/>
            <p:nvPr/>
          </p:nvSpPr>
          <p:spPr>
            <a:xfrm>
              <a:off x="-2229961" y="3037806"/>
              <a:ext cx="1881579" cy="646331"/>
            </a:xfrm>
            <a:prstGeom prst="rect">
              <a:avLst/>
            </a:prstGeom>
            <a:noFill/>
          </p:spPr>
          <p:txBody>
            <a:bodyPr wrap="square" rtlCol="0">
              <a:spAutoFit/>
            </a:bodyPr>
            <a:lstStyle/>
            <a:p>
              <a:pPr algn="ctr"/>
              <a:r>
                <a:rPr lang="en-US" dirty="0"/>
                <a:t>Depend on Windows OS</a:t>
              </a:r>
            </a:p>
          </p:txBody>
        </p:sp>
      </p:grpSp>
      <p:grpSp>
        <p:nvGrpSpPr>
          <p:cNvPr id="88" name="Group 87">
            <a:extLst>
              <a:ext uri="{FF2B5EF4-FFF2-40B4-BE49-F238E27FC236}">
                <a16:creationId xmlns:a16="http://schemas.microsoft.com/office/drawing/2014/main" id="{DC88C711-8174-F30C-C255-76160E4612D2}"/>
              </a:ext>
            </a:extLst>
          </p:cNvPr>
          <p:cNvGrpSpPr/>
          <p:nvPr/>
        </p:nvGrpSpPr>
        <p:grpSpPr>
          <a:xfrm>
            <a:off x="-2446697" y="2630683"/>
            <a:ext cx="2380233" cy="1911167"/>
            <a:chOff x="-2511739" y="3305095"/>
            <a:chExt cx="2380233" cy="1911167"/>
          </a:xfrm>
        </p:grpSpPr>
        <p:grpSp>
          <p:nvGrpSpPr>
            <p:cNvPr id="63" name="Group 62">
              <a:extLst>
                <a:ext uri="{FF2B5EF4-FFF2-40B4-BE49-F238E27FC236}">
                  <a16:creationId xmlns:a16="http://schemas.microsoft.com/office/drawing/2014/main" id="{B4CFF56A-432F-461F-9B88-A449895BD9F2}"/>
                </a:ext>
              </a:extLst>
            </p:cNvPr>
            <p:cNvGrpSpPr/>
            <p:nvPr/>
          </p:nvGrpSpPr>
          <p:grpSpPr>
            <a:xfrm>
              <a:off x="-2511739" y="3305095"/>
              <a:ext cx="2380233" cy="1911167"/>
              <a:chOff x="-2479289" y="2987532"/>
              <a:chExt cx="2380233" cy="1911167"/>
            </a:xfrm>
          </p:grpSpPr>
          <p:sp>
            <p:nvSpPr>
              <p:cNvPr id="67" name="Rectangle: Rounded Corners 66">
                <a:extLst>
                  <a:ext uri="{FF2B5EF4-FFF2-40B4-BE49-F238E27FC236}">
                    <a16:creationId xmlns:a16="http://schemas.microsoft.com/office/drawing/2014/main" id="{8007BCB3-0E00-2E04-D42D-745E8FAE11F4}"/>
                  </a:ext>
                </a:extLst>
              </p:cNvPr>
              <p:cNvSpPr/>
              <p:nvPr/>
            </p:nvSpPr>
            <p:spPr>
              <a:xfrm>
                <a:off x="-2479289" y="2987532"/>
                <a:ext cx="2380233" cy="191116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6FC96158-6B00-AD75-09BC-997D076BAB0A}"/>
                  </a:ext>
                </a:extLst>
              </p:cNvPr>
              <p:cNvSpPr txBox="1"/>
              <p:nvPr/>
            </p:nvSpPr>
            <p:spPr>
              <a:xfrm>
                <a:off x="-2229961" y="3037806"/>
                <a:ext cx="1881579" cy="646331"/>
              </a:xfrm>
              <a:prstGeom prst="rect">
                <a:avLst/>
              </a:prstGeom>
              <a:noFill/>
            </p:spPr>
            <p:txBody>
              <a:bodyPr wrap="square" rtlCol="0">
                <a:spAutoFit/>
              </a:bodyPr>
              <a:lstStyle/>
              <a:p>
                <a:pPr algn="ctr"/>
                <a:r>
                  <a:rPr lang="en-US" dirty="0"/>
                  <a:t>Cannot connect to the Internet</a:t>
                </a:r>
              </a:p>
            </p:txBody>
          </p:sp>
        </p:grpSp>
        <p:grpSp>
          <p:nvGrpSpPr>
            <p:cNvPr id="86" name="Group 85">
              <a:extLst>
                <a:ext uri="{FF2B5EF4-FFF2-40B4-BE49-F238E27FC236}">
                  <a16:creationId xmlns:a16="http://schemas.microsoft.com/office/drawing/2014/main" id="{4F2CC937-C238-B7F1-129D-DDF2829F619C}"/>
                </a:ext>
              </a:extLst>
            </p:cNvPr>
            <p:cNvGrpSpPr/>
            <p:nvPr/>
          </p:nvGrpSpPr>
          <p:grpSpPr>
            <a:xfrm>
              <a:off x="-1910780" y="3972606"/>
              <a:ext cx="1178313" cy="1177347"/>
              <a:chOff x="1184024" y="5052033"/>
              <a:chExt cx="1408495" cy="1514992"/>
            </a:xfrm>
          </p:grpSpPr>
          <p:sp>
            <p:nvSpPr>
              <p:cNvPr id="80" name="&quot;Not Allowed&quot; Symbol 79">
                <a:extLst>
                  <a:ext uri="{FF2B5EF4-FFF2-40B4-BE49-F238E27FC236}">
                    <a16:creationId xmlns:a16="http://schemas.microsoft.com/office/drawing/2014/main" id="{F306136B-52A5-7CEC-EFB9-9FBD4C2F33AC}"/>
                  </a:ext>
                </a:extLst>
              </p:cNvPr>
              <p:cNvSpPr/>
              <p:nvPr/>
            </p:nvSpPr>
            <p:spPr>
              <a:xfrm>
                <a:off x="1184024" y="5052033"/>
                <a:ext cx="1408495" cy="1514992"/>
              </a:xfrm>
              <a:prstGeom prst="noSmoking">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5" name="Graphic 74" descr="Cloud Computing with solid fill">
                <a:extLst>
                  <a:ext uri="{FF2B5EF4-FFF2-40B4-BE49-F238E27FC236}">
                    <a16:creationId xmlns:a16="http://schemas.microsoft.com/office/drawing/2014/main" id="{2F4D6B7B-90E6-4506-6524-626FF2B20E3A}"/>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1356676" y="5167494"/>
                <a:ext cx="1147271" cy="1147271"/>
              </a:xfrm>
              <a:prstGeom prst="rect">
                <a:avLst/>
              </a:prstGeom>
            </p:spPr>
          </p:pic>
        </p:grpSp>
      </p:grpSp>
      <p:grpSp>
        <p:nvGrpSpPr>
          <p:cNvPr id="101" name="Group 100">
            <a:extLst>
              <a:ext uri="{FF2B5EF4-FFF2-40B4-BE49-F238E27FC236}">
                <a16:creationId xmlns:a16="http://schemas.microsoft.com/office/drawing/2014/main" id="{1B41164B-F300-2E50-6C82-5625846BF0AA}"/>
              </a:ext>
            </a:extLst>
          </p:cNvPr>
          <p:cNvGrpSpPr/>
          <p:nvPr/>
        </p:nvGrpSpPr>
        <p:grpSpPr>
          <a:xfrm>
            <a:off x="-2446865" y="4592124"/>
            <a:ext cx="2380233" cy="1911167"/>
            <a:chOff x="-2479289" y="2987532"/>
            <a:chExt cx="2380233" cy="1911167"/>
          </a:xfrm>
        </p:grpSpPr>
        <p:grpSp>
          <p:nvGrpSpPr>
            <p:cNvPr id="103" name="Group 102">
              <a:extLst>
                <a:ext uri="{FF2B5EF4-FFF2-40B4-BE49-F238E27FC236}">
                  <a16:creationId xmlns:a16="http://schemas.microsoft.com/office/drawing/2014/main" id="{306C5D66-040B-55AA-342F-8C486CDF4AD2}"/>
                </a:ext>
              </a:extLst>
            </p:cNvPr>
            <p:cNvGrpSpPr/>
            <p:nvPr/>
          </p:nvGrpSpPr>
          <p:grpSpPr>
            <a:xfrm>
              <a:off x="-2479289" y="2987532"/>
              <a:ext cx="2380233" cy="1911167"/>
              <a:chOff x="5504053" y="4525628"/>
              <a:chExt cx="2380233" cy="1911167"/>
            </a:xfrm>
          </p:grpSpPr>
          <p:sp>
            <p:nvSpPr>
              <p:cNvPr id="107" name="Rectangle: Rounded Corners 106">
                <a:extLst>
                  <a:ext uri="{FF2B5EF4-FFF2-40B4-BE49-F238E27FC236}">
                    <a16:creationId xmlns:a16="http://schemas.microsoft.com/office/drawing/2014/main" id="{41E3A220-153C-F68F-8200-76AB3908A5A3}"/>
                  </a:ext>
                </a:extLst>
              </p:cNvPr>
              <p:cNvSpPr/>
              <p:nvPr/>
            </p:nvSpPr>
            <p:spPr>
              <a:xfrm>
                <a:off x="5504053" y="4525628"/>
                <a:ext cx="2380233" cy="191116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pic>
            <p:nvPicPr>
              <p:cNvPr id="108" name="Graphic 107" descr="Shield Cross with solid fill">
                <a:extLst>
                  <a:ext uri="{FF2B5EF4-FFF2-40B4-BE49-F238E27FC236}">
                    <a16:creationId xmlns:a16="http://schemas.microsoft.com/office/drawing/2014/main" id="{AE728C0E-4CE7-F3B2-7BB4-6FF53DC336BA}"/>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5997162" y="4937149"/>
                <a:ext cx="1394014" cy="1394014"/>
              </a:xfrm>
              <a:prstGeom prst="rect">
                <a:avLst/>
              </a:prstGeom>
            </p:spPr>
          </p:pic>
        </p:grpSp>
        <p:sp>
          <p:nvSpPr>
            <p:cNvPr id="105" name="TextBox 104">
              <a:extLst>
                <a:ext uri="{FF2B5EF4-FFF2-40B4-BE49-F238E27FC236}">
                  <a16:creationId xmlns:a16="http://schemas.microsoft.com/office/drawing/2014/main" id="{D92BB6AD-BF1D-9A25-3B2F-1975C43340AE}"/>
                </a:ext>
              </a:extLst>
            </p:cNvPr>
            <p:cNvSpPr txBox="1"/>
            <p:nvPr/>
          </p:nvSpPr>
          <p:spPr>
            <a:xfrm>
              <a:off x="-2229961" y="3037806"/>
              <a:ext cx="1881579" cy="369332"/>
            </a:xfrm>
            <a:prstGeom prst="rect">
              <a:avLst/>
            </a:prstGeom>
            <a:noFill/>
          </p:spPr>
          <p:txBody>
            <a:bodyPr wrap="square" rtlCol="0">
              <a:spAutoFit/>
            </a:bodyPr>
            <a:lstStyle/>
            <a:p>
              <a:pPr algn="ctr"/>
              <a:r>
                <a:rPr lang="en-US" dirty="0"/>
                <a:t>Not Secure</a:t>
              </a:r>
            </a:p>
          </p:txBody>
        </p:sp>
      </p:grpSp>
      <p:grpSp>
        <p:nvGrpSpPr>
          <p:cNvPr id="113" name="Group 112">
            <a:extLst>
              <a:ext uri="{FF2B5EF4-FFF2-40B4-BE49-F238E27FC236}">
                <a16:creationId xmlns:a16="http://schemas.microsoft.com/office/drawing/2014/main" id="{4CC91FB9-F026-83F0-7649-B1526AB6AFEF}"/>
              </a:ext>
            </a:extLst>
          </p:cNvPr>
          <p:cNvGrpSpPr/>
          <p:nvPr/>
        </p:nvGrpSpPr>
        <p:grpSpPr>
          <a:xfrm>
            <a:off x="-2418711" y="6609572"/>
            <a:ext cx="2380233" cy="1911167"/>
            <a:chOff x="-2479289" y="2987532"/>
            <a:chExt cx="2380233" cy="1911167"/>
          </a:xfrm>
        </p:grpSpPr>
        <p:grpSp>
          <p:nvGrpSpPr>
            <p:cNvPr id="114" name="Group 113">
              <a:extLst>
                <a:ext uri="{FF2B5EF4-FFF2-40B4-BE49-F238E27FC236}">
                  <a16:creationId xmlns:a16="http://schemas.microsoft.com/office/drawing/2014/main" id="{D395C57C-20BD-ADE4-7709-FC8358D4B05A}"/>
                </a:ext>
              </a:extLst>
            </p:cNvPr>
            <p:cNvGrpSpPr/>
            <p:nvPr/>
          </p:nvGrpSpPr>
          <p:grpSpPr>
            <a:xfrm>
              <a:off x="-2479289" y="2987532"/>
              <a:ext cx="2380233" cy="1911167"/>
              <a:chOff x="5504053" y="4525628"/>
              <a:chExt cx="2380233" cy="1911167"/>
            </a:xfrm>
          </p:grpSpPr>
          <p:sp>
            <p:nvSpPr>
              <p:cNvPr id="116" name="Rectangle: Rounded Corners 115">
                <a:extLst>
                  <a:ext uri="{FF2B5EF4-FFF2-40B4-BE49-F238E27FC236}">
                    <a16:creationId xmlns:a16="http://schemas.microsoft.com/office/drawing/2014/main" id="{5AEE761D-B8DA-05BA-97B7-965C8E863A59}"/>
                  </a:ext>
                </a:extLst>
              </p:cNvPr>
              <p:cNvSpPr/>
              <p:nvPr/>
            </p:nvSpPr>
            <p:spPr>
              <a:xfrm>
                <a:off x="5504053" y="4525628"/>
                <a:ext cx="2380233" cy="191116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pic>
            <p:nvPicPr>
              <p:cNvPr id="117" name="Graphic 116" descr="Disk with solid fill">
                <a:extLst>
                  <a:ext uri="{FF2B5EF4-FFF2-40B4-BE49-F238E27FC236}">
                    <a16:creationId xmlns:a16="http://schemas.microsoft.com/office/drawing/2014/main" id="{1955E7C8-72D7-3D91-C19A-28806DD92A1B}"/>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5997162" y="4937149"/>
                <a:ext cx="1394014" cy="1394014"/>
              </a:xfrm>
              <a:prstGeom prst="rect">
                <a:avLst/>
              </a:prstGeom>
            </p:spPr>
          </p:pic>
        </p:grpSp>
        <p:sp>
          <p:nvSpPr>
            <p:cNvPr id="115" name="TextBox 114">
              <a:extLst>
                <a:ext uri="{FF2B5EF4-FFF2-40B4-BE49-F238E27FC236}">
                  <a16:creationId xmlns:a16="http://schemas.microsoft.com/office/drawing/2014/main" id="{6F32C2D9-AA9C-57FA-1FF8-0BF642109E03}"/>
                </a:ext>
              </a:extLst>
            </p:cNvPr>
            <p:cNvSpPr txBox="1"/>
            <p:nvPr/>
          </p:nvSpPr>
          <p:spPr>
            <a:xfrm>
              <a:off x="-2229961" y="3037806"/>
              <a:ext cx="1881579" cy="369332"/>
            </a:xfrm>
            <a:prstGeom prst="rect">
              <a:avLst/>
            </a:prstGeom>
            <a:noFill/>
          </p:spPr>
          <p:txBody>
            <a:bodyPr wrap="square" rtlCol="0">
              <a:spAutoFit/>
            </a:bodyPr>
            <a:lstStyle/>
            <a:p>
              <a:pPr algn="ctr"/>
              <a:r>
                <a:rPr lang="en-US" dirty="0"/>
                <a:t>Simple Data</a:t>
              </a:r>
            </a:p>
          </p:txBody>
        </p:sp>
      </p:grpSp>
    </p:spTree>
    <p:extLst>
      <p:ext uri="{BB962C8B-B14F-4D97-AF65-F5344CB8AC3E}">
        <p14:creationId xmlns:p14="http://schemas.microsoft.com/office/powerpoint/2010/main" val="29387851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1"/>
                                        </p:tgtEl>
                                      </p:cBhvr>
                                    </p:animEffect>
                                    <p:set>
                                      <p:cBhvr>
                                        <p:cTn id="7" dur="1" fill="hold">
                                          <p:stCondLst>
                                            <p:cond delay="499"/>
                                          </p:stCondLst>
                                        </p:cTn>
                                        <p:tgtEl>
                                          <p:spTgt spid="4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4"/>
                                        </p:tgtEl>
                                      </p:cBhvr>
                                    </p:animEffect>
                                    <p:set>
                                      <p:cBhvr>
                                        <p:cTn id="10" dur="1" fill="hold">
                                          <p:stCondLst>
                                            <p:cond delay="499"/>
                                          </p:stCondLst>
                                        </p:cTn>
                                        <p:tgtEl>
                                          <p:spTgt spid="4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9"/>
                                        </p:tgtEl>
                                      </p:cBhvr>
                                    </p:animEffect>
                                    <p:set>
                                      <p:cBhvr>
                                        <p:cTn id="13" dur="1" fill="hold">
                                          <p:stCondLst>
                                            <p:cond delay="499"/>
                                          </p:stCondLst>
                                        </p:cTn>
                                        <p:tgtEl>
                                          <p:spTgt spid="49"/>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5"/>
                                        </p:tgtEl>
                                      </p:cBhvr>
                                    </p:animEffect>
                                    <p:set>
                                      <p:cBhvr>
                                        <p:cTn id="22" dur="1" fill="hold">
                                          <p:stCondLst>
                                            <p:cond delay="499"/>
                                          </p:stCondLst>
                                        </p:cTn>
                                        <p:tgtEl>
                                          <p:spTgt spid="45"/>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0"/>
                                        </p:tgtEl>
                                      </p:cBhvr>
                                    </p:animEffect>
                                    <p:set>
                                      <p:cBhvr>
                                        <p:cTn id="25" dur="1" fill="hold">
                                          <p:stCondLst>
                                            <p:cond delay="499"/>
                                          </p:stCondLst>
                                        </p:cTn>
                                        <p:tgtEl>
                                          <p:spTgt spid="50"/>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48"/>
                                        </p:tgtEl>
                                      </p:cBhvr>
                                    </p:animEffect>
                                    <p:set>
                                      <p:cBhvr>
                                        <p:cTn id="31" dur="1" fill="hold">
                                          <p:stCondLst>
                                            <p:cond delay="499"/>
                                          </p:stCondLst>
                                        </p:cTn>
                                        <p:tgtEl>
                                          <p:spTgt spid="48"/>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47"/>
                                        </p:tgtEl>
                                      </p:cBhvr>
                                    </p:animEffect>
                                    <p:set>
                                      <p:cBhvr>
                                        <p:cTn id="34" dur="1" fill="hold">
                                          <p:stCondLst>
                                            <p:cond delay="499"/>
                                          </p:stCondLst>
                                        </p:cTn>
                                        <p:tgtEl>
                                          <p:spTgt spid="4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1.04167E-6 -3.33333E-6 L -0.34675 -0.2412 " pathEditMode="relative" rAng="0" ptsTypes="AA">
                                      <p:cBhvr>
                                        <p:cTn id="38" dur="2000" fill="hold"/>
                                        <p:tgtEl>
                                          <p:spTgt spid="54"/>
                                        </p:tgtEl>
                                        <p:attrNameLst>
                                          <p:attrName>ppt_x</p:attrName>
                                          <p:attrName>ppt_y</p:attrName>
                                        </p:attrNameLst>
                                      </p:cBhvr>
                                      <p:rCtr x="-17344" y="-12060"/>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nodeType="clickEffect">
                                  <p:stCondLst>
                                    <p:cond delay="0"/>
                                  </p:stCondLst>
                                  <p:childTnLst>
                                    <p:animMotion origin="layout" path="M 0.00312 0.01436 L 0.56706 0.08866 " pathEditMode="relative" rAng="0" ptsTypes="AA">
                                      <p:cBhvr>
                                        <p:cTn id="42" dur="2000" fill="hold"/>
                                        <p:tgtEl>
                                          <p:spTgt spid="62"/>
                                        </p:tgtEl>
                                        <p:attrNameLst>
                                          <p:attrName>ppt_x</p:attrName>
                                          <p:attrName>ppt_y</p:attrName>
                                        </p:attrNameLst>
                                      </p:cBhvr>
                                      <p:rCtr x="28190" y="3704"/>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4.79167E-6 3.33333E-6 L 0.56718 0.09791 " pathEditMode="relative" rAng="0" ptsTypes="AA">
                                      <p:cBhvr>
                                        <p:cTn id="46" dur="2000" fill="hold"/>
                                        <p:tgtEl>
                                          <p:spTgt spid="88"/>
                                        </p:tgtEl>
                                        <p:attrNameLst>
                                          <p:attrName>ppt_x</p:attrName>
                                          <p:attrName>ppt_y</p:attrName>
                                        </p:attrNameLst>
                                      </p:cBhvr>
                                      <p:rCtr x="28359" y="4884"/>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nodeType="clickEffect">
                                  <p:stCondLst>
                                    <p:cond delay="0"/>
                                  </p:stCondLst>
                                  <p:childTnLst>
                                    <p:animMotion origin="layout" path="M 4.79167E-6 2.22222E-6 L 0.87578 -0.47593 " pathEditMode="relative" rAng="0" ptsTypes="AA">
                                      <p:cBhvr>
                                        <p:cTn id="50" dur="2000" fill="hold"/>
                                        <p:tgtEl>
                                          <p:spTgt spid="101"/>
                                        </p:tgtEl>
                                        <p:attrNameLst>
                                          <p:attrName>ppt_x</p:attrName>
                                          <p:attrName>ppt_y</p:attrName>
                                        </p:attrNameLst>
                                      </p:cBhvr>
                                      <p:rCtr x="43789" y="-23796"/>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nodeType="clickEffect">
                                  <p:stCondLst>
                                    <p:cond delay="0"/>
                                  </p:stCondLst>
                                  <p:childTnLst>
                                    <p:animMotion origin="layout" path="M 1.25E-6 7.40741E-7 L 0.87357 -0.47894 " pathEditMode="relative" rAng="0" ptsTypes="AA">
                                      <p:cBhvr>
                                        <p:cTn id="54" dur="2000" fill="hold"/>
                                        <p:tgtEl>
                                          <p:spTgt spid="113"/>
                                        </p:tgtEl>
                                        <p:attrNameLst>
                                          <p:attrName>ppt_x</p:attrName>
                                          <p:attrName>ppt_y</p:attrName>
                                        </p:attrNameLst>
                                      </p:cBhvr>
                                      <p:rCtr x="43672" y="-23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A9F08-6A96-0782-F58C-E98E7429F9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30AEA-9C48-D43E-1398-6B92B71CEEF1}"/>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FFE1CAA6-C189-A7EF-3628-390D288C2B73}"/>
              </a:ext>
            </a:extLst>
          </p:cNvPr>
          <p:cNvSpPr>
            <a:spLocks noGrp="1"/>
          </p:cNvSpPr>
          <p:nvPr>
            <p:ph type="body" sz="quarter" idx="13"/>
          </p:nvPr>
        </p:nvSpPr>
        <p:spPr/>
        <p:txBody>
          <a:bodyPr/>
          <a:lstStyle/>
          <a:p>
            <a:r>
              <a:rPr lang="en-US" dirty="0"/>
              <a:t>Solution </a:t>
            </a:r>
          </a:p>
        </p:txBody>
      </p:sp>
      <p:sp>
        <p:nvSpPr>
          <p:cNvPr id="4" name="Footer Placeholder 3">
            <a:extLst>
              <a:ext uri="{FF2B5EF4-FFF2-40B4-BE49-F238E27FC236}">
                <a16:creationId xmlns:a16="http://schemas.microsoft.com/office/drawing/2014/main" id="{13591C90-7EB5-E253-1CCC-91FA91E57CBD}"/>
              </a:ext>
            </a:extLst>
          </p:cNvPr>
          <p:cNvSpPr>
            <a:spLocks noGrp="1"/>
          </p:cNvSpPr>
          <p:nvPr>
            <p:ph type="ftr" sz="quarter" idx="3"/>
          </p:nvPr>
        </p:nvSpPr>
        <p:spPr/>
        <p:txBody>
          <a:bodyPr/>
          <a:lstStyle/>
          <a:p>
            <a:r>
              <a:rPr lang="de-DE"/>
              <a:t>Technische Hochschule Ulm | Ahmed Ibrahim Almohamed</a:t>
            </a:r>
            <a:endParaRPr lang="de-DE" dirty="0"/>
          </a:p>
        </p:txBody>
      </p:sp>
      <p:sp>
        <p:nvSpPr>
          <p:cNvPr id="10" name="TextBox 9">
            <a:extLst>
              <a:ext uri="{FF2B5EF4-FFF2-40B4-BE49-F238E27FC236}">
                <a16:creationId xmlns:a16="http://schemas.microsoft.com/office/drawing/2014/main" id="{97D403C8-F7F4-61E7-E2DA-25BF87E52E50}"/>
              </a:ext>
            </a:extLst>
          </p:cNvPr>
          <p:cNvSpPr txBox="1"/>
          <p:nvPr/>
        </p:nvSpPr>
        <p:spPr>
          <a:xfrm>
            <a:off x="1789880" y="1579529"/>
            <a:ext cx="8612240" cy="646331"/>
          </a:xfrm>
          <a:prstGeom prst="rect">
            <a:avLst/>
          </a:prstGeom>
          <a:noFill/>
        </p:spPr>
        <p:txBody>
          <a:bodyPr wrap="square" rtlCol="0">
            <a:spAutoFit/>
          </a:bodyPr>
          <a:lstStyle/>
          <a:p>
            <a:pPr algn="ctr"/>
            <a:r>
              <a:rPr lang="en-US" dirty="0"/>
              <a:t>“A Solution was developed by going back to drawing board and developing  new set of requirements or OPCUA “</a:t>
            </a:r>
          </a:p>
        </p:txBody>
      </p:sp>
      <p:sp>
        <p:nvSpPr>
          <p:cNvPr id="11" name="Rectangle: Diagonal Corners Rounded 10">
            <a:extLst>
              <a:ext uri="{FF2B5EF4-FFF2-40B4-BE49-F238E27FC236}">
                <a16:creationId xmlns:a16="http://schemas.microsoft.com/office/drawing/2014/main" id="{A67F6F03-C641-718D-7BD1-68B8C5174064}"/>
              </a:ext>
            </a:extLst>
          </p:cNvPr>
          <p:cNvSpPr/>
          <p:nvPr/>
        </p:nvSpPr>
        <p:spPr>
          <a:xfrm>
            <a:off x="1789880" y="2644137"/>
            <a:ext cx="3222172" cy="1538514"/>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Cross Platform &amp; Internet Read</a:t>
            </a:r>
          </a:p>
        </p:txBody>
      </p:sp>
      <p:sp>
        <p:nvSpPr>
          <p:cNvPr id="12" name="Rectangle: Diagonal Corners Rounded 11">
            <a:extLst>
              <a:ext uri="{FF2B5EF4-FFF2-40B4-BE49-F238E27FC236}">
                <a16:creationId xmlns:a16="http://schemas.microsoft.com/office/drawing/2014/main" id="{849B34F1-3607-D8C4-B7D3-5E89E37ED09A}"/>
              </a:ext>
            </a:extLst>
          </p:cNvPr>
          <p:cNvSpPr/>
          <p:nvPr/>
        </p:nvSpPr>
        <p:spPr>
          <a:xfrm>
            <a:off x="6929501" y="2644137"/>
            <a:ext cx="3222172" cy="1538514"/>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Complex Information Model</a:t>
            </a:r>
          </a:p>
        </p:txBody>
      </p:sp>
      <p:sp>
        <p:nvSpPr>
          <p:cNvPr id="14" name="Rectangle: Diagonal Corners Rounded 13">
            <a:extLst>
              <a:ext uri="{FF2B5EF4-FFF2-40B4-BE49-F238E27FC236}">
                <a16:creationId xmlns:a16="http://schemas.microsoft.com/office/drawing/2014/main" id="{CB7FDC11-A4AE-5491-9943-8D978479E960}"/>
              </a:ext>
            </a:extLst>
          </p:cNvPr>
          <p:cNvSpPr/>
          <p:nvPr/>
        </p:nvSpPr>
        <p:spPr>
          <a:xfrm>
            <a:off x="1789880" y="4474798"/>
            <a:ext cx="3222172" cy="1538514"/>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Service Oriented Architecture</a:t>
            </a:r>
          </a:p>
        </p:txBody>
      </p:sp>
      <p:sp>
        <p:nvSpPr>
          <p:cNvPr id="16" name="Rectangle: Diagonal Corners Rounded 15">
            <a:extLst>
              <a:ext uri="{FF2B5EF4-FFF2-40B4-BE49-F238E27FC236}">
                <a16:creationId xmlns:a16="http://schemas.microsoft.com/office/drawing/2014/main" id="{F9967674-8C89-1964-5D07-E75B98F40125}"/>
              </a:ext>
            </a:extLst>
          </p:cNvPr>
          <p:cNvSpPr/>
          <p:nvPr/>
        </p:nvSpPr>
        <p:spPr>
          <a:xfrm>
            <a:off x="6929501" y="4474798"/>
            <a:ext cx="3222172" cy="1538514"/>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Simplified IT Integration</a:t>
            </a:r>
          </a:p>
        </p:txBody>
      </p:sp>
      <p:pic>
        <p:nvPicPr>
          <p:cNvPr id="27" name="Picture 26">
            <a:extLst>
              <a:ext uri="{FF2B5EF4-FFF2-40B4-BE49-F238E27FC236}">
                <a16:creationId xmlns:a16="http://schemas.microsoft.com/office/drawing/2014/main" id="{872C4514-32FD-6881-D0E7-BEA6479DE0E2}"/>
              </a:ext>
            </a:extLst>
          </p:cNvPr>
          <p:cNvPicPr>
            <a:picLocks noChangeAspect="1"/>
          </p:cNvPicPr>
          <p:nvPr/>
        </p:nvPicPr>
        <p:blipFill>
          <a:blip r:embed="rId3"/>
          <a:stretch>
            <a:fillRect/>
          </a:stretch>
        </p:blipFill>
        <p:spPr>
          <a:xfrm>
            <a:off x="-5658613" y="39488"/>
            <a:ext cx="5144227" cy="2087877"/>
          </a:xfrm>
          <a:prstGeom prst="rect">
            <a:avLst/>
          </a:prstGeom>
        </p:spPr>
      </p:pic>
      <p:pic>
        <p:nvPicPr>
          <p:cNvPr id="29" name="Picture 28">
            <a:extLst>
              <a:ext uri="{FF2B5EF4-FFF2-40B4-BE49-F238E27FC236}">
                <a16:creationId xmlns:a16="http://schemas.microsoft.com/office/drawing/2014/main" id="{28BB7703-8572-DF4E-583D-0340CCB07D11}"/>
              </a:ext>
            </a:extLst>
          </p:cNvPr>
          <p:cNvPicPr>
            <a:picLocks noChangeAspect="1"/>
          </p:cNvPicPr>
          <p:nvPr/>
        </p:nvPicPr>
        <p:blipFill>
          <a:blip r:embed="rId4"/>
          <a:stretch>
            <a:fillRect/>
          </a:stretch>
        </p:blipFill>
        <p:spPr>
          <a:xfrm>
            <a:off x="-5681255" y="2340223"/>
            <a:ext cx="5144226" cy="2218299"/>
          </a:xfrm>
          <a:prstGeom prst="rect">
            <a:avLst/>
          </a:prstGeom>
        </p:spPr>
      </p:pic>
      <p:pic>
        <p:nvPicPr>
          <p:cNvPr id="31" name="Picture 30">
            <a:extLst>
              <a:ext uri="{FF2B5EF4-FFF2-40B4-BE49-F238E27FC236}">
                <a16:creationId xmlns:a16="http://schemas.microsoft.com/office/drawing/2014/main" id="{41F24BB0-907C-AE11-279D-234F9A80B96E}"/>
              </a:ext>
            </a:extLst>
          </p:cNvPr>
          <p:cNvPicPr>
            <a:picLocks noChangeAspect="1"/>
          </p:cNvPicPr>
          <p:nvPr/>
        </p:nvPicPr>
        <p:blipFill>
          <a:blip r:embed="rId5"/>
          <a:stretch>
            <a:fillRect/>
          </a:stretch>
        </p:blipFill>
        <p:spPr>
          <a:xfrm>
            <a:off x="-11725377" y="39489"/>
            <a:ext cx="5933635" cy="2087877"/>
          </a:xfrm>
          <a:prstGeom prst="rect">
            <a:avLst/>
          </a:prstGeom>
        </p:spPr>
      </p:pic>
      <p:pic>
        <p:nvPicPr>
          <p:cNvPr id="33" name="Picture 32">
            <a:extLst>
              <a:ext uri="{FF2B5EF4-FFF2-40B4-BE49-F238E27FC236}">
                <a16:creationId xmlns:a16="http://schemas.microsoft.com/office/drawing/2014/main" id="{8F039981-33D4-1557-45F7-8F4C465B9853}"/>
              </a:ext>
            </a:extLst>
          </p:cNvPr>
          <p:cNvPicPr>
            <a:picLocks noChangeAspect="1"/>
          </p:cNvPicPr>
          <p:nvPr/>
        </p:nvPicPr>
        <p:blipFill>
          <a:blip r:embed="rId6"/>
          <a:stretch>
            <a:fillRect/>
          </a:stretch>
        </p:blipFill>
        <p:spPr>
          <a:xfrm>
            <a:off x="-11610872" y="2680575"/>
            <a:ext cx="5580232" cy="1502076"/>
          </a:xfrm>
          <a:prstGeom prst="rect">
            <a:avLst/>
          </a:prstGeom>
        </p:spPr>
      </p:pic>
      <p:pic>
        <p:nvPicPr>
          <p:cNvPr id="36" name="Picture 35">
            <a:extLst>
              <a:ext uri="{FF2B5EF4-FFF2-40B4-BE49-F238E27FC236}">
                <a16:creationId xmlns:a16="http://schemas.microsoft.com/office/drawing/2014/main" id="{48A53C71-246A-2867-B976-F7AA7FF3F11C}"/>
              </a:ext>
            </a:extLst>
          </p:cNvPr>
          <p:cNvPicPr>
            <a:picLocks noChangeAspect="1"/>
          </p:cNvPicPr>
          <p:nvPr/>
        </p:nvPicPr>
        <p:blipFill>
          <a:blip r:embed="rId7"/>
          <a:stretch>
            <a:fillRect/>
          </a:stretch>
        </p:blipFill>
        <p:spPr>
          <a:xfrm>
            <a:off x="-11610873" y="4664532"/>
            <a:ext cx="5830911" cy="2087877"/>
          </a:xfrm>
          <a:prstGeom prst="rect">
            <a:avLst/>
          </a:prstGeom>
        </p:spPr>
      </p:pic>
      <p:pic>
        <p:nvPicPr>
          <p:cNvPr id="40" name="Picture 39">
            <a:extLst>
              <a:ext uri="{FF2B5EF4-FFF2-40B4-BE49-F238E27FC236}">
                <a16:creationId xmlns:a16="http://schemas.microsoft.com/office/drawing/2014/main" id="{7408B338-0B8A-DCA8-A722-91DE77B33FA4}"/>
              </a:ext>
            </a:extLst>
          </p:cNvPr>
          <p:cNvPicPr>
            <a:picLocks noChangeAspect="1"/>
          </p:cNvPicPr>
          <p:nvPr/>
        </p:nvPicPr>
        <p:blipFill>
          <a:blip r:embed="rId8"/>
          <a:stretch>
            <a:fillRect/>
          </a:stretch>
        </p:blipFill>
        <p:spPr>
          <a:xfrm>
            <a:off x="12729029" y="1151598"/>
            <a:ext cx="3882024" cy="2218299"/>
          </a:xfrm>
          <a:prstGeom prst="rect">
            <a:avLst/>
          </a:prstGeom>
        </p:spPr>
      </p:pic>
      <p:pic>
        <p:nvPicPr>
          <p:cNvPr id="48" name="Picture 47">
            <a:extLst>
              <a:ext uri="{FF2B5EF4-FFF2-40B4-BE49-F238E27FC236}">
                <a16:creationId xmlns:a16="http://schemas.microsoft.com/office/drawing/2014/main" id="{7100BD9F-7408-C0FC-E885-7A91886FB3D7}"/>
              </a:ext>
            </a:extLst>
          </p:cNvPr>
          <p:cNvPicPr>
            <a:picLocks noChangeAspect="1"/>
          </p:cNvPicPr>
          <p:nvPr/>
        </p:nvPicPr>
        <p:blipFill>
          <a:blip r:embed="rId9"/>
          <a:stretch>
            <a:fillRect/>
          </a:stretch>
        </p:blipFill>
        <p:spPr>
          <a:xfrm>
            <a:off x="12581894" y="3600245"/>
            <a:ext cx="4320721" cy="2266699"/>
          </a:xfrm>
          <a:prstGeom prst="rect">
            <a:avLst/>
          </a:prstGeom>
        </p:spPr>
      </p:pic>
    </p:spTree>
    <p:extLst>
      <p:ext uri="{BB962C8B-B14F-4D97-AF65-F5344CB8AC3E}">
        <p14:creationId xmlns:p14="http://schemas.microsoft.com/office/powerpoint/2010/main" val="15213217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5E-6 -3.7037E-7 L 0.91537 0.3044 " pathEditMode="relative" rAng="0" ptsTypes="AA">
                                      <p:cBhvr>
                                        <p:cTn id="11" dur="2000" fill="hold"/>
                                        <p:tgtEl>
                                          <p:spTgt spid="27"/>
                                        </p:tgtEl>
                                        <p:attrNameLst>
                                          <p:attrName>ppt_x</p:attrName>
                                          <p:attrName>ppt_y</p:attrName>
                                        </p:attrNameLst>
                                      </p:cBhvr>
                                      <p:rCtr x="45768" y="15208"/>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2.08333E-6 7.40741E-7 L 0.92396 0.23889 " pathEditMode="relative" rAng="0" ptsTypes="AA">
                                      <p:cBhvr>
                                        <p:cTn id="15" dur="2000" fill="hold"/>
                                        <p:tgtEl>
                                          <p:spTgt spid="29"/>
                                        </p:tgtEl>
                                        <p:attrNameLst>
                                          <p:attrName>ppt_x</p:attrName>
                                          <p:attrName>ppt_y</p:attrName>
                                        </p:attrNameLst>
                                      </p:cBhvr>
                                      <p:rCtr x="46198" y="11944"/>
                                    </p:animMotion>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7"/>
                                        </p:tgtEl>
                                      </p:cBhvr>
                                    </p:animEffect>
                                    <p:set>
                                      <p:cBhvr>
                                        <p:cTn id="20" dur="1" fill="hold">
                                          <p:stCondLst>
                                            <p:cond delay="499"/>
                                          </p:stCondLst>
                                        </p:cTn>
                                        <p:tgtEl>
                                          <p:spTgt spid="2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9"/>
                                        </p:tgtEl>
                                      </p:cBhvr>
                                    </p:animEffect>
                                    <p:set>
                                      <p:cBhvr>
                                        <p:cTn id="25" dur="1" fill="hold">
                                          <p:stCondLst>
                                            <p:cond delay="499"/>
                                          </p:stCondLst>
                                        </p:cTn>
                                        <p:tgtEl>
                                          <p:spTgt spid="2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6.25E-7 -3.7037E-7 L 0.98555 0.58403 " pathEditMode="relative" rAng="0" ptsTypes="AA">
                                      <p:cBhvr>
                                        <p:cTn id="34" dur="2000" fill="hold"/>
                                        <p:tgtEl>
                                          <p:spTgt spid="31"/>
                                        </p:tgtEl>
                                        <p:attrNameLst>
                                          <p:attrName>ppt_x</p:attrName>
                                          <p:attrName>ppt_y</p:attrName>
                                        </p:attrNameLst>
                                      </p:cBhvr>
                                      <p:rCtr x="49284" y="29190"/>
                                    </p:animMotion>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31"/>
                                        </p:tgtEl>
                                      </p:cBhvr>
                                    </p:animEffect>
                                    <p:set>
                                      <p:cBhvr>
                                        <p:cTn id="39" dur="1" fill="hold">
                                          <p:stCondLst>
                                            <p:cond delay="499"/>
                                          </p:stCondLst>
                                        </p:cTn>
                                        <p:tgtEl>
                                          <p:spTgt spid="3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2.5E-6 -2.96296E-6 L 1.47032 -0.02268 " pathEditMode="relative" rAng="0" ptsTypes="AA">
                                      <p:cBhvr>
                                        <p:cTn id="48" dur="2000" fill="hold"/>
                                        <p:tgtEl>
                                          <p:spTgt spid="33"/>
                                        </p:tgtEl>
                                        <p:attrNameLst>
                                          <p:attrName>ppt_x</p:attrName>
                                          <p:attrName>ppt_y</p:attrName>
                                        </p:attrNameLst>
                                      </p:cBhvr>
                                      <p:rCtr x="73516" y="-1134"/>
                                    </p:animMotion>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nodeType="clickEffect">
                                  <p:stCondLst>
                                    <p:cond delay="0"/>
                                  </p:stCondLst>
                                  <p:childTnLst>
                                    <p:animMotion origin="layout" path="M 1.04167E-6 4.07407E-6 L 1.46315 -0.07246 " pathEditMode="relative" rAng="0" ptsTypes="AA">
                                      <p:cBhvr>
                                        <p:cTn id="52" dur="2000" fill="hold"/>
                                        <p:tgtEl>
                                          <p:spTgt spid="36"/>
                                        </p:tgtEl>
                                        <p:attrNameLst>
                                          <p:attrName>ppt_x</p:attrName>
                                          <p:attrName>ppt_y</p:attrName>
                                        </p:attrNameLst>
                                      </p:cBhvr>
                                      <p:rCtr x="73151" y="-3634"/>
                                    </p:animMotion>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33"/>
                                        </p:tgtEl>
                                      </p:cBhvr>
                                    </p:animEffect>
                                    <p:set>
                                      <p:cBhvr>
                                        <p:cTn id="57" dur="1" fill="hold">
                                          <p:stCondLst>
                                            <p:cond delay="499"/>
                                          </p:stCondLst>
                                        </p:cTn>
                                        <p:tgtEl>
                                          <p:spTgt spid="3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36"/>
                                        </p:tgtEl>
                                      </p:cBhvr>
                                    </p:animEffect>
                                    <p:set>
                                      <p:cBhvr>
                                        <p:cTn id="62" dur="1" fill="hold">
                                          <p:stCondLst>
                                            <p:cond delay="499"/>
                                          </p:stCondLst>
                                        </p:cTn>
                                        <p:tgtEl>
                                          <p:spTgt spid="3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nodeType="clickEffect">
                                  <p:stCondLst>
                                    <p:cond delay="0"/>
                                  </p:stCondLst>
                                  <p:childTnLst>
                                    <p:animMotion origin="layout" path="M 4.79167E-6 3.7037E-7 L -0.95013 0.11968 " pathEditMode="relative" rAng="0" ptsTypes="AA">
                                      <p:cBhvr>
                                        <p:cTn id="71" dur="2000" fill="hold"/>
                                        <p:tgtEl>
                                          <p:spTgt spid="40"/>
                                        </p:tgtEl>
                                        <p:attrNameLst>
                                          <p:attrName>ppt_x</p:attrName>
                                          <p:attrName>ppt_y</p:attrName>
                                        </p:attrNameLst>
                                      </p:cBhvr>
                                      <p:rCtr x="-47513" y="5972"/>
                                    </p:animMotion>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nodeType="clickEffect">
                                  <p:stCondLst>
                                    <p:cond delay="0"/>
                                  </p:stCondLst>
                                  <p:childTnLst>
                                    <p:animMotion origin="layout" path="M -4.58333E-6 2.22222E-6 L -0.93098 0.0743 " pathEditMode="relative" rAng="0" ptsTypes="AA">
                                      <p:cBhvr>
                                        <p:cTn id="75" dur="2000" fill="hold"/>
                                        <p:tgtEl>
                                          <p:spTgt spid="48"/>
                                        </p:tgtEl>
                                        <p:attrNameLst>
                                          <p:attrName>ppt_x</p:attrName>
                                          <p:attrName>ppt_y</p:attrName>
                                        </p:attrNameLst>
                                      </p:cBhvr>
                                      <p:rCtr x="-46549" y="3704"/>
                                    </p:animMotion>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40"/>
                                        </p:tgtEl>
                                      </p:cBhvr>
                                    </p:animEffect>
                                    <p:set>
                                      <p:cBhvr>
                                        <p:cTn id="80" dur="1" fill="hold">
                                          <p:stCondLst>
                                            <p:cond delay="499"/>
                                          </p:stCondLst>
                                        </p:cTn>
                                        <p:tgtEl>
                                          <p:spTgt spid="4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nodeType="clickEffect">
                                  <p:stCondLst>
                                    <p:cond delay="0"/>
                                  </p:stCondLst>
                                  <p:childTnLst>
                                    <p:animEffect transition="out" filter="fade">
                                      <p:cBhvr>
                                        <p:cTn id="84" dur="500"/>
                                        <p:tgtEl>
                                          <p:spTgt spid="48"/>
                                        </p:tgtEl>
                                      </p:cBhvr>
                                    </p:animEffect>
                                    <p:set>
                                      <p:cBhvr>
                                        <p:cTn id="85"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156AE-E73B-C41C-E07D-EE9A0A5BBC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423E64-10D4-A53E-B06A-B02225FAD73E}"/>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EEBFDC97-53D7-79B4-12F1-F2DA5A0CB41A}"/>
              </a:ext>
            </a:extLst>
          </p:cNvPr>
          <p:cNvSpPr>
            <a:spLocks noGrp="1"/>
          </p:cNvSpPr>
          <p:nvPr>
            <p:ph type="body" sz="quarter" idx="13"/>
          </p:nvPr>
        </p:nvSpPr>
        <p:spPr/>
        <p:txBody>
          <a:bodyPr/>
          <a:lstStyle/>
          <a:p>
            <a:r>
              <a:rPr lang="en-US" dirty="0"/>
              <a:t>OPCUA - Open Platform Communications Unified Architecture</a:t>
            </a:r>
          </a:p>
        </p:txBody>
      </p:sp>
      <p:sp>
        <p:nvSpPr>
          <p:cNvPr id="4" name="Footer Placeholder 3">
            <a:extLst>
              <a:ext uri="{FF2B5EF4-FFF2-40B4-BE49-F238E27FC236}">
                <a16:creationId xmlns:a16="http://schemas.microsoft.com/office/drawing/2014/main" id="{9F6C7859-8FF8-C850-5498-DB2FC90485D2}"/>
              </a:ext>
            </a:extLst>
          </p:cNvPr>
          <p:cNvSpPr>
            <a:spLocks noGrp="1"/>
          </p:cNvSpPr>
          <p:nvPr>
            <p:ph type="ftr" sz="quarter" idx="3"/>
          </p:nvPr>
        </p:nvSpPr>
        <p:spPr/>
        <p:txBody>
          <a:bodyPr/>
          <a:lstStyle/>
          <a:p>
            <a:r>
              <a:rPr lang="de-DE"/>
              <a:t>Technische Hochschule Ulm | Ahmed Ibrahim Almohamed</a:t>
            </a:r>
            <a:endParaRPr lang="de-DE" dirty="0"/>
          </a:p>
        </p:txBody>
      </p:sp>
      <p:sp>
        <p:nvSpPr>
          <p:cNvPr id="5" name="TextBox 4">
            <a:extLst>
              <a:ext uri="{FF2B5EF4-FFF2-40B4-BE49-F238E27FC236}">
                <a16:creationId xmlns:a16="http://schemas.microsoft.com/office/drawing/2014/main" id="{D8D4FD83-0DB4-D225-9E6D-76614DA98D74}"/>
              </a:ext>
            </a:extLst>
          </p:cNvPr>
          <p:cNvSpPr txBox="1"/>
          <p:nvPr/>
        </p:nvSpPr>
        <p:spPr>
          <a:xfrm>
            <a:off x="1122556" y="2967335"/>
            <a:ext cx="9946888" cy="923330"/>
          </a:xfrm>
          <a:prstGeom prst="rect">
            <a:avLst/>
          </a:prstGeom>
          <a:noFill/>
        </p:spPr>
        <p:txBody>
          <a:bodyPr wrap="square" rtlCol="0">
            <a:spAutoFit/>
          </a:bodyPr>
          <a:lstStyle/>
          <a:p>
            <a:pPr algn="ctr"/>
            <a:r>
              <a:rPr lang="en-US" dirty="0"/>
              <a:t>“The OPC Unified Architecture (UA), released in 2008, is a platform independent service-oriented architecture that integrates all the functionality of the individual OPC Classic specifications into one extensible framework.</a:t>
            </a:r>
          </a:p>
        </p:txBody>
      </p:sp>
    </p:spTree>
    <p:extLst>
      <p:ext uri="{BB962C8B-B14F-4D97-AF65-F5344CB8AC3E}">
        <p14:creationId xmlns:p14="http://schemas.microsoft.com/office/powerpoint/2010/main" val="258481995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7A8B2-2D1A-3BBD-85F4-D895E224A69A}"/>
              </a:ext>
            </a:extLst>
          </p:cNvPr>
          <p:cNvSpPr>
            <a:spLocks noGrp="1"/>
          </p:cNvSpPr>
          <p:nvPr>
            <p:ph type="title"/>
          </p:nvPr>
        </p:nvSpPr>
        <p:spPr/>
        <p:txBody>
          <a:bodyPr>
            <a:normAutofit fontScale="90000"/>
          </a:bodyPr>
          <a:lstStyle/>
          <a:p>
            <a:r>
              <a:rPr lang="en-US" dirty="0"/>
              <a:t>ROS2 and OPCUA</a:t>
            </a:r>
          </a:p>
        </p:txBody>
      </p:sp>
      <p:sp>
        <p:nvSpPr>
          <p:cNvPr id="3" name="Text Placeholder 2">
            <a:extLst>
              <a:ext uri="{FF2B5EF4-FFF2-40B4-BE49-F238E27FC236}">
                <a16:creationId xmlns:a16="http://schemas.microsoft.com/office/drawing/2014/main" id="{4D271108-CAF4-55E2-6BE7-A11222EA8E2C}"/>
              </a:ext>
            </a:extLst>
          </p:cNvPr>
          <p:cNvSpPr>
            <a:spLocks noGrp="1"/>
          </p:cNvSpPr>
          <p:nvPr>
            <p:ph type="body" sz="quarter" idx="13"/>
          </p:nvPr>
        </p:nvSpPr>
        <p:spPr/>
        <p:txBody>
          <a:bodyPr/>
          <a:lstStyle/>
          <a:p>
            <a:r>
              <a:rPr lang="en-US" dirty="0"/>
              <a:t>Problem</a:t>
            </a:r>
          </a:p>
        </p:txBody>
      </p:sp>
      <p:sp>
        <p:nvSpPr>
          <p:cNvPr id="4" name="Footer Placeholder 3">
            <a:extLst>
              <a:ext uri="{FF2B5EF4-FFF2-40B4-BE49-F238E27FC236}">
                <a16:creationId xmlns:a16="http://schemas.microsoft.com/office/drawing/2014/main" id="{EFA2BEA7-14FC-2E42-0020-89FDD683B4A9}"/>
              </a:ext>
            </a:extLst>
          </p:cNvPr>
          <p:cNvSpPr>
            <a:spLocks noGrp="1"/>
          </p:cNvSpPr>
          <p:nvPr>
            <p:ph type="ftr" sz="quarter" idx="3"/>
          </p:nvPr>
        </p:nvSpPr>
        <p:spPr>
          <a:xfrm>
            <a:off x="588796" y="6522061"/>
            <a:ext cx="9635733" cy="156065"/>
          </a:xfrm>
        </p:spPr>
        <p:txBody>
          <a:bodyPr/>
          <a:lstStyle/>
          <a:p>
            <a:r>
              <a:rPr lang="de-DE" dirty="0"/>
              <a:t>Technische Hochschule Ulm | Ahmed Ibrahim Almohamed</a:t>
            </a:r>
          </a:p>
        </p:txBody>
      </p:sp>
      <p:sp>
        <p:nvSpPr>
          <p:cNvPr id="5" name="Rectangle: Rounded Corners 4">
            <a:extLst>
              <a:ext uri="{FF2B5EF4-FFF2-40B4-BE49-F238E27FC236}">
                <a16:creationId xmlns:a16="http://schemas.microsoft.com/office/drawing/2014/main" id="{CFDF2629-922C-7222-D7ED-3EF5E9ACBBC2}"/>
              </a:ext>
            </a:extLst>
          </p:cNvPr>
          <p:cNvSpPr/>
          <p:nvPr/>
        </p:nvSpPr>
        <p:spPr>
          <a:xfrm>
            <a:off x="7221175" y="2673961"/>
            <a:ext cx="2257425" cy="199072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OPCUA Server</a:t>
            </a:r>
          </a:p>
        </p:txBody>
      </p:sp>
      <p:cxnSp>
        <p:nvCxnSpPr>
          <p:cNvPr id="7" name="Straight Arrow Connector 6">
            <a:extLst>
              <a:ext uri="{FF2B5EF4-FFF2-40B4-BE49-F238E27FC236}">
                <a16:creationId xmlns:a16="http://schemas.microsoft.com/office/drawing/2014/main" id="{9593E3FA-2CC1-999F-576B-BC3430205858}"/>
              </a:ext>
            </a:extLst>
          </p:cNvPr>
          <p:cNvCxnSpPr/>
          <p:nvPr/>
        </p:nvCxnSpPr>
        <p:spPr>
          <a:xfrm>
            <a:off x="5835288" y="2533345"/>
            <a:ext cx="1385887" cy="4381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D1228021-BEEB-82BE-97BE-34E525223636}"/>
              </a:ext>
            </a:extLst>
          </p:cNvPr>
          <p:cNvSpPr txBox="1"/>
          <p:nvPr/>
        </p:nvSpPr>
        <p:spPr>
          <a:xfrm>
            <a:off x="4825638" y="2028215"/>
            <a:ext cx="1385887" cy="369332"/>
          </a:xfrm>
          <a:prstGeom prst="rect">
            <a:avLst/>
          </a:prstGeom>
          <a:noFill/>
        </p:spPr>
        <p:txBody>
          <a:bodyPr wrap="square" rtlCol="0">
            <a:spAutoFit/>
          </a:bodyPr>
          <a:lstStyle/>
          <a:p>
            <a:pPr algn="ctr"/>
            <a:r>
              <a:rPr lang="en-US" dirty="0"/>
              <a:t>Sensors</a:t>
            </a:r>
          </a:p>
        </p:txBody>
      </p:sp>
      <p:cxnSp>
        <p:nvCxnSpPr>
          <p:cNvPr id="10" name="Straight Arrow Connector 9">
            <a:extLst>
              <a:ext uri="{FF2B5EF4-FFF2-40B4-BE49-F238E27FC236}">
                <a16:creationId xmlns:a16="http://schemas.microsoft.com/office/drawing/2014/main" id="{87C6956B-8467-A873-A1AC-5B794768DD26}"/>
              </a:ext>
            </a:extLst>
          </p:cNvPr>
          <p:cNvCxnSpPr/>
          <p:nvPr/>
        </p:nvCxnSpPr>
        <p:spPr>
          <a:xfrm>
            <a:off x="5730513" y="3146564"/>
            <a:ext cx="1490662" cy="1428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E682152D-E316-0E19-274D-6A82D4F542BB}"/>
              </a:ext>
            </a:extLst>
          </p:cNvPr>
          <p:cNvSpPr txBox="1"/>
          <p:nvPr/>
        </p:nvSpPr>
        <p:spPr>
          <a:xfrm>
            <a:off x="4825638" y="2752420"/>
            <a:ext cx="1162050" cy="369332"/>
          </a:xfrm>
          <a:prstGeom prst="rect">
            <a:avLst/>
          </a:prstGeom>
          <a:noFill/>
        </p:spPr>
        <p:txBody>
          <a:bodyPr wrap="square" rtlCol="0">
            <a:spAutoFit/>
          </a:bodyPr>
          <a:lstStyle/>
          <a:p>
            <a:r>
              <a:rPr lang="en-US" dirty="0"/>
              <a:t>Actuators</a:t>
            </a:r>
          </a:p>
        </p:txBody>
      </p:sp>
      <p:cxnSp>
        <p:nvCxnSpPr>
          <p:cNvPr id="13" name="Straight Arrow Connector 12">
            <a:extLst>
              <a:ext uri="{FF2B5EF4-FFF2-40B4-BE49-F238E27FC236}">
                <a16:creationId xmlns:a16="http://schemas.microsoft.com/office/drawing/2014/main" id="{FE3F6AA4-7C83-3CD1-FAE3-80050AF638A1}"/>
              </a:ext>
            </a:extLst>
          </p:cNvPr>
          <p:cNvCxnSpPr/>
          <p:nvPr/>
        </p:nvCxnSpPr>
        <p:spPr>
          <a:xfrm>
            <a:off x="5730513" y="3571570"/>
            <a:ext cx="149066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C33E68C7-09CA-A43E-B1F9-390E5B1FA0E1}"/>
              </a:ext>
            </a:extLst>
          </p:cNvPr>
          <p:cNvSpPr txBox="1"/>
          <p:nvPr/>
        </p:nvSpPr>
        <p:spPr>
          <a:xfrm>
            <a:off x="4635138" y="3289439"/>
            <a:ext cx="1200150" cy="369332"/>
          </a:xfrm>
          <a:prstGeom prst="rect">
            <a:avLst/>
          </a:prstGeom>
          <a:noFill/>
        </p:spPr>
        <p:txBody>
          <a:bodyPr wrap="square" rtlCol="0">
            <a:spAutoFit/>
          </a:bodyPr>
          <a:lstStyle/>
          <a:p>
            <a:r>
              <a:rPr lang="en-US" dirty="0"/>
              <a:t>MODBUS</a:t>
            </a:r>
          </a:p>
        </p:txBody>
      </p:sp>
      <p:cxnSp>
        <p:nvCxnSpPr>
          <p:cNvPr id="16" name="Straight Arrow Connector 15">
            <a:extLst>
              <a:ext uri="{FF2B5EF4-FFF2-40B4-BE49-F238E27FC236}">
                <a16:creationId xmlns:a16="http://schemas.microsoft.com/office/drawing/2014/main" id="{437A1A3F-930E-4E12-9DB5-95450B7E2065}"/>
              </a:ext>
            </a:extLst>
          </p:cNvPr>
          <p:cNvCxnSpPr/>
          <p:nvPr/>
        </p:nvCxnSpPr>
        <p:spPr>
          <a:xfrm flipV="1">
            <a:off x="5730513" y="3809695"/>
            <a:ext cx="1490662" cy="1905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EC97AB29-5F4F-4EC6-5D12-8930AF56712F}"/>
              </a:ext>
            </a:extLst>
          </p:cNvPr>
          <p:cNvSpPr txBox="1"/>
          <p:nvPr/>
        </p:nvSpPr>
        <p:spPr>
          <a:xfrm>
            <a:off x="4739913" y="3775954"/>
            <a:ext cx="990600" cy="369332"/>
          </a:xfrm>
          <a:prstGeom prst="rect">
            <a:avLst/>
          </a:prstGeom>
          <a:noFill/>
        </p:spPr>
        <p:txBody>
          <a:bodyPr wrap="square" rtlCol="0">
            <a:spAutoFit/>
          </a:bodyPr>
          <a:lstStyle/>
          <a:p>
            <a:r>
              <a:rPr lang="en-US" dirty="0"/>
              <a:t>IO-Link</a:t>
            </a:r>
          </a:p>
        </p:txBody>
      </p:sp>
      <p:cxnSp>
        <p:nvCxnSpPr>
          <p:cNvPr id="19" name="Straight Arrow Connector 18">
            <a:extLst>
              <a:ext uri="{FF2B5EF4-FFF2-40B4-BE49-F238E27FC236}">
                <a16:creationId xmlns:a16="http://schemas.microsoft.com/office/drawing/2014/main" id="{25CEA4DC-6F64-4AE4-51A2-B53D8219A4D3}"/>
              </a:ext>
            </a:extLst>
          </p:cNvPr>
          <p:cNvCxnSpPr/>
          <p:nvPr/>
        </p:nvCxnSpPr>
        <p:spPr>
          <a:xfrm flipV="1">
            <a:off x="5730513" y="4145286"/>
            <a:ext cx="1490662" cy="3978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030D11B3-B5FC-EC63-DF9B-0C9A3DCDC350}"/>
              </a:ext>
            </a:extLst>
          </p:cNvPr>
          <p:cNvSpPr txBox="1"/>
          <p:nvPr/>
        </p:nvSpPr>
        <p:spPr>
          <a:xfrm>
            <a:off x="4482738" y="4386796"/>
            <a:ext cx="1247775" cy="369332"/>
          </a:xfrm>
          <a:prstGeom prst="rect">
            <a:avLst/>
          </a:prstGeom>
          <a:noFill/>
        </p:spPr>
        <p:txBody>
          <a:bodyPr wrap="square" rtlCol="0">
            <a:spAutoFit/>
          </a:bodyPr>
          <a:lstStyle/>
          <a:p>
            <a:r>
              <a:rPr lang="en-US" dirty="0"/>
              <a:t>PROFINET</a:t>
            </a:r>
          </a:p>
        </p:txBody>
      </p:sp>
      <p:sp>
        <p:nvSpPr>
          <p:cNvPr id="21" name="Oval 20">
            <a:extLst>
              <a:ext uri="{FF2B5EF4-FFF2-40B4-BE49-F238E27FC236}">
                <a16:creationId xmlns:a16="http://schemas.microsoft.com/office/drawing/2014/main" id="{AE95FD5F-6154-B224-2E9D-9AA2EE7D10FF}"/>
              </a:ext>
            </a:extLst>
          </p:cNvPr>
          <p:cNvSpPr/>
          <p:nvPr/>
        </p:nvSpPr>
        <p:spPr>
          <a:xfrm>
            <a:off x="4152426" y="1647520"/>
            <a:ext cx="3117414" cy="3848100"/>
          </a:xfrm>
          <a:prstGeom prst="ellipse">
            <a:avLst/>
          </a:prstGeom>
          <a:noFill/>
          <a:ln w="158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nvGrpSpPr>
          <p:cNvPr id="26" name="Group 25">
            <a:extLst>
              <a:ext uri="{FF2B5EF4-FFF2-40B4-BE49-F238E27FC236}">
                <a16:creationId xmlns:a16="http://schemas.microsoft.com/office/drawing/2014/main" id="{BEEB73EB-A4EB-E718-A891-55127C217B6F}"/>
              </a:ext>
            </a:extLst>
          </p:cNvPr>
          <p:cNvGrpSpPr/>
          <p:nvPr/>
        </p:nvGrpSpPr>
        <p:grpSpPr>
          <a:xfrm>
            <a:off x="2547603" y="2059692"/>
            <a:ext cx="2060519" cy="2511770"/>
            <a:chOff x="588657" y="2041736"/>
            <a:chExt cx="2060519" cy="2511770"/>
          </a:xfrm>
        </p:grpSpPr>
        <p:pic>
          <p:nvPicPr>
            <p:cNvPr id="24" name="Picture 23">
              <a:extLst>
                <a:ext uri="{FF2B5EF4-FFF2-40B4-BE49-F238E27FC236}">
                  <a16:creationId xmlns:a16="http://schemas.microsoft.com/office/drawing/2014/main" id="{BD7EA14C-854C-9B29-B5FA-E867212A98F1}"/>
                </a:ext>
              </a:extLst>
            </p:cNvPr>
            <p:cNvPicPr>
              <a:picLocks noChangeAspect="1"/>
            </p:cNvPicPr>
            <p:nvPr/>
          </p:nvPicPr>
          <p:blipFill>
            <a:blip r:embed="rId2"/>
            <a:stretch>
              <a:fillRect/>
            </a:stretch>
          </p:blipFill>
          <p:spPr>
            <a:xfrm>
              <a:off x="588657" y="2041736"/>
              <a:ext cx="2011854" cy="2511770"/>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5" name="TextBox 24">
              <a:extLst>
                <a:ext uri="{FF2B5EF4-FFF2-40B4-BE49-F238E27FC236}">
                  <a16:creationId xmlns:a16="http://schemas.microsoft.com/office/drawing/2014/main" id="{3B61345C-4D2A-E3DF-69FC-89D1D036F7A0}"/>
                </a:ext>
              </a:extLst>
            </p:cNvPr>
            <p:cNvSpPr txBox="1"/>
            <p:nvPr/>
          </p:nvSpPr>
          <p:spPr>
            <a:xfrm>
              <a:off x="637322" y="2859229"/>
              <a:ext cx="2011854" cy="646331"/>
            </a:xfrm>
            <a:prstGeom prst="rect">
              <a:avLst/>
            </a:prstGeom>
            <a:noFill/>
          </p:spPr>
          <p:txBody>
            <a:bodyPr wrap="square" rtlCol="0">
              <a:spAutoFit/>
            </a:bodyPr>
            <a:lstStyle/>
            <a:p>
              <a:r>
                <a:rPr lang="en-US" dirty="0"/>
                <a:t>protocol-specific implementations</a:t>
              </a:r>
            </a:p>
          </p:txBody>
        </p:sp>
      </p:grpSp>
    </p:spTree>
    <p:extLst>
      <p:ext uri="{BB962C8B-B14F-4D97-AF65-F5344CB8AC3E}">
        <p14:creationId xmlns:p14="http://schemas.microsoft.com/office/powerpoint/2010/main" val="10085252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CA02912-AC64-AB3C-027E-B8C1C5AB93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2DB316-D55E-2598-73F1-5EF24030F1C5}"/>
              </a:ext>
            </a:extLst>
          </p:cNvPr>
          <p:cNvSpPr>
            <a:spLocks noGrp="1"/>
          </p:cNvSpPr>
          <p:nvPr>
            <p:ph type="title"/>
          </p:nvPr>
        </p:nvSpPr>
        <p:spPr/>
        <p:txBody>
          <a:bodyPr>
            <a:normAutofit fontScale="90000"/>
          </a:bodyPr>
          <a:lstStyle/>
          <a:p>
            <a:r>
              <a:rPr lang="en-US" dirty="0"/>
              <a:t>ROS2 and OPCUA</a:t>
            </a:r>
          </a:p>
        </p:txBody>
      </p:sp>
      <p:sp>
        <p:nvSpPr>
          <p:cNvPr id="3" name="Text Placeholder 2">
            <a:extLst>
              <a:ext uri="{FF2B5EF4-FFF2-40B4-BE49-F238E27FC236}">
                <a16:creationId xmlns:a16="http://schemas.microsoft.com/office/drawing/2014/main" id="{9D1F28FA-A6F9-A05A-F727-60BCB81A868E}"/>
              </a:ext>
            </a:extLst>
          </p:cNvPr>
          <p:cNvSpPr>
            <a:spLocks noGrp="1"/>
          </p:cNvSpPr>
          <p:nvPr>
            <p:ph type="body" sz="quarter" idx="13"/>
          </p:nvPr>
        </p:nvSpPr>
        <p:spPr/>
        <p:txBody>
          <a:bodyPr/>
          <a:lstStyle/>
          <a:p>
            <a:r>
              <a:rPr lang="en-US" dirty="0"/>
              <a:t>Proposal</a:t>
            </a:r>
          </a:p>
        </p:txBody>
      </p:sp>
      <p:sp>
        <p:nvSpPr>
          <p:cNvPr id="4" name="Footer Placeholder 3">
            <a:extLst>
              <a:ext uri="{FF2B5EF4-FFF2-40B4-BE49-F238E27FC236}">
                <a16:creationId xmlns:a16="http://schemas.microsoft.com/office/drawing/2014/main" id="{D9BD5740-51B5-DDF6-9A92-2D59CBF27133}"/>
              </a:ext>
            </a:extLst>
          </p:cNvPr>
          <p:cNvSpPr>
            <a:spLocks noGrp="1"/>
          </p:cNvSpPr>
          <p:nvPr>
            <p:ph type="ftr" sz="quarter" idx="3"/>
          </p:nvPr>
        </p:nvSpPr>
        <p:spPr>
          <a:xfrm>
            <a:off x="589662" y="6499880"/>
            <a:ext cx="9635733" cy="156065"/>
          </a:xfrm>
        </p:spPr>
        <p:txBody>
          <a:bodyPr/>
          <a:lstStyle/>
          <a:p>
            <a:r>
              <a:rPr lang="de-DE" dirty="0"/>
              <a:t>Technische Hochschule Ulm | Ahmed Ibrahim Almohamed</a:t>
            </a:r>
          </a:p>
        </p:txBody>
      </p:sp>
      <p:sp>
        <p:nvSpPr>
          <p:cNvPr id="5" name="Rectangle: Rounded Corners 4">
            <a:extLst>
              <a:ext uri="{FF2B5EF4-FFF2-40B4-BE49-F238E27FC236}">
                <a16:creationId xmlns:a16="http://schemas.microsoft.com/office/drawing/2014/main" id="{4AEFCAB2-2232-716A-8D1A-7E9284252222}"/>
              </a:ext>
            </a:extLst>
          </p:cNvPr>
          <p:cNvSpPr/>
          <p:nvPr/>
        </p:nvSpPr>
        <p:spPr>
          <a:xfrm>
            <a:off x="8588196" y="2783751"/>
            <a:ext cx="2257425" cy="199072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OPCUA Server</a:t>
            </a:r>
          </a:p>
        </p:txBody>
      </p:sp>
      <p:grpSp>
        <p:nvGrpSpPr>
          <p:cNvPr id="31" name="Group 30">
            <a:extLst>
              <a:ext uri="{FF2B5EF4-FFF2-40B4-BE49-F238E27FC236}">
                <a16:creationId xmlns:a16="http://schemas.microsoft.com/office/drawing/2014/main" id="{4A80F868-3444-B8B3-AEAF-DF61147192BF}"/>
              </a:ext>
            </a:extLst>
          </p:cNvPr>
          <p:cNvGrpSpPr/>
          <p:nvPr/>
        </p:nvGrpSpPr>
        <p:grpSpPr>
          <a:xfrm>
            <a:off x="1623391" y="1704623"/>
            <a:ext cx="2133600" cy="4148983"/>
            <a:chOff x="313533" y="1517534"/>
            <a:chExt cx="2133600" cy="4254188"/>
          </a:xfrm>
        </p:grpSpPr>
        <p:sp>
          <p:nvSpPr>
            <p:cNvPr id="30" name="Rectangle: Rounded Corners 29">
              <a:extLst>
                <a:ext uri="{FF2B5EF4-FFF2-40B4-BE49-F238E27FC236}">
                  <a16:creationId xmlns:a16="http://schemas.microsoft.com/office/drawing/2014/main" id="{29691D49-C4DA-412B-2CCE-BE9B90AC30EB}"/>
                </a:ext>
              </a:extLst>
            </p:cNvPr>
            <p:cNvSpPr/>
            <p:nvPr/>
          </p:nvSpPr>
          <p:spPr>
            <a:xfrm>
              <a:off x="313533" y="1517534"/>
              <a:ext cx="2133600" cy="425418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C124887-2BB2-B99D-87F6-0F45F7828BB4}"/>
                </a:ext>
              </a:extLst>
            </p:cNvPr>
            <p:cNvSpPr txBox="1"/>
            <p:nvPr/>
          </p:nvSpPr>
          <p:spPr>
            <a:xfrm>
              <a:off x="654056" y="2596662"/>
              <a:ext cx="1385887" cy="369332"/>
            </a:xfrm>
            <a:prstGeom prst="rect">
              <a:avLst/>
            </a:prstGeom>
            <a:noFill/>
          </p:spPr>
          <p:txBody>
            <a:bodyPr wrap="square" rtlCol="0">
              <a:spAutoFit/>
            </a:bodyPr>
            <a:lstStyle/>
            <a:p>
              <a:pPr algn="ctr"/>
              <a:r>
                <a:rPr lang="en-US" dirty="0"/>
                <a:t>Sensors</a:t>
              </a:r>
            </a:p>
          </p:txBody>
        </p:sp>
        <p:sp>
          <p:nvSpPr>
            <p:cNvPr id="11" name="TextBox 10">
              <a:extLst>
                <a:ext uri="{FF2B5EF4-FFF2-40B4-BE49-F238E27FC236}">
                  <a16:creationId xmlns:a16="http://schemas.microsoft.com/office/drawing/2014/main" id="{779E4297-5651-2661-E0D7-166EEAB9305E}"/>
                </a:ext>
              </a:extLst>
            </p:cNvPr>
            <p:cNvSpPr txBox="1"/>
            <p:nvPr/>
          </p:nvSpPr>
          <p:spPr>
            <a:xfrm>
              <a:off x="785026" y="3009311"/>
              <a:ext cx="1162050" cy="369332"/>
            </a:xfrm>
            <a:prstGeom prst="rect">
              <a:avLst/>
            </a:prstGeom>
            <a:noFill/>
          </p:spPr>
          <p:txBody>
            <a:bodyPr wrap="square" rtlCol="0">
              <a:spAutoFit/>
            </a:bodyPr>
            <a:lstStyle/>
            <a:p>
              <a:r>
                <a:rPr lang="en-US" dirty="0"/>
                <a:t>Actuators</a:t>
              </a:r>
            </a:p>
          </p:txBody>
        </p:sp>
        <p:sp>
          <p:nvSpPr>
            <p:cNvPr id="14" name="TextBox 13">
              <a:extLst>
                <a:ext uri="{FF2B5EF4-FFF2-40B4-BE49-F238E27FC236}">
                  <a16:creationId xmlns:a16="http://schemas.microsoft.com/office/drawing/2014/main" id="{3FB13250-2E08-508F-3458-F283987E727B}"/>
                </a:ext>
              </a:extLst>
            </p:cNvPr>
            <p:cNvSpPr txBox="1"/>
            <p:nvPr/>
          </p:nvSpPr>
          <p:spPr>
            <a:xfrm>
              <a:off x="746926" y="3518482"/>
              <a:ext cx="1200150" cy="369332"/>
            </a:xfrm>
            <a:prstGeom prst="rect">
              <a:avLst/>
            </a:prstGeom>
            <a:noFill/>
          </p:spPr>
          <p:txBody>
            <a:bodyPr wrap="square" rtlCol="0">
              <a:spAutoFit/>
            </a:bodyPr>
            <a:lstStyle/>
            <a:p>
              <a:r>
                <a:rPr lang="en-US" dirty="0"/>
                <a:t>MODBUS</a:t>
              </a:r>
            </a:p>
          </p:txBody>
        </p:sp>
        <p:sp>
          <p:nvSpPr>
            <p:cNvPr id="17" name="TextBox 16">
              <a:extLst>
                <a:ext uri="{FF2B5EF4-FFF2-40B4-BE49-F238E27FC236}">
                  <a16:creationId xmlns:a16="http://schemas.microsoft.com/office/drawing/2014/main" id="{E9E4B1E1-F6A3-B4C8-50B7-2BCAFF56EB06}"/>
                </a:ext>
              </a:extLst>
            </p:cNvPr>
            <p:cNvSpPr txBox="1"/>
            <p:nvPr/>
          </p:nvSpPr>
          <p:spPr>
            <a:xfrm>
              <a:off x="857433" y="3960224"/>
              <a:ext cx="990600" cy="369332"/>
            </a:xfrm>
            <a:prstGeom prst="rect">
              <a:avLst/>
            </a:prstGeom>
            <a:noFill/>
          </p:spPr>
          <p:txBody>
            <a:bodyPr wrap="square" rtlCol="0">
              <a:spAutoFit/>
            </a:bodyPr>
            <a:lstStyle/>
            <a:p>
              <a:r>
                <a:rPr lang="en-US" dirty="0"/>
                <a:t>IO-Link</a:t>
              </a:r>
            </a:p>
          </p:txBody>
        </p:sp>
        <p:sp>
          <p:nvSpPr>
            <p:cNvPr id="20" name="TextBox 19">
              <a:extLst>
                <a:ext uri="{FF2B5EF4-FFF2-40B4-BE49-F238E27FC236}">
                  <a16:creationId xmlns:a16="http://schemas.microsoft.com/office/drawing/2014/main" id="{5663B9D6-B1EB-26B5-C58B-8C2C5A493802}"/>
                </a:ext>
              </a:extLst>
            </p:cNvPr>
            <p:cNvSpPr txBox="1"/>
            <p:nvPr/>
          </p:nvSpPr>
          <p:spPr>
            <a:xfrm>
              <a:off x="746926" y="4440302"/>
              <a:ext cx="1247775" cy="369332"/>
            </a:xfrm>
            <a:prstGeom prst="rect">
              <a:avLst/>
            </a:prstGeom>
            <a:noFill/>
          </p:spPr>
          <p:txBody>
            <a:bodyPr wrap="square" rtlCol="0">
              <a:spAutoFit/>
            </a:bodyPr>
            <a:lstStyle/>
            <a:p>
              <a:r>
                <a:rPr lang="en-US" dirty="0"/>
                <a:t>PROFINET</a:t>
              </a:r>
            </a:p>
          </p:txBody>
        </p:sp>
      </p:grpSp>
      <p:sp>
        <p:nvSpPr>
          <p:cNvPr id="6" name="Rectangle 5">
            <a:extLst>
              <a:ext uri="{FF2B5EF4-FFF2-40B4-BE49-F238E27FC236}">
                <a16:creationId xmlns:a16="http://schemas.microsoft.com/office/drawing/2014/main" id="{6270EE03-BCBF-5145-194E-1BD58E6CFA14}"/>
              </a:ext>
            </a:extLst>
          </p:cNvPr>
          <p:cNvSpPr/>
          <p:nvPr/>
        </p:nvSpPr>
        <p:spPr>
          <a:xfrm>
            <a:off x="4888089" y="1704623"/>
            <a:ext cx="1930400" cy="414898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ROS2 Core</a:t>
            </a:r>
          </a:p>
        </p:txBody>
      </p:sp>
      <p:cxnSp>
        <p:nvCxnSpPr>
          <p:cNvPr id="27" name="Straight Arrow Connector 26">
            <a:extLst>
              <a:ext uri="{FF2B5EF4-FFF2-40B4-BE49-F238E27FC236}">
                <a16:creationId xmlns:a16="http://schemas.microsoft.com/office/drawing/2014/main" id="{8324082E-C71D-5148-0DFE-8CAD48E9BAE4}"/>
              </a:ext>
            </a:extLst>
          </p:cNvPr>
          <p:cNvCxnSpPr>
            <a:stCxn id="6" idx="3"/>
            <a:endCxn id="5" idx="1"/>
          </p:cNvCxnSpPr>
          <p:nvPr/>
        </p:nvCxnSpPr>
        <p:spPr>
          <a:xfrm flipV="1">
            <a:off x="6818489" y="3779114"/>
            <a:ext cx="1769707" cy="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2E2BC42E-6957-A80F-DF12-D0F57CF9FDAF}"/>
              </a:ext>
            </a:extLst>
          </p:cNvPr>
          <p:cNvSpPr txBox="1"/>
          <p:nvPr/>
        </p:nvSpPr>
        <p:spPr>
          <a:xfrm>
            <a:off x="6947067" y="3275297"/>
            <a:ext cx="1512532" cy="369332"/>
          </a:xfrm>
          <a:prstGeom prst="rect">
            <a:avLst/>
          </a:prstGeom>
          <a:noFill/>
        </p:spPr>
        <p:txBody>
          <a:bodyPr wrap="square" rtlCol="0">
            <a:spAutoFit/>
          </a:bodyPr>
          <a:lstStyle/>
          <a:p>
            <a:r>
              <a:rPr lang="en-US" dirty="0"/>
              <a:t>Via mapping </a:t>
            </a:r>
          </a:p>
        </p:txBody>
      </p:sp>
      <p:sp>
        <p:nvSpPr>
          <p:cNvPr id="32" name="TextBox 31">
            <a:extLst>
              <a:ext uri="{FF2B5EF4-FFF2-40B4-BE49-F238E27FC236}">
                <a16:creationId xmlns:a16="http://schemas.microsoft.com/office/drawing/2014/main" id="{D0F2CB7E-15A2-A8C2-A445-03FF9EA14185}"/>
              </a:ext>
            </a:extLst>
          </p:cNvPr>
          <p:cNvSpPr txBox="1"/>
          <p:nvPr/>
        </p:nvSpPr>
        <p:spPr>
          <a:xfrm>
            <a:off x="1859623" y="1846788"/>
            <a:ext cx="1628775" cy="646331"/>
          </a:xfrm>
          <a:prstGeom prst="rect">
            <a:avLst/>
          </a:prstGeom>
          <a:noFill/>
        </p:spPr>
        <p:txBody>
          <a:bodyPr wrap="square" rtlCol="0">
            <a:spAutoFit/>
          </a:bodyPr>
          <a:lstStyle/>
          <a:p>
            <a:pPr algn="ctr"/>
            <a:r>
              <a:rPr lang="en-US" dirty="0"/>
              <a:t>Ros and Micro Ros</a:t>
            </a:r>
          </a:p>
        </p:txBody>
      </p:sp>
      <p:cxnSp>
        <p:nvCxnSpPr>
          <p:cNvPr id="34" name="Straight Arrow Connector 33">
            <a:extLst>
              <a:ext uri="{FF2B5EF4-FFF2-40B4-BE49-F238E27FC236}">
                <a16:creationId xmlns:a16="http://schemas.microsoft.com/office/drawing/2014/main" id="{172DEBFA-2EDF-98C4-6B86-4BD3D4234344}"/>
              </a:ext>
            </a:extLst>
          </p:cNvPr>
          <p:cNvCxnSpPr>
            <a:stCxn id="30" idx="3"/>
            <a:endCxn id="6" idx="1"/>
          </p:cNvCxnSpPr>
          <p:nvPr/>
        </p:nvCxnSpPr>
        <p:spPr>
          <a:xfrm>
            <a:off x="3756991" y="3779115"/>
            <a:ext cx="1131098"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731BBAA3-A0B0-D8E3-7D09-A47E4AB2CD10}"/>
              </a:ext>
            </a:extLst>
          </p:cNvPr>
          <p:cNvSpPr txBox="1"/>
          <p:nvPr/>
        </p:nvSpPr>
        <p:spPr>
          <a:xfrm>
            <a:off x="3756991" y="3405786"/>
            <a:ext cx="1200150" cy="369332"/>
          </a:xfrm>
          <a:prstGeom prst="rect">
            <a:avLst/>
          </a:prstGeom>
          <a:noFill/>
        </p:spPr>
        <p:txBody>
          <a:bodyPr wrap="square" rtlCol="0">
            <a:spAutoFit/>
          </a:bodyPr>
          <a:lstStyle/>
          <a:p>
            <a:r>
              <a:rPr lang="en-US" dirty="0"/>
              <a:t>Over DDS</a:t>
            </a:r>
          </a:p>
        </p:txBody>
      </p:sp>
      <p:grpSp>
        <p:nvGrpSpPr>
          <p:cNvPr id="36" name="Group 35">
            <a:extLst>
              <a:ext uri="{FF2B5EF4-FFF2-40B4-BE49-F238E27FC236}">
                <a16:creationId xmlns:a16="http://schemas.microsoft.com/office/drawing/2014/main" id="{60492125-E860-777B-2087-F7D24C40E72B}"/>
              </a:ext>
            </a:extLst>
          </p:cNvPr>
          <p:cNvGrpSpPr/>
          <p:nvPr/>
        </p:nvGrpSpPr>
        <p:grpSpPr>
          <a:xfrm>
            <a:off x="8074697" y="3659426"/>
            <a:ext cx="2060519" cy="2511770"/>
            <a:chOff x="588657" y="2041736"/>
            <a:chExt cx="2060519" cy="2511770"/>
          </a:xfrm>
        </p:grpSpPr>
        <p:pic>
          <p:nvPicPr>
            <p:cNvPr id="37" name="Picture 36">
              <a:extLst>
                <a:ext uri="{FF2B5EF4-FFF2-40B4-BE49-F238E27FC236}">
                  <a16:creationId xmlns:a16="http://schemas.microsoft.com/office/drawing/2014/main" id="{B0D501E2-FA51-5F52-EE5A-DF9499C70307}"/>
                </a:ext>
              </a:extLst>
            </p:cNvPr>
            <p:cNvPicPr>
              <a:picLocks noChangeAspect="1"/>
            </p:cNvPicPr>
            <p:nvPr/>
          </p:nvPicPr>
          <p:blipFill>
            <a:blip r:embed="rId3"/>
            <a:stretch>
              <a:fillRect/>
            </a:stretch>
          </p:blipFill>
          <p:spPr>
            <a:xfrm>
              <a:off x="588657" y="2041736"/>
              <a:ext cx="2011854" cy="2511770"/>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8" name="TextBox 37">
              <a:extLst>
                <a:ext uri="{FF2B5EF4-FFF2-40B4-BE49-F238E27FC236}">
                  <a16:creationId xmlns:a16="http://schemas.microsoft.com/office/drawing/2014/main" id="{66F0A909-1043-05B7-9A3C-B6FFE9C57CD0}"/>
                </a:ext>
              </a:extLst>
            </p:cNvPr>
            <p:cNvSpPr txBox="1"/>
            <p:nvPr/>
          </p:nvSpPr>
          <p:spPr>
            <a:xfrm>
              <a:off x="637322" y="2734006"/>
              <a:ext cx="2011854" cy="1200329"/>
            </a:xfrm>
            <a:prstGeom prst="rect">
              <a:avLst/>
            </a:prstGeom>
            <a:noFill/>
          </p:spPr>
          <p:txBody>
            <a:bodyPr wrap="square" rtlCol="0">
              <a:spAutoFit/>
            </a:bodyPr>
            <a:lstStyle/>
            <a:p>
              <a:r>
                <a:rPr lang="en-US" dirty="0"/>
                <a:t>Connect to Server by mapping ros2 nodes into </a:t>
              </a:r>
              <a:r>
                <a:rPr lang="en-US" dirty="0" err="1"/>
                <a:t>ocpua</a:t>
              </a:r>
              <a:r>
                <a:rPr lang="en-US" dirty="0"/>
                <a:t> data structure</a:t>
              </a:r>
            </a:p>
          </p:txBody>
        </p:sp>
      </p:grpSp>
      <p:grpSp>
        <p:nvGrpSpPr>
          <p:cNvPr id="39" name="Group 38">
            <a:extLst>
              <a:ext uri="{FF2B5EF4-FFF2-40B4-BE49-F238E27FC236}">
                <a16:creationId xmlns:a16="http://schemas.microsoft.com/office/drawing/2014/main" id="{FE132AF4-8DA4-71BA-86C9-9D422A0E5414}"/>
              </a:ext>
            </a:extLst>
          </p:cNvPr>
          <p:cNvGrpSpPr/>
          <p:nvPr/>
        </p:nvGrpSpPr>
        <p:grpSpPr>
          <a:xfrm>
            <a:off x="3648725" y="4025018"/>
            <a:ext cx="2076143" cy="2511770"/>
            <a:chOff x="559916" y="2077284"/>
            <a:chExt cx="2076143" cy="2511770"/>
          </a:xfrm>
        </p:grpSpPr>
        <p:pic>
          <p:nvPicPr>
            <p:cNvPr id="40" name="Picture 39">
              <a:extLst>
                <a:ext uri="{FF2B5EF4-FFF2-40B4-BE49-F238E27FC236}">
                  <a16:creationId xmlns:a16="http://schemas.microsoft.com/office/drawing/2014/main" id="{3CE748F3-4DEE-6B1B-D4C2-922E922AAA58}"/>
                </a:ext>
              </a:extLst>
            </p:cNvPr>
            <p:cNvPicPr>
              <a:picLocks noChangeAspect="1"/>
            </p:cNvPicPr>
            <p:nvPr/>
          </p:nvPicPr>
          <p:blipFill>
            <a:blip r:embed="rId3"/>
            <a:stretch>
              <a:fillRect/>
            </a:stretch>
          </p:blipFill>
          <p:spPr>
            <a:xfrm>
              <a:off x="559916" y="2077284"/>
              <a:ext cx="2011854" cy="2511770"/>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41" name="TextBox 40">
              <a:extLst>
                <a:ext uri="{FF2B5EF4-FFF2-40B4-BE49-F238E27FC236}">
                  <a16:creationId xmlns:a16="http://schemas.microsoft.com/office/drawing/2014/main" id="{F8A6677D-6B2E-96E9-5503-D10E99EAE7A6}"/>
                </a:ext>
              </a:extLst>
            </p:cNvPr>
            <p:cNvSpPr txBox="1"/>
            <p:nvPr/>
          </p:nvSpPr>
          <p:spPr>
            <a:xfrm>
              <a:off x="624205" y="2578246"/>
              <a:ext cx="2011854" cy="1477328"/>
            </a:xfrm>
            <a:prstGeom prst="rect">
              <a:avLst/>
            </a:prstGeom>
            <a:noFill/>
          </p:spPr>
          <p:txBody>
            <a:bodyPr wrap="square" rtlCol="0">
              <a:spAutoFit/>
            </a:bodyPr>
            <a:lstStyle/>
            <a:p>
              <a:r>
                <a:rPr lang="en-US" dirty="0"/>
                <a:t>Unify the  connection protocols by using ROS and micro ROS </a:t>
              </a:r>
            </a:p>
          </p:txBody>
        </p:sp>
      </p:grpSp>
      <p:sp>
        <p:nvSpPr>
          <p:cNvPr id="44" name="Oval 43">
            <a:extLst>
              <a:ext uri="{FF2B5EF4-FFF2-40B4-BE49-F238E27FC236}">
                <a16:creationId xmlns:a16="http://schemas.microsoft.com/office/drawing/2014/main" id="{179E686D-9D31-16FF-3A48-20E18C7174B8}"/>
              </a:ext>
            </a:extLst>
          </p:cNvPr>
          <p:cNvSpPr/>
          <p:nvPr/>
        </p:nvSpPr>
        <p:spPr>
          <a:xfrm>
            <a:off x="515935" y="1411111"/>
            <a:ext cx="4372154" cy="5291574"/>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5" name="TextBox 44">
            <a:extLst>
              <a:ext uri="{FF2B5EF4-FFF2-40B4-BE49-F238E27FC236}">
                <a16:creationId xmlns:a16="http://schemas.microsoft.com/office/drawing/2014/main" id="{1BF95399-7DA3-B973-EBB8-58D20786B964}"/>
              </a:ext>
            </a:extLst>
          </p:cNvPr>
          <p:cNvSpPr txBox="1"/>
          <p:nvPr/>
        </p:nvSpPr>
        <p:spPr>
          <a:xfrm>
            <a:off x="3756991" y="1104766"/>
            <a:ext cx="1634475" cy="646331"/>
          </a:xfrm>
          <a:prstGeom prst="rect">
            <a:avLst/>
          </a:prstGeom>
          <a:noFill/>
        </p:spPr>
        <p:txBody>
          <a:bodyPr wrap="square" rtlCol="0">
            <a:spAutoFit/>
          </a:bodyPr>
          <a:lstStyle/>
          <a:p>
            <a:r>
              <a:rPr lang="en-US" dirty="0"/>
              <a:t>Out of scope for this MPA</a:t>
            </a:r>
          </a:p>
        </p:txBody>
      </p:sp>
      <p:sp>
        <p:nvSpPr>
          <p:cNvPr id="46" name="Oval 45">
            <a:extLst>
              <a:ext uri="{FF2B5EF4-FFF2-40B4-BE49-F238E27FC236}">
                <a16:creationId xmlns:a16="http://schemas.microsoft.com/office/drawing/2014/main" id="{C1437112-5704-7C93-D124-A437FE8F6A55}"/>
              </a:ext>
            </a:extLst>
          </p:cNvPr>
          <p:cNvSpPr/>
          <p:nvPr/>
        </p:nvSpPr>
        <p:spPr>
          <a:xfrm>
            <a:off x="5853241" y="1003644"/>
            <a:ext cx="4372154" cy="5753234"/>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7" name="TextBox 46">
            <a:extLst>
              <a:ext uri="{FF2B5EF4-FFF2-40B4-BE49-F238E27FC236}">
                <a16:creationId xmlns:a16="http://schemas.microsoft.com/office/drawing/2014/main" id="{697C4F49-F4DB-61F0-E48F-3B84844B27D1}"/>
              </a:ext>
            </a:extLst>
          </p:cNvPr>
          <p:cNvSpPr txBox="1"/>
          <p:nvPr/>
        </p:nvSpPr>
        <p:spPr>
          <a:xfrm>
            <a:off x="9452857" y="1170035"/>
            <a:ext cx="1930400" cy="646331"/>
          </a:xfrm>
          <a:prstGeom prst="rect">
            <a:avLst/>
          </a:prstGeom>
          <a:noFill/>
        </p:spPr>
        <p:txBody>
          <a:bodyPr wrap="square" rtlCol="0">
            <a:spAutoFit/>
          </a:bodyPr>
          <a:lstStyle/>
          <a:p>
            <a:r>
              <a:rPr lang="en-US" dirty="0"/>
              <a:t>In scope for this MPA</a:t>
            </a:r>
          </a:p>
        </p:txBody>
      </p:sp>
    </p:spTree>
    <p:extLst>
      <p:ext uri="{BB962C8B-B14F-4D97-AF65-F5344CB8AC3E}">
        <p14:creationId xmlns:p14="http://schemas.microsoft.com/office/powerpoint/2010/main" val="29778425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P spid="46" grpId="0" animBg="1"/>
      <p:bldP spid="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F944-ED7F-C3A0-FA05-353E63ECF8E2}"/>
              </a:ext>
            </a:extLst>
          </p:cNvPr>
          <p:cNvSpPr>
            <a:spLocks noGrp="1"/>
          </p:cNvSpPr>
          <p:nvPr>
            <p:ph type="title"/>
          </p:nvPr>
        </p:nvSpPr>
        <p:spPr/>
        <p:txBody>
          <a:bodyPr>
            <a:normAutofit fontScale="90000"/>
          </a:bodyPr>
          <a:lstStyle/>
          <a:p>
            <a:r>
              <a:rPr lang="en-GB" dirty="0"/>
              <a:t>State of Art</a:t>
            </a:r>
          </a:p>
        </p:txBody>
      </p:sp>
      <p:sp>
        <p:nvSpPr>
          <p:cNvPr id="3" name="Text Placeholder 2">
            <a:extLst>
              <a:ext uri="{FF2B5EF4-FFF2-40B4-BE49-F238E27FC236}">
                <a16:creationId xmlns:a16="http://schemas.microsoft.com/office/drawing/2014/main" id="{39C6F206-498F-BB74-8730-D73AC72701BC}"/>
              </a:ext>
            </a:extLst>
          </p:cNvPr>
          <p:cNvSpPr>
            <a:spLocks noGrp="1"/>
          </p:cNvSpPr>
          <p:nvPr>
            <p:ph type="body" sz="quarter" idx="13"/>
          </p:nvPr>
        </p:nvSpPr>
        <p:spPr/>
        <p:txBody>
          <a:bodyPr>
            <a:normAutofit/>
          </a:bodyPr>
          <a:lstStyle/>
          <a:p>
            <a:r>
              <a:rPr lang="en-GB" sz="2400" dirty="0"/>
              <a:t>New system Roadmap</a:t>
            </a:r>
          </a:p>
        </p:txBody>
      </p:sp>
      <p:sp>
        <p:nvSpPr>
          <p:cNvPr id="4" name="Footer Placeholder 3">
            <a:extLst>
              <a:ext uri="{FF2B5EF4-FFF2-40B4-BE49-F238E27FC236}">
                <a16:creationId xmlns:a16="http://schemas.microsoft.com/office/drawing/2014/main" id="{8D6F9BBA-5CC4-05F5-E90B-DAB3D41A685F}"/>
              </a:ext>
            </a:extLst>
          </p:cNvPr>
          <p:cNvSpPr>
            <a:spLocks noGrp="1"/>
          </p:cNvSpPr>
          <p:nvPr>
            <p:ph type="ftr" sz="quarter" idx="3"/>
          </p:nvPr>
        </p:nvSpPr>
        <p:spPr/>
        <p:txBody>
          <a:bodyPr/>
          <a:lstStyle/>
          <a:p>
            <a:r>
              <a:rPr lang="de-DE"/>
              <a:t>Technische Hochschule Ulm | Ahmed Ibrahim Almohamed</a:t>
            </a:r>
            <a:endParaRPr lang="de-DE" dirty="0"/>
          </a:p>
        </p:txBody>
      </p:sp>
      <p:graphicFrame>
        <p:nvGraphicFramePr>
          <p:cNvPr id="74" name="Diagram 73">
            <a:extLst>
              <a:ext uri="{FF2B5EF4-FFF2-40B4-BE49-F238E27FC236}">
                <a16:creationId xmlns:a16="http://schemas.microsoft.com/office/drawing/2014/main" id="{7930625D-E836-DCE3-EF66-28C54C004F4C}"/>
              </a:ext>
            </a:extLst>
          </p:cNvPr>
          <p:cNvGraphicFramePr/>
          <p:nvPr>
            <p:extLst>
              <p:ext uri="{D42A27DB-BD31-4B8C-83A1-F6EECF244321}">
                <p14:modId xmlns:p14="http://schemas.microsoft.com/office/powerpoint/2010/main" val="4009690788"/>
              </p:ext>
            </p:extLst>
          </p:nvPr>
        </p:nvGraphicFramePr>
        <p:xfrm>
          <a:off x="477286" y="1004394"/>
          <a:ext cx="11237428" cy="5133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306486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platzhalter 8">
            <a:extLst>
              <a:ext uri="{FF2B5EF4-FFF2-40B4-BE49-F238E27FC236}">
                <a16:creationId xmlns:a16="http://schemas.microsoft.com/office/drawing/2014/main" id="{3C16C257-6330-45F5-9948-96A5A7793CA0}"/>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l="24689" r="24689"/>
          <a:stretch/>
        </p:blipFill>
        <p:spPr/>
      </p:pic>
      <p:sp>
        <p:nvSpPr>
          <p:cNvPr id="6" name="Inhaltsplatzhalter 5">
            <a:extLst>
              <a:ext uri="{FF2B5EF4-FFF2-40B4-BE49-F238E27FC236}">
                <a16:creationId xmlns:a16="http://schemas.microsoft.com/office/drawing/2014/main" id="{449A942B-3870-40C4-B43E-88B0F9E7A03F}"/>
              </a:ext>
            </a:extLst>
          </p:cNvPr>
          <p:cNvSpPr>
            <a:spLocks noGrp="1"/>
          </p:cNvSpPr>
          <p:nvPr>
            <p:ph type="subTitle" idx="1"/>
          </p:nvPr>
        </p:nvSpPr>
        <p:spPr/>
        <p:txBody>
          <a:bodyPr>
            <a:normAutofit/>
          </a:bodyPr>
          <a:lstStyle/>
          <a:p>
            <a:pPr marL="457200" indent="-457200">
              <a:buSzPct val="100000"/>
              <a:buFont typeface="+mj-lt"/>
              <a:buAutoNum type="arabicPeriod"/>
              <a:tabLst>
                <a:tab pos="1074738" algn="l"/>
              </a:tabLst>
            </a:pPr>
            <a:r>
              <a:rPr lang="en-GB" sz="2000" dirty="0"/>
              <a:t>Project definition</a:t>
            </a:r>
          </a:p>
          <a:p>
            <a:pPr marL="457200" indent="-457200">
              <a:buSzPct val="100000"/>
              <a:buFont typeface="+mj-lt"/>
              <a:buAutoNum type="arabicPeriod"/>
              <a:tabLst>
                <a:tab pos="1074738" algn="l"/>
              </a:tabLst>
            </a:pPr>
            <a:r>
              <a:rPr lang="en-GB" sz="2000" dirty="0"/>
              <a:t>System Architecture</a:t>
            </a:r>
          </a:p>
          <a:p>
            <a:pPr marL="457200" indent="-457200">
              <a:buSzPct val="100000"/>
              <a:buFont typeface="+mj-lt"/>
              <a:buAutoNum type="arabicPeriod"/>
              <a:tabLst>
                <a:tab pos="1074738" algn="l"/>
              </a:tabLst>
            </a:pPr>
            <a:r>
              <a:rPr lang="en-GB" sz="2000" dirty="0"/>
              <a:t>System Workflow</a:t>
            </a:r>
          </a:p>
          <a:p>
            <a:pPr marL="457200" indent="-457200">
              <a:buSzPct val="100000"/>
              <a:buFont typeface="+mj-lt"/>
              <a:buAutoNum type="arabicPeriod"/>
              <a:tabLst>
                <a:tab pos="1074738" algn="l"/>
              </a:tabLst>
            </a:pPr>
            <a:r>
              <a:rPr lang="en-GB" sz="2000" dirty="0"/>
              <a:t>Use Case (Virtual Commissioning)</a:t>
            </a:r>
          </a:p>
          <a:p>
            <a:pPr marL="457200" indent="-457200">
              <a:buSzPct val="100000"/>
              <a:buFont typeface="+mj-lt"/>
              <a:buAutoNum type="arabicPeriod"/>
              <a:tabLst>
                <a:tab pos="1074738" algn="l"/>
              </a:tabLst>
            </a:pPr>
            <a:r>
              <a:rPr lang="en-GB" sz="2000" dirty="0"/>
              <a:t>Areas for Improvement</a:t>
            </a:r>
          </a:p>
          <a:p>
            <a:pPr marL="457200" indent="-457200">
              <a:buSzPct val="100000"/>
              <a:buFont typeface="+mj-lt"/>
              <a:buAutoNum type="arabicPeriod"/>
              <a:tabLst>
                <a:tab pos="1074738" algn="l"/>
              </a:tabLst>
            </a:pPr>
            <a:endParaRPr lang="en-GB" sz="2000" dirty="0"/>
          </a:p>
        </p:txBody>
      </p:sp>
      <p:sp>
        <p:nvSpPr>
          <p:cNvPr id="5" name="Titel 4">
            <a:extLst>
              <a:ext uri="{FF2B5EF4-FFF2-40B4-BE49-F238E27FC236}">
                <a16:creationId xmlns:a16="http://schemas.microsoft.com/office/drawing/2014/main" id="{A1F72FCE-DDDF-44D1-9389-76FE82D13F73}"/>
              </a:ext>
            </a:extLst>
          </p:cNvPr>
          <p:cNvSpPr>
            <a:spLocks noGrp="1"/>
          </p:cNvSpPr>
          <p:nvPr>
            <p:ph type="title"/>
          </p:nvPr>
        </p:nvSpPr>
        <p:spPr/>
        <p:txBody>
          <a:bodyPr/>
          <a:lstStyle/>
          <a:p>
            <a:r>
              <a:rPr lang="de-DE" dirty="0"/>
              <a:t>Agenda</a:t>
            </a:r>
          </a:p>
        </p:txBody>
      </p:sp>
      <p:sp>
        <p:nvSpPr>
          <p:cNvPr id="4" name="Fußzeilenplatzhalter 3">
            <a:extLst>
              <a:ext uri="{FF2B5EF4-FFF2-40B4-BE49-F238E27FC236}">
                <a16:creationId xmlns:a16="http://schemas.microsoft.com/office/drawing/2014/main" id="{089E582E-0DCE-46E0-ACAD-315B0EC2CF40}"/>
              </a:ext>
            </a:extLst>
          </p:cNvPr>
          <p:cNvSpPr>
            <a:spLocks noGrp="1"/>
          </p:cNvSpPr>
          <p:nvPr>
            <p:ph type="ftr" sz="quarter" idx="3"/>
          </p:nvPr>
        </p:nvSpPr>
        <p:spPr>
          <a:xfrm>
            <a:off x="515940" y="6537723"/>
            <a:ext cx="9635733" cy="143709"/>
          </a:xfrm>
        </p:spPr>
        <p:txBody>
          <a:bodyPr/>
          <a:lstStyle/>
          <a:p>
            <a:r>
              <a:rPr lang="de-DE" dirty="0"/>
              <a:t>Technische Hochschule Ulm | Ahmed Ibrahim Almohamed</a:t>
            </a:r>
          </a:p>
        </p:txBody>
      </p:sp>
    </p:spTree>
    <p:extLst>
      <p:ext uri="{BB962C8B-B14F-4D97-AF65-F5344CB8AC3E}">
        <p14:creationId xmlns:p14="http://schemas.microsoft.com/office/powerpoint/2010/main" val="142019026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900D1-7284-39D8-DD8C-0B1D25CCEB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E616C-BD6E-BAB2-2341-9F0015EDC6B5}"/>
              </a:ext>
            </a:extLst>
          </p:cNvPr>
          <p:cNvSpPr>
            <a:spLocks noGrp="1"/>
          </p:cNvSpPr>
          <p:nvPr>
            <p:ph type="title"/>
          </p:nvPr>
        </p:nvSpPr>
        <p:spPr/>
        <p:txBody>
          <a:bodyPr>
            <a:normAutofit fontScale="90000"/>
          </a:bodyPr>
          <a:lstStyle/>
          <a:p>
            <a:r>
              <a:rPr lang="en-GB" dirty="0"/>
              <a:t>State of Art</a:t>
            </a:r>
          </a:p>
        </p:txBody>
      </p:sp>
      <p:sp>
        <p:nvSpPr>
          <p:cNvPr id="3" name="Text Placeholder 2">
            <a:extLst>
              <a:ext uri="{FF2B5EF4-FFF2-40B4-BE49-F238E27FC236}">
                <a16:creationId xmlns:a16="http://schemas.microsoft.com/office/drawing/2014/main" id="{A19CA9BA-EB1C-D104-E4A9-BB4F1AEF1339}"/>
              </a:ext>
            </a:extLst>
          </p:cNvPr>
          <p:cNvSpPr>
            <a:spLocks noGrp="1"/>
          </p:cNvSpPr>
          <p:nvPr>
            <p:ph type="body" sz="quarter" idx="13"/>
          </p:nvPr>
        </p:nvSpPr>
        <p:spPr/>
        <p:txBody>
          <a:bodyPr>
            <a:normAutofit/>
          </a:bodyPr>
          <a:lstStyle/>
          <a:p>
            <a:r>
              <a:rPr lang="en-GB" sz="2400" dirty="0"/>
              <a:t>New system Roadmap</a:t>
            </a:r>
          </a:p>
        </p:txBody>
      </p:sp>
      <p:sp>
        <p:nvSpPr>
          <p:cNvPr id="4" name="Footer Placeholder 3">
            <a:extLst>
              <a:ext uri="{FF2B5EF4-FFF2-40B4-BE49-F238E27FC236}">
                <a16:creationId xmlns:a16="http://schemas.microsoft.com/office/drawing/2014/main" id="{356F107D-425B-3569-E106-CEB2ED8AEE76}"/>
              </a:ext>
            </a:extLst>
          </p:cNvPr>
          <p:cNvSpPr>
            <a:spLocks noGrp="1"/>
          </p:cNvSpPr>
          <p:nvPr>
            <p:ph type="ftr" sz="quarter" idx="3"/>
          </p:nvPr>
        </p:nvSpPr>
        <p:spPr/>
        <p:txBody>
          <a:bodyPr/>
          <a:lstStyle/>
          <a:p>
            <a:r>
              <a:rPr lang="de-DE"/>
              <a:t>Technische Hochschule Ulm | Ahmed Ibrahim Almohamed</a:t>
            </a:r>
            <a:endParaRPr lang="de-DE" dirty="0"/>
          </a:p>
        </p:txBody>
      </p:sp>
      <p:graphicFrame>
        <p:nvGraphicFramePr>
          <p:cNvPr id="74" name="Diagram 73">
            <a:extLst>
              <a:ext uri="{FF2B5EF4-FFF2-40B4-BE49-F238E27FC236}">
                <a16:creationId xmlns:a16="http://schemas.microsoft.com/office/drawing/2014/main" id="{E9983869-0DA4-168B-D3A0-B7F9643B9D37}"/>
              </a:ext>
            </a:extLst>
          </p:cNvPr>
          <p:cNvGraphicFramePr/>
          <p:nvPr>
            <p:extLst>
              <p:ext uri="{D42A27DB-BD31-4B8C-83A1-F6EECF244321}">
                <p14:modId xmlns:p14="http://schemas.microsoft.com/office/powerpoint/2010/main" val="3627991160"/>
              </p:ext>
            </p:extLst>
          </p:nvPr>
        </p:nvGraphicFramePr>
        <p:xfrm>
          <a:off x="477286" y="1004394"/>
          <a:ext cx="11237428" cy="5133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ircle: Hollow 4">
            <a:extLst>
              <a:ext uri="{FF2B5EF4-FFF2-40B4-BE49-F238E27FC236}">
                <a16:creationId xmlns:a16="http://schemas.microsoft.com/office/drawing/2014/main" id="{949DAB1B-480B-B599-7082-EDAD67DCD4CE}"/>
              </a:ext>
            </a:extLst>
          </p:cNvPr>
          <p:cNvSpPr/>
          <p:nvPr/>
        </p:nvSpPr>
        <p:spPr>
          <a:xfrm>
            <a:off x="-16611978" y="-14396565"/>
            <a:ext cx="36271200" cy="36271200"/>
          </a:xfrm>
          <a:prstGeom prst="donut">
            <a:avLst>
              <a:gd name="adj" fmla="val 45679"/>
            </a:avLst>
          </a:prstGeom>
          <a:solidFill>
            <a:schemeClr val="accent1">
              <a:alpha val="8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7" name="Picture 6" descr="A diagram of a computer program&#10;&#10;Description automatically generated with medium confidence">
            <a:extLst>
              <a:ext uri="{FF2B5EF4-FFF2-40B4-BE49-F238E27FC236}">
                <a16:creationId xmlns:a16="http://schemas.microsoft.com/office/drawing/2014/main" id="{2D81131D-7EBF-827B-B6B8-63A76055F874}"/>
              </a:ext>
            </a:extLst>
          </p:cNvPr>
          <p:cNvPicPr>
            <a:picLocks noChangeAspect="1"/>
          </p:cNvPicPr>
          <p:nvPr/>
        </p:nvPicPr>
        <p:blipFill>
          <a:blip r:embed="rId8"/>
          <a:stretch>
            <a:fillRect/>
          </a:stretch>
        </p:blipFill>
        <p:spPr>
          <a:xfrm>
            <a:off x="6509329" y="301825"/>
            <a:ext cx="4214222" cy="2370500"/>
          </a:xfrm>
          <a:prstGeom prst="rect">
            <a:avLst/>
          </a:prstGeom>
        </p:spPr>
      </p:pic>
      <p:sp>
        <p:nvSpPr>
          <p:cNvPr id="10" name="TextBox 9">
            <a:extLst>
              <a:ext uri="{FF2B5EF4-FFF2-40B4-BE49-F238E27FC236}">
                <a16:creationId xmlns:a16="http://schemas.microsoft.com/office/drawing/2014/main" id="{22C8A472-3FB8-6DB7-0CB0-87245088C054}"/>
              </a:ext>
            </a:extLst>
          </p:cNvPr>
          <p:cNvSpPr txBox="1"/>
          <p:nvPr/>
        </p:nvSpPr>
        <p:spPr>
          <a:xfrm>
            <a:off x="3579627" y="3196682"/>
            <a:ext cx="6837184" cy="1477328"/>
          </a:xfrm>
          <a:prstGeom prst="rect">
            <a:avLst/>
          </a:prstGeom>
          <a:noFill/>
        </p:spPr>
        <p:txBody>
          <a:bodyPr wrap="square">
            <a:spAutoFit/>
          </a:bodyPr>
          <a:lstStyle/>
          <a:p>
            <a:pPr marL="285750" indent="-285750">
              <a:buFont typeface="Arial" panose="020B0604020202020204" pitchFamily="34" charset="0"/>
              <a:buChar char="•"/>
            </a:pPr>
            <a:r>
              <a:rPr lang="en-GB" b="1" dirty="0">
                <a:solidFill>
                  <a:schemeClr val="bg1"/>
                </a:solidFill>
              </a:rPr>
              <a:t>Ubuntu Dual Boot</a:t>
            </a:r>
          </a:p>
          <a:p>
            <a:pPr marL="285750" indent="-285750">
              <a:buFont typeface="Arial" panose="020B0604020202020204" pitchFamily="34" charset="0"/>
              <a:buChar char="•"/>
            </a:pPr>
            <a:r>
              <a:rPr lang="en-GB" b="1" dirty="0">
                <a:solidFill>
                  <a:schemeClr val="bg1"/>
                </a:solidFill>
              </a:rPr>
              <a:t>Created a Shell script to Automate the ROS2 build</a:t>
            </a:r>
          </a:p>
          <a:p>
            <a:pPr marL="285750" indent="-285750">
              <a:buFont typeface="Arial" panose="020B0604020202020204" pitchFamily="34" charset="0"/>
              <a:buChar char="•"/>
            </a:pPr>
            <a:r>
              <a:rPr lang="en-GB" b="1" dirty="0">
                <a:solidFill>
                  <a:schemeClr val="bg1"/>
                </a:solidFill>
              </a:rPr>
              <a:t>Enabled HMI mirroring with the lab’s PC  (both OS)</a:t>
            </a:r>
          </a:p>
          <a:p>
            <a:pPr marL="285750" indent="-285750">
              <a:buFont typeface="Arial" panose="020B0604020202020204" pitchFamily="34" charset="0"/>
              <a:buChar char="•"/>
            </a:pPr>
            <a:r>
              <a:rPr lang="en-GB" b="1" dirty="0">
                <a:solidFill>
                  <a:schemeClr val="bg1"/>
                </a:solidFill>
              </a:rPr>
              <a:t>Enabled a shared driver between the Robot and the lab’s PC</a:t>
            </a:r>
          </a:p>
          <a:p>
            <a:pPr marL="285750" indent="-285750">
              <a:buFont typeface="Arial" panose="020B0604020202020204" pitchFamily="34" charset="0"/>
              <a:buChar char="•"/>
            </a:pPr>
            <a:r>
              <a:rPr lang="en-GB" b="1" dirty="0">
                <a:solidFill>
                  <a:schemeClr val="bg1"/>
                </a:solidFill>
              </a:rPr>
              <a:t>Installed the KukaVarProxyServer on the robot </a:t>
            </a:r>
          </a:p>
        </p:txBody>
      </p:sp>
    </p:spTree>
    <p:extLst>
      <p:ext uri="{BB962C8B-B14F-4D97-AF65-F5344CB8AC3E}">
        <p14:creationId xmlns:p14="http://schemas.microsoft.com/office/powerpoint/2010/main" val="3650947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3C999-C69C-8441-DAA4-90AD7B4DFC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F56EBD-C2CC-82BC-22CA-2E6C37EB2C1D}"/>
              </a:ext>
            </a:extLst>
          </p:cNvPr>
          <p:cNvSpPr>
            <a:spLocks noGrp="1"/>
          </p:cNvSpPr>
          <p:nvPr>
            <p:ph type="title"/>
          </p:nvPr>
        </p:nvSpPr>
        <p:spPr/>
        <p:txBody>
          <a:bodyPr>
            <a:normAutofit fontScale="90000"/>
          </a:bodyPr>
          <a:lstStyle/>
          <a:p>
            <a:r>
              <a:rPr lang="en-GB" dirty="0"/>
              <a:t>State of Art</a:t>
            </a:r>
          </a:p>
        </p:txBody>
      </p:sp>
      <p:sp>
        <p:nvSpPr>
          <p:cNvPr id="3" name="Text Placeholder 2">
            <a:extLst>
              <a:ext uri="{FF2B5EF4-FFF2-40B4-BE49-F238E27FC236}">
                <a16:creationId xmlns:a16="http://schemas.microsoft.com/office/drawing/2014/main" id="{5B1247E4-91C2-C2BF-B658-C16C035B82F7}"/>
              </a:ext>
            </a:extLst>
          </p:cNvPr>
          <p:cNvSpPr>
            <a:spLocks noGrp="1"/>
          </p:cNvSpPr>
          <p:nvPr>
            <p:ph type="body" sz="quarter" idx="13"/>
          </p:nvPr>
        </p:nvSpPr>
        <p:spPr/>
        <p:txBody>
          <a:bodyPr>
            <a:normAutofit/>
          </a:bodyPr>
          <a:lstStyle/>
          <a:p>
            <a:r>
              <a:rPr lang="en-GB" sz="2400" dirty="0"/>
              <a:t>New system Roadmap</a:t>
            </a:r>
          </a:p>
        </p:txBody>
      </p:sp>
      <p:sp>
        <p:nvSpPr>
          <p:cNvPr id="4" name="Footer Placeholder 3">
            <a:extLst>
              <a:ext uri="{FF2B5EF4-FFF2-40B4-BE49-F238E27FC236}">
                <a16:creationId xmlns:a16="http://schemas.microsoft.com/office/drawing/2014/main" id="{29D594CD-15EE-D54F-5FF2-FFE69503977E}"/>
              </a:ext>
            </a:extLst>
          </p:cNvPr>
          <p:cNvSpPr>
            <a:spLocks noGrp="1"/>
          </p:cNvSpPr>
          <p:nvPr>
            <p:ph type="ftr" sz="quarter" idx="3"/>
          </p:nvPr>
        </p:nvSpPr>
        <p:spPr/>
        <p:txBody>
          <a:bodyPr/>
          <a:lstStyle/>
          <a:p>
            <a:r>
              <a:rPr lang="de-DE"/>
              <a:t>Technische Hochschule Ulm | Ahmed Ibrahim Almohamed</a:t>
            </a:r>
            <a:endParaRPr lang="de-DE" dirty="0"/>
          </a:p>
        </p:txBody>
      </p:sp>
      <p:graphicFrame>
        <p:nvGraphicFramePr>
          <p:cNvPr id="74" name="Diagram 73">
            <a:extLst>
              <a:ext uri="{FF2B5EF4-FFF2-40B4-BE49-F238E27FC236}">
                <a16:creationId xmlns:a16="http://schemas.microsoft.com/office/drawing/2014/main" id="{6D65B84C-B6CD-AB39-E00E-90120BAAD6F1}"/>
              </a:ext>
            </a:extLst>
          </p:cNvPr>
          <p:cNvGraphicFramePr/>
          <p:nvPr>
            <p:extLst>
              <p:ext uri="{D42A27DB-BD31-4B8C-83A1-F6EECF244321}">
                <p14:modId xmlns:p14="http://schemas.microsoft.com/office/powerpoint/2010/main" val="3334201309"/>
              </p:ext>
            </p:extLst>
          </p:nvPr>
        </p:nvGraphicFramePr>
        <p:xfrm>
          <a:off x="477286" y="1004394"/>
          <a:ext cx="11237428" cy="5133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ircle: Hollow 4">
            <a:extLst>
              <a:ext uri="{FF2B5EF4-FFF2-40B4-BE49-F238E27FC236}">
                <a16:creationId xmlns:a16="http://schemas.microsoft.com/office/drawing/2014/main" id="{49599FC6-1928-BA4A-14A7-4CCDB1F84838}"/>
              </a:ext>
            </a:extLst>
          </p:cNvPr>
          <p:cNvSpPr/>
          <p:nvPr/>
        </p:nvSpPr>
        <p:spPr>
          <a:xfrm>
            <a:off x="-14268427" y="-14401067"/>
            <a:ext cx="36271200" cy="36271200"/>
          </a:xfrm>
          <a:prstGeom prst="donut">
            <a:avLst>
              <a:gd name="adj" fmla="val 46453"/>
            </a:avLst>
          </a:prstGeom>
          <a:solidFill>
            <a:schemeClr val="accent1">
              <a:alpha val="8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6" name="Picture 5" descr="A diagram of a computer program&#10;&#10;Description automatically generated with medium confidence">
            <a:extLst>
              <a:ext uri="{FF2B5EF4-FFF2-40B4-BE49-F238E27FC236}">
                <a16:creationId xmlns:a16="http://schemas.microsoft.com/office/drawing/2014/main" id="{CC8C10AB-4D1F-358C-AC91-ACD491BC261D}"/>
              </a:ext>
            </a:extLst>
          </p:cNvPr>
          <p:cNvPicPr>
            <a:picLocks noChangeAspect="1"/>
          </p:cNvPicPr>
          <p:nvPr/>
        </p:nvPicPr>
        <p:blipFill>
          <a:blip r:embed="rId8"/>
          <a:stretch>
            <a:fillRect/>
          </a:stretch>
        </p:blipFill>
        <p:spPr>
          <a:xfrm>
            <a:off x="6947419" y="441525"/>
            <a:ext cx="4214222" cy="2370500"/>
          </a:xfrm>
          <a:prstGeom prst="rect">
            <a:avLst/>
          </a:prstGeom>
        </p:spPr>
      </p:pic>
      <p:sp>
        <p:nvSpPr>
          <p:cNvPr id="7" name="Oval 6">
            <a:extLst>
              <a:ext uri="{FF2B5EF4-FFF2-40B4-BE49-F238E27FC236}">
                <a16:creationId xmlns:a16="http://schemas.microsoft.com/office/drawing/2014/main" id="{6F494EB7-2E78-1C31-D66E-88D958E76E7D}"/>
              </a:ext>
            </a:extLst>
          </p:cNvPr>
          <p:cNvSpPr/>
          <p:nvPr/>
        </p:nvSpPr>
        <p:spPr>
          <a:xfrm>
            <a:off x="6735765" y="2373046"/>
            <a:ext cx="4940300" cy="8001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27E92CF-CE33-581F-A779-31DCD2E7A494}"/>
              </a:ext>
            </a:extLst>
          </p:cNvPr>
          <p:cNvSpPr txBox="1"/>
          <p:nvPr/>
        </p:nvSpPr>
        <p:spPr>
          <a:xfrm>
            <a:off x="5803913" y="4118945"/>
            <a:ext cx="4615543" cy="1477328"/>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chemeClr val="bg1"/>
                </a:solidFill>
              </a:rPr>
              <a:t>Added a KRL script to move the robot with help of a custom global variable.</a:t>
            </a:r>
          </a:p>
          <a:p>
            <a:pPr marL="285750" indent="-285750">
              <a:buFont typeface="Arial" panose="020B0604020202020204" pitchFamily="34" charset="0"/>
              <a:buChar char="•"/>
            </a:pPr>
            <a:r>
              <a:rPr lang="en-GB" b="1" dirty="0">
                <a:solidFill>
                  <a:schemeClr val="bg1"/>
                </a:solidFill>
              </a:rPr>
              <a:t>Created a </a:t>
            </a:r>
            <a:r>
              <a:rPr lang="en-GB" b="1" dirty="0" err="1">
                <a:solidFill>
                  <a:schemeClr val="bg1"/>
                </a:solidFill>
              </a:rPr>
              <a:t>KukaClient</a:t>
            </a:r>
            <a:r>
              <a:rPr lang="en-GB" b="1" dirty="0">
                <a:solidFill>
                  <a:schemeClr val="bg1"/>
                </a:solidFill>
              </a:rPr>
              <a:t> library in C++ to act as a client of the KukaVarProxy</a:t>
            </a:r>
          </a:p>
          <a:p>
            <a:pPr marL="285750" indent="-285750">
              <a:buFont typeface="Arial" panose="020B0604020202020204" pitchFamily="34" charset="0"/>
              <a:buChar char="•"/>
            </a:pPr>
            <a:r>
              <a:rPr lang="en-GB" b="1" dirty="0">
                <a:solidFill>
                  <a:schemeClr val="bg1"/>
                </a:solidFill>
              </a:rPr>
              <a:t>Tested the </a:t>
            </a:r>
            <a:r>
              <a:rPr lang="en-GB" b="1" dirty="0" err="1">
                <a:solidFill>
                  <a:schemeClr val="bg1"/>
                </a:solidFill>
              </a:rPr>
              <a:t>KukaClient</a:t>
            </a:r>
            <a:r>
              <a:rPr lang="en-GB" b="1" dirty="0">
                <a:solidFill>
                  <a:schemeClr val="bg1"/>
                </a:solidFill>
              </a:rPr>
              <a:t> library</a:t>
            </a:r>
          </a:p>
        </p:txBody>
      </p:sp>
    </p:spTree>
    <p:extLst>
      <p:ext uri="{BB962C8B-B14F-4D97-AF65-F5344CB8AC3E}">
        <p14:creationId xmlns:p14="http://schemas.microsoft.com/office/powerpoint/2010/main" val="923963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F9943-6116-94D5-E68D-697F92800B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E786B7-B4F7-AA8E-4C00-050CB51532C1}"/>
              </a:ext>
            </a:extLst>
          </p:cNvPr>
          <p:cNvSpPr>
            <a:spLocks noGrp="1"/>
          </p:cNvSpPr>
          <p:nvPr>
            <p:ph type="title"/>
          </p:nvPr>
        </p:nvSpPr>
        <p:spPr/>
        <p:txBody>
          <a:bodyPr>
            <a:normAutofit fontScale="90000"/>
          </a:bodyPr>
          <a:lstStyle/>
          <a:p>
            <a:r>
              <a:rPr lang="en-GB" dirty="0"/>
              <a:t>State of Art</a:t>
            </a:r>
          </a:p>
        </p:txBody>
      </p:sp>
      <p:sp>
        <p:nvSpPr>
          <p:cNvPr id="3" name="Text Placeholder 2">
            <a:extLst>
              <a:ext uri="{FF2B5EF4-FFF2-40B4-BE49-F238E27FC236}">
                <a16:creationId xmlns:a16="http://schemas.microsoft.com/office/drawing/2014/main" id="{E3EDA43E-16A9-6199-F019-9A569ED32456}"/>
              </a:ext>
            </a:extLst>
          </p:cNvPr>
          <p:cNvSpPr>
            <a:spLocks noGrp="1"/>
          </p:cNvSpPr>
          <p:nvPr>
            <p:ph type="body" sz="quarter" idx="13"/>
          </p:nvPr>
        </p:nvSpPr>
        <p:spPr/>
        <p:txBody>
          <a:bodyPr>
            <a:normAutofit/>
          </a:bodyPr>
          <a:lstStyle/>
          <a:p>
            <a:r>
              <a:rPr lang="en-GB" sz="2400" dirty="0"/>
              <a:t>New system Roadmap</a:t>
            </a:r>
          </a:p>
        </p:txBody>
      </p:sp>
      <p:sp>
        <p:nvSpPr>
          <p:cNvPr id="4" name="Footer Placeholder 3">
            <a:extLst>
              <a:ext uri="{FF2B5EF4-FFF2-40B4-BE49-F238E27FC236}">
                <a16:creationId xmlns:a16="http://schemas.microsoft.com/office/drawing/2014/main" id="{6F97EA8F-B582-878E-283E-6855672F3EE6}"/>
              </a:ext>
            </a:extLst>
          </p:cNvPr>
          <p:cNvSpPr>
            <a:spLocks noGrp="1"/>
          </p:cNvSpPr>
          <p:nvPr>
            <p:ph type="ftr" sz="quarter" idx="3"/>
          </p:nvPr>
        </p:nvSpPr>
        <p:spPr/>
        <p:txBody>
          <a:bodyPr/>
          <a:lstStyle/>
          <a:p>
            <a:r>
              <a:rPr lang="de-DE"/>
              <a:t>Technische Hochschule Ulm | Ahmed Ibrahim Almohamed</a:t>
            </a:r>
            <a:endParaRPr lang="de-DE" dirty="0"/>
          </a:p>
        </p:txBody>
      </p:sp>
      <p:graphicFrame>
        <p:nvGraphicFramePr>
          <p:cNvPr id="74" name="Diagram 73">
            <a:extLst>
              <a:ext uri="{FF2B5EF4-FFF2-40B4-BE49-F238E27FC236}">
                <a16:creationId xmlns:a16="http://schemas.microsoft.com/office/drawing/2014/main" id="{ADEA5C69-5EEE-4F24-734B-8EBC39A70807}"/>
              </a:ext>
            </a:extLst>
          </p:cNvPr>
          <p:cNvGraphicFramePr/>
          <p:nvPr>
            <p:extLst>
              <p:ext uri="{D42A27DB-BD31-4B8C-83A1-F6EECF244321}">
                <p14:modId xmlns:p14="http://schemas.microsoft.com/office/powerpoint/2010/main" val="361459179"/>
              </p:ext>
            </p:extLst>
          </p:nvPr>
        </p:nvGraphicFramePr>
        <p:xfrm>
          <a:off x="477286" y="1004394"/>
          <a:ext cx="11237428" cy="5133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ircle: Hollow 4">
            <a:extLst>
              <a:ext uri="{FF2B5EF4-FFF2-40B4-BE49-F238E27FC236}">
                <a16:creationId xmlns:a16="http://schemas.microsoft.com/office/drawing/2014/main" id="{BE1E46FA-75BF-9CAE-8563-2DFB81CF9CEE}"/>
              </a:ext>
            </a:extLst>
          </p:cNvPr>
          <p:cNvSpPr/>
          <p:nvPr/>
        </p:nvSpPr>
        <p:spPr>
          <a:xfrm>
            <a:off x="-11809932" y="-14397691"/>
            <a:ext cx="36271200" cy="36271200"/>
          </a:xfrm>
          <a:prstGeom prst="donut">
            <a:avLst>
              <a:gd name="adj" fmla="val 45928"/>
            </a:avLst>
          </a:prstGeom>
          <a:solidFill>
            <a:schemeClr val="accent1">
              <a:alpha val="8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6" name="Picture 5" descr="A diagram of a computer program&#10;&#10;Description automatically generated with medium confidence">
            <a:extLst>
              <a:ext uri="{FF2B5EF4-FFF2-40B4-BE49-F238E27FC236}">
                <a16:creationId xmlns:a16="http://schemas.microsoft.com/office/drawing/2014/main" id="{B6AC52F5-FFB6-4B4C-B5EC-5CEBBBED659F}"/>
              </a:ext>
            </a:extLst>
          </p:cNvPr>
          <p:cNvPicPr>
            <a:picLocks noChangeAspect="1"/>
          </p:cNvPicPr>
          <p:nvPr/>
        </p:nvPicPr>
        <p:blipFill>
          <a:blip r:embed="rId8"/>
          <a:stretch>
            <a:fillRect/>
          </a:stretch>
        </p:blipFill>
        <p:spPr>
          <a:xfrm>
            <a:off x="7747519" y="441525"/>
            <a:ext cx="4214222" cy="2370500"/>
          </a:xfrm>
          <a:prstGeom prst="rect">
            <a:avLst/>
          </a:prstGeom>
        </p:spPr>
      </p:pic>
      <p:sp>
        <p:nvSpPr>
          <p:cNvPr id="7" name="Oval 6">
            <a:extLst>
              <a:ext uri="{FF2B5EF4-FFF2-40B4-BE49-F238E27FC236}">
                <a16:creationId xmlns:a16="http://schemas.microsoft.com/office/drawing/2014/main" id="{B6D675BB-8B53-9D1E-6986-BD58FFF9FAE6}"/>
              </a:ext>
            </a:extLst>
          </p:cNvPr>
          <p:cNvSpPr/>
          <p:nvPr/>
        </p:nvSpPr>
        <p:spPr>
          <a:xfrm>
            <a:off x="7681523" y="1004394"/>
            <a:ext cx="2821377" cy="186701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2317ADF6-81E8-A3E4-7700-845D214317F1}"/>
              </a:ext>
            </a:extLst>
          </p:cNvPr>
          <p:cNvSpPr txBox="1"/>
          <p:nvPr/>
        </p:nvSpPr>
        <p:spPr>
          <a:xfrm>
            <a:off x="400516" y="2278701"/>
            <a:ext cx="4615543" cy="2585323"/>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chemeClr val="bg1"/>
                </a:solidFill>
              </a:rPr>
              <a:t>Create a ros2 project with the  new system packages (Done)</a:t>
            </a:r>
          </a:p>
          <a:p>
            <a:pPr marL="285750" indent="-285750">
              <a:buFont typeface="Arial" panose="020B0604020202020204" pitchFamily="34" charset="0"/>
              <a:buChar char="•"/>
            </a:pPr>
            <a:r>
              <a:rPr lang="en-GB" b="1" dirty="0">
                <a:solidFill>
                  <a:schemeClr val="bg1"/>
                </a:solidFill>
              </a:rPr>
              <a:t> Implement the new system packages (Done) </a:t>
            </a:r>
          </a:p>
          <a:p>
            <a:pPr marL="285750" indent="-285750">
              <a:buFont typeface="Arial" panose="020B0604020202020204" pitchFamily="34" charset="0"/>
              <a:buChar char="•"/>
            </a:pPr>
            <a:r>
              <a:rPr lang="en-GB" b="1" dirty="0">
                <a:solidFill>
                  <a:schemeClr val="bg1"/>
                </a:solidFill>
              </a:rPr>
              <a:t>Using Gazebo Ignition (Done)</a:t>
            </a:r>
          </a:p>
          <a:p>
            <a:pPr marL="285750" indent="-285750">
              <a:buFont typeface="Arial" panose="020B0604020202020204" pitchFamily="34" charset="0"/>
              <a:buChar char="•"/>
            </a:pPr>
            <a:r>
              <a:rPr lang="en-GB" b="1" dirty="0">
                <a:solidFill>
                  <a:schemeClr val="bg1"/>
                </a:solidFill>
              </a:rPr>
              <a:t>Integrate the </a:t>
            </a:r>
            <a:r>
              <a:rPr lang="en-GB" b="1" dirty="0" err="1">
                <a:solidFill>
                  <a:schemeClr val="bg1"/>
                </a:solidFill>
              </a:rPr>
              <a:t>Tcp</a:t>
            </a:r>
            <a:r>
              <a:rPr lang="en-GB" b="1" dirty="0">
                <a:solidFill>
                  <a:schemeClr val="bg1"/>
                </a:solidFill>
              </a:rPr>
              <a:t> Client into the ROS2 (Done)</a:t>
            </a:r>
          </a:p>
          <a:p>
            <a:pPr marL="285750" indent="-285750">
              <a:buFont typeface="Arial" panose="020B0604020202020204" pitchFamily="34" charset="0"/>
              <a:buChar char="•"/>
            </a:pPr>
            <a:r>
              <a:rPr lang="en-GB" b="1" dirty="0">
                <a:solidFill>
                  <a:schemeClr val="bg1"/>
                </a:solidFill>
              </a:rPr>
              <a:t>Create Digital Shadow (Done)</a:t>
            </a:r>
          </a:p>
          <a:p>
            <a:pPr marL="285750" indent="-285750">
              <a:buFont typeface="Arial" panose="020B0604020202020204" pitchFamily="34" charset="0"/>
              <a:buChar char="•"/>
            </a:pPr>
            <a:r>
              <a:rPr lang="en-GB" b="1" dirty="0">
                <a:solidFill>
                  <a:schemeClr val="bg1"/>
                </a:solidFill>
              </a:rPr>
              <a:t>Create Digital Twin (Done)</a:t>
            </a:r>
          </a:p>
        </p:txBody>
      </p:sp>
    </p:spTree>
    <p:extLst>
      <p:ext uri="{BB962C8B-B14F-4D97-AF65-F5344CB8AC3E}">
        <p14:creationId xmlns:p14="http://schemas.microsoft.com/office/powerpoint/2010/main" val="1877716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3E883-CF11-646D-BC5C-0BAF72B8DB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1F5637-0614-F038-9F25-E1A5A4F1CA44}"/>
              </a:ext>
            </a:extLst>
          </p:cNvPr>
          <p:cNvSpPr>
            <a:spLocks noGrp="1"/>
          </p:cNvSpPr>
          <p:nvPr>
            <p:ph type="title"/>
          </p:nvPr>
        </p:nvSpPr>
        <p:spPr/>
        <p:txBody>
          <a:bodyPr>
            <a:normAutofit fontScale="90000"/>
          </a:bodyPr>
          <a:lstStyle/>
          <a:p>
            <a:r>
              <a:rPr lang="en-GB" dirty="0"/>
              <a:t>State of Art</a:t>
            </a:r>
          </a:p>
        </p:txBody>
      </p:sp>
      <p:sp>
        <p:nvSpPr>
          <p:cNvPr id="3" name="Text Placeholder 2">
            <a:extLst>
              <a:ext uri="{FF2B5EF4-FFF2-40B4-BE49-F238E27FC236}">
                <a16:creationId xmlns:a16="http://schemas.microsoft.com/office/drawing/2014/main" id="{D043E79D-A0D4-CB7C-10DE-A02CAB215FD9}"/>
              </a:ext>
            </a:extLst>
          </p:cNvPr>
          <p:cNvSpPr>
            <a:spLocks noGrp="1"/>
          </p:cNvSpPr>
          <p:nvPr>
            <p:ph type="body" sz="quarter" idx="13"/>
          </p:nvPr>
        </p:nvSpPr>
        <p:spPr/>
        <p:txBody>
          <a:bodyPr>
            <a:normAutofit/>
          </a:bodyPr>
          <a:lstStyle/>
          <a:p>
            <a:r>
              <a:rPr lang="en-GB" sz="2400" dirty="0"/>
              <a:t>New system Roadmap</a:t>
            </a:r>
          </a:p>
        </p:txBody>
      </p:sp>
      <p:sp>
        <p:nvSpPr>
          <p:cNvPr id="4" name="Footer Placeholder 3">
            <a:extLst>
              <a:ext uri="{FF2B5EF4-FFF2-40B4-BE49-F238E27FC236}">
                <a16:creationId xmlns:a16="http://schemas.microsoft.com/office/drawing/2014/main" id="{E2F421DC-CAF4-7901-4297-B03B36C377D0}"/>
              </a:ext>
            </a:extLst>
          </p:cNvPr>
          <p:cNvSpPr>
            <a:spLocks noGrp="1"/>
          </p:cNvSpPr>
          <p:nvPr>
            <p:ph type="ftr" sz="quarter" idx="3"/>
          </p:nvPr>
        </p:nvSpPr>
        <p:spPr/>
        <p:txBody>
          <a:bodyPr/>
          <a:lstStyle/>
          <a:p>
            <a:r>
              <a:rPr lang="de-DE"/>
              <a:t>Technische Hochschule Ulm | Ahmed Ibrahim Almohamed</a:t>
            </a:r>
            <a:endParaRPr lang="de-DE" dirty="0"/>
          </a:p>
        </p:txBody>
      </p:sp>
      <p:graphicFrame>
        <p:nvGraphicFramePr>
          <p:cNvPr id="74" name="Diagram 73">
            <a:extLst>
              <a:ext uri="{FF2B5EF4-FFF2-40B4-BE49-F238E27FC236}">
                <a16:creationId xmlns:a16="http://schemas.microsoft.com/office/drawing/2014/main" id="{28576BB1-F835-9F83-691E-C7CE1146B242}"/>
              </a:ext>
            </a:extLst>
          </p:cNvPr>
          <p:cNvGraphicFramePr/>
          <p:nvPr>
            <p:extLst>
              <p:ext uri="{D42A27DB-BD31-4B8C-83A1-F6EECF244321}">
                <p14:modId xmlns:p14="http://schemas.microsoft.com/office/powerpoint/2010/main" val="1890594371"/>
              </p:ext>
            </p:extLst>
          </p:nvPr>
        </p:nvGraphicFramePr>
        <p:xfrm>
          <a:off x="477286" y="1004394"/>
          <a:ext cx="11237428" cy="5133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ircle: Hollow 4">
            <a:extLst>
              <a:ext uri="{FF2B5EF4-FFF2-40B4-BE49-F238E27FC236}">
                <a16:creationId xmlns:a16="http://schemas.microsoft.com/office/drawing/2014/main" id="{501453EB-DA2E-D081-895E-91E0CE5F2C9F}"/>
              </a:ext>
            </a:extLst>
          </p:cNvPr>
          <p:cNvSpPr/>
          <p:nvPr/>
        </p:nvSpPr>
        <p:spPr>
          <a:xfrm>
            <a:off x="-9484386" y="-14401067"/>
            <a:ext cx="36271200" cy="36271200"/>
          </a:xfrm>
          <a:prstGeom prst="donut">
            <a:avLst>
              <a:gd name="adj" fmla="val 46068"/>
            </a:avLst>
          </a:prstGeom>
          <a:solidFill>
            <a:schemeClr val="accent1">
              <a:alpha val="8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6" name="Picture 5" descr="A diagram of a computer program&#10;&#10;Description automatically generated with medium confidence">
            <a:extLst>
              <a:ext uri="{FF2B5EF4-FFF2-40B4-BE49-F238E27FC236}">
                <a16:creationId xmlns:a16="http://schemas.microsoft.com/office/drawing/2014/main" id="{629D098D-AB5A-A8C3-2BC8-0012685EFEB9}"/>
              </a:ext>
            </a:extLst>
          </p:cNvPr>
          <p:cNvPicPr>
            <a:picLocks noChangeAspect="1"/>
          </p:cNvPicPr>
          <p:nvPr/>
        </p:nvPicPr>
        <p:blipFill>
          <a:blip r:embed="rId8"/>
          <a:stretch>
            <a:fillRect/>
          </a:stretch>
        </p:blipFill>
        <p:spPr>
          <a:xfrm>
            <a:off x="1150935" y="719667"/>
            <a:ext cx="4214222" cy="2370500"/>
          </a:xfrm>
          <a:prstGeom prst="rect">
            <a:avLst/>
          </a:prstGeom>
        </p:spPr>
      </p:pic>
      <p:sp>
        <p:nvSpPr>
          <p:cNvPr id="7" name="Oval 6">
            <a:extLst>
              <a:ext uri="{FF2B5EF4-FFF2-40B4-BE49-F238E27FC236}">
                <a16:creationId xmlns:a16="http://schemas.microsoft.com/office/drawing/2014/main" id="{5F44D4E5-442C-D34A-6EA6-01A3CAE6553A}"/>
              </a:ext>
            </a:extLst>
          </p:cNvPr>
          <p:cNvSpPr/>
          <p:nvPr/>
        </p:nvSpPr>
        <p:spPr>
          <a:xfrm>
            <a:off x="747933" y="938374"/>
            <a:ext cx="3366867" cy="23704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1B8D06C4-5DC2-6B1B-7CB7-970DAEFFDDA2}"/>
              </a:ext>
            </a:extLst>
          </p:cNvPr>
          <p:cNvSpPr txBox="1"/>
          <p:nvPr/>
        </p:nvSpPr>
        <p:spPr>
          <a:xfrm>
            <a:off x="1320800" y="3568700"/>
            <a:ext cx="49911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Design and implementation of OPCUA Server</a:t>
            </a:r>
          </a:p>
          <a:p>
            <a:pPr marL="285750" indent="-285750">
              <a:buFont typeface="Arial" panose="020B0604020202020204" pitchFamily="34" charset="0"/>
              <a:buChar char="•"/>
            </a:pPr>
            <a:r>
              <a:rPr lang="en-US" dirty="0">
                <a:solidFill>
                  <a:schemeClr val="bg1"/>
                </a:solidFill>
              </a:rPr>
              <a:t>Integrating ROS2 nodes into the OPCUA Server</a:t>
            </a:r>
          </a:p>
          <a:p>
            <a:pPr marL="285750" indent="-285750">
              <a:buFont typeface="Arial" panose="020B0604020202020204" pitchFamily="34" charset="0"/>
              <a:buChar char="•"/>
            </a:pPr>
            <a:r>
              <a:rPr lang="en-US" dirty="0">
                <a:solidFill>
                  <a:schemeClr val="bg1"/>
                </a:solidFill>
              </a:rPr>
              <a:t>Setting and terminating ROS2 functionalities by mapping ROS2 nodes to OPCUA methods</a:t>
            </a:r>
          </a:p>
          <a:p>
            <a:pPr marL="285750" indent="-285750">
              <a:buFont typeface="Arial" panose="020B0604020202020204" pitchFamily="34" charset="0"/>
              <a:buChar char="•"/>
            </a:pPr>
            <a:r>
              <a:rPr lang="en-US" dirty="0">
                <a:solidFill>
                  <a:schemeClr val="bg1"/>
                </a:solidFill>
              </a:rPr>
              <a:t>Dockerizing The System and exposing the GUI of Gazebo and Port of the OPCUA Server</a:t>
            </a:r>
          </a:p>
          <a:p>
            <a:pPr marL="285750" indent="-285750">
              <a:buFont typeface="Arial" panose="020B0604020202020204" pitchFamily="34" charset="0"/>
              <a:buChar char="•"/>
            </a:pPr>
            <a:r>
              <a:rPr lang="en-US" dirty="0">
                <a:solidFill>
                  <a:schemeClr val="bg1"/>
                </a:solidFill>
              </a:rPr>
              <a:t>Creating a Visual Commission Use case</a:t>
            </a:r>
          </a:p>
        </p:txBody>
      </p:sp>
    </p:spTree>
    <p:extLst>
      <p:ext uri="{BB962C8B-B14F-4D97-AF65-F5344CB8AC3E}">
        <p14:creationId xmlns:p14="http://schemas.microsoft.com/office/powerpoint/2010/main" val="3379680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4677C-B405-191D-913C-39C3059183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193F52-B7E3-F4A6-C17C-773FBFE2428F}"/>
              </a:ext>
            </a:extLst>
          </p:cNvPr>
          <p:cNvSpPr>
            <a:spLocks noGrp="1"/>
          </p:cNvSpPr>
          <p:nvPr>
            <p:ph type="title"/>
          </p:nvPr>
        </p:nvSpPr>
        <p:spPr/>
        <p:txBody>
          <a:bodyPr>
            <a:normAutofit fontScale="90000"/>
          </a:bodyPr>
          <a:lstStyle/>
          <a:p>
            <a:r>
              <a:rPr lang="en-GB" dirty="0"/>
              <a:t>State of Art</a:t>
            </a:r>
          </a:p>
        </p:txBody>
      </p:sp>
      <p:sp>
        <p:nvSpPr>
          <p:cNvPr id="3" name="Text Placeholder 2">
            <a:extLst>
              <a:ext uri="{FF2B5EF4-FFF2-40B4-BE49-F238E27FC236}">
                <a16:creationId xmlns:a16="http://schemas.microsoft.com/office/drawing/2014/main" id="{7A886825-9A01-F98C-2AE3-F142849F3E34}"/>
              </a:ext>
            </a:extLst>
          </p:cNvPr>
          <p:cNvSpPr>
            <a:spLocks noGrp="1"/>
          </p:cNvSpPr>
          <p:nvPr>
            <p:ph type="body" sz="quarter" idx="13"/>
          </p:nvPr>
        </p:nvSpPr>
        <p:spPr/>
        <p:txBody>
          <a:bodyPr>
            <a:normAutofit/>
          </a:bodyPr>
          <a:lstStyle/>
          <a:p>
            <a:r>
              <a:rPr lang="en-GB" sz="2400" dirty="0"/>
              <a:t>New system Roadmap</a:t>
            </a:r>
          </a:p>
        </p:txBody>
      </p:sp>
      <p:sp>
        <p:nvSpPr>
          <p:cNvPr id="4" name="Footer Placeholder 3">
            <a:extLst>
              <a:ext uri="{FF2B5EF4-FFF2-40B4-BE49-F238E27FC236}">
                <a16:creationId xmlns:a16="http://schemas.microsoft.com/office/drawing/2014/main" id="{3AACB05B-94AE-ABC6-4A87-D8D132A8F9CF}"/>
              </a:ext>
            </a:extLst>
          </p:cNvPr>
          <p:cNvSpPr>
            <a:spLocks noGrp="1"/>
          </p:cNvSpPr>
          <p:nvPr>
            <p:ph type="ftr" sz="quarter" idx="3"/>
          </p:nvPr>
        </p:nvSpPr>
        <p:spPr/>
        <p:txBody>
          <a:bodyPr/>
          <a:lstStyle/>
          <a:p>
            <a:r>
              <a:rPr lang="de-DE"/>
              <a:t>Technische Hochschule Ulm | Ahmed Ibrahim Almohamed</a:t>
            </a:r>
            <a:endParaRPr lang="de-DE" dirty="0"/>
          </a:p>
        </p:txBody>
      </p:sp>
      <p:graphicFrame>
        <p:nvGraphicFramePr>
          <p:cNvPr id="74" name="Diagram 73">
            <a:extLst>
              <a:ext uri="{FF2B5EF4-FFF2-40B4-BE49-F238E27FC236}">
                <a16:creationId xmlns:a16="http://schemas.microsoft.com/office/drawing/2014/main" id="{FF6F619C-003D-470C-EA67-C8ABD1CB267C}"/>
              </a:ext>
            </a:extLst>
          </p:cNvPr>
          <p:cNvGraphicFramePr/>
          <p:nvPr>
            <p:extLst>
              <p:ext uri="{D42A27DB-BD31-4B8C-83A1-F6EECF244321}">
                <p14:modId xmlns:p14="http://schemas.microsoft.com/office/powerpoint/2010/main" val="2493645581"/>
              </p:ext>
            </p:extLst>
          </p:nvPr>
        </p:nvGraphicFramePr>
        <p:xfrm>
          <a:off x="477286" y="1004394"/>
          <a:ext cx="11237428" cy="5133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ircle: Hollow 4">
            <a:extLst>
              <a:ext uri="{FF2B5EF4-FFF2-40B4-BE49-F238E27FC236}">
                <a16:creationId xmlns:a16="http://schemas.microsoft.com/office/drawing/2014/main" id="{6F2A380E-31CE-F1BF-B963-EFEC82B78792}"/>
              </a:ext>
            </a:extLst>
          </p:cNvPr>
          <p:cNvSpPr/>
          <p:nvPr/>
        </p:nvSpPr>
        <p:spPr>
          <a:xfrm>
            <a:off x="-7279891" y="-14542214"/>
            <a:ext cx="36271200" cy="36271200"/>
          </a:xfrm>
          <a:prstGeom prst="donut">
            <a:avLst>
              <a:gd name="adj" fmla="val 45365"/>
            </a:avLst>
          </a:prstGeom>
          <a:solidFill>
            <a:schemeClr val="accent1">
              <a:alpha val="8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6" name="Picture 5" descr="A diagram of a computer program&#10;&#10;Description automatically generated with medium confidence">
            <a:extLst>
              <a:ext uri="{FF2B5EF4-FFF2-40B4-BE49-F238E27FC236}">
                <a16:creationId xmlns:a16="http://schemas.microsoft.com/office/drawing/2014/main" id="{7D86C1C0-4E0C-11C5-C3ED-238B0439CDF0}"/>
              </a:ext>
            </a:extLst>
          </p:cNvPr>
          <p:cNvPicPr>
            <a:picLocks noChangeAspect="1"/>
          </p:cNvPicPr>
          <p:nvPr/>
        </p:nvPicPr>
        <p:blipFill>
          <a:blip r:embed="rId8"/>
          <a:stretch>
            <a:fillRect/>
          </a:stretch>
        </p:blipFill>
        <p:spPr>
          <a:xfrm>
            <a:off x="1150935" y="719667"/>
            <a:ext cx="4214222" cy="2370500"/>
          </a:xfrm>
          <a:prstGeom prst="rect">
            <a:avLst/>
          </a:prstGeom>
        </p:spPr>
      </p:pic>
      <p:sp>
        <p:nvSpPr>
          <p:cNvPr id="7" name="Oval 6">
            <a:extLst>
              <a:ext uri="{FF2B5EF4-FFF2-40B4-BE49-F238E27FC236}">
                <a16:creationId xmlns:a16="http://schemas.microsoft.com/office/drawing/2014/main" id="{1AC532F7-694F-8A5E-C510-052BC674906D}"/>
              </a:ext>
            </a:extLst>
          </p:cNvPr>
          <p:cNvSpPr/>
          <p:nvPr/>
        </p:nvSpPr>
        <p:spPr>
          <a:xfrm>
            <a:off x="3048000" y="449775"/>
            <a:ext cx="2794000" cy="113172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54856039-0C62-51C7-6B04-AD9A2B559E9C}"/>
              </a:ext>
            </a:extLst>
          </p:cNvPr>
          <p:cNvSpPr txBox="1"/>
          <p:nvPr/>
        </p:nvSpPr>
        <p:spPr>
          <a:xfrm>
            <a:off x="2743200" y="3990425"/>
            <a:ext cx="4615543" cy="1477328"/>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chemeClr val="bg1"/>
                </a:solidFill>
              </a:rPr>
              <a:t>Design a Dashboard application</a:t>
            </a:r>
          </a:p>
          <a:p>
            <a:pPr marL="285750" indent="-285750">
              <a:buFont typeface="Arial" panose="020B0604020202020204" pitchFamily="34" charset="0"/>
              <a:buChar char="•"/>
            </a:pPr>
            <a:r>
              <a:rPr lang="en-GB" b="1" dirty="0">
                <a:solidFill>
                  <a:schemeClr val="bg1"/>
                </a:solidFill>
              </a:rPr>
              <a:t>Implement the Dashboard application</a:t>
            </a:r>
          </a:p>
          <a:p>
            <a:pPr marL="285750" indent="-285750">
              <a:buFont typeface="Arial" panose="020B0604020202020204" pitchFamily="34" charset="0"/>
              <a:buChar char="•"/>
            </a:pPr>
            <a:r>
              <a:rPr lang="en-GB" b="1" dirty="0">
                <a:solidFill>
                  <a:schemeClr val="bg1"/>
                </a:solidFill>
              </a:rPr>
              <a:t>Embed an OPCUA Client on the application</a:t>
            </a:r>
          </a:p>
          <a:p>
            <a:pPr marL="285750" indent="-285750">
              <a:buFont typeface="Arial" panose="020B0604020202020204" pitchFamily="34" charset="0"/>
              <a:buChar char="•"/>
            </a:pPr>
            <a:r>
              <a:rPr lang="en-GB" b="1" dirty="0">
                <a:solidFill>
                  <a:schemeClr val="bg1"/>
                </a:solidFill>
              </a:rPr>
              <a:t>Test the application</a:t>
            </a:r>
          </a:p>
        </p:txBody>
      </p:sp>
    </p:spTree>
    <p:extLst>
      <p:ext uri="{BB962C8B-B14F-4D97-AF65-F5344CB8AC3E}">
        <p14:creationId xmlns:p14="http://schemas.microsoft.com/office/powerpoint/2010/main" val="2132174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1E79-D3E7-FF5F-5493-01BD604CFDA7}"/>
              </a:ext>
            </a:extLst>
          </p:cNvPr>
          <p:cNvSpPr>
            <a:spLocks noGrp="1"/>
          </p:cNvSpPr>
          <p:nvPr>
            <p:ph type="title"/>
          </p:nvPr>
        </p:nvSpPr>
        <p:spPr/>
        <p:txBody>
          <a:bodyPr>
            <a:normAutofit fontScale="90000"/>
          </a:bodyPr>
          <a:lstStyle/>
          <a:p>
            <a:r>
              <a:rPr lang="en-US" sz="4400" dirty="0"/>
              <a:t>OPCUA Ros2 Server - Architecture</a:t>
            </a:r>
            <a:endParaRPr lang="en-US" dirty="0"/>
          </a:p>
        </p:txBody>
      </p:sp>
      <p:sp>
        <p:nvSpPr>
          <p:cNvPr id="3" name="Text Placeholder 2">
            <a:extLst>
              <a:ext uri="{FF2B5EF4-FFF2-40B4-BE49-F238E27FC236}">
                <a16:creationId xmlns:a16="http://schemas.microsoft.com/office/drawing/2014/main" id="{31021DFA-9FB8-440A-47CD-4E87387074C2}"/>
              </a:ext>
            </a:extLst>
          </p:cNvPr>
          <p:cNvSpPr>
            <a:spLocks noGrp="1"/>
          </p:cNvSpPr>
          <p:nvPr>
            <p:ph type="body" sz="quarter" idx="13"/>
          </p:nvPr>
        </p:nvSpPr>
        <p:spPr/>
        <p:txBody>
          <a:bodyPr/>
          <a:lstStyle/>
          <a:p>
            <a:r>
              <a:rPr lang="en-US" dirty="0"/>
              <a:t>Overview </a:t>
            </a:r>
          </a:p>
        </p:txBody>
      </p:sp>
      <p:sp>
        <p:nvSpPr>
          <p:cNvPr id="4" name="Footer Placeholder 3">
            <a:extLst>
              <a:ext uri="{FF2B5EF4-FFF2-40B4-BE49-F238E27FC236}">
                <a16:creationId xmlns:a16="http://schemas.microsoft.com/office/drawing/2014/main" id="{DEED3BF3-906D-340E-1B06-D01E9DACE677}"/>
              </a:ext>
            </a:extLst>
          </p:cNvPr>
          <p:cNvSpPr>
            <a:spLocks noGrp="1"/>
          </p:cNvSpPr>
          <p:nvPr>
            <p:ph type="ftr" sz="quarter" idx="3"/>
          </p:nvPr>
        </p:nvSpPr>
        <p:spPr/>
        <p:txBody>
          <a:bodyPr/>
          <a:lstStyle/>
          <a:p>
            <a:r>
              <a:rPr lang="de-DE"/>
              <a:t>Technische Hochschule Ulm | Ahmed Ibrahim Almohamed</a:t>
            </a:r>
            <a:endParaRPr lang="de-DE" dirty="0"/>
          </a:p>
        </p:txBody>
      </p:sp>
      <p:pic>
        <p:nvPicPr>
          <p:cNvPr id="6" name="Picture 5" descr="A close-up of a computer screen&#10;&#10;Description automatically generated">
            <a:extLst>
              <a:ext uri="{FF2B5EF4-FFF2-40B4-BE49-F238E27FC236}">
                <a16:creationId xmlns:a16="http://schemas.microsoft.com/office/drawing/2014/main" id="{4213B9F1-E0E3-AE02-92E8-742BA4F87FA2}"/>
              </a:ext>
            </a:extLst>
          </p:cNvPr>
          <p:cNvPicPr>
            <a:picLocks noChangeAspect="1"/>
          </p:cNvPicPr>
          <p:nvPr/>
        </p:nvPicPr>
        <p:blipFill>
          <a:blip r:embed="rId2"/>
          <a:stretch>
            <a:fillRect/>
          </a:stretch>
        </p:blipFill>
        <p:spPr>
          <a:xfrm>
            <a:off x="2184400" y="1454500"/>
            <a:ext cx="8454754" cy="4755799"/>
          </a:xfrm>
          <a:prstGeom prst="rect">
            <a:avLst/>
          </a:prstGeom>
        </p:spPr>
      </p:pic>
    </p:spTree>
    <p:extLst>
      <p:ext uri="{BB962C8B-B14F-4D97-AF65-F5344CB8AC3E}">
        <p14:creationId xmlns:p14="http://schemas.microsoft.com/office/powerpoint/2010/main" val="2262704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7254E-0F1F-7BAA-20A4-A3D5FD63C1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E0AED3-1B0E-EF10-616D-1B224B12B1BC}"/>
              </a:ext>
            </a:extLst>
          </p:cNvPr>
          <p:cNvSpPr>
            <a:spLocks noGrp="1"/>
          </p:cNvSpPr>
          <p:nvPr>
            <p:ph type="title"/>
          </p:nvPr>
        </p:nvSpPr>
        <p:spPr/>
        <p:txBody>
          <a:bodyPr>
            <a:normAutofit fontScale="90000"/>
          </a:bodyPr>
          <a:lstStyle/>
          <a:p>
            <a:pPr>
              <a:buSzPct val="100000"/>
              <a:tabLst>
                <a:tab pos="1074738" algn="l"/>
              </a:tabLst>
            </a:pPr>
            <a:r>
              <a:rPr lang="en-GB" sz="4400" dirty="0"/>
              <a:t>OPCUA Ros2 Server - Sequences</a:t>
            </a:r>
          </a:p>
        </p:txBody>
      </p:sp>
      <p:sp>
        <p:nvSpPr>
          <p:cNvPr id="3" name="Text Placeholder 2">
            <a:extLst>
              <a:ext uri="{FF2B5EF4-FFF2-40B4-BE49-F238E27FC236}">
                <a16:creationId xmlns:a16="http://schemas.microsoft.com/office/drawing/2014/main" id="{0291E050-0DEE-FFCB-D75D-333FDC197C50}"/>
              </a:ext>
            </a:extLst>
          </p:cNvPr>
          <p:cNvSpPr>
            <a:spLocks noGrp="1"/>
          </p:cNvSpPr>
          <p:nvPr>
            <p:ph type="body" sz="quarter" idx="13"/>
          </p:nvPr>
        </p:nvSpPr>
        <p:spPr/>
        <p:txBody>
          <a:bodyPr/>
          <a:lstStyle/>
          <a:p>
            <a:r>
              <a:rPr lang="en-US" dirty="0"/>
              <a:t>Overview </a:t>
            </a:r>
          </a:p>
        </p:txBody>
      </p:sp>
      <p:sp>
        <p:nvSpPr>
          <p:cNvPr id="4" name="Footer Placeholder 3">
            <a:extLst>
              <a:ext uri="{FF2B5EF4-FFF2-40B4-BE49-F238E27FC236}">
                <a16:creationId xmlns:a16="http://schemas.microsoft.com/office/drawing/2014/main" id="{5D709C49-FC5D-D6EF-C97F-BE8597A2F6DF}"/>
              </a:ext>
            </a:extLst>
          </p:cNvPr>
          <p:cNvSpPr>
            <a:spLocks noGrp="1"/>
          </p:cNvSpPr>
          <p:nvPr>
            <p:ph type="ftr" sz="quarter" idx="3"/>
          </p:nvPr>
        </p:nvSpPr>
        <p:spPr/>
        <p:txBody>
          <a:bodyPr/>
          <a:lstStyle/>
          <a:p>
            <a:r>
              <a:rPr lang="de-DE"/>
              <a:t>Technische Hochschule Ulm | Ahmed Ibrahim Almohamed</a:t>
            </a:r>
            <a:endParaRPr lang="de-DE" dirty="0"/>
          </a:p>
        </p:txBody>
      </p:sp>
      <p:pic>
        <p:nvPicPr>
          <p:cNvPr id="7" name="Picture 6" descr="A diagram of a diagram&#10;&#10;Description automatically generated with medium confidence">
            <a:extLst>
              <a:ext uri="{FF2B5EF4-FFF2-40B4-BE49-F238E27FC236}">
                <a16:creationId xmlns:a16="http://schemas.microsoft.com/office/drawing/2014/main" id="{2295DCAB-8A5F-54C3-F602-F50325A5D4BB}"/>
              </a:ext>
            </a:extLst>
          </p:cNvPr>
          <p:cNvPicPr>
            <a:picLocks noChangeAspect="1"/>
          </p:cNvPicPr>
          <p:nvPr/>
        </p:nvPicPr>
        <p:blipFill>
          <a:blip r:embed="rId2"/>
          <a:stretch>
            <a:fillRect/>
          </a:stretch>
        </p:blipFill>
        <p:spPr>
          <a:xfrm>
            <a:off x="1988394" y="1227406"/>
            <a:ext cx="8501805" cy="4782265"/>
          </a:xfrm>
          <a:prstGeom prst="rect">
            <a:avLst/>
          </a:prstGeom>
        </p:spPr>
      </p:pic>
    </p:spTree>
    <p:extLst>
      <p:ext uri="{BB962C8B-B14F-4D97-AF65-F5344CB8AC3E}">
        <p14:creationId xmlns:p14="http://schemas.microsoft.com/office/powerpoint/2010/main" val="1734769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BF5D-6491-E240-7A81-982068121588}"/>
              </a:ext>
            </a:extLst>
          </p:cNvPr>
          <p:cNvSpPr>
            <a:spLocks noGrp="1"/>
          </p:cNvSpPr>
          <p:nvPr>
            <p:ph type="title"/>
          </p:nvPr>
        </p:nvSpPr>
        <p:spPr>
          <a:xfrm>
            <a:off x="4843462" y="2766218"/>
            <a:ext cx="2505075" cy="1325563"/>
          </a:xfrm>
        </p:spPr>
        <p:txBody>
          <a:bodyPr/>
          <a:lstStyle/>
          <a:p>
            <a:pPr algn="ctr"/>
            <a:r>
              <a:rPr lang="en-GB" dirty="0"/>
              <a:t>DEMO</a:t>
            </a:r>
          </a:p>
        </p:txBody>
      </p:sp>
      <p:sp>
        <p:nvSpPr>
          <p:cNvPr id="3" name="Footer Placeholder 2">
            <a:extLst>
              <a:ext uri="{FF2B5EF4-FFF2-40B4-BE49-F238E27FC236}">
                <a16:creationId xmlns:a16="http://schemas.microsoft.com/office/drawing/2014/main" id="{D8C71A13-BFC5-4612-93C7-861180595049}"/>
              </a:ext>
            </a:extLst>
          </p:cNvPr>
          <p:cNvSpPr>
            <a:spLocks noGrp="1"/>
          </p:cNvSpPr>
          <p:nvPr>
            <p:ph type="ftr" sz="quarter" idx="11"/>
          </p:nvPr>
        </p:nvSpPr>
        <p:spPr/>
        <p:txBody>
          <a:bodyPr/>
          <a:lstStyle/>
          <a:p>
            <a:r>
              <a:rPr lang="de-DE"/>
              <a:t>Technische Hochschule Ulm | Ahmed Ibrahim Almohamed</a:t>
            </a:r>
            <a:endParaRPr lang="de-DE" dirty="0"/>
          </a:p>
        </p:txBody>
      </p:sp>
      <p:sp>
        <p:nvSpPr>
          <p:cNvPr id="4" name="Slide Number Placeholder 3">
            <a:extLst>
              <a:ext uri="{FF2B5EF4-FFF2-40B4-BE49-F238E27FC236}">
                <a16:creationId xmlns:a16="http://schemas.microsoft.com/office/drawing/2014/main" id="{4B387523-2DDA-BB9C-11FD-8C1ACC91D1AE}"/>
              </a:ext>
            </a:extLst>
          </p:cNvPr>
          <p:cNvSpPr>
            <a:spLocks noGrp="1"/>
          </p:cNvSpPr>
          <p:nvPr>
            <p:ph type="sldNum" sz="quarter" idx="12"/>
          </p:nvPr>
        </p:nvSpPr>
        <p:spPr/>
        <p:txBody>
          <a:bodyPr/>
          <a:lstStyle/>
          <a:p>
            <a:fld id="{99CA1EA3-0D11-4A4F-87CC-2BC8EC611D52}" type="slidenum">
              <a:rPr lang="en-GB" smtClean="0"/>
              <a:t>27</a:t>
            </a:fld>
            <a:endParaRPr lang="en-GB"/>
          </a:p>
        </p:txBody>
      </p:sp>
    </p:spTree>
    <p:extLst>
      <p:ext uri="{BB962C8B-B14F-4D97-AF65-F5344CB8AC3E}">
        <p14:creationId xmlns:p14="http://schemas.microsoft.com/office/powerpoint/2010/main" val="413727938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tertitel 5">
            <a:extLst>
              <a:ext uri="{FF2B5EF4-FFF2-40B4-BE49-F238E27FC236}">
                <a16:creationId xmlns:a16="http://schemas.microsoft.com/office/drawing/2014/main" id="{FA31ECEF-2EB7-4620-A686-E836F41C7C4C}"/>
              </a:ext>
            </a:extLst>
          </p:cNvPr>
          <p:cNvSpPr>
            <a:spLocks noGrp="1"/>
          </p:cNvSpPr>
          <p:nvPr>
            <p:ph type="subTitle" idx="1"/>
          </p:nvPr>
        </p:nvSpPr>
        <p:spPr/>
        <p:txBody>
          <a:bodyPr/>
          <a:lstStyle/>
          <a:p>
            <a:r>
              <a:rPr lang="de-DE" dirty="0"/>
              <a:t>www.thu.de</a:t>
            </a:r>
          </a:p>
        </p:txBody>
      </p:sp>
      <p:sp>
        <p:nvSpPr>
          <p:cNvPr id="5" name="Titel 4">
            <a:extLst>
              <a:ext uri="{FF2B5EF4-FFF2-40B4-BE49-F238E27FC236}">
                <a16:creationId xmlns:a16="http://schemas.microsoft.com/office/drawing/2014/main" id="{A46B8D04-2C48-4B92-BF42-AEBECF81C9AB}"/>
              </a:ext>
            </a:extLst>
          </p:cNvPr>
          <p:cNvSpPr>
            <a:spLocks noGrp="1"/>
          </p:cNvSpPr>
          <p:nvPr>
            <p:ph type="title"/>
          </p:nvPr>
        </p:nvSpPr>
        <p:spPr/>
        <p:txBody>
          <a:bodyPr>
            <a:normAutofit/>
          </a:bodyPr>
          <a:lstStyle/>
          <a:p>
            <a:r>
              <a:rPr lang="de-DE" dirty="0"/>
              <a:t>Vielen Dank für </a:t>
            </a:r>
            <a:br>
              <a:rPr lang="de-DE" dirty="0"/>
            </a:br>
            <a:r>
              <a:rPr lang="de-DE" dirty="0"/>
              <a:t>Ihre Aufmerksamkeit.</a:t>
            </a:r>
          </a:p>
        </p:txBody>
      </p:sp>
    </p:spTree>
    <p:extLst>
      <p:ext uri="{BB962C8B-B14F-4D97-AF65-F5344CB8AC3E}">
        <p14:creationId xmlns:p14="http://schemas.microsoft.com/office/powerpoint/2010/main" val="194500104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F944-ED7F-C3A0-FA05-353E63ECF8E2}"/>
              </a:ext>
            </a:extLst>
          </p:cNvPr>
          <p:cNvSpPr>
            <a:spLocks noGrp="1"/>
          </p:cNvSpPr>
          <p:nvPr>
            <p:ph type="title"/>
          </p:nvPr>
        </p:nvSpPr>
        <p:spPr/>
        <p:txBody>
          <a:bodyPr>
            <a:normAutofit fontScale="90000"/>
          </a:bodyPr>
          <a:lstStyle/>
          <a:p>
            <a:r>
              <a:rPr lang="en-GB" dirty="0"/>
              <a:t>Update</a:t>
            </a:r>
          </a:p>
        </p:txBody>
      </p:sp>
      <p:sp>
        <p:nvSpPr>
          <p:cNvPr id="4" name="Footer Placeholder 3">
            <a:extLst>
              <a:ext uri="{FF2B5EF4-FFF2-40B4-BE49-F238E27FC236}">
                <a16:creationId xmlns:a16="http://schemas.microsoft.com/office/drawing/2014/main" id="{8D6F9BBA-5CC4-05F5-E90B-DAB3D41A685F}"/>
              </a:ext>
            </a:extLst>
          </p:cNvPr>
          <p:cNvSpPr>
            <a:spLocks noGrp="1"/>
          </p:cNvSpPr>
          <p:nvPr>
            <p:ph type="ftr" sz="quarter" idx="3"/>
          </p:nvPr>
        </p:nvSpPr>
        <p:spPr/>
        <p:txBody>
          <a:bodyPr/>
          <a:lstStyle/>
          <a:p>
            <a:r>
              <a:rPr lang="de-DE"/>
              <a:t>Technische Hochschule Ulm | Ahmed Ibrahim Almohamed</a:t>
            </a:r>
            <a:endParaRPr lang="de-DE" dirty="0"/>
          </a:p>
        </p:txBody>
      </p:sp>
      <p:pic>
        <p:nvPicPr>
          <p:cNvPr id="8" name="Picture 7" descr="A diagram of a computer server&#10;&#10;Description automatically generated with medium confidence">
            <a:extLst>
              <a:ext uri="{FF2B5EF4-FFF2-40B4-BE49-F238E27FC236}">
                <a16:creationId xmlns:a16="http://schemas.microsoft.com/office/drawing/2014/main" id="{A0DD5FB2-5584-3D51-8676-7BE379CBBD85}"/>
              </a:ext>
            </a:extLst>
          </p:cNvPr>
          <p:cNvPicPr>
            <a:picLocks noChangeAspect="1"/>
          </p:cNvPicPr>
          <p:nvPr/>
        </p:nvPicPr>
        <p:blipFill>
          <a:blip r:embed="rId3"/>
          <a:stretch>
            <a:fillRect/>
          </a:stretch>
        </p:blipFill>
        <p:spPr>
          <a:xfrm>
            <a:off x="1506864" y="1023992"/>
            <a:ext cx="9178272" cy="5162778"/>
          </a:xfrm>
          <a:prstGeom prst="rect">
            <a:avLst/>
          </a:prstGeom>
        </p:spPr>
      </p:pic>
    </p:spTree>
    <p:extLst>
      <p:ext uri="{BB962C8B-B14F-4D97-AF65-F5344CB8AC3E}">
        <p14:creationId xmlns:p14="http://schemas.microsoft.com/office/powerpoint/2010/main" val="259336960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E95A6-7654-8CB0-00EC-B109CE0130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3E5A22-94CF-80B1-6495-EA580AC29CA3}"/>
              </a:ext>
            </a:extLst>
          </p:cNvPr>
          <p:cNvSpPr>
            <a:spLocks noGrp="1"/>
          </p:cNvSpPr>
          <p:nvPr>
            <p:ph type="title"/>
          </p:nvPr>
        </p:nvSpPr>
        <p:spPr/>
        <p:txBody>
          <a:bodyPr>
            <a:normAutofit fontScale="90000"/>
          </a:bodyPr>
          <a:lstStyle/>
          <a:p>
            <a:r>
              <a:rPr lang="en-GB" dirty="0"/>
              <a:t>Update</a:t>
            </a:r>
          </a:p>
        </p:txBody>
      </p:sp>
      <p:sp>
        <p:nvSpPr>
          <p:cNvPr id="4" name="Footer Placeholder 3">
            <a:extLst>
              <a:ext uri="{FF2B5EF4-FFF2-40B4-BE49-F238E27FC236}">
                <a16:creationId xmlns:a16="http://schemas.microsoft.com/office/drawing/2014/main" id="{3E459DDB-AA47-BFDF-2637-DFC8EA7AD2B2}"/>
              </a:ext>
            </a:extLst>
          </p:cNvPr>
          <p:cNvSpPr>
            <a:spLocks noGrp="1"/>
          </p:cNvSpPr>
          <p:nvPr>
            <p:ph type="ftr" sz="quarter" idx="3"/>
          </p:nvPr>
        </p:nvSpPr>
        <p:spPr/>
        <p:txBody>
          <a:bodyPr/>
          <a:lstStyle/>
          <a:p>
            <a:r>
              <a:rPr lang="de-DE"/>
              <a:t>Technische Hochschule Ulm | Ahmed Ibrahim Almohamed</a:t>
            </a:r>
            <a:endParaRPr lang="de-DE" dirty="0"/>
          </a:p>
        </p:txBody>
      </p:sp>
      <p:pic>
        <p:nvPicPr>
          <p:cNvPr id="8" name="Picture 7" descr="A diagram of a computer server&#10;&#10;Description automatically generated with medium confidence">
            <a:extLst>
              <a:ext uri="{FF2B5EF4-FFF2-40B4-BE49-F238E27FC236}">
                <a16:creationId xmlns:a16="http://schemas.microsoft.com/office/drawing/2014/main" id="{7C9DF33D-DFE9-2A90-8765-FC6F110066EF}"/>
              </a:ext>
            </a:extLst>
          </p:cNvPr>
          <p:cNvPicPr>
            <a:picLocks noChangeAspect="1"/>
          </p:cNvPicPr>
          <p:nvPr/>
        </p:nvPicPr>
        <p:blipFill>
          <a:blip r:embed="rId3"/>
          <a:stretch>
            <a:fillRect/>
          </a:stretch>
        </p:blipFill>
        <p:spPr>
          <a:xfrm>
            <a:off x="515940" y="1061039"/>
            <a:ext cx="3584380" cy="2016214"/>
          </a:xfrm>
          <a:prstGeom prst="rect">
            <a:avLst/>
          </a:prstGeom>
        </p:spPr>
      </p:pic>
      <p:pic>
        <p:nvPicPr>
          <p:cNvPr id="5" name="Picture 4" descr="A diagram of a computer program&#10;&#10;Description automatically generated with medium confidence">
            <a:extLst>
              <a:ext uri="{FF2B5EF4-FFF2-40B4-BE49-F238E27FC236}">
                <a16:creationId xmlns:a16="http://schemas.microsoft.com/office/drawing/2014/main" id="{9F52CEB6-F3E6-D774-EAAC-C96AC100E03E}"/>
              </a:ext>
            </a:extLst>
          </p:cNvPr>
          <p:cNvPicPr>
            <a:picLocks noChangeAspect="1"/>
          </p:cNvPicPr>
          <p:nvPr/>
        </p:nvPicPr>
        <p:blipFill>
          <a:blip r:embed="rId4"/>
          <a:stretch>
            <a:fillRect/>
          </a:stretch>
        </p:blipFill>
        <p:spPr>
          <a:xfrm>
            <a:off x="4571028" y="1900610"/>
            <a:ext cx="6658983" cy="3745678"/>
          </a:xfrm>
          <a:prstGeom prst="rect">
            <a:avLst/>
          </a:prstGeom>
        </p:spPr>
      </p:pic>
    </p:spTree>
    <p:extLst>
      <p:ext uri="{BB962C8B-B14F-4D97-AF65-F5344CB8AC3E}">
        <p14:creationId xmlns:p14="http://schemas.microsoft.com/office/powerpoint/2010/main" val="252029781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643C1-3441-60E4-74F5-456402B280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2ADC31-89AA-3093-E6D8-6343280B710A}"/>
              </a:ext>
            </a:extLst>
          </p:cNvPr>
          <p:cNvSpPr>
            <a:spLocks noGrp="1"/>
          </p:cNvSpPr>
          <p:nvPr>
            <p:ph type="title"/>
          </p:nvPr>
        </p:nvSpPr>
        <p:spPr/>
        <p:txBody>
          <a:bodyPr>
            <a:normAutofit fontScale="90000"/>
          </a:bodyPr>
          <a:lstStyle/>
          <a:p>
            <a:r>
              <a:rPr lang="en-GB" dirty="0"/>
              <a:t>Update</a:t>
            </a:r>
          </a:p>
        </p:txBody>
      </p:sp>
      <p:sp>
        <p:nvSpPr>
          <p:cNvPr id="4" name="Footer Placeholder 3">
            <a:extLst>
              <a:ext uri="{FF2B5EF4-FFF2-40B4-BE49-F238E27FC236}">
                <a16:creationId xmlns:a16="http://schemas.microsoft.com/office/drawing/2014/main" id="{AE2FF90D-6378-E3A6-8A4F-245E7A32A455}"/>
              </a:ext>
            </a:extLst>
          </p:cNvPr>
          <p:cNvSpPr>
            <a:spLocks noGrp="1"/>
          </p:cNvSpPr>
          <p:nvPr>
            <p:ph type="ftr" sz="quarter" idx="3"/>
          </p:nvPr>
        </p:nvSpPr>
        <p:spPr/>
        <p:txBody>
          <a:bodyPr/>
          <a:lstStyle/>
          <a:p>
            <a:r>
              <a:rPr lang="de-DE"/>
              <a:t>Technische Hochschule Ulm | Ahmed Ibrahim Almohamed</a:t>
            </a:r>
            <a:endParaRPr lang="de-DE" dirty="0"/>
          </a:p>
        </p:txBody>
      </p:sp>
      <p:pic>
        <p:nvPicPr>
          <p:cNvPr id="8" name="Picture 7" descr="A diagram of a computer server&#10;&#10;Description automatically generated with medium confidence">
            <a:extLst>
              <a:ext uri="{FF2B5EF4-FFF2-40B4-BE49-F238E27FC236}">
                <a16:creationId xmlns:a16="http://schemas.microsoft.com/office/drawing/2014/main" id="{9F3CBF2E-D392-49AE-2126-E4D74900E0C4}"/>
              </a:ext>
            </a:extLst>
          </p:cNvPr>
          <p:cNvPicPr>
            <a:picLocks noChangeAspect="1"/>
          </p:cNvPicPr>
          <p:nvPr/>
        </p:nvPicPr>
        <p:blipFill>
          <a:blip r:embed="rId3"/>
          <a:stretch>
            <a:fillRect/>
          </a:stretch>
        </p:blipFill>
        <p:spPr>
          <a:xfrm>
            <a:off x="515940" y="1061039"/>
            <a:ext cx="3584380" cy="2016214"/>
          </a:xfrm>
          <a:prstGeom prst="rect">
            <a:avLst/>
          </a:prstGeom>
        </p:spPr>
      </p:pic>
      <p:pic>
        <p:nvPicPr>
          <p:cNvPr id="5" name="Picture 4" descr="A diagram of a computer program&#10;&#10;Description automatically generated with medium confidence">
            <a:extLst>
              <a:ext uri="{FF2B5EF4-FFF2-40B4-BE49-F238E27FC236}">
                <a16:creationId xmlns:a16="http://schemas.microsoft.com/office/drawing/2014/main" id="{B3E0C13A-831F-1B4B-F2B4-95ECC80A489B}"/>
              </a:ext>
            </a:extLst>
          </p:cNvPr>
          <p:cNvPicPr>
            <a:picLocks noChangeAspect="1"/>
          </p:cNvPicPr>
          <p:nvPr/>
        </p:nvPicPr>
        <p:blipFill>
          <a:blip r:embed="rId4"/>
          <a:stretch>
            <a:fillRect/>
          </a:stretch>
        </p:blipFill>
        <p:spPr>
          <a:xfrm>
            <a:off x="4571028" y="1900610"/>
            <a:ext cx="6658983" cy="3745678"/>
          </a:xfrm>
          <a:prstGeom prst="rect">
            <a:avLst/>
          </a:prstGeom>
        </p:spPr>
      </p:pic>
      <p:sp>
        <p:nvSpPr>
          <p:cNvPr id="6" name="Oval 5">
            <a:extLst>
              <a:ext uri="{FF2B5EF4-FFF2-40B4-BE49-F238E27FC236}">
                <a16:creationId xmlns:a16="http://schemas.microsoft.com/office/drawing/2014/main" id="{E061CEBD-3980-8132-3508-EC77C94323BD}"/>
              </a:ext>
            </a:extLst>
          </p:cNvPr>
          <p:cNvSpPr/>
          <p:nvPr/>
        </p:nvSpPr>
        <p:spPr>
          <a:xfrm>
            <a:off x="1958201" y="1281717"/>
            <a:ext cx="1315844" cy="1237785"/>
          </a:xfrm>
          <a:prstGeom prst="ellipse">
            <a:avLst/>
          </a:prstGeom>
          <a:no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22C1AE60-C581-A44F-C1AE-93F83768CC9E}"/>
              </a:ext>
            </a:extLst>
          </p:cNvPr>
          <p:cNvSpPr/>
          <p:nvPr/>
        </p:nvSpPr>
        <p:spPr>
          <a:xfrm>
            <a:off x="4141400" y="1977042"/>
            <a:ext cx="4916875" cy="4195158"/>
          </a:xfrm>
          <a:prstGeom prst="ellipse">
            <a:avLst/>
          </a:prstGeom>
          <a:no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93906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3F1CF-658B-954A-F836-7DD0A97C75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8B044A-F135-F5F2-29EB-43B759B6D9D5}"/>
              </a:ext>
            </a:extLst>
          </p:cNvPr>
          <p:cNvSpPr>
            <a:spLocks noGrp="1"/>
          </p:cNvSpPr>
          <p:nvPr>
            <p:ph type="title"/>
          </p:nvPr>
        </p:nvSpPr>
        <p:spPr/>
        <p:txBody>
          <a:bodyPr>
            <a:normAutofit fontScale="90000"/>
          </a:bodyPr>
          <a:lstStyle/>
          <a:p>
            <a:r>
              <a:rPr lang="en-GB" dirty="0"/>
              <a:t>Update</a:t>
            </a:r>
          </a:p>
        </p:txBody>
      </p:sp>
      <p:sp>
        <p:nvSpPr>
          <p:cNvPr id="4" name="Footer Placeholder 3">
            <a:extLst>
              <a:ext uri="{FF2B5EF4-FFF2-40B4-BE49-F238E27FC236}">
                <a16:creationId xmlns:a16="http://schemas.microsoft.com/office/drawing/2014/main" id="{A583CADE-19DB-1C5A-C1D9-A36A75D6A85D}"/>
              </a:ext>
            </a:extLst>
          </p:cNvPr>
          <p:cNvSpPr>
            <a:spLocks noGrp="1"/>
          </p:cNvSpPr>
          <p:nvPr>
            <p:ph type="ftr" sz="quarter" idx="3"/>
          </p:nvPr>
        </p:nvSpPr>
        <p:spPr/>
        <p:txBody>
          <a:bodyPr/>
          <a:lstStyle/>
          <a:p>
            <a:r>
              <a:rPr lang="de-DE"/>
              <a:t>Technische Hochschule Ulm | Ahmed Ibrahim Almohamed</a:t>
            </a:r>
            <a:endParaRPr lang="de-DE" dirty="0"/>
          </a:p>
        </p:txBody>
      </p:sp>
      <p:pic>
        <p:nvPicPr>
          <p:cNvPr id="8" name="Picture 7" descr="A diagram of a computer server&#10;&#10;Description automatically generated with medium confidence">
            <a:extLst>
              <a:ext uri="{FF2B5EF4-FFF2-40B4-BE49-F238E27FC236}">
                <a16:creationId xmlns:a16="http://schemas.microsoft.com/office/drawing/2014/main" id="{DC43E9B8-FB05-6FAD-0A23-57E417EF66D9}"/>
              </a:ext>
            </a:extLst>
          </p:cNvPr>
          <p:cNvPicPr>
            <a:picLocks noChangeAspect="1"/>
          </p:cNvPicPr>
          <p:nvPr/>
        </p:nvPicPr>
        <p:blipFill>
          <a:blip r:embed="rId3"/>
          <a:stretch>
            <a:fillRect/>
          </a:stretch>
        </p:blipFill>
        <p:spPr>
          <a:xfrm>
            <a:off x="515940" y="1061039"/>
            <a:ext cx="3584380" cy="2016214"/>
          </a:xfrm>
          <a:prstGeom prst="rect">
            <a:avLst/>
          </a:prstGeom>
        </p:spPr>
      </p:pic>
      <p:pic>
        <p:nvPicPr>
          <p:cNvPr id="5" name="Picture 4" descr="A diagram of a computer program&#10;&#10;Description automatically generated with medium confidence">
            <a:extLst>
              <a:ext uri="{FF2B5EF4-FFF2-40B4-BE49-F238E27FC236}">
                <a16:creationId xmlns:a16="http://schemas.microsoft.com/office/drawing/2014/main" id="{8A225B97-347E-0CF6-1AFB-A7C5BAB5BB72}"/>
              </a:ext>
            </a:extLst>
          </p:cNvPr>
          <p:cNvPicPr>
            <a:picLocks noChangeAspect="1"/>
          </p:cNvPicPr>
          <p:nvPr/>
        </p:nvPicPr>
        <p:blipFill>
          <a:blip r:embed="rId4"/>
          <a:stretch>
            <a:fillRect/>
          </a:stretch>
        </p:blipFill>
        <p:spPr>
          <a:xfrm>
            <a:off x="4571028" y="1900610"/>
            <a:ext cx="6658983" cy="3745678"/>
          </a:xfrm>
          <a:prstGeom prst="rect">
            <a:avLst/>
          </a:prstGeom>
        </p:spPr>
      </p:pic>
      <p:sp>
        <p:nvSpPr>
          <p:cNvPr id="6" name="Oval 5">
            <a:extLst>
              <a:ext uri="{FF2B5EF4-FFF2-40B4-BE49-F238E27FC236}">
                <a16:creationId xmlns:a16="http://schemas.microsoft.com/office/drawing/2014/main" id="{D185D21C-A422-2EE1-B5BA-FFF5FDADE32A}"/>
              </a:ext>
            </a:extLst>
          </p:cNvPr>
          <p:cNvSpPr/>
          <p:nvPr/>
        </p:nvSpPr>
        <p:spPr>
          <a:xfrm>
            <a:off x="405625" y="1576992"/>
            <a:ext cx="1661299" cy="1622925"/>
          </a:xfrm>
          <a:prstGeom prst="ellipse">
            <a:avLst/>
          </a:prstGeom>
          <a:no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A6D728FE-4173-24E4-DBEC-BDC030DBBC40}"/>
              </a:ext>
            </a:extLst>
          </p:cNvPr>
          <p:cNvSpPr/>
          <p:nvPr/>
        </p:nvSpPr>
        <p:spPr>
          <a:xfrm>
            <a:off x="4255524" y="2967756"/>
            <a:ext cx="4697800" cy="2604483"/>
          </a:xfrm>
          <a:prstGeom prst="ellipse">
            <a:avLst/>
          </a:prstGeom>
          <a:no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60248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E812B-7C9A-5C76-E242-0E81E53861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72830D-D82D-5C58-CEA7-A684D2D94D35}"/>
              </a:ext>
            </a:extLst>
          </p:cNvPr>
          <p:cNvSpPr>
            <a:spLocks noGrp="1"/>
          </p:cNvSpPr>
          <p:nvPr>
            <p:ph type="title"/>
          </p:nvPr>
        </p:nvSpPr>
        <p:spPr/>
        <p:txBody>
          <a:bodyPr>
            <a:normAutofit fontScale="90000"/>
          </a:bodyPr>
          <a:lstStyle/>
          <a:p>
            <a:r>
              <a:rPr lang="en-GB" dirty="0"/>
              <a:t>Update</a:t>
            </a:r>
          </a:p>
        </p:txBody>
      </p:sp>
      <p:sp>
        <p:nvSpPr>
          <p:cNvPr id="4" name="Footer Placeholder 3">
            <a:extLst>
              <a:ext uri="{FF2B5EF4-FFF2-40B4-BE49-F238E27FC236}">
                <a16:creationId xmlns:a16="http://schemas.microsoft.com/office/drawing/2014/main" id="{6936F8FA-0DE0-43AA-C2D0-6F9D7A489029}"/>
              </a:ext>
            </a:extLst>
          </p:cNvPr>
          <p:cNvSpPr>
            <a:spLocks noGrp="1"/>
          </p:cNvSpPr>
          <p:nvPr>
            <p:ph type="ftr" sz="quarter" idx="3"/>
          </p:nvPr>
        </p:nvSpPr>
        <p:spPr/>
        <p:txBody>
          <a:bodyPr/>
          <a:lstStyle/>
          <a:p>
            <a:r>
              <a:rPr lang="de-DE"/>
              <a:t>Technische Hochschule Ulm | Ahmed Ibrahim Almohamed</a:t>
            </a:r>
            <a:endParaRPr lang="de-DE" dirty="0"/>
          </a:p>
        </p:txBody>
      </p:sp>
      <p:pic>
        <p:nvPicPr>
          <p:cNvPr id="8" name="Picture 7" descr="A diagram of a computer server&#10;&#10;Description automatically generated with medium confidence">
            <a:extLst>
              <a:ext uri="{FF2B5EF4-FFF2-40B4-BE49-F238E27FC236}">
                <a16:creationId xmlns:a16="http://schemas.microsoft.com/office/drawing/2014/main" id="{593C3BDD-3BEB-6A2F-B148-985F16B208DB}"/>
              </a:ext>
            </a:extLst>
          </p:cNvPr>
          <p:cNvPicPr>
            <a:picLocks noChangeAspect="1"/>
          </p:cNvPicPr>
          <p:nvPr/>
        </p:nvPicPr>
        <p:blipFill>
          <a:blip r:embed="rId3"/>
          <a:stretch>
            <a:fillRect/>
          </a:stretch>
        </p:blipFill>
        <p:spPr>
          <a:xfrm>
            <a:off x="515940" y="1061039"/>
            <a:ext cx="3584380" cy="2016214"/>
          </a:xfrm>
          <a:prstGeom prst="rect">
            <a:avLst/>
          </a:prstGeom>
        </p:spPr>
      </p:pic>
      <p:pic>
        <p:nvPicPr>
          <p:cNvPr id="5" name="Picture 4" descr="A diagram of a computer program&#10;&#10;Description automatically generated with medium confidence">
            <a:extLst>
              <a:ext uri="{FF2B5EF4-FFF2-40B4-BE49-F238E27FC236}">
                <a16:creationId xmlns:a16="http://schemas.microsoft.com/office/drawing/2014/main" id="{8A1A2FFC-CEA4-0252-AFF3-A606C923F113}"/>
              </a:ext>
            </a:extLst>
          </p:cNvPr>
          <p:cNvPicPr>
            <a:picLocks noChangeAspect="1"/>
          </p:cNvPicPr>
          <p:nvPr/>
        </p:nvPicPr>
        <p:blipFill>
          <a:blip r:embed="rId4"/>
          <a:stretch>
            <a:fillRect/>
          </a:stretch>
        </p:blipFill>
        <p:spPr>
          <a:xfrm>
            <a:off x="4571028" y="1900610"/>
            <a:ext cx="6658983" cy="3745678"/>
          </a:xfrm>
          <a:prstGeom prst="rect">
            <a:avLst/>
          </a:prstGeom>
        </p:spPr>
      </p:pic>
      <p:sp>
        <p:nvSpPr>
          <p:cNvPr id="6" name="Oval 5">
            <a:extLst>
              <a:ext uri="{FF2B5EF4-FFF2-40B4-BE49-F238E27FC236}">
                <a16:creationId xmlns:a16="http://schemas.microsoft.com/office/drawing/2014/main" id="{8AC6F7B7-2FB4-DC92-B3FD-6721F33387FC}"/>
              </a:ext>
            </a:extLst>
          </p:cNvPr>
          <p:cNvSpPr/>
          <p:nvPr/>
        </p:nvSpPr>
        <p:spPr>
          <a:xfrm>
            <a:off x="1932280" y="1977042"/>
            <a:ext cx="1315844" cy="1237785"/>
          </a:xfrm>
          <a:prstGeom prst="ellipse">
            <a:avLst/>
          </a:prstGeom>
          <a:no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E9ACC97B-5D83-FE27-A150-DE4AB3238551}"/>
              </a:ext>
            </a:extLst>
          </p:cNvPr>
          <p:cNvSpPr/>
          <p:nvPr/>
        </p:nvSpPr>
        <p:spPr>
          <a:xfrm>
            <a:off x="6713151" y="3123328"/>
            <a:ext cx="1846874" cy="1575783"/>
          </a:xfrm>
          <a:prstGeom prst="ellipse">
            <a:avLst/>
          </a:prstGeom>
          <a:no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44637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B3C01-4925-3EF0-9B49-CFA85034FC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0B82CB-DE24-068C-89C7-F439B9F11422}"/>
              </a:ext>
            </a:extLst>
          </p:cNvPr>
          <p:cNvSpPr>
            <a:spLocks noGrp="1"/>
          </p:cNvSpPr>
          <p:nvPr>
            <p:ph type="title"/>
          </p:nvPr>
        </p:nvSpPr>
        <p:spPr/>
        <p:txBody>
          <a:bodyPr>
            <a:normAutofit fontScale="90000"/>
          </a:bodyPr>
          <a:lstStyle/>
          <a:p>
            <a:r>
              <a:rPr lang="en-GB" dirty="0"/>
              <a:t>Update</a:t>
            </a:r>
          </a:p>
        </p:txBody>
      </p:sp>
      <p:sp>
        <p:nvSpPr>
          <p:cNvPr id="4" name="Footer Placeholder 3">
            <a:extLst>
              <a:ext uri="{FF2B5EF4-FFF2-40B4-BE49-F238E27FC236}">
                <a16:creationId xmlns:a16="http://schemas.microsoft.com/office/drawing/2014/main" id="{AF7DF853-F123-6121-7DD4-C16770F87571}"/>
              </a:ext>
            </a:extLst>
          </p:cNvPr>
          <p:cNvSpPr>
            <a:spLocks noGrp="1"/>
          </p:cNvSpPr>
          <p:nvPr>
            <p:ph type="ftr" sz="quarter" idx="3"/>
          </p:nvPr>
        </p:nvSpPr>
        <p:spPr/>
        <p:txBody>
          <a:bodyPr/>
          <a:lstStyle/>
          <a:p>
            <a:r>
              <a:rPr lang="de-DE"/>
              <a:t>Technische Hochschule Ulm | Ahmed Ibrahim Almohamed</a:t>
            </a:r>
            <a:endParaRPr lang="de-DE" dirty="0"/>
          </a:p>
        </p:txBody>
      </p:sp>
      <p:pic>
        <p:nvPicPr>
          <p:cNvPr id="5" name="Picture 4" descr="A diagram of a computer program&#10;&#10;Description automatically generated with medium confidence">
            <a:extLst>
              <a:ext uri="{FF2B5EF4-FFF2-40B4-BE49-F238E27FC236}">
                <a16:creationId xmlns:a16="http://schemas.microsoft.com/office/drawing/2014/main" id="{57F62C49-2F59-134F-9DCB-88502132DC01}"/>
              </a:ext>
            </a:extLst>
          </p:cNvPr>
          <p:cNvPicPr>
            <a:picLocks noChangeAspect="1"/>
          </p:cNvPicPr>
          <p:nvPr/>
        </p:nvPicPr>
        <p:blipFill>
          <a:blip r:embed="rId3"/>
          <a:stretch>
            <a:fillRect/>
          </a:stretch>
        </p:blipFill>
        <p:spPr>
          <a:xfrm>
            <a:off x="1685439" y="1077794"/>
            <a:ext cx="8821122" cy="4961881"/>
          </a:xfrm>
          <a:prstGeom prst="rect">
            <a:avLst/>
          </a:prstGeom>
        </p:spPr>
      </p:pic>
    </p:spTree>
    <p:extLst>
      <p:ext uri="{BB962C8B-B14F-4D97-AF65-F5344CB8AC3E}">
        <p14:creationId xmlns:p14="http://schemas.microsoft.com/office/powerpoint/2010/main" val="343778646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4DED-2F20-27CE-908F-5172CA944DDD}"/>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10247A86-7929-A386-45CE-8B0B390332AB}"/>
              </a:ext>
            </a:extLst>
          </p:cNvPr>
          <p:cNvSpPr>
            <a:spLocks noGrp="1"/>
          </p:cNvSpPr>
          <p:nvPr>
            <p:ph type="body" sz="quarter" idx="13"/>
          </p:nvPr>
        </p:nvSpPr>
        <p:spPr/>
        <p:txBody>
          <a:bodyPr/>
          <a:lstStyle/>
          <a:p>
            <a:r>
              <a:rPr lang="en-US" dirty="0"/>
              <a:t>Problem </a:t>
            </a:r>
          </a:p>
        </p:txBody>
      </p:sp>
      <p:sp>
        <p:nvSpPr>
          <p:cNvPr id="4" name="Footer Placeholder 3">
            <a:extLst>
              <a:ext uri="{FF2B5EF4-FFF2-40B4-BE49-F238E27FC236}">
                <a16:creationId xmlns:a16="http://schemas.microsoft.com/office/drawing/2014/main" id="{C413317B-850C-C451-5D1E-C372574A477A}"/>
              </a:ext>
            </a:extLst>
          </p:cNvPr>
          <p:cNvSpPr>
            <a:spLocks noGrp="1"/>
          </p:cNvSpPr>
          <p:nvPr>
            <p:ph type="ftr" sz="quarter" idx="3"/>
          </p:nvPr>
        </p:nvSpPr>
        <p:spPr/>
        <p:txBody>
          <a:bodyPr/>
          <a:lstStyle/>
          <a:p>
            <a:r>
              <a:rPr lang="de-DE"/>
              <a:t>Technische Hochschule Ulm | Ahmed Ibrahim Almohamed</a:t>
            </a:r>
            <a:endParaRPr lang="de-DE" dirty="0"/>
          </a:p>
        </p:txBody>
      </p:sp>
      <p:grpSp>
        <p:nvGrpSpPr>
          <p:cNvPr id="93" name="Group 92">
            <a:extLst>
              <a:ext uri="{FF2B5EF4-FFF2-40B4-BE49-F238E27FC236}">
                <a16:creationId xmlns:a16="http://schemas.microsoft.com/office/drawing/2014/main" id="{629B72C9-5F2D-D56C-5C2A-7F01F8A64EDE}"/>
              </a:ext>
            </a:extLst>
          </p:cNvPr>
          <p:cNvGrpSpPr/>
          <p:nvPr/>
        </p:nvGrpSpPr>
        <p:grpSpPr>
          <a:xfrm>
            <a:off x="586414" y="1619978"/>
            <a:ext cx="5360019" cy="4700378"/>
            <a:chOff x="515935" y="1568793"/>
            <a:chExt cx="5360019" cy="4700378"/>
          </a:xfrm>
        </p:grpSpPr>
        <p:grpSp>
          <p:nvGrpSpPr>
            <p:cNvPr id="34" name="Group 33">
              <a:extLst>
                <a:ext uri="{FF2B5EF4-FFF2-40B4-BE49-F238E27FC236}">
                  <a16:creationId xmlns:a16="http://schemas.microsoft.com/office/drawing/2014/main" id="{649B6B71-FA8B-6E5D-9266-BC5D925B7318}"/>
                </a:ext>
              </a:extLst>
            </p:cNvPr>
            <p:cNvGrpSpPr/>
            <p:nvPr/>
          </p:nvGrpSpPr>
          <p:grpSpPr>
            <a:xfrm>
              <a:off x="515935" y="1581501"/>
              <a:ext cx="2575931" cy="3178514"/>
              <a:chOff x="925551" y="1594209"/>
              <a:chExt cx="2575931" cy="3178514"/>
            </a:xfrm>
          </p:grpSpPr>
          <p:grpSp>
            <p:nvGrpSpPr>
              <p:cNvPr id="12" name="Group 11">
                <a:extLst>
                  <a:ext uri="{FF2B5EF4-FFF2-40B4-BE49-F238E27FC236}">
                    <a16:creationId xmlns:a16="http://schemas.microsoft.com/office/drawing/2014/main" id="{78016315-1133-5F37-FEC1-4AAAB61A767A}"/>
                  </a:ext>
                </a:extLst>
              </p:cNvPr>
              <p:cNvGrpSpPr/>
              <p:nvPr/>
            </p:nvGrpSpPr>
            <p:grpSpPr>
              <a:xfrm>
                <a:off x="925551" y="1594209"/>
                <a:ext cx="2575931" cy="3178514"/>
                <a:chOff x="925551" y="1594208"/>
                <a:chExt cx="2575931" cy="3735659"/>
              </a:xfrm>
            </p:grpSpPr>
            <p:sp>
              <p:nvSpPr>
                <p:cNvPr id="9" name="Rectangle: Rounded Corners 8">
                  <a:extLst>
                    <a:ext uri="{FF2B5EF4-FFF2-40B4-BE49-F238E27FC236}">
                      <a16:creationId xmlns:a16="http://schemas.microsoft.com/office/drawing/2014/main" id="{3F489948-51DB-1526-541A-CCD8934AEC10}"/>
                    </a:ext>
                  </a:extLst>
                </p:cNvPr>
                <p:cNvSpPr/>
                <p:nvPr/>
              </p:nvSpPr>
              <p:spPr>
                <a:xfrm>
                  <a:off x="925551" y="1594208"/>
                  <a:ext cx="2575931" cy="373565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26DE430-CE02-EACF-64AD-3BF46511A9F2}"/>
                    </a:ext>
                  </a:extLst>
                </p:cNvPr>
                <p:cNvSpPr txBox="1"/>
                <p:nvPr/>
              </p:nvSpPr>
              <p:spPr>
                <a:xfrm>
                  <a:off x="1137423" y="1994513"/>
                  <a:ext cx="2152185"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solidFill>
                        <a:schemeClr val="bg1"/>
                      </a:solidFill>
                    </a:rPr>
                    <a:t>HMI 1 </a:t>
                  </a:r>
                </a:p>
              </p:txBody>
            </p:sp>
          </p:grpSp>
          <p:grpSp>
            <p:nvGrpSpPr>
              <p:cNvPr id="23" name="Group 22">
                <a:extLst>
                  <a:ext uri="{FF2B5EF4-FFF2-40B4-BE49-F238E27FC236}">
                    <a16:creationId xmlns:a16="http://schemas.microsoft.com/office/drawing/2014/main" id="{3C5DF772-84D2-80E0-6367-0288AF5A770B}"/>
                  </a:ext>
                </a:extLst>
              </p:cNvPr>
              <p:cNvGrpSpPr/>
              <p:nvPr/>
            </p:nvGrpSpPr>
            <p:grpSpPr>
              <a:xfrm>
                <a:off x="1176452" y="2487528"/>
                <a:ext cx="2074125" cy="602166"/>
                <a:chOff x="4018526" y="2673242"/>
                <a:chExt cx="2074125" cy="602166"/>
              </a:xfrm>
            </p:grpSpPr>
            <p:sp>
              <p:nvSpPr>
                <p:cNvPr id="15" name="Rectangle 14">
                  <a:extLst>
                    <a:ext uri="{FF2B5EF4-FFF2-40B4-BE49-F238E27FC236}">
                      <a16:creationId xmlns:a16="http://schemas.microsoft.com/office/drawing/2014/main" id="{3B3526E1-2697-190A-5F2F-2537CB82355C}"/>
                    </a:ext>
                  </a:extLst>
                </p:cNvPr>
                <p:cNvSpPr/>
                <p:nvPr/>
              </p:nvSpPr>
              <p:spPr>
                <a:xfrm>
                  <a:off x="4018526" y="2673242"/>
                  <a:ext cx="2074125" cy="6021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46DFC0BD-118C-5743-4DD4-88E78A40D9C6}"/>
                    </a:ext>
                  </a:extLst>
                </p:cNvPr>
                <p:cNvSpPr txBox="1"/>
                <p:nvPr/>
              </p:nvSpPr>
              <p:spPr>
                <a:xfrm>
                  <a:off x="4343302" y="2709899"/>
                  <a:ext cx="1424572" cy="523220"/>
                </a:xfrm>
                <a:prstGeom prst="rect">
                  <a:avLst/>
                </a:prstGeom>
                <a:noFill/>
              </p:spPr>
              <p:txBody>
                <a:bodyPr wrap="square" rtlCol="0">
                  <a:spAutoFit/>
                </a:bodyPr>
                <a:lstStyle/>
                <a:p>
                  <a:pPr algn="ctr"/>
                  <a:r>
                    <a:rPr lang="en-US" sz="1400" dirty="0">
                      <a:solidFill>
                        <a:schemeClr val="bg1"/>
                      </a:solidFill>
                    </a:rPr>
                    <a:t>Company A </a:t>
                  </a:r>
                  <a:br>
                    <a:rPr lang="en-US" sz="1400" dirty="0">
                      <a:solidFill>
                        <a:schemeClr val="bg1"/>
                      </a:solidFill>
                    </a:rPr>
                  </a:br>
                  <a:r>
                    <a:rPr lang="en-US" sz="1400" dirty="0">
                      <a:solidFill>
                        <a:schemeClr val="bg1"/>
                      </a:solidFill>
                    </a:rPr>
                    <a:t>communication</a:t>
                  </a:r>
                </a:p>
              </p:txBody>
            </p:sp>
          </p:grpSp>
          <p:grpSp>
            <p:nvGrpSpPr>
              <p:cNvPr id="24" name="Group 23">
                <a:extLst>
                  <a:ext uri="{FF2B5EF4-FFF2-40B4-BE49-F238E27FC236}">
                    <a16:creationId xmlns:a16="http://schemas.microsoft.com/office/drawing/2014/main" id="{939F40CF-AF89-0F3C-AB88-8CBBC3BF247F}"/>
                  </a:ext>
                </a:extLst>
              </p:cNvPr>
              <p:cNvGrpSpPr/>
              <p:nvPr/>
            </p:nvGrpSpPr>
            <p:grpSpPr>
              <a:xfrm>
                <a:off x="1176451" y="3418419"/>
                <a:ext cx="2074125" cy="602166"/>
                <a:chOff x="4018526" y="2673242"/>
                <a:chExt cx="2074125" cy="602166"/>
              </a:xfrm>
            </p:grpSpPr>
            <p:sp>
              <p:nvSpPr>
                <p:cNvPr id="25" name="Rectangle 24">
                  <a:extLst>
                    <a:ext uri="{FF2B5EF4-FFF2-40B4-BE49-F238E27FC236}">
                      <a16:creationId xmlns:a16="http://schemas.microsoft.com/office/drawing/2014/main" id="{06EA8589-9EF5-D11B-FE1F-2AB3A25C2D5A}"/>
                    </a:ext>
                  </a:extLst>
                </p:cNvPr>
                <p:cNvSpPr/>
                <p:nvPr/>
              </p:nvSpPr>
              <p:spPr>
                <a:xfrm>
                  <a:off x="4018526" y="2673242"/>
                  <a:ext cx="2074125" cy="6021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1287EA4D-E0DD-0B44-7219-BD5B21798184}"/>
                    </a:ext>
                  </a:extLst>
                </p:cNvPr>
                <p:cNvSpPr txBox="1"/>
                <p:nvPr/>
              </p:nvSpPr>
              <p:spPr>
                <a:xfrm>
                  <a:off x="4343302" y="2709899"/>
                  <a:ext cx="1424572" cy="523220"/>
                </a:xfrm>
                <a:prstGeom prst="rect">
                  <a:avLst/>
                </a:prstGeom>
                <a:noFill/>
              </p:spPr>
              <p:txBody>
                <a:bodyPr wrap="square" rtlCol="0">
                  <a:spAutoFit/>
                </a:bodyPr>
                <a:lstStyle/>
                <a:p>
                  <a:pPr algn="ctr"/>
                  <a:r>
                    <a:rPr lang="en-US" sz="1400" dirty="0">
                      <a:solidFill>
                        <a:schemeClr val="bg1"/>
                      </a:solidFill>
                    </a:rPr>
                    <a:t>Company B </a:t>
                  </a:r>
                  <a:br>
                    <a:rPr lang="en-US" sz="1400" dirty="0">
                      <a:solidFill>
                        <a:schemeClr val="bg1"/>
                      </a:solidFill>
                    </a:rPr>
                  </a:br>
                  <a:r>
                    <a:rPr lang="en-US" sz="1400" dirty="0">
                      <a:solidFill>
                        <a:schemeClr val="bg1"/>
                      </a:solidFill>
                    </a:rPr>
                    <a:t>communication</a:t>
                  </a:r>
                </a:p>
              </p:txBody>
            </p:sp>
          </p:grpSp>
        </p:grpSp>
        <p:grpSp>
          <p:nvGrpSpPr>
            <p:cNvPr id="33" name="Group 32">
              <a:extLst>
                <a:ext uri="{FF2B5EF4-FFF2-40B4-BE49-F238E27FC236}">
                  <a16:creationId xmlns:a16="http://schemas.microsoft.com/office/drawing/2014/main" id="{2472321F-FB28-7CEC-201E-71615BD2A2ED}"/>
                </a:ext>
              </a:extLst>
            </p:cNvPr>
            <p:cNvGrpSpPr/>
            <p:nvPr/>
          </p:nvGrpSpPr>
          <p:grpSpPr>
            <a:xfrm>
              <a:off x="3300023" y="1568793"/>
              <a:ext cx="2575931" cy="3178515"/>
              <a:chOff x="3709639" y="1581501"/>
              <a:chExt cx="2575931" cy="3178515"/>
            </a:xfrm>
          </p:grpSpPr>
          <p:grpSp>
            <p:nvGrpSpPr>
              <p:cNvPr id="14" name="Group 13">
                <a:extLst>
                  <a:ext uri="{FF2B5EF4-FFF2-40B4-BE49-F238E27FC236}">
                    <a16:creationId xmlns:a16="http://schemas.microsoft.com/office/drawing/2014/main" id="{BA5129A0-6E92-358E-AAD8-CA8DE8620D46}"/>
                  </a:ext>
                </a:extLst>
              </p:cNvPr>
              <p:cNvGrpSpPr/>
              <p:nvPr/>
            </p:nvGrpSpPr>
            <p:grpSpPr>
              <a:xfrm>
                <a:off x="3709639" y="1581501"/>
                <a:ext cx="2575931" cy="3178515"/>
                <a:chOff x="3709639" y="1581501"/>
                <a:chExt cx="2575931" cy="3735659"/>
              </a:xfrm>
            </p:grpSpPr>
            <p:sp>
              <p:nvSpPr>
                <p:cNvPr id="10" name="Rectangle: Rounded Corners 9">
                  <a:extLst>
                    <a:ext uri="{FF2B5EF4-FFF2-40B4-BE49-F238E27FC236}">
                      <a16:creationId xmlns:a16="http://schemas.microsoft.com/office/drawing/2014/main" id="{AB8153F1-DAEA-4356-80B6-39FE8F83FEEA}"/>
                    </a:ext>
                  </a:extLst>
                </p:cNvPr>
                <p:cNvSpPr/>
                <p:nvPr/>
              </p:nvSpPr>
              <p:spPr>
                <a:xfrm>
                  <a:off x="3709639" y="1581501"/>
                  <a:ext cx="2575931" cy="37356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3EF711A-9DA6-A3B5-08AF-5D0DB06D86DB}"/>
                    </a:ext>
                  </a:extLst>
                </p:cNvPr>
                <p:cNvSpPr txBox="1"/>
                <p:nvPr/>
              </p:nvSpPr>
              <p:spPr>
                <a:xfrm>
                  <a:off x="3921511" y="2004025"/>
                  <a:ext cx="2152185"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dirty="0">
                      <a:solidFill>
                        <a:schemeClr val="bg1"/>
                      </a:solidFill>
                    </a:rPr>
                    <a:t>HMI 2</a:t>
                  </a:r>
                </a:p>
              </p:txBody>
            </p:sp>
          </p:grpSp>
          <p:grpSp>
            <p:nvGrpSpPr>
              <p:cNvPr id="27" name="Group 26">
                <a:extLst>
                  <a:ext uri="{FF2B5EF4-FFF2-40B4-BE49-F238E27FC236}">
                    <a16:creationId xmlns:a16="http://schemas.microsoft.com/office/drawing/2014/main" id="{51B7253B-37B8-F411-18CC-B21881031C55}"/>
                  </a:ext>
                </a:extLst>
              </p:cNvPr>
              <p:cNvGrpSpPr/>
              <p:nvPr/>
            </p:nvGrpSpPr>
            <p:grpSpPr>
              <a:xfrm>
                <a:off x="3960540" y="3429000"/>
                <a:ext cx="2074125" cy="602166"/>
                <a:chOff x="4018526" y="2673242"/>
                <a:chExt cx="2074125" cy="602166"/>
              </a:xfrm>
            </p:grpSpPr>
            <p:sp>
              <p:nvSpPr>
                <p:cNvPr id="28" name="Rectangle 27">
                  <a:extLst>
                    <a:ext uri="{FF2B5EF4-FFF2-40B4-BE49-F238E27FC236}">
                      <a16:creationId xmlns:a16="http://schemas.microsoft.com/office/drawing/2014/main" id="{246C94C4-CBAA-1921-924C-38208487A00F}"/>
                    </a:ext>
                  </a:extLst>
                </p:cNvPr>
                <p:cNvSpPr/>
                <p:nvPr/>
              </p:nvSpPr>
              <p:spPr>
                <a:xfrm>
                  <a:off x="4018526" y="2673242"/>
                  <a:ext cx="2074125" cy="6021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9" name="TextBox 28">
                  <a:extLst>
                    <a:ext uri="{FF2B5EF4-FFF2-40B4-BE49-F238E27FC236}">
                      <a16:creationId xmlns:a16="http://schemas.microsoft.com/office/drawing/2014/main" id="{FEA807C5-75FA-DFA8-39CF-B729EA2F3EB5}"/>
                    </a:ext>
                  </a:extLst>
                </p:cNvPr>
                <p:cNvSpPr txBox="1"/>
                <p:nvPr/>
              </p:nvSpPr>
              <p:spPr>
                <a:xfrm>
                  <a:off x="4343302" y="2709899"/>
                  <a:ext cx="1424572" cy="523220"/>
                </a:xfrm>
                <a:prstGeom prst="rect">
                  <a:avLst/>
                </a:prstGeom>
                <a:noFill/>
              </p:spPr>
              <p:txBody>
                <a:bodyPr wrap="square" rtlCol="0">
                  <a:spAutoFit/>
                </a:bodyPr>
                <a:lstStyle/>
                <a:p>
                  <a:pPr algn="ctr"/>
                  <a:r>
                    <a:rPr lang="en-US" sz="1400" dirty="0">
                      <a:solidFill>
                        <a:schemeClr val="bg1"/>
                      </a:solidFill>
                    </a:rPr>
                    <a:t>Company B </a:t>
                  </a:r>
                  <a:br>
                    <a:rPr lang="en-US" sz="1400" dirty="0">
                      <a:solidFill>
                        <a:schemeClr val="bg1"/>
                      </a:solidFill>
                    </a:rPr>
                  </a:br>
                  <a:r>
                    <a:rPr lang="en-US" sz="1400" dirty="0">
                      <a:solidFill>
                        <a:schemeClr val="bg1"/>
                      </a:solidFill>
                    </a:rPr>
                    <a:t>communication</a:t>
                  </a:r>
                </a:p>
              </p:txBody>
            </p:sp>
          </p:grpSp>
          <p:grpSp>
            <p:nvGrpSpPr>
              <p:cNvPr id="30" name="Group 29">
                <a:extLst>
                  <a:ext uri="{FF2B5EF4-FFF2-40B4-BE49-F238E27FC236}">
                    <a16:creationId xmlns:a16="http://schemas.microsoft.com/office/drawing/2014/main" id="{16B1E641-51E7-7DAF-8225-45AE0CE29C73}"/>
                  </a:ext>
                </a:extLst>
              </p:cNvPr>
              <p:cNvGrpSpPr/>
              <p:nvPr/>
            </p:nvGrpSpPr>
            <p:grpSpPr>
              <a:xfrm>
                <a:off x="3960540" y="2466630"/>
                <a:ext cx="2074125" cy="602166"/>
                <a:chOff x="4018526" y="2673242"/>
                <a:chExt cx="2074125" cy="602166"/>
              </a:xfrm>
            </p:grpSpPr>
            <p:sp>
              <p:nvSpPr>
                <p:cNvPr id="31" name="Rectangle 30">
                  <a:extLst>
                    <a:ext uri="{FF2B5EF4-FFF2-40B4-BE49-F238E27FC236}">
                      <a16:creationId xmlns:a16="http://schemas.microsoft.com/office/drawing/2014/main" id="{D13150E4-6E31-C74C-E7E4-5844F3319DF6}"/>
                    </a:ext>
                  </a:extLst>
                </p:cNvPr>
                <p:cNvSpPr/>
                <p:nvPr/>
              </p:nvSpPr>
              <p:spPr>
                <a:xfrm>
                  <a:off x="4018526" y="2673242"/>
                  <a:ext cx="2074125" cy="6021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2" name="TextBox 31">
                  <a:extLst>
                    <a:ext uri="{FF2B5EF4-FFF2-40B4-BE49-F238E27FC236}">
                      <a16:creationId xmlns:a16="http://schemas.microsoft.com/office/drawing/2014/main" id="{9220179A-6F62-2EC4-1096-8D7E6A470662}"/>
                    </a:ext>
                  </a:extLst>
                </p:cNvPr>
                <p:cNvSpPr txBox="1"/>
                <p:nvPr/>
              </p:nvSpPr>
              <p:spPr>
                <a:xfrm>
                  <a:off x="4343302" y="2709899"/>
                  <a:ext cx="1424572" cy="523220"/>
                </a:xfrm>
                <a:prstGeom prst="rect">
                  <a:avLst/>
                </a:prstGeom>
                <a:noFill/>
              </p:spPr>
              <p:txBody>
                <a:bodyPr wrap="square" rtlCol="0">
                  <a:spAutoFit/>
                </a:bodyPr>
                <a:lstStyle/>
                <a:p>
                  <a:pPr algn="ctr"/>
                  <a:r>
                    <a:rPr lang="en-US" sz="1400" dirty="0">
                      <a:solidFill>
                        <a:schemeClr val="bg1"/>
                      </a:solidFill>
                    </a:rPr>
                    <a:t>Company A </a:t>
                  </a:r>
                  <a:br>
                    <a:rPr lang="en-US" sz="1400" dirty="0">
                      <a:solidFill>
                        <a:schemeClr val="bg1"/>
                      </a:solidFill>
                    </a:rPr>
                  </a:br>
                  <a:r>
                    <a:rPr lang="en-US" sz="1400" dirty="0">
                      <a:solidFill>
                        <a:schemeClr val="bg1"/>
                      </a:solidFill>
                    </a:rPr>
                    <a:t>communication</a:t>
                  </a:r>
                </a:p>
              </p:txBody>
            </p:sp>
          </p:grpSp>
        </p:grpSp>
        <p:sp>
          <p:nvSpPr>
            <p:cNvPr id="36" name="Oval 35">
              <a:extLst>
                <a:ext uri="{FF2B5EF4-FFF2-40B4-BE49-F238E27FC236}">
                  <a16:creationId xmlns:a16="http://schemas.microsoft.com/office/drawing/2014/main" id="{F7F96F82-2B09-BCB8-1DDC-EFD5D9A6821D}"/>
                </a:ext>
              </a:extLst>
            </p:cNvPr>
            <p:cNvSpPr/>
            <p:nvPr/>
          </p:nvSpPr>
          <p:spPr>
            <a:xfrm>
              <a:off x="766835" y="5467332"/>
              <a:ext cx="2174488" cy="74713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Company A</a:t>
              </a:r>
            </a:p>
          </p:txBody>
        </p:sp>
        <p:sp>
          <p:nvSpPr>
            <p:cNvPr id="37" name="Oval 36">
              <a:extLst>
                <a:ext uri="{FF2B5EF4-FFF2-40B4-BE49-F238E27FC236}">
                  <a16:creationId xmlns:a16="http://schemas.microsoft.com/office/drawing/2014/main" id="{496196AD-BF55-4BC4-1498-B4C3181EF85D}"/>
                </a:ext>
              </a:extLst>
            </p:cNvPr>
            <p:cNvSpPr/>
            <p:nvPr/>
          </p:nvSpPr>
          <p:spPr>
            <a:xfrm>
              <a:off x="3258941" y="5522040"/>
              <a:ext cx="2174488" cy="747131"/>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Company B</a:t>
              </a:r>
            </a:p>
          </p:txBody>
        </p:sp>
        <p:cxnSp>
          <p:nvCxnSpPr>
            <p:cNvPr id="66" name="Straight Arrow Connector 65">
              <a:extLst>
                <a:ext uri="{FF2B5EF4-FFF2-40B4-BE49-F238E27FC236}">
                  <a16:creationId xmlns:a16="http://schemas.microsoft.com/office/drawing/2014/main" id="{F2ECC4E9-7072-F9C1-7D1E-73AA6E4B2C55}"/>
                </a:ext>
              </a:extLst>
            </p:cNvPr>
            <p:cNvCxnSpPr>
              <a:stCxn id="36" idx="1"/>
            </p:cNvCxnSpPr>
            <p:nvPr/>
          </p:nvCxnSpPr>
          <p:spPr>
            <a:xfrm flipV="1">
              <a:off x="1085281" y="4747308"/>
              <a:ext cx="6330" cy="82943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8148EBD6-80FB-6CE8-D734-D7E99EE994F1}"/>
                </a:ext>
              </a:extLst>
            </p:cNvPr>
            <p:cNvCxnSpPr>
              <a:stCxn id="36" idx="7"/>
            </p:cNvCxnSpPr>
            <p:nvPr/>
          </p:nvCxnSpPr>
          <p:spPr>
            <a:xfrm flipV="1">
              <a:off x="2622877" y="4747308"/>
              <a:ext cx="1405692" cy="82943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DCBC0C73-A556-5C3F-462F-183111E8EB7E}"/>
                </a:ext>
              </a:extLst>
            </p:cNvPr>
            <p:cNvCxnSpPr>
              <a:stCxn id="37" idx="0"/>
              <a:endCxn id="9" idx="2"/>
            </p:cNvCxnSpPr>
            <p:nvPr/>
          </p:nvCxnSpPr>
          <p:spPr>
            <a:xfrm flipH="1" flipV="1">
              <a:off x="1803901" y="4760015"/>
              <a:ext cx="2542284" cy="76202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C0A95B65-A087-7D38-66D8-B1020E39F3D7}"/>
                </a:ext>
              </a:extLst>
            </p:cNvPr>
            <p:cNvCxnSpPr>
              <a:stCxn id="37" idx="7"/>
              <a:endCxn id="10" idx="2"/>
            </p:cNvCxnSpPr>
            <p:nvPr/>
          </p:nvCxnSpPr>
          <p:spPr>
            <a:xfrm flipH="1" flipV="1">
              <a:off x="4587989" y="4747308"/>
              <a:ext cx="526994" cy="88414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112" name="Group 111">
            <a:extLst>
              <a:ext uri="{FF2B5EF4-FFF2-40B4-BE49-F238E27FC236}">
                <a16:creationId xmlns:a16="http://schemas.microsoft.com/office/drawing/2014/main" id="{35A0983A-656D-7499-3B12-822FD01FE6C1}"/>
              </a:ext>
            </a:extLst>
          </p:cNvPr>
          <p:cNvGrpSpPr/>
          <p:nvPr/>
        </p:nvGrpSpPr>
        <p:grpSpPr>
          <a:xfrm>
            <a:off x="6467752" y="1581374"/>
            <a:ext cx="5402763" cy="4687796"/>
            <a:chOff x="6467752" y="1581374"/>
            <a:chExt cx="5402763" cy="4687796"/>
          </a:xfrm>
        </p:grpSpPr>
        <p:grpSp>
          <p:nvGrpSpPr>
            <p:cNvPr id="73" name="Group 72">
              <a:extLst>
                <a:ext uri="{FF2B5EF4-FFF2-40B4-BE49-F238E27FC236}">
                  <a16:creationId xmlns:a16="http://schemas.microsoft.com/office/drawing/2014/main" id="{BEEE04F4-4075-04BE-0F12-70A05F74AA45}"/>
                </a:ext>
              </a:extLst>
            </p:cNvPr>
            <p:cNvGrpSpPr/>
            <p:nvPr/>
          </p:nvGrpSpPr>
          <p:grpSpPr>
            <a:xfrm>
              <a:off x="9294584" y="1581374"/>
              <a:ext cx="2575931" cy="1860206"/>
              <a:chOff x="3709639" y="1581501"/>
              <a:chExt cx="2575931" cy="1860207"/>
            </a:xfrm>
          </p:grpSpPr>
          <p:grpSp>
            <p:nvGrpSpPr>
              <p:cNvPr id="74" name="Group 73">
                <a:extLst>
                  <a:ext uri="{FF2B5EF4-FFF2-40B4-BE49-F238E27FC236}">
                    <a16:creationId xmlns:a16="http://schemas.microsoft.com/office/drawing/2014/main" id="{A62C2459-4A67-18B1-8C1D-E19A7AA77C79}"/>
                  </a:ext>
                </a:extLst>
              </p:cNvPr>
              <p:cNvGrpSpPr/>
              <p:nvPr/>
            </p:nvGrpSpPr>
            <p:grpSpPr>
              <a:xfrm>
                <a:off x="3709639" y="1581501"/>
                <a:ext cx="2575931" cy="1860207"/>
                <a:chOff x="3709639" y="1581501"/>
                <a:chExt cx="2575931" cy="2186272"/>
              </a:xfrm>
            </p:grpSpPr>
            <p:sp>
              <p:nvSpPr>
                <p:cNvPr id="81" name="Rectangle: Rounded Corners 80">
                  <a:extLst>
                    <a:ext uri="{FF2B5EF4-FFF2-40B4-BE49-F238E27FC236}">
                      <a16:creationId xmlns:a16="http://schemas.microsoft.com/office/drawing/2014/main" id="{C362DAEC-E9FF-2BB8-5EC1-25BDEF385192}"/>
                    </a:ext>
                  </a:extLst>
                </p:cNvPr>
                <p:cNvSpPr/>
                <p:nvPr/>
              </p:nvSpPr>
              <p:spPr>
                <a:xfrm>
                  <a:off x="3709639" y="1581501"/>
                  <a:ext cx="2575931" cy="218627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47F12705-9AFD-A958-DA3A-D58286A0EFDB}"/>
                    </a:ext>
                  </a:extLst>
                </p:cNvPr>
                <p:cNvSpPr txBox="1"/>
                <p:nvPr/>
              </p:nvSpPr>
              <p:spPr>
                <a:xfrm>
                  <a:off x="3921511" y="2004025"/>
                  <a:ext cx="2152185"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dirty="0">
                      <a:solidFill>
                        <a:schemeClr val="bg1"/>
                      </a:solidFill>
                    </a:rPr>
                    <a:t>HMI 2</a:t>
                  </a:r>
                </a:p>
              </p:txBody>
            </p:sp>
          </p:grpSp>
          <p:grpSp>
            <p:nvGrpSpPr>
              <p:cNvPr id="76" name="Group 75">
                <a:extLst>
                  <a:ext uri="{FF2B5EF4-FFF2-40B4-BE49-F238E27FC236}">
                    <a16:creationId xmlns:a16="http://schemas.microsoft.com/office/drawing/2014/main" id="{79FB03EC-B1B2-2BFA-B347-60088026B458}"/>
                  </a:ext>
                </a:extLst>
              </p:cNvPr>
              <p:cNvGrpSpPr/>
              <p:nvPr/>
            </p:nvGrpSpPr>
            <p:grpSpPr>
              <a:xfrm>
                <a:off x="3960540" y="2466630"/>
                <a:ext cx="2074125" cy="602166"/>
                <a:chOff x="4018526" y="2673242"/>
                <a:chExt cx="2074125" cy="602166"/>
              </a:xfrm>
            </p:grpSpPr>
            <p:sp>
              <p:nvSpPr>
                <p:cNvPr id="77" name="Rectangle 76">
                  <a:extLst>
                    <a:ext uri="{FF2B5EF4-FFF2-40B4-BE49-F238E27FC236}">
                      <a16:creationId xmlns:a16="http://schemas.microsoft.com/office/drawing/2014/main" id="{6773F4BD-7CA8-A18B-B99B-CD33E4D41376}"/>
                    </a:ext>
                  </a:extLst>
                </p:cNvPr>
                <p:cNvSpPr/>
                <p:nvPr/>
              </p:nvSpPr>
              <p:spPr>
                <a:xfrm>
                  <a:off x="4018526" y="2673242"/>
                  <a:ext cx="2074125" cy="6021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78" name="TextBox 77">
                  <a:extLst>
                    <a:ext uri="{FF2B5EF4-FFF2-40B4-BE49-F238E27FC236}">
                      <a16:creationId xmlns:a16="http://schemas.microsoft.com/office/drawing/2014/main" id="{3888C4FB-CCC3-E977-2FA3-9575D93035E6}"/>
                    </a:ext>
                  </a:extLst>
                </p:cNvPr>
                <p:cNvSpPr txBox="1"/>
                <p:nvPr/>
              </p:nvSpPr>
              <p:spPr>
                <a:xfrm>
                  <a:off x="4343302" y="2838517"/>
                  <a:ext cx="1424572" cy="307777"/>
                </a:xfrm>
                <a:prstGeom prst="rect">
                  <a:avLst/>
                </a:prstGeom>
                <a:noFill/>
              </p:spPr>
              <p:txBody>
                <a:bodyPr wrap="square" rtlCol="0">
                  <a:spAutoFit/>
                </a:bodyPr>
                <a:lstStyle/>
                <a:p>
                  <a:pPr algn="ctr"/>
                  <a:r>
                    <a:rPr lang="en-US" sz="1400" dirty="0">
                      <a:solidFill>
                        <a:schemeClr val="bg1"/>
                      </a:solidFill>
                    </a:rPr>
                    <a:t>OPC</a:t>
                  </a:r>
                </a:p>
              </p:txBody>
            </p:sp>
          </p:grpSp>
        </p:grpSp>
        <p:grpSp>
          <p:nvGrpSpPr>
            <p:cNvPr id="83" name="Group 82">
              <a:extLst>
                <a:ext uri="{FF2B5EF4-FFF2-40B4-BE49-F238E27FC236}">
                  <a16:creationId xmlns:a16="http://schemas.microsoft.com/office/drawing/2014/main" id="{30BF559B-E3E7-FAC7-9D80-EE5101F58F2E}"/>
                </a:ext>
              </a:extLst>
            </p:cNvPr>
            <p:cNvGrpSpPr/>
            <p:nvPr/>
          </p:nvGrpSpPr>
          <p:grpSpPr>
            <a:xfrm>
              <a:off x="6467752" y="1587328"/>
              <a:ext cx="2575931" cy="1865621"/>
              <a:chOff x="925551" y="1594209"/>
              <a:chExt cx="2575931" cy="1865621"/>
            </a:xfrm>
          </p:grpSpPr>
          <p:grpSp>
            <p:nvGrpSpPr>
              <p:cNvPr id="84" name="Group 83">
                <a:extLst>
                  <a:ext uri="{FF2B5EF4-FFF2-40B4-BE49-F238E27FC236}">
                    <a16:creationId xmlns:a16="http://schemas.microsoft.com/office/drawing/2014/main" id="{7A2B1DFC-A97A-3F8E-4895-8006F4F6FABB}"/>
                  </a:ext>
                </a:extLst>
              </p:cNvPr>
              <p:cNvGrpSpPr/>
              <p:nvPr/>
            </p:nvGrpSpPr>
            <p:grpSpPr>
              <a:xfrm>
                <a:off x="925551" y="1594209"/>
                <a:ext cx="2575931" cy="1865621"/>
                <a:chOff x="925551" y="1594208"/>
                <a:chExt cx="2575931" cy="2192636"/>
              </a:xfrm>
            </p:grpSpPr>
            <p:sp>
              <p:nvSpPr>
                <p:cNvPr id="91" name="Rectangle: Rounded Corners 90">
                  <a:extLst>
                    <a:ext uri="{FF2B5EF4-FFF2-40B4-BE49-F238E27FC236}">
                      <a16:creationId xmlns:a16="http://schemas.microsoft.com/office/drawing/2014/main" id="{86AEB0CF-555D-8C30-A689-9A0ABDE8B8CA}"/>
                    </a:ext>
                  </a:extLst>
                </p:cNvPr>
                <p:cNvSpPr/>
                <p:nvPr/>
              </p:nvSpPr>
              <p:spPr>
                <a:xfrm>
                  <a:off x="925551" y="1594208"/>
                  <a:ext cx="2575931" cy="2192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92" name="TextBox 91">
                  <a:extLst>
                    <a:ext uri="{FF2B5EF4-FFF2-40B4-BE49-F238E27FC236}">
                      <a16:creationId xmlns:a16="http://schemas.microsoft.com/office/drawing/2014/main" id="{1CACC26A-BB02-029E-3B1D-A88175474C78}"/>
                    </a:ext>
                  </a:extLst>
                </p:cNvPr>
                <p:cNvSpPr txBox="1"/>
                <p:nvPr/>
              </p:nvSpPr>
              <p:spPr>
                <a:xfrm>
                  <a:off x="1137423" y="1994513"/>
                  <a:ext cx="2152185"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solidFill>
                        <a:schemeClr val="bg1"/>
                      </a:solidFill>
                    </a:rPr>
                    <a:t>HMI 1 </a:t>
                  </a:r>
                </a:p>
              </p:txBody>
            </p:sp>
          </p:grpSp>
          <p:grpSp>
            <p:nvGrpSpPr>
              <p:cNvPr id="85" name="Group 84">
                <a:extLst>
                  <a:ext uri="{FF2B5EF4-FFF2-40B4-BE49-F238E27FC236}">
                    <a16:creationId xmlns:a16="http://schemas.microsoft.com/office/drawing/2014/main" id="{63C1485C-65FC-DB8E-AB80-72FF7A40AFC8}"/>
                  </a:ext>
                </a:extLst>
              </p:cNvPr>
              <p:cNvGrpSpPr/>
              <p:nvPr/>
            </p:nvGrpSpPr>
            <p:grpSpPr>
              <a:xfrm>
                <a:off x="1176452" y="2487528"/>
                <a:ext cx="2074125" cy="602166"/>
                <a:chOff x="4018526" y="2673242"/>
                <a:chExt cx="2074125" cy="602166"/>
              </a:xfrm>
            </p:grpSpPr>
            <p:sp>
              <p:nvSpPr>
                <p:cNvPr id="89" name="Rectangle 88">
                  <a:extLst>
                    <a:ext uri="{FF2B5EF4-FFF2-40B4-BE49-F238E27FC236}">
                      <a16:creationId xmlns:a16="http://schemas.microsoft.com/office/drawing/2014/main" id="{0F072DE4-CBB7-8AA9-73A8-E4BE324AB39D}"/>
                    </a:ext>
                  </a:extLst>
                </p:cNvPr>
                <p:cNvSpPr/>
                <p:nvPr/>
              </p:nvSpPr>
              <p:spPr>
                <a:xfrm>
                  <a:off x="4018526" y="2673242"/>
                  <a:ext cx="2074125" cy="6021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90" name="TextBox 89">
                  <a:extLst>
                    <a:ext uri="{FF2B5EF4-FFF2-40B4-BE49-F238E27FC236}">
                      <a16:creationId xmlns:a16="http://schemas.microsoft.com/office/drawing/2014/main" id="{7DFC439D-3CCF-2E4F-9371-7F1C4C36F9F1}"/>
                    </a:ext>
                  </a:extLst>
                </p:cNvPr>
                <p:cNvSpPr txBox="1"/>
                <p:nvPr/>
              </p:nvSpPr>
              <p:spPr>
                <a:xfrm>
                  <a:off x="4343302" y="2790895"/>
                  <a:ext cx="1424572" cy="307777"/>
                </a:xfrm>
                <a:prstGeom prst="rect">
                  <a:avLst/>
                </a:prstGeom>
                <a:noFill/>
              </p:spPr>
              <p:txBody>
                <a:bodyPr wrap="square" rtlCol="0">
                  <a:spAutoFit/>
                </a:bodyPr>
                <a:lstStyle/>
                <a:p>
                  <a:pPr algn="ctr"/>
                  <a:r>
                    <a:rPr lang="en-US" sz="1400" dirty="0">
                      <a:solidFill>
                        <a:schemeClr val="bg1"/>
                      </a:solidFill>
                    </a:rPr>
                    <a:t>OPC</a:t>
                  </a:r>
                </a:p>
              </p:txBody>
            </p:sp>
          </p:grpSp>
        </p:grpSp>
        <p:grpSp>
          <p:nvGrpSpPr>
            <p:cNvPr id="96" name="Group 95">
              <a:extLst>
                <a:ext uri="{FF2B5EF4-FFF2-40B4-BE49-F238E27FC236}">
                  <a16:creationId xmlns:a16="http://schemas.microsoft.com/office/drawing/2014/main" id="{CCDDBFDC-FAAD-346F-FA3E-6388511689B2}"/>
                </a:ext>
              </a:extLst>
            </p:cNvPr>
            <p:cNvGrpSpPr/>
            <p:nvPr/>
          </p:nvGrpSpPr>
          <p:grpSpPr>
            <a:xfrm>
              <a:off x="6467752" y="3715318"/>
              <a:ext cx="5402763" cy="1151727"/>
              <a:chOff x="6467752" y="3715318"/>
              <a:chExt cx="5402763" cy="1151727"/>
            </a:xfrm>
          </p:grpSpPr>
          <p:sp>
            <p:nvSpPr>
              <p:cNvPr id="94" name="Rectangle: Rounded Corners 93">
                <a:extLst>
                  <a:ext uri="{FF2B5EF4-FFF2-40B4-BE49-F238E27FC236}">
                    <a16:creationId xmlns:a16="http://schemas.microsoft.com/office/drawing/2014/main" id="{B2353FA2-9441-B9BE-72C7-275DDBDC884E}"/>
                  </a:ext>
                </a:extLst>
              </p:cNvPr>
              <p:cNvSpPr/>
              <p:nvPr/>
            </p:nvSpPr>
            <p:spPr>
              <a:xfrm>
                <a:off x="6467752" y="3715318"/>
                <a:ext cx="5402763" cy="115172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52A53337-C7FF-6DBD-5C87-7DB87809AE9D}"/>
                  </a:ext>
                </a:extLst>
              </p:cNvPr>
              <p:cNvSpPr txBox="1"/>
              <p:nvPr/>
            </p:nvSpPr>
            <p:spPr>
              <a:xfrm>
                <a:off x="8048435" y="3785501"/>
                <a:ext cx="2241395" cy="369332"/>
              </a:xfrm>
              <a:prstGeom prst="rect">
                <a:avLst/>
              </a:prstGeom>
              <a:noFill/>
            </p:spPr>
            <p:txBody>
              <a:bodyPr wrap="square" rtlCol="0">
                <a:spAutoFit/>
              </a:bodyPr>
              <a:lstStyle/>
              <a:p>
                <a:pPr algn="ctr"/>
                <a:r>
                  <a:rPr lang="en-US" dirty="0">
                    <a:solidFill>
                      <a:schemeClr val="bg1"/>
                    </a:solidFill>
                  </a:rPr>
                  <a:t>Windows PC </a:t>
                </a:r>
              </a:p>
            </p:txBody>
          </p:sp>
        </p:grpSp>
        <p:sp>
          <p:nvSpPr>
            <p:cNvPr id="97" name="Oval 96">
              <a:extLst>
                <a:ext uri="{FF2B5EF4-FFF2-40B4-BE49-F238E27FC236}">
                  <a16:creationId xmlns:a16="http://schemas.microsoft.com/office/drawing/2014/main" id="{E1F1335D-DB54-ED38-7A3F-0638A533AE36}"/>
                </a:ext>
              </a:extLst>
            </p:cNvPr>
            <p:cNvSpPr/>
            <p:nvPr/>
          </p:nvSpPr>
          <p:spPr>
            <a:xfrm>
              <a:off x="9581134" y="5480040"/>
              <a:ext cx="2174488" cy="747131"/>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Company B</a:t>
              </a:r>
            </a:p>
          </p:txBody>
        </p:sp>
        <p:sp>
          <p:nvSpPr>
            <p:cNvPr id="98" name="Oval 97">
              <a:extLst>
                <a:ext uri="{FF2B5EF4-FFF2-40B4-BE49-F238E27FC236}">
                  <a16:creationId xmlns:a16="http://schemas.microsoft.com/office/drawing/2014/main" id="{E74BBC78-69CD-9B90-0DF0-588482AA36F4}"/>
                </a:ext>
              </a:extLst>
            </p:cNvPr>
            <p:cNvSpPr/>
            <p:nvPr/>
          </p:nvSpPr>
          <p:spPr>
            <a:xfrm>
              <a:off x="6861855" y="5522039"/>
              <a:ext cx="2174488" cy="74713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Company A</a:t>
              </a:r>
            </a:p>
          </p:txBody>
        </p:sp>
        <p:sp>
          <p:nvSpPr>
            <p:cNvPr id="99" name="Rectangle 98">
              <a:extLst>
                <a:ext uri="{FF2B5EF4-FFF2-40B4-BE49-F238E27FC236}">
                  <a16:creationId xmlns:a16="http://schemas.microsoft.com/office/drawing/2014/main" id="{32927D4D-BE35-0535-D9A2-075C12341657}"/>
                </a:ext>
              </a:extLst>
            </p:cNvPr>
            <p:cNvSpPr/>
            <p:nvPr/>
          </p:nvSpPr>
          <p:spPr>
            <a:xfrm>
              <a:off x="6989072" y="4154833"/>
              <a:ext cx="2035094" cy="5423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solidFill>
                    <a:schemeClr val="bg1"/>
                  </a:solidFill>
                </a:rPr>
                <a:t>Company A </a:t>
              </a:r>
              <a:br>
                <a:rPr lang="en-US" sz="1600" dirty="0">
                  <a:solidFill>
                    <a:schemeClr val="bg1"/>
                  </a:solidFill>
                </a:rPr>
              </a:br>
              <a:r>
                <a:rPr lang="en-US" sz="1600" dirty="0">
                  <a:solidFill>
                    <a:schemeClr val="bg1"/>
                  </a:solidFill>
                </a:rPr>
                <a:t>communication</a:t>
              </a:r>
            </a:p>
          </p:txBody>
        </p:sp>
        <p:sp>
          <p:nvSpPr>
            <p:cNvPr id="100" name="Rectangle 99">
              <a:extLst>
                <a:ext uri="{FF2B5EF4-FFF2-40B4-BE49-F238E27FC236}">
                  <a16:creationId xmlns:a16="http://schemas.microsoft.com/office/drawing/2014/main" id="{F00FA6C9-7FE6-7726-50D1-EDF1CDF09A15}"/>
                </a:ext>
              </a:extLst>
            </p:cNvPr>
            <p:cNvSpPr/>
            <p:nvPr/>
          </p:nvSpPr>
          <p:spPr>
            <a:xfrm>
              <a:off x="9545485" y="4154833"/>
              <a:ext cx="2035094" cy="5423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solidFill>
                    <a:schemeClr val="bg1"/>
                  </a:solidFill>
                </a:rPr>
                <a:t>Company B </a:t>
              </a:r>
              <a:br>
                <a:rPr lang="en-US" sz="1600" dirty="0">
                  <a:solidFill>
                    <a:schemeClr val="bg1"/>
                  </a:solidFill>
                </a:rPr>
              </a:br>
              <a:r>
                <a:rPr lang="en-US" sz="1600" dirty="0">
                  <a:solidFill>
                    <a:schemeClr val="bg1"/>
                  </a:solidFill>
                </a:rPr>
                <a:t>communication</a:t>
              </a:r>
            </a:p>
          </p:txBody>
        </p:sp>
        <p:cxnSp>
          <p:nvCxnSpPr>
            <p:cNvPr id="102" name="Straight Arrow Connector 101">
              <a:extLst>
                <a:ext uri="{FF2B5EF4-FFF2-40B4-BE49-F238E27FC236}">
                  <a16:creationId xmlns:a16="http://schemas.microsoft.com/office/drawing/2014/main" id="{FB87332C-CF08-0C68-6AAC-A020FA009B10}"/>
                </a:ext>
              </a:extLst>
            </p:cNvPr>
            <p:cNvCxnSpPr>
              <a:stCxn id="98" idx="0"/>
              <a:endCxn id="99" idx="2"/>
            </p:cNvCxnSpPr>
            <p:nvPr/>
          </p:nvCxnSpPr>
          <p:spPr>
            <a:xfrm flipV="1">
              <a:off x="7949099" y="4697147"/>
              <a:ext cx="57520" cy="82489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618AF45A-5CC4-019A-1634-04B49997CF0A}"/>
                </a:ext>
              </a:extLst>
            </p:cNvPr>
            <p:cNvCxnSpPr>
              <a:stCxn id="97" idx="0"/>
              <a:endCxn id="100" idx="2"/>
            </p:cNvCxnSpPr>
            <p:nvPr/>
          </p:nvCxnSpPr>
          <p:spPr>
            <a:xfrm flipH="1" flipV="1">
              <a:off x="10563032" y="4697147"/>
              <a:ext cx="105346" cy="7828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A7488D2A-79E7-C51D-BD88-8EDDE66BEDC4}"/>
                </a:ext>
              </a:extLst>
            </p:cNvPr>
            <p:cNvCxnSpPr>
              <a:cxnSpLocks/>
              <a:endCxn id="91" idx="2"/>
            </p:cNvCxnSpPr>
            <p:nvPr/>
          </p:nvCxnSpPr>
          <p:spPr>
            <a:xfrm flipV="1">
              <a:off x="7755715" y="3452949"/>
              <a:ext cx="3" cy="29954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F449358B-F571-59DB-E27F-8D6F7CA36FC6}"/>
                </a:ext>
              </a:extLst>
            </p:cNvPr>
            <p:cNvCxnSpPr>
              <a:cxnSpLocks/>
              <a:endCxn id="81" idx="2"/>
            </p:cNvCxnSpPr>
            <p:nvPr/>
          </p:nvCxnSpPr>
          <p:spPr>
            <a:xfrm flipV="1">
              <a:off x="10582547" y="3441580"/>
              <a:ext cx="3" cy="31091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4662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1F386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1459</Words>
  <Application>Microsoft Office PowerPoint</Application>
  <PresentationFormat>Widescreen</PresentationFormat>
  <Paragraphs>261</Paragraphs>
  <Slides>28</Slides>
  <Notes>25</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vt:lpstr>
      <vt:lpstr>Aptos Display</vt:lpstr>
      <vt:lpstr>Arial</vt:lpstr>
      <vt:lpstr>Calibri</vt:lpstr>
      <vt:lpstr>Office Theme</vt:lpstr>
      <vt:lpstr>Entwicklung einer Digital Twin-Applikation für einen Industrieroboter mit ROS und OPC-UA</vt:lpstr>
      <vt:lpstr>Agenda</vt:lpstr>
      <vt:lpstr>Update</vt:lpstr>
      <vt:lpstr>Update</vt:lpstr>
      <vt:lpstr>Update</vt:lpstr>
      <vt:lpstr>Update</vt:lpstr>
      <vt:lpstr>Update</vt:lpstr>
      <vt:lpstr>Update</vt:lpstr>
      <vt:lpstr>Technical Foundations</vt:lpstr>
      <vt:lpstr>Technical Foundations</vt:lpstr>
      <vt:lpstr>Technical Foundations</vt:lpstr>
      <vt:lpstr>Technical Foundations</vt:lpstr>
      <vt:lpstr>Technical Foundations</vt:lpstr>
      <vt:lpstr>Technical Foundations</vt:lpstr>
      <vt:lpstr>Technical Foundations</vt:lpstr>
      <vt:lpstr>Technical Foundations</vt:lpstr>
      <vt:lpstr>ROS2 and OPCUA</vt:lpstr>
      <vt:lpstr>ROS2 and OPCUA</vt:lpstr>
      <vt:lpstr>State of Art</vt:lpstr>
      <vt:lpstr>State of Art</vt:lpstr>
      <vt:lpstr>State of Art</vt:lpstr>
      <vt:lpstr>State of Art</vt:lpstr>
      <vt:lpstr>State of Art</vt:lpstr>
      <vt:lpstr>State of Art</vt:lpstr>
      <vt:lpstr>OPCUA Ros2 Server - Architecture</vt:lpstr>
      <vt:lpstr>OPCUA Ros2 Server - Sequences</vt:lpstr>
      <vt:lpstr>DEMO</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Ibrahim Almohamed, Ahmed</dc:creator>
  <cp:lastModifiedBy>Ibrahim Almohamed, Ahmed</cp:lastModifiedBy>
  <cp:revision>637</cp:revision>
  <cp:lastPrinted>2019-04-24T09:18:20Z</cp:lastPrinted>
  <dcterms:created xsi:type="dcterms:W3CDTF">2024-09-14T04:28:06Z</dcterms:created>
  <dcterms:modified xsi:type="dcterms:W3CDTF">2024-12-18T21:51:43Z</dcterms:modified>
</cp:coreProperties>
</file>