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543F3-E461-4AA8-BF99-C6589080DF5A}" v="3" dt="2021-03-28T15:34:56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v1/guide/publish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Ionic-4 </a:t>
            </a:r>
            <a:r>
              <a:rPr lang="en-US" sz="4400" dirty="0" err="1">
                <a:solidFill>
                  <a:schemeClr val="tx1"/>
                </a:solidFill>
              </a:rPr>
              <a:t>pwa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Webapp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C73A-3676-4CA3-80C5-E3D1F407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70E0-B879-4FE2-BC37-7CBB538D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URL edit redirection</a:t>
            </a:r>
          </a:p>
          <a:p>
            <a:pPr marL="342900" indent="-342900">
              <a:buAutoNum type="arabicPeriod"/>
            </a:pPr>
            <a:r>
              <a:rPr lang="en-US" dirty="0"/>
              <a:t>Compile as Android / iOS</a:t>
            </a:r>
          </a:p>
          <a:p>
            <a:pPr marL="0" indent="0">
              <a:buNone/>
            </a:pPr>
            <a:r>
              <a:rPr lang="en-US" dirty="0"/>
              <a:t>	Requirements </a:t>
            </a:r>
          </a:p>
          <a:p>
            <a:pPr lvl="2"/>
            <a:r>
              <a:rPr lang="en-US" dirty="0"/>
              <a:t>Android Studio SDK 29 or </a:t>
            </a:r>
            <a:r>
              <a:rPr lang="en-US" dirty="0" err="1"/>
              <a:t>Xcode</a:t>
            </a:r>
            <a:r>
              <a:rPr lang="en-US" dirty="0"/>
              <a:t> iOS</a:t>
            </a:r>
          </a:p>
          <a:p>
            <a:pPr lvl="3"/>
            <a:r>
              <a:rPr lang="en-US" dirty="0"/>
              <a:t>Android SDK 29 Using SDK Manager in Android Studio</a:t>
            </a:r>
          </a:p>
          <a:p>
            <a:pPr lvl="3"/>
            <a:r>
              <a:rPr lang="en-US" dirty="0"/>
              <a:t>Maybe Gradle </a:t>
            </a:r>
            <a:r>
              <a:rPr lang="en-US" dirty="0">
                <a:sym typeface="Wingdings" panose="05000000000000000000" pitchFamily="2" charset="2"/>
              </a:rPr>
              <a:t> Download </a:t>
            </a:r>
            <a:r>
              <a:rPr lang="en-US" dirty="0" err="1">
                <a:sym typeface="Wingdings" panose="05000000000000000000" pitchFamily="2" charset="2"/>
              </a:rPr>
              <a:t>gradle</a:t>
            </a:r>
            <a:r>
              <a:rPr lang="en-US" dirty="0">
                <a:sym typeface="Wingdings" panose="05000000000000000000" pitchFamily="2" charset="2"/>
              </a:rPr>
              <a:t> put in c:/gradle/Downloaded.rar extract here</a:t>
            </a:r>
          </a:p>
          <a:p>
            <a:pPr marL="1165860" lvl="3" indent="-342900">
              <a:buAutoNum type="arabicPeriod"/>
            </a:pPr>
            <a:endParaRPr lang="en-US" dirty="0"/>
          </a:p>
          <a:p>
            <a:pPr lvl="2"/>
            <a:r>
              <a:rPr lang="en-US" dirty="0"/>
              <a:t>Java Development 1.8 </a:t>
            </a:r>
          </a:p>
          <a:p>
            <a:pPr marL="1165860" lvl="3" indent="-342900">
              <a:buAutoNum type="arabicPeriod"/>
            </a:pPr>
            <a:r>
              <a:rPr lang="en-US" dirty="0"/>
              <a:t>Download JDK install</a:t>
            </a:r>
          </a:p>
          <a:p>
            <a:pPr marL="1165860" lvl="3" indent="-342900">
              <a:buAutoNum type="arabicPeriod"/>
            </a:pPr>
            <a:r>
              <a:rPr lang="en-US" dirty="0"/>
              <a:t>Set Environment This PC </a:t>
            </a:r>
            <a:r>
              <a:rPr lang="en-US" dirty="0">
                <a:sym typeface="Wingdings" panose="05000000000000000000" pitchFamily="2" charset="2"/>
              </a:rPr>
              <a:t> Properties  Settings  Advanced 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Path  add in list 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Create JAVA_HOME = 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CREATE ANDROID_HOME = 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CREATE ANDROID_SDK_TOOLS =</a:t>
            </a:r>
            <a:r>
              <a:rPr lang="en-US" dirty="0"/>
              <a:t> </a:t>
            </a:r>
            <a:r>
              <a:rPr lang="en-MY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613-8D58-4375-8A4B-031EA200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21EB-9694-4B2B-87A5-ECCCA4D2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pPr lvl="1"/>
            <a:r>
              <a:rPr lang="en-US" dirty="0"/>
              <a:t>Ionic Serve</a:t>
            </a:r>
          </a:p>
          <a:p>
            <a:pPr marL="0" indent="0">
              <a:buNone/>
            </a:pPr>
            <a:r>
              <a:rPr lang="en-US" dirty="0"/>
              <a:t>Requirements (NPM = Node Js (Download and install))  </a:t>
            </a:r>
            <a:r>
              <a:rPr lang="en-US" dirty="0" err="1"/>
              <a:t>npm</a:t>
            </a:r>
            <a:r>
              <a:rPr lang="en-US" dirty="0"/>
              <a:t> –version to check if installed 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cordova</a:t>
            </a:r>
            <a:endParaRPr lang="en-US" dirty="0"/>
          </a:p>
          <a:p>
            <a:pPr marL="0" indent="0">
              <a:buNone/>
            </a:pPr>
            <a:r>
              <a:rPr lang="en-MY" dirty="0"/>
              <a:t>Create android </a:t>
            </a:r>
            <a:r>
              <a:rPr lang="en-MY" dirty="0" err="1"/>
              <a:t>apk</a:t>
            </a:r>
            <a:r>
              <a:rPr lang="en-MY" dirty="0"/>
              <a:t> and publish</a:t>
            </a:r>
          </a:p>
          <a:p>
            <a:pPr marL="0" indent="0">
              <a:buNone/>
            </a:pPr>
            <a:r>
              <a:rPr lang="en-MY" dirty="0">
                <a:hlinkClick r:id="rId2"/>
              </a:rPr>
              <a:t>https://ionicframework.com/docs/v1/guide/publishing.html</a:t>
            </a:r>
            <a:endParaRPr lang="en-MY" dirty="0"/>
          </a:p>
          <a:p>
            <a:r>
              <a:rPr lang="en-US" dirty="0"/>
              <a:t>ionic </a:t>
            </a:r>
            <a:r>
              <a:rPr lang="en-US" dirty="0" err="1"/>
              <a:t>cordova</a:t>
            </a:r>
            <a:r>
              <a:rPr lang="en-US" dirty="0"/>
              <a:t> build </a:t>
            </a:r>
            <a:r>
              <a:rPr lang="en-US" dirty="0" err="1"/>
              <a:t>ios</a:t>
            </a:r>
            <a:r>
              <a:rPr lang="en-US" dirty="0"/>
              <a:t> --release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5151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8b5351b-abf2-4218-a8eb-816f1672613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00E11549A2F946ACAA75F199629E3D" ma:contentTypeVersion="4" ma:contentTypeDescription="Create a new document." ma:contentTypeScope="" ma:versionID="c819a737af8329d61c775289fdfb62b2">
  <xsd:schema xmlns:xsd="http://www.w3.org/2001/XMLSchema" xmlns:xs="http://www.w3.org/2001/XMLSchema" xmlns:p="http://schemas.microsoft.com/office/2006/metadata/properties" xmlns:ns3="58b5351b-abf2-4218-a8eb-816f16726139" targetNamespace="http://schemas.microsoft.com/office/2006/metadata/properties" ma:root="true" ma:fieldsID="0e348129b04c50f7ca894587fdb47aed" ns3:_="">
    <xsd:import namespace="58b5351b-abf2-4218-a8eb-816f167261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5351b-abf2-4218-a8eb-816f167261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58b5351b-abf2-4218-a8eb-816f16726139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D78D5EB-0CD9-4395-BFBB-AC209B29D0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5351b-abf2-4218-a8eb-816f167261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{52A1810B-3EF8-4954-BA64-38C963EBFCC6}tf78438558_win32</Template>
  <TotalTime>11</TotalTime>
  <Words>139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Ionic-4 pwa</vt:lpstr>
      <vt:lpstr>HOW TO USE</vt:lpstr>
      <vt:lpstr>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Ionic-4</dc:title>
  <dc:creator>MUHAMAD AMIRUL SADIKIN BIN MD AFENDI</dc:creator>
  <cp:lastModifiedBy>MUHAMAD AMIRUL SADIKIN BIN MD AFENDI</cp:lastModifiedBy>
  <cp:revision>2</cp:revision>
  <dcterms:created xsi:type="dcterms:W3CDTF">2021-03-28T15:24:38Z</dcterms:created>
  <dcterms:modified xsi:type="dcterms:W3CDTF">2021-03-28T15:35:47Z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0x0101000400E11549A2F946ACAA75F199629E3D</vt:lpwstr>
  </property>
</Properties>
</file>