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63" r:id="rId2"/>
    <p:sldId id="264" r:id="rId3"/>
    <p:sldId id="266" r:id="rId4"/>
    <p:sldId id="267" r:id="rId5"/>
    <p:sldId id="26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B0A6F6-A6DD-4913-B73C-13D6FEB06C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1FFBE-8860-423E-95E5-2602346036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388E9-384F-4116-BEEC-B8DE26CB21B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F8A36-F0D6-421D-B5B0-CA770C10FA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5D248-A52E-4FE2-860D-713F6838AB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51669-17C1-4807-87D0-0209F1C38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302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8F4DA-83F7-466D-A2CE-5BA0AA9298C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AB99E-D2FE-4D50-9C01-9D4A9919F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024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A4FC3-A638-42BA-9773-A9DDDCB03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591" y="2594716"/>
            <a:ext cx="5588082" cy="10612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dirty="0"/>
              <a:t>Titlul cursului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2F4F257-E62A-46CA-BF04-E858AADD470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54218" y="6449421"/>
            <a:ext cx="144016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100" b="0" i="1" kern="1200" dirty="0" err="1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Pentru</a:t>
            </a:r>
            <a:r>
              <a:rPr lang="en-US" sz="1100" b="0" i="1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100" b="0" i="1" kern="1200" dirty="0" err="1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uz</a:t>
            </a:r>
            <a:r>
              <a:rPr lang="en-US" sz="1100" b="0" i="1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intern</a:t>
            </a:r>
          </a:p>
          <a:p>
            <a:endParaRPr lang="ro-RO" altLang="en-US" sz="12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9A857A5-4697-4B87-87C4-AC8D256406F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35412" y="6497960"/>
            <a:ext cx="3504531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Este interzis</a:t>
            </a:r>
            <a:r>
              <a:rPr lang="ro-RO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copierea </a:t>
            </a:r>
            <a:r>
              <a:rPr lang="ro-RO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ș</a:t>
            </a:r>
            <a:r>
              <a:rPr lang="it-IT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 distribuirea neautorizat</a:t>
            </a:r>
            <a:r>
              <a:rPr lang="ro-RO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a acestui material</a:t>
            </a:r>
            <a:r>
              <a:rPr lang="ro-RO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ro-RO" altLang="en-US" sz="700" dirty="0"/>
          </a:p>
        </p:txBody>
      </p:sp>
    </p:spTree>
    <p:extLst>
      <p:ext uri="{BB962C8B-B14F-4D97-AF65-F5344CB8AC3E}">
        <p14:creationId xmlns:p14="http://schemas.microsoft.com/office/powerpoint/2010/main" val="103413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F0FFB8-4ECD-4A6B-B3EF-AF81E581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34104" y="649881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DBF7B18-0A3B-4E54-A486-F675601FBA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52208FA-DE37-4511-BA1A-3B5D9BEEEBF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7242" y="6361436"/>
            <a:ext cx="366957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Este interzis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copierea 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ș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 distribuirea neautorizat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a acestui material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ro-RO" altLang="en-US" sz="800" dirty="0"/>
          </a:p>
        </p:txBody>
      </p:sp>
    </p:spTree>
    <p:extLst>
      <p:ext uri="{BB962C8B-B14F-4D97-AF65-F5344CB8AC3E}">
        <p14:creationId xmlns:p14="http://schemas.microsoft.com/office/powerpoint/2010/main" val="562458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91" y="136524"/>
            <a:ext cx="8454984" cy="106129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90" y="1466851"/>
            <a:ext cx="8454983" cy="477202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920883A-3FD6-47B6-A9AA-CBD410B1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34104" y="649881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DBF7B18-0A3B-4E54-A486-F675601FBA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7E216FC-B3F0-4F3D-A8A2-D6AE6B51C5E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7242" y="6361436"/>
            <a:ext cx="366957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Este interzis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copierea 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ș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 distribuirea neautorizat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a acestui material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ro-RO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92168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90" y="535259"/>
            <a:ext cx="8454983" cy="5703616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920883A-3FD6-47B6-A9AA-CBD410B1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34104" y="649881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DBF7B18-0A3B-4E54-A486-F675601FBA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C68E44D-8476-40C2-AD9B-33226CF8A5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7242" y="6361436"/>
            <a:ext cx="366957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Este interzis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copierea 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ș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 distribuirea neautorizat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a acestui material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ro-RO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99649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591" y="136524"/>
            <a:ext cx="5588082" cy="1061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591" y="2200245"/>
            <a:ext cx="5588082" cy="3483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2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1" r:id="rId2"/>
    <p:sldLayoutId id="2147483662" r:id="rId3"/>
    <p:sldLayoutId id="2147483665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esm/pydata-book/blob/2nd-edition/examples/macrodata.csv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Inițializare modul grafic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/>
              <a:t>Fișiere de comenzi</a:t>
            </a:r>
          </a:p>
          <a:p>
            <a:pPr marL="457200" lvl="1" indent="0">
              <a:buNone/>
            </a:pPr>
            <a:r>
              <a:rPr lang="ro-RO" dirty="0"/>
              <a:t>import </a:t>
            </a:r>
            <a:r>
              <a:rPr lang="ro-RO" dirty="0" err="1"/>
              <a:t>matplotlib.pyplot</a:t>
            </a:r>
            <a:r>
              <a:rPr lang="ro-RO" dirty="0"/>
              <a:t> as </a:t>
            </a:r>
            <a:r>
              <a:rPr lang="ro-RO" dirty="0" err="1"/>
              <a:t>plt</a:t>
            </a:r>
            <a:endParaRPr lang="ro-RO" dirty="0"/>
          </a:p>
          <a:p>
            <a:pPr marL="457200" lvl="1" indent="0">
              <a:buNone/>
            </a:pPr>
            <a:r>
              <a:rPr lang="ro-RO" dirty="0"/>
              <a:t>import </a:t>
            </a:r>
            <a:r>
              <a:rPr lang="ro-RO" dirty="0" err="1"/>
              <a:t>numpy</a:t>
            </a:r>
            <a:r>
              <a:rPr lang="ro-RO" dirty="0"/>
              <a:t> as </a:t>
            </a:r>
            <a:r>
              <a:rPr lang="ro-RO" dirty="0" err="1"/>
              <a:t>np</a:t>
            </a:r>
            <a:endParaRPr lang="ro-RO" dirty="0"/>
          </a:p>
          <a:p>
            <a:pPr marL="457200" lvl="1" indent="0">
              <a:buNone/>
            </a:pPr>
            <a:r>
              <a:rPr lang="ro-RO" dirty="0"/>
              <a:t>x = </a:t>
            </a:r>
            <a:r>
              <a:rPr lang="ro-RO" dirty="0" err="1"/>
              <a:t>np.linspace</a:t>
            </a:r>
            <a:r>
              <a:rPr lang="ro-RO" dirty="0"/>
              <a:t>(0, 10, 100)</a:t>
            </a:r>
          </a:p>
          <a:p>
            <a:pPr marL="457200" lvl="1" indent="0">
              <a:buNone/>
            </a:pPr>
            <a:r>
              <a:rPr lang="ro-RO" dirty="0" err="1"/>
              <a:t>plt.plot</a:t>
            </a:r>
            <a:r>
              <a:rPr lang="ro-RO" dirty="0"/>
              <a:t>(x, </a:t>
            </a:r>
            <a:r>
              <a:rPr lang="ro-RO" dirty="0" err="1"/>
              <a:t>np.sin</a:t>
            </a:r>
            <a:r>
              <a:rPr lang="ro-RO" dirty="0"/>
              <a:t>(x))</a:t>
            </a:r>
          </a:p>
          <a:p>
            <a:pPr marL="457200" lvl="1" indent="0">
              <a:buNone/>
            </a:pPr>
            <a:r>
              <a:rPr lang="ro-RO" dirty="0" err="1"/>
              <a:t>plt.show</a:t>
            </a:r>
            <a:r>
              <a:rPr lang="ro-RO" dirty="0"/>
              <a:t>()</a:t>
            </a:r>
          </a:p>
          <a:p>
            <a:r>
              <a:rPr lang="ro-RO" dirty="0"/>
              <a:t>Interpretorul de comenzi</a:t>
            </a:r>
          </a:p>
          <a:p>
            <a:pPr marL="457200" lvl="1" indent="0">
              <a:buNone/>
            </a:pPr>
            <a:r>
              <a:rPr lang="ro-RO" dirty="0"/>
              <a:t>In [1]: %</a:t>
            </a:r>
            <a:r>
              <a:rPr lang="ro-RO" dirty="0" err="1"/>
              <a:t>matplotlib</a:t>
            </a:r>
            <a:endParaRPr lang="ro-RO" dirty="0"/>
          </a:p>
          <a:p>
            <a:pPr marL="457200" lvl="1" indent="0">
              <a:buNone/>
            </a:pPr>
            <a:r>
              <a:rPr lang="en-GB" dirty="0"/>
              <a:t>In [2]: import </a:t>
            </a:r>
            <a:r>
              <a:rPr lang="en-GB" dirty="0" err="1"/>
              <a:t>matplotlib.pyplot</a:t>
            </a:r>
            <a:r>
              <a:rPr lang="en-GB" dirty="0"/>
              <a:t> as </a:t>
            </a:r>
            <a:r>
              <a:rPr lang="en-GB" dirty="0" err="1"/>
              <a:t>plt</a:t>
            </a:r>
            <a:endParaRPr lang="ro-RO" dirty="0"/>
          </a:p>
          <a:p>
            <a:r>
              <a:rPr lang="ro-RO" dirty="0"/>
              <a:t>Notebook se alege una din variante</a:t>
            </a:r>
          </a:p>
          <a:p>
            <a:pPr marL="457200" lvl="1" indent="0">
              <a:buNone/>
            </a:pPr>
            <a:r>
              <a:rPr lang="ro-RO" dirty="0"/>
              <a:t>In [1]: %</a:t>
            </a:r>
            <a:r>
              <a:rPr lang="ro-RO" dirty="0" err="1"/>
              <a:t>matplotlib</a:t>
            </a:r>
            <a:r>
              <a:rPr lang="ro-RO" dirty="0"/>
              <a:t> </a:t>
            </a:r>
            <a:r>
              <a:rPr lang="ro-RO" dirty="0" err="1"/>
              <a:t>inline</a:t>
            </a:r>
            <a:endParaRPr lang="ro-RO" dirty="0"/>
          </a:p>
          <a:p>
            <a:pPr marL="457200" lvl="1" indent="0">
              <a:buNone/>
            </a:pPr>
            <a:r>
              <a:rPr lang="ro-RO" dirty="0"/>
              <a:t>In [1]: %</a:t>
            </a:r>
            <a:r>
              <a:rPr lang="ro-RO" dirty="0" err="1"/>
              <a:t>matplotlib</a:t>
            </a:r>
            <a:endParaRPr lang="ro-RO" dirty="0"/>
          </a:p>
          <a:p>
            <a:pPr marL="457200" lvl="1" indent="0">
              <a:buNone/>
            </a:pPr>
            <a:endParaRPr lang="ro-RO" dirty="0"/>
          </a:p>
          <a:p>
            <a:pPr marL="457200" lvl="1" indent="0">
              <a:buNone/>
            </a:pPr>
            <a:endParaRPr lang="ro-RO" dirty="0"/>
          </a:p>
          <a:p>
            <a:pPr marL="457200" lvl="1" indent="0">
              <a:buNone/>
            </a:pPr>
            <a:endParaRPr lang="ro-RO" dirty="0"/>
          </a:p>
          <a:p>
            <a:pPr lvl="1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2389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6">
            <a:extLst>
              <a:ext uri="{FF2B5EF4-FFF2-40B4-BE49-F238E27FC236}">
                <a16:creationId xmlns:a16="http://schemas.microsoft.com/office/drawing/2014/main" id="{A90263A3-8803-47D7-BBBB-A9AB29E37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701" y="881831"/>
            <a:ext cx="5566299" cy="54990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14AAA1-F514-41AA-BF50-762D801E2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Proprietățile figurii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B3829-3B3C-44A1-BF05-C1C604FF2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color = </a:t>
            </a:r>
          </a:p>
          <a:p>
            <a:r>
              <a:rPr lang="ro-RO" dirty="0" err="1"/>
              <a:t>linestyle</a:t>
            </a:r>
            <a:r>
              <a:rPr lang="ro-RO" dirty="0"/>
              <a:t> = </a:t>
            </a:r>
          </a:p>
          <a:p>
            <a:r>
              <a:rPr lang="ro-RO" dirty="0"/>
              <a:t>marker = </a:t>
            </a:r>
          </a:p>
          <a:p>
            <a:r>
              <a:rPr lang="ro-RO" dirty="0" err="1"/>
              <a:t>xlim</a:t>
            </a:r>
            <a:r>
              <a:rPr lang="ro-RO" dirty="0"/>
              <a:t>, </a:t>
            </a:r>
            <a:r>
              <a:rPr lang="ro-RO" dirty="0" err="1"/>
              <a:t>ylim</a:t>
            </a:r>
            <a:endParaRPr lang="ro-RO" dirty="0"/>
          </a:p>
          <a:p>
            <a:r>
              <a:rPr lang="ro-RO" dirty="0" err="1"/>
              <a:t>legend</a:t>
            </a:r>
            <a:endParaRPr lang="ro-RO" dirty="0"/>
          </a:p>
          <a:p>
            <a:r>
              <a:rPr lang="ro-RO" dirty="0" err="1"/>
              <a:t>xlabel</a:t>
            </a:r>
            <a:r>
              <a:rPr lang="ro-RO" dirty="0"/>
              <a:t>, </a:t>
            </a:r>
            <a:r>
              <a:rPr lang="ro-RO" dirty="0" err="1"/>
              <a:t>ylabel</a:t>
            </a:r>
            <a:r>
              <a:rPr lang="ro-RO" dirty="0"/>
              <a:t>, </a:t>
            </a:r>
            <a:r>
              <a:rPr lang="ro-RO" dirty="0" err="1"/>
              <a:t>title</a:t>
            </a:r>
            <a:endParaRPr lang="ro-RO" dirty="0"/>
          </a:p>
          <a:p>
            <a:r>
              <a:rPr lang="ro-RO" dirty="0" err="1"/>
              <a:t>xtick</a:t>
            </a:r>
            <a:r>
              <a:rPr lang="ro-RO" dirty="0"/>
              <a:t> , </a:t>
            </a:r>
            <a:r>
              <a:rPr lang="ro-RO" dirty="0" err="1"/>
              <a:t>xticklabel</a:t>
            </a:r>
            <a:endParaRPr lang="ro-RO" dirty="0"/>
          </a:p>
          <a:p>
            <a:r>
              <a:rPr lang="ro-RO" dirty="0"/>
              <a:t>font</a:t>
            </a:r>
          </a:p>
          <a:p>
            <a:r>
              <a:rPr lang="ro-RO" dirty="0" err="1"/>
              <a:t>fontsize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5272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6A44C-AF62-4420-AB83-5C4077A7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Vizualizare serii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78838-7535-47E5-9D95-0AD4A5FAB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/>
              <a:t>Creați 2 serii </a:t>
            </a:r>
            <a:r>
              <a:rPr lang="ro-RO" dirty="0" err="1"/>
              <a:t>aleatoare</a:t>
            </a:r>
            <a:r>
              <a:rPr lang="ro-RO" dirty="0"/>
              <a:t> de 1000 de numere</a:t>
            </a:r>
          </a:p>
          <a:p>
            <a:r>
              <a:rPr lang="ro-RO" dirty="0"/>
              <a:t>4 </a:t>
            </a:r>
            <a:r>
              <a:rPr lang="ro-RO" dirty="0" err="1"/>
              <a:t>subfiguri</a:t>
            </a:r>
            <a:r>
              <a:rPr lang="ro-RO" dirty="0"/>
              <a:t> pentru cele 2 două </a:t>
            </a:r>
            <a:r>
              <a:rPr lang="ro-RO" dirty="0" err="1"/>
              <a:t>garfice</a:t>
            </a:r>
            <a:r>
              <a:rPr lang="ro-RO" dirty="0"/>
              <a:t> și cele două histograme</a:t>
            </a:r>
          </a:p>
          <a:p>
            <a:r>
              <a:rPr lang="ro-RO" dirty="0"/>
              <a:t>afișați pe o singură figură cele 2 serii, modificați axele, textele și adăugați legendă</a:t>
            </a:r>
          </a:p>
          <a:p>
            <a:r>
              <a:rPr lang="ro-RO" dirty="0"/>
              <a:t>reduceți dimensiunea celor 2 serii la 100 de puncte prin mediere</a:t>
            </a:r>
          </a:p>
          <a:p>
            <a:r>
              <a:rPr lang="ro-RO" dirty="0"/>
              <a:t>afișați cele două noi serii ca o colecție de puncte (</a:t>
            </a:r>
            <a:r>
              <a:rPr lang="ro-RO" dirty="0" err="1"/>
              <a:t>x,y</a:t>
            </a:r>
            <a:r>
              <a:rPr lang="ro-RO" dirty="0"/>
              <a:t>)</a:t>
            </a:r>
          </a:p>
          <a:p>
            <a:r>
              <a:rPr lang="ro-RO" dirty="0"/>
              <a:t>împărțiți seria 1 în 10 categorii, folosind </a:t>
            </a:r>
            <a:r>
              <a:rPr lang="ro-RO" dirty="0" err="1"/>
              <a:t>barplot</a:t>
            </a:r>
            <a:r>
              <a:rPr lang="ro-RO" dirty="0"/>
              <a:t>() reprezentați intervalul de variație pentru fiecare categorie</a:t>
            </a:r>
          </a:p>
        </p:txBody>
      </p:sp>
    </p:spTree>
    <p:extLst>
      <p:ext uri="{BB962C8B-B14F-4D97-AF65-F5344CB8AC3E}">
        <p14:creationId xmlns:p14="http://schemas.microsoft.com/office/powerpoint/2010/main" val="145860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B57ED-1E18-4DA9-91BA-5FEB6577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Grafica în </a:t>
            </a:r>
            <a:r>
              <a:rPr lang="ro-RO" dirty="0" err="1"/>
              <a:t>Pandas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508FD-CA75-4AFF-AA5D-A3592FEF3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90" y="1466851"/>
            <a:ext cx="8700878" cy="4772024"/>
          </a:xfrm>
        </p:spPr>
        <p:txBody>
          <a:bodyPr>
            <a:normAutofit fontScale="92500"/>
          </a:bodyPr>
          <a:lstStyle/>
          <a:p>
            <a:r>
              <a:rPr lang="ro-RO" dirty="0"/>
              <a:t>Creați un </a:t>
            </a:r>
            <a:r>
              <a:rPr lang="ro-RO" dirty="0" err="1"/>
              <a:t>DataFrame</a:t>
            </a:r>
            <a:r>
              <a:rPr lang="ro-RO" dirty="0"/>
              <a:t> cu 4 coloane și 100 de linii </a:t>
            </a:r>
          </a:p>
          <a:p>
            <a:pPr marL="457200" lvl="1" indent="0">
              <a:buNone/>
            </a:pPr>
            <a:r>
              <a:rPr lang="ro-RO" dirty="0"/>
              <a:t>coloana 1 și 2 două serii </a:t>
            </a:r>
            <a:r>
              <a:rPr lang="ro-RO" dirty="0" err="1"/>
              <a:t>aleatoare</a:t>
            </a:r>
            <a:endParaRPr lang="ro-RO" dirty="0"/>
          </a:p>
          <a:p>
            <a:pPr marL="457200" lvl="1" indent="0">
              <a:buNone/>
            </a:pPr>
            <a:r>
              <a:rPr lang="ro-RO" dirty="0"/>
              <a:t>coloana 3 = </a:t>
            </a:r>
            <a:r>
              <a:rPr lang="ro-RO" dirty="0" err="1"/>
              <a:t>coloana1+coloana2</a:t>
            </a:r>
            <a:endParaRPr lang="ro-RO" dirty="0"/>
          </a:p>
          <a:p>
            <a:pPr marL="457200" lvl="1" indent="0">
              <a:buNone/>
            </a:pPr>
            <a:r>
              <a:rPr lang="ro-RO" dirty="0"/>
              <a:t>coloana 4 = 3*</a:t>
            </a:r>
            <a:r>
              <a:rPr lang="ro-RO" dirty="0" err="1"/>
              <a:t>coloana1+coloana2</a:t>
            </a:r>
            <a:endParaRPr lang="ro-RO" dirty="0"/>
          </a:p>
          <a:p>
            <a:r>
              <a:rPr lang="ro-RO" dirty="0"/>
              <a:t>Afișați toate seriile pe un singur grafic cu metoda plot()</a:t>
            </a:r>
          </a:p>
          <a:p>
            <a:r>
              <a:rPr lang="ro-RO" dirty="0"/>
              <a:t>Afișați seria 1, trasați o linie cu valoarea medie, trasați banda de 2*deviația standard în jurul valorii medii (hașurat în </a:t>
            </a:r>
            <a:r>
              <a:rPr lang="ro-RO" dirty="0" err="1"/>
              <a:t>grii</a:t>
            </a:r>
            <a:r>
              <a:rPr lang="ro-RO" dirty="0"/>
              <a:t>) </a:t>
            </a:r>
          </a:p>
          <a:p>
            <a:r>
              <a:rPr lang="ro-RO" dirty="0"/>
              <a:t>Pe două </a:t>
            </a:r>
            <a:r>
              <a:rPr lang="ro-RO" dirty="0" err="1"/>
              <a:t>subgrafice</a:t>
            </a:r>
            <a:r>
              <a:rPr lang="ro-RO" dirty="0"/>
              <a:t> afișați histograma pentru coloanele 3, 4</a:t>
            </a:r>
          </a:p>
          <a:p>
            <a:r>
              <a:rPr lang="ro-RO" dirty="0"/>
              <a:t>Estimați densitatea de probabilitate pentru coloana 3, 4 – modificați dimensiunea ferestrei</a:t>
            </a:r>
          </a:p>
        </p:txBody>
      </p:sp>
    </p:spTree>
    <p:extLst>
      <p:ext uri="{BB962C8B-B14F-4D97-AF65-F5344CB8AC3E}">
        <p14:creationId xmlns:p14="http://schemas.microsoft.com/office/powerpoint/2010/main" val="279343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C8BAD-15C8-4ECE-B382-8816F62A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Date multiple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BC22D-1AAC-4DB6-A6D5-A9F7754C6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>
                <a:hlinkClick r:id="rId2"/>
              </a:rPr>
              <a:t>https://github.com/wesm/pydata-book/blob/2nd-edition/examples/macrodata.csv</a:t>
            </a:r>
            <a:endParaRPr lang="ro-RO" dirty="0"/>
          </a:p>
          <a:p>
            <a:r>
              <a:rPr lang="ro-RO" dirty="0"/>
              <a:t>citiți coloanele în </a:t>
            </a:r>
            <a:r>
              <a:rPr lang="ro-RO" dirty="0" err="1"/>
              <a:t>DataFrame</a:t>
            </a:r>
            <a:r>
              <a:rPr lang="ro-RO" dirty="0"/>
              <a:t>:</a:t>
            </a:r>
          </a:p>
          <a:p>
            <a:pPr marL="457200" lvl="1" indent="0">
              <a:buNone/>
            </a:pPr>
            <a:r>
              <a:rPr lang="ro-RO" dirty="0"/>
              <a:t> </a:t>
            </a:r>
            <a:r>
              <a:rPr lang="ro-RO" dirty="0" err="1"/>
              <a:t>realgdp</a:t>
            </a:r>
            <a:r>
              <a:rPr lang="ro-RO" dirty="0"/>
              <a:t>, </a:t>
            </a:r>
            <a:r>
              <a:rPr lang="ro-RO" dirty="0" err="1"/>
              <a:t>realcons</a:t>
            </a:r>
            <a:r>
              <a:rPr lang="ro-RO" dirty="0"/>
              <a:t>, </a:t>
            </a:r>
            <a:r>
              <a:rPr lang="ro-RO" dirty="0" err="1"/>
              <a:t>realinv</a:t>
            </a:r>
            <a:r>
              <a:rPr lang="ro-RO" dirty="0"/>
              <a:t>, </a:t>
            </a:r>
            <a:r>
              <a:rPr lang="ro-RO" dirty="0" err="1"/>
              <a:t>realgovt</a:t>
            </a:r>
            <a:endParaRPr lang="ro-RO" dirty="0"/>
          </a:p>
          <a:p>
            <a:r>
              <a:rPr lang="ro-RO" dirty="0"/>
              <a:t>Verificați dacă sunt valori </a:t>
            </a:r>
            <a:r>
              <a:rPr lang="ro-RO" dirty="0" err="1"/>
              <a:t>NaN</a:t>
            </a:r>
            <a:r>
              <a:rPr lang="ro-RO" dirty="0"/>
              <a:t>, eliminați liniile</a:t>
            </a:r>
          </a:p>
          <a:p>
            <a:r>
              <a:rPr lang="ro-RO" dirty="0"/>
              <a:t>Afișați pe un grafic toate seriile normalizate</a:t>
            </a:r>
          </a:p>
          <a:p>
            <a:r>
              <a:rPr lang="ro-RO" dirty="0"/>
              <a:t>Afișați histograma celor 4 serii</a:t>
            </a:r>
          </a:p>
          <a:p>
            <a:r>
              <a:rPr lang="ro-RO" dirty="0"/>
              <a:t>Afișați pe 3 </a:t>
            </a:r>
            <a:r>
              <a:rPr lang="ro-RO" dirty="0" err="1"/>
              <a:t>subgrafice</a:t>
            </a:r>
            <a:r>
              <a:rPr lang="ro-RO" dirty="0"/>
              <a:t> perechile de puncte</a:t>
            </a:r>
            <a:endParaRPr lang="en-US" dirty="0"/>
          </a:p>
          <a:p>
            <a:pPr marL="457200" lvl="1" indent="0">
              <a:buNone/>
            </a:pPr>
            <a:r>
              <a:rPr lang="ro-RO" dirty="0"/>
              <a:t>(1,2), (1,3), (1,4)</a:t>
            </a:r>
            <a:endParaRPr lang="en-US" dirty="0"/>
          </a:p>
          <a:p>
            <a:r>
              <a:rPr lang="ro-RO" dirty="0"/>
              <a:t>Afișați funcția de distribuție </a:t>
            </a:r>
            <a:r>
              <a:rPr lang="ro-RO"/>
              <a:t>cumulativă pentru cele 4 serii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4270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blon cursuri" id="{F9BB0263-D855-4A74-883A-57C6F3E6A6CA}" vid="{8A4CECD9-D64E-45E6-9E34-CFA937C2A7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3199</TotalTime>
  <Words>358</Words>
  <Application>Microsoft Office PowerPoint</Application>
  <PresentationFormat>On-screen Show (4:3)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</vt:lpstr>
      <vt:lpstr>Office Theme</vt:lpstr>
      <vt:lpstr>Inițializare modul grafic</vt:lpstr>
      <vt:lpstr>Proprietățile figurii</vt:lpstr>
      <vt:lpstr>Vizualizare serii</vt:lpstr>
      <vt:lpstr>Grafica în Pandas</vt:lpstr>
      <vt:lpstr>Date multiple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lucian morariu</dc:creator>
  <cp:lastModifiedBy>Piroska Haller</cp:lastModifiedBy>
  <cp:revision>200</cp:revision>
  <dcterms:created xsi:type="dcterms:W3CDTF">2020-03-21T07:26:51Z</dcterms:created>
  <dcterms:modified xsi:type="dcterms:W3CDTF">2023-02-27T14:47:16Z</dcterms:modified>
</cp:coreProperties>
</file>