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7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6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0A6F6-A6DD-4913-B73C-13D6FEB06C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1FFBE-8860-423E-95E5-2602346036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388E9-384F-4116-BEEC-B8DE26CB21B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F8A36-F0D6-421D-B5B0-CA770C10FA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D248-A52E-4FE2-860D-713F6838AB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51669-17C1-4807-87D0-0209F1C38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302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8F4DA-83F7-466D-A2CE-5BA0AA9298CC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B99E-D2FE-4D50-9C01-9D4A9919F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024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4FC3-A638-42BA-9773-A9DDDCB03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6591" y="2594716"/>
            <a:ext cx="5588082" cy="10612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o-RO" dirty="0"/>
              <a:t>Titlul cursului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2F4F257-E62A-46CA-BF04-E858AADD470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54218" y="6449421"/>
            <a:ext cx="144016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Pentru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100" b="0" i="1" kern="1200" dirty="0" err="1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uz</a:t>
            </a:r>
            <a:r>
              <a:rPr lang="en-US" sz="1100" b="0" i="1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intern</a:t>
            </a:r>
          </a:p>
          <a:p>
            <a:endParaRPr lang="ro-RO" altLang="en-US" sz="12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A857A5-4697-4B87-87C4-AC8D256406F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835412" y="6497960"/>
            <a:ext cx="350453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8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341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F0FFB8-4ECD-4A6B-B3EF-AF81E581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52208FA-DE37-4511-BA1A-3B5D9BEEEB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562458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8454984" cy="106129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1466851"/>
            <a:ext cx="8454983" cy="477202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7E216FC-B3F0-4F3D-A8A2-D6AE6B51C5E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2092168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0" y="535259"/>
            <a:ext cx="8454983" cy="5703616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0883A-3FD6-47B6-A9AA-CBD410B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34104" y="649881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DBF7B18-0A3B-4E54-A486-F675601FBA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C68E44D-8476-40C2-AD9B-33226CF8A5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7242" y="6361436"/>
            <a:ext cx="366957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5476B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Este interzis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copierea 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ș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 distribuirea neautorizat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ă</a:t>
            </a:r>
            <a:r>
              <a:rPr lang="it-IT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 acestui material</a:t>
            </a:r>
            <a:r>
              <a:rPr lang="ro-RO" sz="900" b="0" i="0" kern="1200" dirty="0">
                <a:solidFill>
                  <a:srgbClr val="5476B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ro-RO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99649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591" y="136524"/>
            <a:ext cx="5588082" cy="1061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591" y="2200245"/>
            <a:ext cx="5588082" cy="3483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2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65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try" TargetMode="External"/><Relationship Id="rId2" Type="http://schemas.openxmlformats.org/officeDocument/2006/relationships/hyperlink" Target="http://ipython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numpy.org/doc/stable/user/" TargetMode="External"/><Relationship Id="rId4" Type="http://schemas.openxmlformats.org/officeDocument/2006/relationships/hyperlink" Target="https://jakevdp.github.io/PythonDataScienceHandbook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EAB4-2495-43E5-A7C4-8814E0AA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Medii</a:t>
            </a:r>
            <a:r>
              <a:rPr lang="en-US" dirty="0"/>
              <a:t> de </a:t>
            </a:r>
            <a:r>
              <a:rPr lang="en-US" dirty="0" err="1"/>
              <a:t>lucru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CE0FF-2E3C-40D8-9226-A24F4755A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0"/>
            <a:ext cx="8594346" cy="4889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Se </a:t>
            </a:r>
            <a:r>
              <a:rPr lang="ro-RO" dirty="0"/>
              <a:t>poate alege între modul de lucru în interpretorul de comenzi </a:t>
            </a:r>
            <a:r>
              <a:rPr lang="ro-RO" dirty="0" err="1"/>
              <a:t>IPython</a:t>
            </a:r>
            <a:r>
              <a:rPr lang="ro-RO" dirty="0"/>
              <a:t> </a:t>
            </a:r>
            <a:r>
              <a:rPr lang="ro-RO" dirty="0" err="1"/>
              <a:t>îmreună</a:t>
            </a:r>
            <a:r>
              <a:rPr lang="ro-RO" dirty="0"/>
              <a:t> cu un editor de text sau modul de lucru integrat în document </a:t>
            </a:r>
            <a:r>
              <a:rPr lang="ro-RO" dirty="0" err="1"/>
              <a:t>Jupyter</a:t>
            </a:r>
            <a:r>
              <a:rPr lang="ro-RO" dirty="0"/>
              <a:t>.</a:t>
            </a:r>
            <a:r>
              <a:rPr lang="ro-RO" dirty="0">
                <a:hlinkClick r:id="rId2"/>
              </a:rPr>
              <a:t> 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http://ipython.org/</a:t>
            </a:r>
            <a:r>
              <a:rPr lang="en-US" dirty="0"/>
              <a:t> </a:t>
            </a:r>
          </a:p>
          <a:p>
            <a:pPr lvl="1"/>
            <a:r>
              <a:rPr lang="ro-RO" dirty="0">
                <a:hlinkClick r:id="rId3"/>
              </a:rPr>
              <a:t>https://jupyter.org/try</a:t>
            </a:r>
            <a:endParaRPr lang="ro-RO" dirty="0"/>
          </a:p>
          <a:p>
            <a:r>
              <a:rPr lang="ro-RO" dirty="0"/>
              <a:t>Platforma </a:t>
            </a:r>
            <a:r>
              <a:rPr lang="ro-RO" dirty="0" err="1"/>
              <a:t>jupyter</a:t>
            </a:r>
            <a:r>
              <a:rPr lang="ro-RO" dirty="0"/>
              <a:t> bazat pe tehnologii web permite modificarea, rularea codului interactiv, vizualizarea datelor, partajarea codului și a rezultatelor </a:t>
            </a:r>
            <a:endParaRPr lang="en-US" dirty="0"/>
          </a:p>
          <a:p>
            <a:r>
              <a:rPr lang="ro-RO" dirty="0"/>
              <a:t>Se poate crea pe platforma binder un depozit pentru documente </a:t>
            </a:r>
            <a:r>
              <a:rPr lang="ro-RO" dirty="0" err="1"/>
              <a:t>jupyter</a:t>
            </a:r>
            <a:r>
              <a:rPr lang="ro-RO" dirty="0"/>
              <a:t>, care pot fi rulate</a:t>
            </a:r>
          </a:p>
          <a:p>
            <a:pPr lvl="1"/>
            <a:r>
              <a:rPr lang="ro-RO" dirty="0"/>
              <a:t>https://mybinder.org/</a:t>
            </a:r>
          </a:p>
          <a:p>
            <a:r>
              <a:rPr lang="en-US" dirty="0">
                <a:hlinkClick r:id="rId4"/>
              </a:rPr>
              <a:t>https://resources.oreilly.com/examples/0636920028154/</a:t>
            </a:r>
            <a:endParaRPr lang="ro-RO" dirty="0">
              <a:hlinkClick r:id="rId4"/>
            </a:endParaRPr>
          </a:p>
          <a:p>
            <a:r>
              <a:rPr lang="en-US" dirty="0">
                <a:hlinkClick r:id="rId4"/>
              </a:rPr>
              <a:t>https://github.com/wesm/pydata-book</a:t>
            </a:r>
          </a:p>
          <a:p>
            <a:r>
              <a:rPr lang="ro-RO" dirty="0">
                <a:hlinkClick r:id="rId4"/>
              </a:rPr>
              <a:t>https://jakevdp.github.io/PythonDataScienceHandbook/index.html</a:t>
            </a:r>
            <a:endParaRPr lang="ro-RO" dirty="0"/>
          </a:p>
          <a:p>
            <a:r>
              <a:rPr lang="ro-RO" dirty="0">
                <a:hlinkClick r:id="rId5"/>
              </a:rPr>
              <a:t>https://numpy.org/doc/stable/user/</a:t>
            </a:r>
            <a:endParaRPr lang="ro-RO" dirty="0"/>
          </a:p>
          <a:p>
            <a:r>
              <a:rPr lang="ro-RO" dirty="0"/>
              <a:t>https://madalinfasie.ro/tutorials/python-pentru-incepatori/</a:t>
            </a:r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366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1A19-104B-40FE-9500-29A9D853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performanțelor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6B74-8F00-4EAA-91D3-34C1DE306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Folosind modulul </a:t>
            </a:r>
            <a:r>
              <a:rPr lang="ro-RO" dirty="0" err="1"/>
              <a:t>timeit</a:t>
            </a:r>
            <a:r>
              <a:rPr lang="ro-RO" dirty="0"/>
              <a:t> evaluați performanțele:</a:t>
            </a:r>
          </a:p>
          <a:p>
            <a:pPr marL="457200" lvl="1" indent="0">
              <a:buNone/>
            </a:pPr>
            <a:endParaRPr lang="ro-RO" dirty="0"/>
          </a:p>
          <a:p>
            <a:pPr marL="457200" lvl="1" indent="0">
              <a:buNone/>
            </a:pPr>
            <a:r>
              <a:rPr lang="ro-RO" sz="2000" dirty="0"/>
              <a:t>import </a:t>
            </a:r>
            <a:r>
              <a:rPr lang="ro-RO" sz="2000" dirty="0" err="1"/>
              <a:t>timeit</a:t>
            </a:r>
            <a:endParaRPr lang="ro-RO" sz="2000" dirty="0"/>
          </a:p>
          <a:p>
            <a:pPr marL="457200" lvl="1" indent="0">
              <a:buNone/>
            </a:pPr>
            <a:endParaRPr lang="ro-RO" sz="2000" dirty="0"/>
          </a:p>
          <a:p>
            <a:pPr marL="457200" lvl="1" indent="0">
              <a:buNone/>
            </a:pPr>
            <a:r>
              <a:rPr lang="en-GB" sz="2000" dirty="0" err="1"/>
              <a:t>timeit.timeit</a:t>
            </a:r>
            <a:r>
              <a:rPr lang="en-GB" sz="2000" dirty="0"/>
              <a:t>('[abs(x) for x in range(100000)]', number = 100)</a:t>
            </a:r>
            <a:endParaRPr lang="ro-RO" sz="2000" dirty="0"/>
          </a:p>
          <a:p>
            <a:pPr marL="457200" lvl="1" indent="0">
              <a:buNone/>
            </a:pPr>
            <a:endParaRPr lang="ro-RO" sz="2000" dirty="0"/>
          </a:p>
          <a:p>
            <a:pPr marL="457200" lvl="1" indent="0">
              <a:buNone/>
            </a:pPr>
            <a:r>
              <a:rPr lang="en-GB" sz="2000" dirty="0" err="1"/>
              <a:t>timeit.timeit</a:t>
            </a:r>
            <a:r>
              <a:rPr lang="en-GB" sz="2000" dirty="0"/>
              <a:t>('</a:t>
            </a:r>
            <a:r>
              <a:rPr lang="ro-RO" sz="2000" dirty="0" err="1"/>
              <a:t>list</a:t>
            </a:r>
            <a:r>
              <a:rPr lang="ro-RO" sz="2000" dirty="0"/>
              <a:t>(</a:t>
            </a:r>
            <a:r>
              <a:rPr lang="en-GB" sz="2000" dirty="0"/>
              <a:t>abs(x) for x in range(100000)</a:t>
            </a:r>
            <a:r>
              <a:rPr lang="ro-RO" sz="2000" dirty="0"/>
              <a:t>)</a:t>
            </a:r>
            <a:r>
              <a:rPr lang="en-GB" sz="2000" dirty="0"/>
              <a:t>', number = 100)</a:t>
            </a:r>
            <a:endParaRPr lang="ro-RO" sz="2000" dirty="0"/>
          </a:p>
          <a:p>
            <a:pPr marL="457200" lvl="1" indent="0">
              <a:buNone/>
            </a:pPr>
            <a:endParaRPr lang="ro-RO" sz="2000" dirty="0"/>
          </a:p>
          <a:p>
            <a:pPr marL="457200" lvl="1" indent="0">
              <a:buNone/>
            </a:pPr>
            <a:r>
              <a:rPr lang="en-GB" sz="2000" dirty="0" err="1"/>
              <a:t>timeit.timeit</a:t>
            </a:r>
            <a:r>
              <a:rPr lang="en-GB" sz="2000" dirty="0"/>
              <a:t>('map(</a:t>
            </a:r>
            <a:r>
              <a:rPr lang="en-GB" sz="2000" dirty="0" err="1"/>
              <a:t>abs,range</a:t>
            </a:r>
            <a:r>
              <a:rPr lang="en-GB" sz="2000" dirty="0"/>
              <a:t>(100000))', number = 100)</a:t>
            </a:r>
            <a:endParaRPr lang="ro-RO" sz="2000" dirty="0"/>
          </a:p>
          <a:p>
            <a:pPr marL="457200" lvl="1" indent="0">
              <a:buNone/>
            </a:pPr>
            <a:endParaRPr lang="ro-RO" sz="2000" dirty="0"/>
          </a:p>
          <a:p>
            <a:pPr marL="457200" lvl="1" indent="0">
              <a:buNone/>
            </a:pPr>
            <a:r>
              <a:rPr lang="en-GB" sz="2000" dirty="0" err="1"/>
              <a:t>timeit.timeit</a:t>
            </a:r>
            <a:r>
              <a:rPr lang="en-GB" sz="2000" dirty="0"/>
              <a:t>('list(map(</a:t>
            </a:r>
            <a:r>
              <a:rPr lang="en-GB" sz="2000" dirty="0" err="1"/>
              <a:t>abs,range</a:t>
            </a:r>
            <a:r>
              <a:rPr lang="en-GB" sz="2000" dirty="0"/>
              <a:t>(100000)))', number = 100)</a:t>
            </a:r>
            <a:endParaRPr lang="ro-RO" sz="2000" dirty="0"/>
          </a:p>
          <a:p>
            <a:pPr marL="457200" lvl="1" indent="0">
              <a:buNone/>
            </a:pPr>
            <a:endParaRPr lang="ro-RO" sz="2000" dirty="0"/>
          </a:p>
        </p:txBody>
      </p:sp>
    </p:spTree>
    <p:extLst>
      <p:ext uri="{BB962C8B-B14F-4D97-AF65-F5344CB8AC3E}">
        <p14:creationId xmlns:p14="http://schemas.microsoft.com/office/powerpoint/2010/main" val="223105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Tipuri de date în </a:t>
            </a:r>
            <a:r>
              <a:rPr lang="ro-RO" dirty="0" err="1"/>
              <a:t>Python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o-RO" dirty="0"/>
              <a:t>Creați 3 obiecte diferite cu același nume, verificați tipul cu funcția </a:t>
            </a:r>
            <a:r>
              <a:rPr lang="ro-RO" dirty="0" err="1"/>
              <a:t>type</a:t>
            </a:r>
            <a:endParaRPr lang="ro-RO" dirty="0"/>
          </a:p>
          <a:p>
            <a:r>
              <a:rPr lang="ro-RO" dirty="0"/>
              <a:t>Creați 3 referințe la aceeași obiect, verificați identitatea obiectelor cu funcția </a:t>
            </a:r>
            <a:r>
              <a:rPr lang="ro-RO" dirty="0" err="1"/>
              <a:t>id</a:t>
            </a:r>
            <a:r>
              <a:rPr lang="ro-RO" dirty="0"/>
              <a:t> sau cu operatorul de comparare</a:t>
            </a:r>
          </a:p>
          <a:p>
            <a:r>
              <a:rPr lang="ro-RO" dirty="0"/>
              <a:t>Modificați obiectele – verificați diferențele între obiectele mutabile și ne-mutabile.</a:t>
            </a:r>
          </a:p>
          <a:p>
            <a:r>
              <a:rPr lang="ro-RO" dirty="0"/>
              <a:t>Eliberați explicit referințele – ce metode ați folosit?</a:t>
            </a:r>
          </a:p>
          <a:p>
            <a:r>
              <a:rPr lang="ro-RO" dirty="0"/>
              <a:t>Creați a listă, asignați un alt nume și creați o copie; modificați un element din lista originală </a:t>
            </a:r>
            <a:r>
              <a:rPr lang="ro-RO"/>
              <a:t>verificați celelalte liste.</a:t>
            </a:r>
            <a:endParaRPr lang="ro-RO" dirty="0"/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2389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8E75-B0A9-4F0C-9CEC-0DAD7CB7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DB41-0F0C-492B-A210-B1A96534E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o-RO" dirty="0"/>
              <a:t>Creați o listă care conține elemente numerice și șiruri</a:t>
            </a:r>
          </a:p>
          <a:p>
            <a:r>
              <a:rPr lang="ro-RO" dirty="0"/>
              <a:t>Adăugați, ștergeți un element la sfârșit, la orice poziție</a:t>
            </a:r>
          </a:p>
          <a:p>
            <a:r>
              <a:rPr lang="ro-RO" dirty="0"/>
              <a:t>Parcurgeți și afișați elementele după fiecare operație</a:t>
            </a:r>
          </a:p>
          <a:p>
            <a:r>
              <a:rPr lang="ro-RO" dirty="0"/>
              <a:t>Creați o structură tridimensională, selectați, afișați și însumați elementele după fiecare axă</a:t>
            </a:r>
          </a:p>
          <a:p>
            <a:r>
              <a:rPr lang="ro-RO" dirty="0"/>
              <a:t>Creați o listă de numere, atribuiți un alt nume, modificați fiecare al doilea element din listă incrementând elementul, afișați folosind ambele nume</a:t>
            </a:r>
          </a:p>
          <a:p>
            <a:r>
              <a:rPr lang="ro-RO" dirty="0"/>
              <a:t>Înlocuiți elementele între indecșii 2:4 (felie - </a:t>
            </a:r>
            <a:r>
              <a:rPr lang="ro-RO" dirty="0" err="1"/>
              <a:t>slice</a:t>
            </a:r>
            <a:r>
              <a:rPr lang="ro-RO" dirty="0"/>
              <a:t>) cu o listă de 5 elemente, afișați elementul de la poziția 5 înainte și după modificare</a:t>
            </a:r>
          </a:p>
          <a:p>
            <a:r>
              <a:rPr lang="ro-RO" dirty="0"/>
              <a:t>Sortați elementele unei liste de texte(</a:t>
            </a:r>
            <a:r>
              <a:rPr lang="ro-RO" dirty="0" err="1"/>
              <a:t>lt</a:t>
            </a:r>
            <a:r>
              <a:rPr lang="ro-RO" dirty="0"/>
              <a:t>), încercați diferite atribute de sortare</a:t>
            </a:r>
          </a:p>
          <a:p>
            <a:r>
              <a:rPr lang="ro-RO" dirty="0"/>
              <a:t>Creați o listă nouă în urma operației de sortare al listei </a:t>
            </a:r>
            <a:r>
              <a:rPr lang="ro-RO" dirty="0" err="1"/>
              <a:t>lt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7942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5F3E-9A14-4F07-838A-14E0A2E4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Dicționare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7B506-5D0D-472A-8D87-FC1025E3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o-RO" dirty="0"/>
              <a:t>Realizați un dicționar care are ca și cheie un număr de identificare unic, și valoare o </a:t>
            </a:r>
            <a:r>
              <a:rPr lang="ro-RO" dirty="0" err="1"/>
              <a:t>tuplă</a:t>
            </a:r>
            <a:r>
              <a:rPr lang="ro-RO" dirty="0"/>
              <a:t> cu date personale – listați toate elementele</a:t>
            </a:r>
          </a:p>
          <a:p>
            <a:r>
              <a:rPr lang="ro-RO" dirty="0"/>
              <a:t>Modificați dicționarul astfel încât cheia să fie șirul de caractere </a:t>
            </a:r>
            <a:r>
              <a:rPr lang="ro-RO" dirty="0" err="1"/>
              <a:t>nume+prenume</a:t>
            </a:r>
            <a:r>
              <a:rPr lang="ro-RO" dirty="0"/>
              <a:t> – listați </a:t>
            </a:r>
          </a:p>
          <a:p>
            <a:r>
              <a:rPr lang="ro-RO" dirty="0"/>
              <a:t>Comparați timpii de căutare pentru </a:t>
            </a:r>
            <a:r>
              <a:rPr lang="ro-RO" dirty="0" err="1"/>
              <a:t>nume+penume</a:t>
            </a:r>
            <a:r>
              <a:rPr lang="ro-RO" dirty="0"/>
              <a:t> în cele 2 variante – afișați un text implicit dacă nu există elementul căutat</a:t>
            </a:r>
          </a:p>
          <a:p>
            <a:r>
              <a:rPr lang="ro-RO" dirty="0"/>
              <a:t>Adăugați un element a cărei cheie nu există</a:t>
            </a:r>
          </a:p>
          <a:p>
            <a:r>
              <a:rPr lang="ro-RO" dirty="0"/>
              <a:t>Adăugați un element a cărei cheie există deja</a:t>
            </a:r>
          </a:p>
          <a:p>
            <a:r>
              <a:rPr lang="ro-RO" dirty="0"/>
              <a:t>Adăugați un element a cărei cheie are alt tip decât cheile existente în dicționar</a:t>
            </a:r>
          </a:p>
          <a:p>
            <a:r>
              <a:rPr lang="ro-RO" dirty="0"/>
              <a:t>Parcurgeți secvențial dicționarul folosind metoda </a:t>
            </a:r>
            <a:r>
              <a:rPr lang="ro-RO" dirty="0" err="1"/>
              <a:t>items</a:t>
            </a:r>
            <a:r>
              <a:rPr lang="ro-RO" dirty="0"/>
              <a:t>() (</a:t>
            </a:r>
            <a:r>
              <a:rPr lang="ro-RO" dirty="0" err="1"/>
              <a:t>keys</a:t>
            </a:r>
            <a:r>
              <a:rPr lang="ro-RO" dirty="0"/>
              <a:t>(), </a:t>
            </a:r>
            <a:r>
              <a:rPr lang="ro-RO" dirty="0" err="1"/>
              <a:t>values</a:t>
            </a:r>
            <a:r>
              <a:rPr lang="ro-RO" dirty="0"/>
              <a:t>()), care returnează un iterabil</a:t>
            </a:r>
          </a:p>
        </p:txBody>
      </p:sp>
    </p:spTree>
    <p:extLst>
      <p:ext uri="{BB962C8B-B14F-4D97-AF65-F5344CB8AC3E}">
        <p14:creationId xmlns:p14="http://schemas.microsoft.com/office/powerpoint/2010/main" val="151875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E638-8FAC-4EA2-8BCE-77C27D07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Matrice rare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FADE-8AEB-4B5E-A4EE-E0B6D14D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Definiți două matrice rare de 3 dimensiuni x, y, z – fiecare dimensiune poate avea valoarea maximă 99</a:t>
            </a:r>
          </a:p>
          <a:p>
            <a:r>
              <a:rPr lang="ro-RO" dirty="0"/>
              <a:t>Adăugați 5 elemente la fiecare matrice  pe poziții </a:t>
            </a:r>
            <a:r>
              <a:rPr lang="ro-RO" dirty="0" err="1"/>
              <a:t>aleatoare</a:t>
            </a:r>
            <a:r>
              <a:rPr lang="ro-RO" dirty="0"/>
              <a:t>, restul elementelor se consideră implicit 0</a:t>
            </a:r>
          </a:p>
          <a:p>
            <a:r>
              <a:rPr lang="ro-RO" dirty="0"/>
              <a:t>Realizați adunarea celor două matrice</a:t>
            </a:r>
          </a:p>
          <a:p>
            <a:r>
              <a:rPr lang="ro-RO" dirty="0"/>
              <a:t>Implementați problema cu liste și cu dicționare</a:t>
            </a:r>
          </a:p>
          <a:p>
            <a:r>
              <a:rPr lang="ro-RO" dirty="0"/>
              <a:t>Verificați dacă o anumită poziție are valoarea definită (diferită de 0)</a:t>
            </a:r>
          </a:p>
        </p:txBody>
      </p:sp>
    </p:spTree>
    <p:extLst>
      <p:ext uri="{BB962C8B-B14F-4D97-AF65-F5344CB8AC3E}">
        <p14:creationId xmlns:p14="http://schemas.microsoft.com/office/powerpoint/2010/main" val="1475334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3922-10AA-4514-8592-AA3270D1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Structuri repetitive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569F4-27E0-49FA-9456-43FB7C1C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>
                <a:solidFill>
                  <a:srgbClr val="FF0000"/>
                </a:solidFill>
              </a:rPr>
              <a:t>Comentați următoarele secvențe de cod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ro-RO" dirty="0">
                <a:solidFill>
                  <a:srgbClr val="FF0000"/>
                </a:solidFill>
              </a:rPr>
              <a:t>căutați soluții mai compacte, mai rapide:</a:t>
            </a:r>
            <a:r>
              <a:rPr lang="en-GB" dirty="0">
                <a:solidFill>
                  <a:srgbClr val="FF0000"/>
                </a:solidFill>
              </a:rPr>
              <a:t> </a:t>
            </a:r>
            <a:endParaRPr lang="ro-R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o-RO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AD6DE7-34B2-42FD-B0ED-ED8B82B1493C}"/>
              </a:ext>
            </a:extLst>
          </p:cNvPr>
          <p:cNvSpPr txBox="1"/>
          <p:nvPr/>
        </p:nvSpPr>
        <p:spPr>
          <a:xfrm>
            <a:off x="5095782" y="2627791"/>
            <a:ext cx="29118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 = 'start'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c in x: 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if c =='</a:t>
            </a:r>
            <a:r>
              <a:rPr lang="ro-RO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': 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print('Found')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break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 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print('Not found')</a:t>
            </a:r>
            <a:endParaRPr lang="ro-RO" sz="2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9C5DA-44AC-4185-8986-D98BE8279C9E}"/>
              </a:ext>
            </a:extLst>
          </p:cNvPr>
          <p:cNvSpPr txBox="1"/>
          <p:nvPr/>
        </p:nvSpPr>
        <p:spPr>
          <a:xfrm>
            <a:off x="871491" y="2627791"/>
            <a:ext cx="29118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 = 'start'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while x: 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if x[0] == 'r':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print('Found')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break 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x = x[1:]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else:</a:t>
            </a:r>
          </a:p>
          <a:p>
            <a:r>
              <a:rPr lang="en-GB" sz="22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print('Not found')</a:t>
            </a:r>
            <a:endParaRPr lang="ro-RO" sz="2200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546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EF1F-0BFD-4396-941E-AF8A8F18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Structuri repetitive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0C9A-4773-45F1-92F9-68996A478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665367" cy="47720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o-RO" dirty="0"/>
              <a:t>T = [(1, 2), (3, 4), (5, 6)]</a:t>
            </a:r>
          </a:p>
          <a:p>
            <a:pPr marL="0" indent="0">
              <a:buNone/>
            </a:pPr>
            <a:r>
              <a:rPr lang="ro-RO" dirty="0"/>
              <a:t>for (a, b) in T: </a:t>
            </a:r>
          </a:p>
          <a:p>
            <a:pPr marL="0" indent="0">
              <a:buNone/>
            </a:pPr>
            <a:r>
              <a:rPr lang="ro-RO" dirty="0"/>
              <a:t>    print(a, b)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/>
              <a:t>D = {'a': 1, 'b': 2, 'c': 3}</a:t>
            </a:r>
          </a:p>
          <a:p>
            <a:pPr marL="0" indent="0">
              <a:buNone/>
            </a:pPr>
            <a:r>
              <a:rPr lang="ro-RO" dirty="0"/>
              <a:t>for </a:t>
            </a:r>
            <a:r>
              <a:rPr lang="ro-RO" dirty="0" err="1"/>
              <a:t>key</a:t>
            </a:r>
            <a:r>
              <a:rPr lang="ro-RO" dirty="0"/>
              <a:t> in </a:t>
            </a:r>
            <a:r>
              <a:rPr lang="ro-RO" dirty="0" err="1"/>
              <a:t>D.keys</a:t>
            </a:r>
            <a:r>
              <a:rPr lang="ro-RO" dirty="0"/>
              <a:t>():</a:t>
            </a:r>
          </a:p>
          <a:p>
            <a:pPr marL="0" indent="0">
              <a:buNone/>
            </a:pPr>
            <a:r>
              <a:rPr lang="ro-RO" dirty="0"/>
              <a:t>    print(</a:t>
            </a:r>
            <a:r>
              <a:rPr lang="ro-RO" dirty="0" err="1"/>
              <a:t>key</a:t>
            </a:r>
            <a:r>
              <a:rPr lang="ro-RO" dirty="0"/>
              <a:t>, D[</a:t>
            </a:r>
            <a:r>
              <a:rPr lang="ro-RO" dirty="0" err="1"/>
              <a:t>key</a:t>
            </a:r>
            <a:r>
              <a:rPr lang="ro-RO" dirty="0"/>
              <a:t>])</a:t>
            </a:r>
          </a:p>
          <a:p>
            <a:pPr marL="0" indent="0">
              <a:buNone/>
            </a:pPr>
            <a:r>
              <a:rPr lang="ro-RO" dirty="0"/>
              <a:t>    </a:t>
            </a:r>
          </a:p>
          <a:p>
            <a:pPr marL="0" indent="0">
              <a:buNone/>
            </a:pPr>
            <a:r>
              <a:rPr lang="ro-RO" dirty="0"/>
              <a:t>for (a, *b, c) in [(1, 2, 3, 4, 5), (6, 7, 8, 9, 10), </a:t>
            </a:r>
          </a:p>
          <a:p>
            <a:pPr marL="0" indent="0">
              <a:buNone/>
            </a:pPr>
            <a:r>
              <a:rPr lang="ro-RO" dirty="0"/>
              <a:t>    ('a', 'b', 'c', 'd', 'e'), ('unu', 'doi', 'trei', 'patru', 'cinci'), T]:</a:t>
            </a:r>
          </a:p>
          <a:p>
            <a:pPr marL="0" indent="0">
              <a:buNone/>
            </a:pPr>
            <a:r>
              <a:rPr lang="ro-RO" dirty="0"/>
              <a:t>    print(a, b, c</a:t>
            </a:r>
            <a:r>
              <a:rPr lang="en-US"/>
              <a:t>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11858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C644-B93E-489D-88DE-7D59FAA8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Generatoare de liste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45E1-120C-4ADA-AD31-5541078E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466851"/>
            <a:ext cx="8585468" cy="4772024"/>
          </a:xfrm>
        </p:spPr>
        <p:txBody>
          <a:bodyPr/>
          <a:lstStyle/>
          <a:p>
            <a:r>
              <a:rPr lang="ro-RO" dirty="0"/>
              <a:t>Comparați cele două generatoare de liste</a:t>
            </a:r>
          </a:p>
          <a:p>
            <a:pPr marL="457200" lvl="1" indent="0">
              <a:buNone/>
            </a:pPr>
            <a:r>
              <a:rPr lang="en-GB" dirty="0"/>
              <a:t>L = [x + y for x in '</a:t>
            </a:r>
            <a:r>
              <a:rPr lang="en-GB" dirty="0" err="1"/>
              <a:t>abc</a:t>
            </a:r>
            <a:r>
              <a:rPr lang="en-GB" dirty="0"/>
              <a:t>' for y in '</a:t>
            </a:r>
            <a:r>
              <a:rPr lang="en-GB" dirty="0" err="1"/>
              <a:t>lmnpq</a:t>
            </a:r>
            <a:r>
              <a:rPr lang="en-GB" dirty="0"/>
              <a:t>']</a:t>
            </a:r>
          </a:p>
          <a:p>
            <a:pPr marL="457200" lvl="1" indent="0">
              <a:buNone/>
            </a:pPr>
            <a:r>
              <a:rPr lang="en-GB" dirty="0"/>
              <a:t>L = [x + y for (x, y) in zip('</a:t>
            </a:r>
            <a:r>
              <a:rPr lang="en-GB" dirty="0" err="1"/>
              <a:t>abc</a:t>
            </a:r>
            <a:r>
              <a:rPr lang="en-GB" dirty="0"/>
              <a:t>', '</a:t>
            </a:r>
            <a:r>
              <a:rPr lang="en-GB" dirty="0" err="1"/>
              <a:t>lmnpq</a:t>
            </a:r>
            <a:r>
              <a:rPr lang="en-GB" dirty="0"/>
              <a:t>')]</a:t>
            </a:r>
            <a:endParaRPr lang="ro-RO" dirty="0"/>
          </a:p>
          <a:p>
            <a:r>
              <a:rPr lang="ro-RO" dirty="0"/>
              <a:t>Operații pe </a:t>
            </a:r>
            <a:r>
              <a:rPr lang="ro-RO" dirty="0" err="1"/>
              <a:t>matrici</a:t>
            </a:r>
            <a:endParaRPr lang="ro-RO" dirty="0"/>
          </a:p>
          <a:p>
            <a:pPr marL="457200" lvl="1" indent="0">
              <a:buNone/>
            </a:pPr>
            <a:r>
              <a:rPr lang="ro-RO" dirty="0"/>
              <a:t>M = </a:t>
            </a:r>
            <a:r>
              <a:rPr lang="ro-RO" b="0" i="0" u="none" strike="noStrike" baseline="0" dirty="0"/>
              <a:t>[[1, 2, 3], [4, 5, 6], [7, 8, 9]]</a:t>
            </a:r>
          </a:p>
          <a:p>
            <a:pPr marL="457200" lvl="1" indent="0">
              <a:buNone/>
            </a:pPr>
            <a:r>
              <a:rPr lang="en-GB" dirty="0"/>
              <a:t>M = [[col + 10 for col in row] for row in M]</a:t>
            </a:r>
            <a:endParaRPr lang="ro-RO" dirty="0"/>
          </a:p>
          <a:p>
            <a:r>
              <a:rPr lang="ro-RO" dirty="0"/>
              <a:t>Testați funcția </a:t>
            </a:r>
            <a:r>
              <a:rPr lang="ro-RO" dirty="0" err="1"/>
              <a:t>range</a:t>
            </a:r>
            <a:r>
              <a:rPr lang="ro-RO" dirty="0"/>
              <a:t> și folosiți pentru iterații explicite</a:t>
            </a:r>
          </a:p>
          <a:p>
            <a:pPr marL="457200" lvl="1" indent="0">
              <a:buNone/>
            </a:pPr>
            <a:r>
              <a:rPr lang="en-GB" dirty="0"/>
              <a:t>R = range(3) </a:t>
            </a:r>
          </a:p>
          <a:p>
            <a:pPr marL="457200" lvl="1" indent="0">
              <a:buNone/>
            </a:pPr>
            <a:r>
              <a:rPr lang="en-GB" dirty="0" err="1"/>
              <a:t>I1</a:t>
            </a:r>
            <a:r>
              <a:rPr lang="en-GB" dirty="0"/>
              <a:t>, </a:t>
            </a:r>
            <a:r>
              <a:rPr lang="en-GB" dirty="0" err="1"/>
              <a:t>I2</a:t>
            </a:r>
            <a:r>
              <a:rPr lang="en-GB" dirty="0"/>
              <a:t> = </a:t>
            </a:r>
            <a:r>
              <a:rPr lang="en-GB" dirty="0" err="1"/>
              <a:t>iter</a:t>
            </a:r>
            <a:r>
              <a:rPr lang="en-GB" dirty="0"/>
              <a:t>(R), </a:t>
            </a:r>
            <a:r>
              <a:rPr lang="en-GB" dirty="0" err="1"/>
              <a:t>iter</a:t>
            </a:r>
            <a:r>
              <a:rPr lang="en-GB" dirty="0"/>
              <a:t>(R)</a:t>
            </a:r>
          </a:p>
          <a:p>
            <a:pPr marL="457200" lvl="1" indent="0">
              <a:buNone/>
            </a:pPr>
            <a:r>
              <a:rPr lang="en-GB" dirty="0"/>
              <a:t>print([next(</a:t>
            </a:r>
            <a:r>
              <a:rPr lang="en-GB" dirty="0" err="1"/>
              <a:t>I1</a:t>
            </a:r>
            <a:r>
              <a:rPr lang="en-GB" dirty="0"/>
              <a:t>), next(</a:t>
            </a:r>
            <a:r>
              <a:rPr lang="en-GB" dirty="0" err="1"/>
              <a:t>I1</a:t>
            </a:r>
            <a:r>
              <a:rPr lang="en-GB" dirty="0"/>
              <a:t>), next(</a:t>
            </a:r>
            <a:r>
              <a:rPr lang="en-GB" dirty="0" err="1"/>
              <a:t>I1</a:t>
            </a:r>
            <a:r>
              <a:rPr lang="en-GB" dirty="0"/>
              <a:t>)])</a:t>
            </a:r>
          </a:p>
          <a:p>
            <a:pPr marL="457200" lvl="1" indent="0">
              <a:buNone/>
            </a:pPr>
            <a:r>
              <a:rPr lang="en-GB" dirty="0"/>
              <a:t>print([next(</a:t>
            </a:r>
            <a:r>
              <a:rPr lang="en-GB" dirty="0" err="1"/>
              <a:t>I2</a:t>
            </a:r>
            <a:r>
              <a:rPr lang="en-GB" dirty="0"/>
              <a:t>), next(</a:t>
            </a:r>
            <a:r>
              <a:rPr lang="en-GB" dirty="0" err="1"/>
              <a:t>I2</a:t>
            </a:r>
            <a:r>
              <a:rPr lang="en-GB" dirty="0"/>
              <a:t>)])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8220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CD74-189A-4EEC-B16B-D0FAB9C0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Evaluarea performanțelor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6860-1BC4-4CEF-B86C-82000D21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590" y="1029902"/>
            <a:ext cx="8454983" cy="544789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import </a:t>
            </a:r>
            <a:r>
              <a:rPr lang="ro-RO" sz="1200" dirty="0" err="1"/>
              <a:t>sys</a:t>
            </a:r>
            <a:r>
              <a:rPr lang="ro-RO" sz="1200" dirty="0"/>
              <a:t>, timer, </a:t>
            </a:r>
            <a:r>
              <a:rPr lang="ro-RO" sz="1200" dirty="0" err="1"/>
              <a:t>timeit</a:t>
            </a:r>
            <a:r>
              <a:rPr lang="ro-RO" sz="1200" dirty="0"/>
              <a:t> # Import timer </a:t>
            </a:r>
            <a:r>
              <a:rPr lang="ro-RO" sz="1200" dirty="0" err="1"/>
              <a:t>functions</a:t>
            </a:r>
            <a:endParaRPr lang="ro-RO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 err="1"/>
              <a:t>reps</a:t>
            </a:r>
            <a:r>
              <a:rPr lang="ro-RO" sz="1200" dirty="0"/>
              <a:t> = 100000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 err="1"/>
              <a:t>repslist</a:t>
            </a:r>
            <a:r>
              <a:rPr lang="ro-RO" sz="1200" dirty="0"/>
              <a:t> = </a:t>
            </a:r>
            <a:r>
              <a:rPr lang="ro-RO" sz="1200" dirty="0" err="1"/>
              <a:t>list</a:t>
            </a:r>
            <a:r>
              <a:rPr lang="ro-RO" sz="1200" dirty="0"/>
              <a:t>(</a:t>
            </a:r>
            <a:r>
              <a:rPr lang="ro-RO" sz="1200" dirty="0" err="1"/>
              <a:t>range</a:t>
            </a:r>
            <a:r>
              <a:rPr lang="ro-RO" sz="1200" dirty="0"/>
              <a:t>(</a:t>
            </a:r>
            <a:r>
              <a:rPr lang="ro-RO" sz="1200" dirty="0" err="1"/>
              <a:t>reps</a:t>
            </a:r>
            <a:r>
              <a:rPr lang="ro-RO" sz="1200" dirty="0"/>
              <a:t>))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def </a:t>
            </a:r>
            <a:r>
              <a:rPr lang="ro-RO" sz="1200" dirty="0" err="1"/>
              <a:t>forLoop</a:t>
            </a:r>
            <a:r>
              <a:rPr lang="ro-RO" sz="1200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</a:t>
            </a:r>
            <a:r>
              <a:rPr lang="ro-RO" sz="1200" dirty="0" err="1"/>
              <a:t>res</a:t>
            </a:r>
            <a:r>
              <a:rPr lang="ro-RO" sz="1200" dirty="0"/>
              <a:t> = []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for x in </a:t>
            </a:r>
            <a:r>
              <a:rPr lang="ro-RO" sz="1200" dirty="0" err="1"/>
              <a:t>repslist</a:t>
            </a:r>
            <a:r>
              <a:rPr lang="ro-RO" sz="12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    </a:t>
            </a:r>
            <a:r>
              <a:rPr lang="ro-RO" sz="1200" dirty="0" err="1"/>
              <a:t>res.append</a:t>
            </a:r>
            <a:r>
              <a:rPr lang="ro-RO" sz="1200" dirty="0"/>
              <a:t>(</a:t>
            </a:r>
            <a:r>
              <a:rPr lang="ro-RO" sz="1200" dirty="0" err="1"/>
              <a:t>abs</a:t>
            </a:r>
            <a:r>
              <a:rPr lang="ro-RO" sz="1200" dirty="0"/>
              <a:t>(x))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</a:t>
            </a:r>
            <a:r>
              <a:rPr lang="ro-RO" sz="1200" dirty="0" err="1"/>
              <a:t>return</a:t>
            </a:r>
            <a:r>
              <a:rPr lang="ro-RO" sz="1200" dirty="0"/>
              <a:t> </a:t>
            </a:r>
            <a:r>
              <a:rPr lang="ro-RO" sz="1200" dirty="0" err="1"/>
              <a:t>res</a:t>
            </a:r>
            <a:endParaRPr lang="ro-RO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def </a:t>
            </a:r>
            <a:r>
              <a:rPr lang="ro-RO" sz="1200" dirty="0" err="1"/>
              <a:t>listComp</a:t>
            </a:r>
            <a:r>
              <a:rPr lang="ro-RO" sz="1200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</a:t>
            </a:r>
            <a:r>
              <a:rPr lang="ro-RO" sz="1200" dirty="0" err="1"/>
              <a:t>return</a:t>
            </a:r>
            <a:r>
              <a:rPr lang="ro-RO" sz="1200" dirty="0"/>
              <a:t> [</a:t>
            </a:r>
            <a:r>
              <a:rPr lang="ro-RO" sz="1200" dirty="0" err="1"/>
              <a:t>abs</a:t>
            </a:r>
            <a:r>
              <a:rPr lang="ro-RO" sz="1200" dirty="0"/>
              <a:t>(x) for x in </a:t>
            </a:r>
            <a:r>
              <a:rPr lang="ro-RO" sz="1200" dirty="0" err="1"/>
              <a:t>repslist</a:t>
            </a:r>
            <a:r>
              <a:rPr lang="ro-RO" sz="1200" dirty="0"/>
              <a:t>]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def </a:t>
            </a:r>
            <a:r>
              <a:rPr lang="ro-RO" sz="1200" dirty="0" err="1"/>
              <a:t>mapCall</a:t>
            </a:r>
            <a:r>
              <a:rPr lang="ro-RO" sz="1200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</a:t>
            </a:r>
            <a:r>
              <a:rPr lang="ro-RO" sz="1200" dirty="0" err="1"/>
              <a:t>return</a:t>
            </a:r>
            <a:r>
              <a:rPr lang="ro-RO" sz="1200" dirty="0"/>
              <a:t> </a:t>
            </a:r>
            <a:r>
              <a:rPr lang="ro-RO" sz="1200" dirty="0" err="1"/>
              <a:t>list</a:t>
            </a:r>
            <a:r>
              <a:rPr lang="ro-RO" sz="1200" dirty="0"/>
              <a:t>(</a:t>
            </a:r>
            <a:r>
              <a:rPr lang="ro-RO" sz="1200" dirty="0" err="1"/>
              <a:t>map</a:t>
            </a:r>
            <a:r>
              <a:rPr lang="ro-RO" sz="1200" dirty="0"/>
              <a:t>(</a:t>
            </a:r>
            <a:r>
              <a:rPr lang="ro-RO" sz="1200" dirty="0" err="1"/>
              <a:t>abs</a:t>
            </a:r>
            <a:r>
              <a:rPr lang="ro-RO" sz="1200" dirty="0"/>
              <a:t>, </a:t>
            </a:r>
            <a:r>
              <a:rPr lang="ro-RO" sz="1200" dirty="0" err="1"/>
              <a:t>repslist</a:t>
            </a:r>
            <a:r>
              <a:rPr lang="ro-RO" sz="1200" dirty="0"/>
              <a:t>)) # </a:t>
            </a:r>
            <a:r>
              <a:rPr lang="ro-RO" sz="1200" dirty="0" err="1"/>
              <a:t>Use</a:t>
            </a:r>
            <a:r>
              <a:rPr lang="ro-RO" sz="1200" dirty="0"/>
              <a:t> </a:t>
            </a:r>
            <a:r>
              <a:rPr lang="ro-RO" sz="1200" dirty="0" err="1"/>
              <a:t>list</a:t>
            </a:r>
            <a:r>
              <a:rPr lang="ro-RO" sz="1200" dirty="0"/>
              <a:t>() </a:t>
            </a:r>
            <a:r>
              <a:rPr lang="ro-RO" sz="1200" dirty="0" err="1"/>
              <a:t>here</a:t>
            </a:r>
            <a:r>
              <a:rPr lang="ro-RO" sz="1200" dirty="0"/>
              <a:t> in </a:t>
            </a:r>
            <a:r>
              <a:rPr lang="ro-RO" sz="1200" dirty="0" err="1"/>
              <a:t>3.X</a:t>
            </a:r>
            <a:r>
              <a:rPr lang="ro-RO" sz="1200" dirty="0"/>
              <a:t> </a:t>
            </a:r>
            <a:r>
              <a:rPr lang="ro-RO" sz="1200" dirty="0" err="1"/>
              <a:t>only</a:t>
            </a:r>
            <a:r>
              <a:rPr lang="ro-RO" sz="1200" dirty="0"/>
              <a:t>!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# </a:t>
            </a:r>
            <a:r>
              <a:rPr lang="ro-RO" sz="1200" dirty="0" err="1"/>
              <a:t>return</a:t>
            </a:r>
            <a:r>
              <a:rPr lang="ro-RO" sz="1200" dirty="0"/>
              <a:t> </a:t>
            </a:r>
            <a:r>
              <a:rPr lang="ro-RO" sz="1200" dirty="0" err="1"/>
              <a:t>map</a:t>
            </a:r>
            <a:r>
              <a:rPr lang="ro-RO" sz="1200" dirty="0"/>
              <a:t>(</a:t>
            </a:r>
            <a:r>
              <a:rPr lang="ro-RO" sz="1200" dirty="0" err="1"/>
              <a:t>abs</a:t>
            </a:r>
            <a:r>
              <a:rPr lang="ro-RO" sz="1200" dirty="0"/>
              <a:t>, </a:t>
            </a:r>
            <a:r>
              <a:rPr lang="ro-RO" sz="1200" dirty="0" err="1"/>
              <a:t>repslist</a:t>
            </a:r>
            <a:r>
              <a:rPr lang="ro-RO" sz="12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def </a:t>
            </a:r>
            <a:r>
              <a:rPr lang="ro-RO" sz="1200" dirty="0" err="1"/>
              <a:t>genExpr</a:t>
            </a:r>
            <a:r>
              <a:rPr lang="ro-RO" sz="1200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</a:t>
            </a:r>
            <a:r>
              <a:rPr lang="ro-RO" sz="1200" dirty="0" err="1"/>
              <a:t>return</a:t>
            </a:r>
            <a:r>
              <a:rPr lang="ro-RO" sz="1200" dirty="0"/>
              <a:t> </a:t>
            </a:r>
            <a:r>
              <a:rPr lang="ro-RO" sz="1200" dirty="0" err="1"/>
              <a:t>list</a:t>
            </a:r>
            <a:r>
              <a:rPr lang="ro-RO" sz="1200" dirty="0"/>
              <a:t>(</a:t>
            </a:r>
            <a:r>
              <a:rPr lang="ro-RO" sz="1200" dirty="0" err="1"/>
              <a:t>abs</a:t>
            </a:r>
            <a:r>
              <a:rPr lang="ro-RO" sz="1200" dirty="0"/>
              <a:t>(x) for x in </a:t>
            </a:r>
            <a:r>
              <a:rPr lang="ro-RO" sz="1200" dirty="0" err="1"/>
              <a:t>repslist</a:t>
            </a:r>
            <a:r>
              <a:rPr lang="ro-RO" sz="1200" dirty="0"/>
              <a:t>) # </a:t>
            </a:r>
            <a:r>
              <a:rPr lang="ro-RO" sz="1200" dirty="0" err="1"/>
              <a:t>list</a:t>
            </a:r>
            <a:r>
              <a:rPr lang="ro-RO" sz="1200" dirty="0"/>
              <a:t>() </a:t>
            </a:r>
            <a:r>
              <a:rPr lang="ro-RO" sz="1200" dirty="0" err="1"/>
              <a:t>required</a:t>
            </a:r>
            <a:r>
              <a:rPr lang="ro-RO" sz="1200" dirty="0"/>
              <a:t> </a:t>
            </a:r>
            <a:r>
              <a:rPr lang="ro-RO" sz="1200" dirty="0" err="1"/>
              <a:t>to</a:t>
            </a:r>
            <a:r>
              <a:rPr lang="ro-RO" sz="1200" dirty="0"/>
              <a:t> </a:t>
            </a:r>
            <a:r>
              <a:rPr lang="ro-RO" sz="1200" dirty="0" err="1"/>
              <a:t>force</a:t>
            </a:r>
            <a:r>
              <a:rPr lang="ro-RO" sz="1200" dirty="0"/>
              <a:t> </a:t>
            </a:r>
            <a:r>
              <a:rPr lang="ro-RO" sz="1200" dirty="0" err="1"/>
              <a:t>results</a:t>
            </a:r>
            <a:endParaRPr lang="ro-RO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def </a:t>
            </a:r>
            <a:r>
              <a:rPr lang="ro-RO" sz="1200" dirty="0" err="1"/>
              <a:t>genFunc</a:t>
            </a:r>
            <a:r>
              <a:rPr lang="ro-RO" sz="1200" dirty="0"/>
              <a:t>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def gen():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    for x in </a:t>
            </a:r>
            <a:r>
              <a:rPr lang="ro-RO" sz="1200" dirty="0" err="1"/>
              <a:t>repslist</a:t>
            </a:r>
            <a:r>
              <a:rPr lang="ro-RO" sz="1200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        </a:t>
            </a:r>
            <a:r>
              <a:rPr lang="ro-RO" sz="1200" dirty="0" err="1"/>
              <a:t>yield</a:t>
            </a:r>
            <a:r>
              <a:rPr lang="ro-RO" sz="1200" dirty="0"/>
              <a:t> </a:t>
            </a:r>
            <a:r>
              <a:rPr lang="ro-RO" sz="1200" dirty="0" err="1"/>
              <a:t>abs</a:t>
            </a:r>
            <a:r>
              <a:rPr lang="ro-RO" sz="1200" dirty="0"/>
              <a:t>(x)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</a:t>
            </a:r>
            <a:r>
              <a:rPr lang="ro-RO" sz="1200" dirty="0" err="1"/>
              <a:t>return</a:t>
            </a:r>
            <a:r>
              <a:rPr lang="ro-RO" sz="1200" dirty="0"/>
              <a:t> </a:t>
            </a:r>
            <a:r>
              <a:rPr lang="ro-RO" sz="1200" dirty="0" err="1"/>
              <a:t>list</a:t>
            </a:r>
            <a:r>
              <a:rPr lang="ro-RO" sz="1200" dirty="0"/>
              <a:t>(gen()) # </a:t>
            </a:r>
            <a:r>
              <a:rPr lang="ro-RO" sz="1200" dirty="0" err="1"/>
              <a:t>list</a:t>
            </a:r>
            <a:r>
              <a:rPr lang="ro-RO" sz="1200" dirty="0"/>
              <a:t>() </a:t>
            </a:r>
            <a:r>
              <a:rPr lang="ro-RO" sz="1200" dirty="0" err="1"/>
              <a:t>required</a:t>
            </a:r>
            <a:r>
              <a:rPr lang="ro-RO" sz="1200" dirty="0"/>
              <a:t> </a:t>
            </a:r>
            <a:r>
              <a:rPr lang="ro-RO" sz="1200" dirty="0" err="1"/>
              <a:t>to</a:t>
            </a:r>
            <a:r>
              <a:rPr lang="ro-RO" sz="1200" dirty="0"/>
              <a:t> </a:t>
            </a:r>
            <a:r>
              <a:rPr lang="ro-RO" sz="1200" dirty="0" err="1"/>
              <a:t>force</a:t>
            </a:r>
            <a:r>
              <a:rPr lang="ro-RO" sz="1200" dirty="0"/>
              <a:t> </a:t>
            </a:r>
            <a:r>
              <a:rPr lang="ro-RO" sz="1200" dirty="0" err="1"/>
              <a:t>results</a:t>
            </a:r>
            <a:endParaRPr lang="ro-RO" sz="12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/>
              <a:t>for </a:t>
            </a:r>
            <a:r>
              <a:rPr lang="ro-RO" sz="1200" dirty="0"/>
              <a:t>test in (</a:t>
            </a:r>
            <a:r>
              <a:rPr lang="ro-RO" sz="1200" dirty="0" err="1"/>
              <a:t>forLoop</a:t>
            </a:r>
            <a:r>
              <a:rPr lang="ro-RO" sz="1200" dirty="0"/>
              <a:t>, </a:t>
            </a:r>
            <a:r>
              <a:rPr lang="ro-RO" sz="1200" dirty="0" err="1"/>
              <a:t>listComp</a:t>
            </a:r>
            <a:r>
              <a:rPr lang="ro-RO" sz="1200" dirty="0"/>
              <a:t>, </a:t>
            </a:r>
            <a:r>
              <a:rPr lang="ro-RO" sz="1200" dirty="0" err="1"/>
              <a:t>mapCall</a:t>
            </a:r>
            <a:r>
              <a:rPr lang="ro-RO" sz="1200" dirty="0"/>
              <a:t>, </a:t>
            </a:r>
            <a:r>
              <a:rPr lang="ro-RO" sz="1200" dirty="0" err="1"/>
              <a:t>genExpr</a:t>
            </a:r>
            <a:r>
              <a:rPr lang="ro-RO" sz="1200" dirty="0"/>
              <a:t>, </a:t>
            </a:r>
            <a:r>
              <a:rPr lang="ro-RO" sz="1200" dirty="0" err="1"/>
              <a:t>genFunc</a:t>
            </a:r>
            <a:r>
              <a:rPr lang="ro-RO" sz="1200" dirty="0"/>
              <a:t>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(</a:t>
            </a:r>
            <a:r>
              <a:rPr lang="ro-RO" sz="1200" dirty="0" err="1"/>
              <a:t>bestof</a:t>
            </a:r>
            <a:r>
              <a:rPr lang="ro-RO" sz="1200" dirty="0"/>
              <a:t>, (total, </a:t>
            </a:r>
            <a:r>
              <a:rPr lang="ro-RO" sz="1200" dirty="0" err="1"/>
              <a:t>result</a:t>
            </a:r>
            <a:r>
              <a:rPr lang="ro-RO" sz="1200" dirty="0"/>
              <a:t>)) = </a:t>
            </a:r>
            <a:r>
              <a:rPr lang="ro-RO" sz="1200" dirty="0" err="1"/>
              <a:t>timer.bestoftotal</a:t>
            </a:r>
            <a:r>
              <a:rPr lang="ro-RO" sz="1200" dirty="0"/>
              <a:t>(5, 100, test)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200" dirty="0"/>
              <a:t>    print ('%-</a:t>
            </a:r>
            <a:r>
              <a:rPr lang="ro-RO" sz="1200" dirty="0" err="1"/>
              <a:t>9s</a:t>
            </a:r>
            <a:r>
              <a:rPr lang="ro-RO" sz="1200" dirty="0"/>
              <a:t>: %.</a:t>
            </a:r>
            <a:r>
              <a:rPr lang="ro-RO" sz="1200" dirty="0" err="1"/>
              <a:t>5f</a:t>
            </a:r>
            <a:r>
              <a:rPr lang="ro-RO" sz="1200" dirty="0"/>
              <a:t> ' %</a:t>
            </a:r>
            <a:r>
              <a:rPr lang="en-US" sz="1200" dirty="0"/>
              <a:t> </a:t>
            </a:r>
            <a:r>
              <a:rPr lang="ro-RO" sz="1200" dirty="0"/>
              <a:t>  (test.__</a:t>
            </a:r>
            <a:r>
              <a:rPr lang="ro-RO" sz="1200" dirty="0" err="1"/>
              <a:t>name</a:t>
            </a:r>
            <a:r>
              <a:rPr lang="ro-RO" sz="1200" dirty="0"/>
              <a:t>__, </a:t>
            </a:r>
            <a:r>
              <a:rPr lang="ro-RO" sz="1200" dirty="0" err="1"/>
              <a:t>bestof</a:t>
            </a:r>
            <a:r>
              <a:rPr lang="ro-RO" sz="1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83824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 cursuri" id="{F9BB0263-D855-4A74-883A-57C6F3E6A6CA}" vid="{8A4CECD9-D64E-45E6-9E34-CFA937C2A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1155</Words>
  <Application>Microsoft Office PowerPoint</Application>
  <PresentationFormat>On-screen Show (4:3)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Medii de lucru</vt:lpstr>
      <vt:lpstr>Tipuri de date în Python</vt:lpstr>
      <vt:lpstr>Liste</vt:lpstr>
      <vt:lpstr>Dicționare</vt:lpstr>
      <vt:lpstr>Matrice rare</vt:lpstr>
      <vt:lpstr>Structuri repetitive</vt:lpstr>
      <vt:lpstr>Structuri repetitive</vt:lpstr>
      <vt:lpstr>Generatoare de liste</vt:lpstr>
      <vt:lpstr>Evaluarea performanțelor</vt:lpstr>
      <vt:lpstr>Evaluarea performanțelor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lucian morariu</dc:creator>
  <cp:lastModifiedBy>Piroska Haller</cp:lastModifiedBy>
  <cp:revision>159</cp:revision>
  <dcterms:created xsi:type="dcterms:W3CDTF">2020-03-21T07:26:51Z</dcterms:created>
  <dcterms:modified xsi:type="dcterms:W3CDTF">2023-02-14T10:57:38Z</dcterms:modified>
</cp:coreProperties>
</file>