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3" r:id="rId2"/>
    <p:sldId id="264" r:id="rId3"/>
    <p:sldId id="265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Serii</a:t>
            </a:r>
            <a:r>
              <a:rPr lang="en-US" dirty="0"/>
              <a:t> pandas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854050"/>
          </a:xfrm>
        </p:spPr>
        <p:txBody>
          <a:bodyPr>
            <a:normAutofit/>
          </a:bodyPr>
          <a:lstStyle/>
          <a:p>
            <a:r>
              <a:rPr lang="ro-RO" dirty="0"/>
              <a:t>Construiți o serie de date în care indexul să fie numele produsului, iar valoarea prețul</a:t>
            </a:r>
          </a:p>
          <a:p>
            <a:pPr lvl="1"/>
            <a:r>
              <a:rPr lang="ro-RO" dirty="0"/>
              <a:t>Listați primele 10 produse</a:t>
            </a:r>
          </a:p>
          <a:p>
            <a:r>
              <a:rPr lang="ro-RO" dirty="0"/>
              <a:t>Reprezentați un vector rar (100 elemente din care 10 nenule) cu o serie în care indexul este poziția elementului nenul, iar valoarea elementul</a:t>
            </a:r>
          </a:p>
          <a:p>
            <a:pPr lvl="1"/>
            <a:r>
              <a:rPr lang="ro-RO" dirty="0"/>
              <a:t>Listați toate cheile folosind metoda </a:t>
            </a:r>
            <a:r>
              <a:rPr lang="ro-RO" dirty="0" err="1"/>
              <a:t>keys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Listați toate elementele seriei folosind metoda </a:t>
            </a:r>
            <a:r>
              <a:rPr lang="ro-RO" dirty="0" err="1"/>
              <a:t>items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Listați vectorul complet, transformat în listă cu toate elementele nule incluse</a:t>
            </a:r>
          </a:p>
          <a:p>
            <a:pPr lvl="1"/>
            <a:r>
              <a:rPr lang="ro-RO" dirty="0"/>
              <a:t>Listați primele 5 elemente din serie – index?</a:t>
            </a:r>
          </a:p>
          <a:p>
            <a:pPr lvl="1"/>
            <a:r>
              <a:rPr lang="ro-RO" dirty="0"/>
              <a:t>Listați primele 5 elemente din vector – index?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14A9-6C32-47E3-B71C-3C5CD06C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DataFrame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92CB-C55E-4058-8CDF-901ADAEC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Creați 2 serii de date de 1000 de elemente în care indexul să fie numele produsului, iar valoarea prețul respectiv cantitatea</a:t>
            </a:r>
          </a:p>
          <a:p>
            <a:pPr lvl="1"/>
            <a:r>
              <a:rPr lang="ro-RO" dirty="0"/>
              <a:t>transformați seriile în </a:t>
            </a:r>
            <a:r>
              <a:rPr lang="ro-RO" dirty="0" err="1"/>
              <a:t>DataFrame</a:t>
            </a:r>
            <a:endParaRPr lang="ro-RO" dirty="0"/>
          </a:p>
          <a:p>
            <a:pPr lvl="1"/>
            <a:r>
              <a:rPr lang="ro-RO" dirty="0"/>
              <a:t>afișați indexul, respectiv cantitatea</a:t>
            </a:r>
          </a:p>
          <a:p>
            <a:pPr lvl="1"/>
            <a:r>
              <a:rPr lang="ro-RO" dirty="0"/>
              <a:t>afișați prețul și cantitatea pentru ultimele 10 produse</a:t>
            </a:r>
          </a:p>
          <a:p>
            <a:r>
              <a:rPr lang="ro-RO" dirty="0"/>
              <a:t>Creați un tablou de senzori indexul fiind numele, iar coloanele coordonata x, coordonata y și valoarea</a:t>
            </a:r>
          </a:p>
          <a:p>
            <a:pPr lvl="1"/>
            <a:r>
              <a:rPr lang="ro-RO" dirty="0"/>
              <a:t>încărcați tabloul de 1000 de senzori cu numere </a:t>
            </a:r>
            <a:r>
              <a:rPr lang="ro-RO" dirty="0" err="1"/>
              <a:t>aleatoare</a:t>
            </a:r>
            <a:r>
              <a:rPr lang="ro-RO" dirty="0"/>
              <a:t> iar numele cu </a:t>
            </a:r>
            <a:r>
              <a:rPr lang="ro-RO" dirty="0" err="1"/>
              <a:t>sensorxxx</a:t>
            </a:r>
            <a:r>
              <a:rPr lang="ro-RO" dirty="0"/>
              <a:t> unde xxx este numărul de ordine între 000 - 999</a:t>
            </a:r>
          </a:p>
          <a:p>
            <a:pPr lvl="1"/>
            <a:r>
              <a:rPr lang="ro-RO" dirty="0"/>
              <a:t>partajați tabloul în </a:t>
            </a:r>
            <a:r>
              <a:rPr lang="ro-RO" dirty="0" err="1"/>
              <a:t>submuțimi</a:t>
            </a:r>
            <a:r>
              <a:rPr lang="ro-RO" dirty="0"/>
              <a:t> de 100 de elemente, afișați prima submulțime</a:t>
            </a:r>
          </a:p>
        </p:txBody>
      </p:sp>
    </p:spTree>
    <p:extLst>
      <p:ext uri="{BB962C8B-B14F-4D97-AF65-F5344CB8AC3E}">
        <p14:creationId xmlns:p14="http://schemas.microsoft.com/office/powerpoint/2010/main" val="26470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1E1-255F-4ABD-AC9C-9049DCC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Funcții pe tablouri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9C13-D0FF-4501-AFC9-D722CE80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În tabloul de produse creșteți prețul fiecărui produs cu 25%</a:t>
            </a:r>
          </a:p>
          <a:p>
            <a:pPr lvl="1"/>
            <a:r>
              <a:rPr lang="ro-RO" dirty="0"/>
              <a:t>comparați timpul de execuție pentru 2 metode diferite</a:t>
            </a:r>
          </a:p>
          <a:p>
            <a:r>
              <a:rPr lang="ro-RO" dirty="0"/>
              <a:t>Setați 50 de elemente la stocul zero și calculați valoarea totală a produselor</a:t>
            </a:r>
          </a:p>
          <a:p>
            <a:pPr lvl="1"/>
            <a:r>
              <a:rPr lang="ro-RO" dirty="0"/>
              <a:t>comparați timpul de calcul al sumei pentru cazul în care produsul care nu este pe stoc are prețul 0., respectiv </a:t>
            </a:r>
            <a:r>
              <a:rPr lang="ro-RO" dirty="0" err="1"/>
              <a:t>NaN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afișați prețul minim și maxim pentru cele 2 cazuri</a:t>
            </a:r>
          </a:p>
          <a:p>
            <a:pPr lvl="1"/>
            <a:r>
              <a:rPr lang="ro-RO" dirty="0"/>
              <a:t>afișați primele 10 produse care nu conțin valoarea </a:t>
            </a:r>
            <a:r>
              <a:rPr lang="ro-RO" dirty="0" err="1"/>
              <a:t>NaN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8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4ABB-CB11-49C4-BC61-002EC799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Combinarea tablourilor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B9B8-D020-49C6-A708-0CB1CE66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Fie </a:t>
            </a:r>
            <a:r>
              <a:rPr lang="ro-RO" dirty="0" err="1"/>
              <a:t>dp</a:t>
            </a:r>
            <a:r>
              <a:rPr lang="ro-RO" dirty="0"/>
              <a:t> tabloul de produse </a:t>
            </a:r>
            <a:r>
              <a:rPr lang="ro-RO"/>
              <a:t>creat anterior</a:t>
            </a:r>
            <a:endParaRPr lang="ro-RO" dirty="0"/>
          </a:p>
          <a:p>
            <a:r>
              <a:rPr lang="ro-RO" dirty="0"/>
              <a:t>Creați 3 tabele de vânzări care conțin numele produselor ca index și coloanele cantitatea vândută, data</a:t>
            </a:r>
          </a:p>
          <a:p>
            <a:r>
              <a:rPr lang="ro-RO" dirty="0"/>
              <a:t>Generați un tablou nou care conține numele produsului, stocul actual, prețul, cantitatea vândută pe baza tabelelor anterioare</a:t>
            </a:r>
          </a:p>
          <a:p>
            <a:r>
              <a:rPr lang="ro-RO" dirty="0"/>
              <a:t>Generați un tablou nou de vânzări care s-a efectuat într-un interval de timp, care va conține numele produselor vândute, prețul, cantitatea vândută, data  </a:t>
            </a:r>
          </a:p>
        </p:txBody>
      </p:sp>
    </p:spTree>
    <p:extLst>
      <p:ext uri="{BB962C8B-B14F-4D97-AF65-F5344CB8AC3E}">
        <p14:creationId xmlns:p14="http://schemas.microsoft.com/office/powerpoint/2010/main" val="264306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2918</TotalTime>
  <Words>334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Serii pandas</vt:lpstr>
      <vt:lpstr>DataFrame</vt:lpstr>
      <vt:lpstr>Funcții pe tablouri</vt:lpstr>
      <vt:lpstr>Combinarea tablourilor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194</cp:revision>
  <dcterms:created xsi:type="dcterms:W3CDTF">2020-03-21T07:26:51Z</dcterms:created>
  <dcterms:modified xsi:type="dcterms:W3CDTF">2023-02-21T04:52:00Z</dcterms:modified>
</cp:coreProperties>
</file>