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github.com/wesm/pydata-book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andas-datareader.readthedocs.io/en/latest/remote_data.html#remote-data-enigma" TargetMode="External"/><Relationship Id="rId4" Type="http://schemas.openxmlformats.org/officeDocument/2006/relationships/hyperlink" Target="https://www.kaggle.com/unanimad/us-election-2020?select=president_county.cs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wesm/pydata-book/2nd-edition/examples/tips.csv" TargetMode="External"/><Relationship Id="rId2" Type="http://schemas.openxmlformats.org/officeDocument/2006/relationships/hyperlink" Target="https://github.com/wesm/pydata-book/blob/2nd-edition/examples/tips.csv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Citirea datelor din fișiere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6590" y="1466851"/>
            <a:ext cx="8629857" cy="4772024"/>
          </a:xfrm>
        </p:spPr>
        <p:txBody>
          <a:bodyPr>
            <a:normAutofit lnSpcReduction="10000"/>
          </a:bodyPr>
          <a:lstStyle/>
          <a:p>
            <a:r>
              <a:rPr lang="ro-RO" sz="2600" dirty="0"/>
              <a:t>Descărcarea datelor în format </a:t>
            </a:r>
            <a:r>
              <a:rPr lang="ro-RO" sz="2600" dirty="0" err="1"/>
              <a:t>csv</a:t>
            </a:r>
            <a:r>
              <a:rPr lang="ro-RO" sz="2600" dirty="0"/>
              <a:t>:</a:t>
            </a:r>
            <a:endParaRPr lang="ro-RO" sz="2600" dirty="0">
              <a:hlinkClick r:id="rId2"/>
            </a:endParaRPr>
          </a:p>
          <a:p>
            <a:pPr marL="457200" lvl="1" indent="0">
              <a:buNone/>
            </a:pPr>
            <a:r>
              <a:rPr lang="ro-RO" sz="2000" dirty="0">
                <a:hlinkClick r:id="rId2"/>
              </a:rPr>
              <a:t>http://github.com/wesm/pydata-book</a:t>
            </a:r>
            <a:endParaRPr lang="ro-RO" sz="2000" dirty="0"/>
          </a:p>
          <a:p>
            <a:pPr marL="457200" lvl="1" indent="0">
              <a:buNone/>
            </a:pPr>
            <a:r>
              <a:rPr lang="ro-RO" sz="2000" dirty="0">
                <a:hlinkClick r:id="rId3"/>
              </a:rPr>
              <a:t>https://www.kaggle.com/datasets</a:t>
            </a:r>
            <a:endParaRPr lang="ro-RO" sz="2000" dirty="0"/>
          </a:p>
          <a:p>
            <a:pPr marL="457200" lvl="1" indent="0">
              <a:buNone/>
            </a:pPr>
            <a:r>
              <a:rPr lang="ro-RO" sz="2000" dirty="0">
                <a:hlinkClick r:id="rId4"/>
              </a:rPr>
              <a:t>https://www.kaggle.com/unanimad/us-election-2020?select=president_county.csv</a:t>
            </a:r>
            <a:endParaRPr lang="ro-RO" sz="2000" dirty="0"/>
          </a:p>
          <a:p>
            <a:r>
              <a:rPr lang="ro-RO" sz="2600" dirty="0"/>
              <a:t>Instalarea modulului de citire date </a:t>
            </a:r>
            <a:r>
              <a:rPr lang="ro-RO" sz="2600" dirty="0" err="1"/>
              <a:t>URL</a:t>
            </a:r>
            <a:endParaRPr lang="ro-RO" sz="2600" dirty="0"/>
          </a:p>
          <a:p>
            <a:pPr marL="457200" lvl="1" indent="0">
              <a:buNone/>
            </a:pPr>
            <a:r>
              <a:rPr lang="ro-RO" sz="1500" dirty="0">
                <a:hlinkClick r:id="rId5"/>
              </a:rPr>
              <a:t>https://pandas-datareader.readthedocs.io/en/latest/remote_data.html#remote-data-enigma</a:t>
            </a:r>
            <a:endParaRPr lang="ro-RO" sz="1500" dirty="0"/>
          </a:p>
          <a:p>
            <a:pPr marL="457200" lvl="1" indent="0">
              <a:buNone/>
            </a:pPr>
            <a:r>
              <a:rPr lang="pt-BR" sz="2000" dirty="0"/>
              <a:t>conda install -c anaconda pandas-datareader</a:t>
            </a:r>
            <a:endParaRPr lang="ro-RO" sz="2200" dirty="0"/>
          </a:p>
          <a:p>
            <a:r>
              <a:rPr lang="ro-RO" sz="2600" dirty="0"/>
              <a:t>Descărcarea seriilor de timp publice:</a:t>
            </a:r>
          </a:p>
          <a:p>
            <a:pPr marL="457200" lvl="1" indent="0">
              <a:buNone/>
            </a:pPr>
            <a:r>
              <a:rPr lang="ro-RO" dirty="0"/>
              <a:t>import </a:t>
            </a:r>
            <a:r>
              <a:rPr lang="ro-RO" dirty="0" err="1"/>
              <a:t>pandas_datareader.data</a:t>
            </a:r>
            <a:r>
              <a:rPr lang="ro-RO" dirty="0"/>
              <a:t> as web</a:t>
            </a:r>
          </a:p>
          <a:p>
            <a:pPr marL="457200" lvl="1" indent="0">
              <a:buNone/>
            </a:pPr>
            <a:r>
              <a:rPr lang="ro-RO" dirty="0"/>
              <a:t>import </a:t>
            </a:r>
            <a:r>
              <a:rPr lang="ro-RO" dirty="0" err="1"/>
              <a:t>datetime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df</a:t>
            </a:r>
            <a:r>
              <a:rPr lang="ro-RO" dirty="0"/>
              <a:t> = </a:t>
            </a:r>
            <a:r>
              <a:rPr lang="ro-RO" dirty="0" err="1"/>
              <a:t>web.DataReader</a:t>
            </a:r>
            <a:r>
              <a:rPr lang="ro-RO" dirty="0"/>
              <a:t>('^DJI', '</a:t>
            </a:r>
            <a:r>
              <a:rPr lang="ro-RO" dirty="0" err="1"/>
              <a:t>stooq</a:t>
            </a:r>
            <a:r>
              <a:rPr lang="ro-RO" dirty="0"/>
              <a:t>')</a:t>
            </a:r>
          </a:p>
          <a:p>
            <a:pPr marL="457200" lvl="1" indent="0">
              <a:buNone/>
            </a:pPr>
            <a:r>
              <a:rPr lang="ro-RO" dirty="0"/>
              <a:t>print(</a:t>
            </a:r>
            <a:r>
              <a:rPr lang="ro-RO" dirty="0" err="1"/>
              <a:t>df.head</a:t>
            </a:r>
            <a:r>
              <a:rPr lang="ro-RO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238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12E8-3AF7-475F-B666-21F177B9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Procesarea datelor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81C3-BB82-40A9-A895-99CDA2B0A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0"/>
            <a:ext cx="8454983" cy="4880683"/>
          </a:xfrm>
        </p:spPr>
        <p:txBody>
          <a:bodyPr>
            <a:normAutofit fontScale="92500" lnSpcReduction="10000"/>
          </a:bodyPr>
          <a:lstStyle/>
          <a:p>
            <a:r>
              <a:rPr lang="ro-RO" sz="2200" dirty="0"/>
              <a:t>Citiți datele din tabela descărcată </a:t>
            </a:r>
          </a:p>
          <a:p>
            <a:pPr marL="0" indent="0">
              <a:buNone/>
            </a:pPr>
            <a:r>
              <a:rPr lang="ro-RO" sz="1800" dirty="0">
                <a:hlinkClick r:id="rId2"/>
              </a:rPr>
              <a:t>https://github.com/wesm/pydata-book/blob/2nd-edition/examples/tips.csv</a:t>
            </a:r>
            <a:endParaRPr lang="en-US" sz="1800" dirty="0"/>
          </a:p>
          <a:p>
            <a:r>
              <a:rPr lang="ro-RO" sz="1800" dirty="0"/>
              <a:t>Sau citiți direct de la </a:t>
            </a:r>
            <a:r>
              <a:rPr lang="ro-RO" sz="1800" dirty="0" err="1"/>
              <a:t>URL</a:t>
            </a:r>
            <a:endParaRPr lang="en-US" sz="1800" dirty="0"/>
          </a:p>
          <a:p>
            <a:pPr marL="0" indent="0">
              <a:buNone/>
            </a:pPr>
            <a:r>
              <a:rPr lang="ro-RO" sz="1800" dirty="0" err="1"/>
              <a:t>df</a:t>
            </a:r>
            <a:r>
              <a:rPr lang="ro-RO" sz="1800" dirty="0"/>
              <a:t> = </a:t>
            </a:r>
            <a:r>
              <a:rPr lang="ro-RO" sz="1800" dirty="0" err="1"/>
              <a:t>pd.read_csv</a:t>
            </a:r>
            <a:r>
              <a:rPr lang="ro-RO" sz="1800" dirty="0"/>
              <a:t>(</a:t>
            </a:r>
            <a:r>
              <a:rPr lang="en-US" sz="1800" dirty="0">
                <a:hlinkClick r:id="rId3"/>
              </a:rPr>
              <a:t>https://</a:t>
            </a:r>
            <a:r>
              <a:rPr lang="ro-RO" sz="1800" dirty="0">
                <a:hlinkClick r:id="rId3"/>
              </a:rPr>
              <a:t>raw.githubusercontent.com/</a:t>
            </a:r>
            <a:r>
              <a:rPr lang="ro-RO" sz="1800" dirty="0" err="1">
                <a:hlinkClick r:id="rId3"/>
              </a:rPr>
              <a:t>wesm</a:t>
            </a:r>
            <a:r>
              <a:rPr lang="ro-RO" sz="1800" dirty="0">
                <a:hlinkClick r:id="rId3"/>
              </a:rPr>
              <a:t>/</a:t>
            </a:r>
            <a:r>
              <a:rPr lang="ro-RO" sz="1800" dirty="0" err="1">
                <a:hlinkClick r:id="rId3"/>
              </a:rPr>
              <a:t>pydata-book</a:t>
            </a:r>
            <a:r>
              <a:rPr lang="ro-RO" sz="1800" dirty="0">
                <a:hlinkClick r:id="rId3"/>
              </a:rPr>
              <a:t>/</a:t>
            </a:r>
            <a:r>
              <a:rPr lang="ro-RO" sz="1800" dirty="0" err="1">
                <a:hlinkClick r:id="rId3"/>
              </a:rPr>
              <a:t>2nd-edition</a:t>
            </a:r>
            <a:r>
              <a:rPr lang="ro-RO" sz="1800" dirty="0">
                <a:hlinkClick r:id="rId3"/>
              </a:rPr>
              <a:t>/</a:t>
            </a:r>
            <a:r>
              <a:rPr lang="ro-RO" sz="1800" dirty="0" err="1">
                <a:hlinkClick r:id="rId3"/>
              </a:rPr>
              <a:t>examples</a:t>
            </a:r>
            <a:r>
              <a:rPr lang="ro-RO" sz="1800" dirty="0">
                <a:hlinkClick r:id="rId3"/>
              </a:rPr>
              <a:t>/tips.csv</a:t>
            </a:r>
            <a:r>
              <a:rPr lang="ro-RO" sz="1800" dirty="0"/>
              <a:t>)</a:t>
            </a:r>
          </a:p>
          <a:p>
            <a:r>
              <a:rPr lang="ro-RO" sz="2200" dirty="0"/>
              <a:t>Extrageți cele două serii corespunzătoare câmpurilor </a:t>
            </a:r>
            <a:r>
              <a:rPr lang="ro-RO" sz="2200" dirty="0" err="1"/>
              <a:t>total_bil</a:t>
            </a:r>
            <a:r>
              <a:rPr lang="ro-RO" sz="2200" dirty="0"/>
              <a:t>, tip</a:t>
            </a:r>
          </a:p>
          <a:p>
            <a:r>
              <a:rPr lang="ro-RO" sz="2200" dirty="0"/>
              <a:t>Realizați analiza statistică cu metoda </a:t>
            </a:r>
            <a:r>
              <a:rPr lang="ro-RO" sz="2200" dirty="0" err="1"/>
              <a:t>describe</a:t>
            </a:r>
            <a:r>
              <a:rPr lang="ro-RO" sz="2200" dirty="0"/>
              <a:t>()</a:t>
            </a:r>
          </a:p>
          <a:p>
            <a:r>
              <a:rPr lang="ro-RO" sz="2200" dirty="0"/>
              <a:t>Repetați operația utilizând citirea pe bucăți (</a:t>
            </a:r>
            <a:r>
              <a:rPr lang="ro-RO" sz="2200" dirty="0" err="1"/>
              <a:t>chunk</a:t>
            </a:r>
            <a:r>
              <a:rPr lang="ro-RO" sz="2200" dirty="0"/>
              <a:t>)</a:t>
            </a:r>
          </a:p>
          <a:p>
            <a:r>
              <a:rPr lang="ro-RO" sz="2200" dirty="0"/>
              <a:t>Folosind câmpul </a:t>
            </a:r>
            <a:r>
              <a:rPr lang="ro-RO" sz="2200" dirty="0" err="1"/>
              <a:t>day</a:t>
            </a:r>
            <a:r>
              <a:rPr lang="ro-RO" sz="2200" dirty="0"/>
              <a:t> ca și index agregați câmpurile  </a:t>
            </a:r>
            <a:r>
              <a:rPr lang="ro-RO" sz="2200" dirty="0" err="1"/>
              <a:t>total_bil</a:t>
            </a:r>
            <a:r>
              <a:rPr lang="ro-RO" sz="2200" dirty="0"/>
              <a:t>, tip pe zile și calculați:</a:t>
            </a:r>
          </a:p>
          <a:p>
            <a:pPr marL="457200" lvl="1" indent="0">
              <a:buNone/>
            </a:pPr>
            <a:r>
              <a:rPr lang="ro-RO" sz="1800" dirty="0"/>
              <a:t>min(), </a:t>
            </a:r>
            <a:r>
              <a:rPr lang="ro-RO" sz="1800" dirty="0" err="1"/>
              <a:t>max</a:t>
            </a:r>
            <a:r>
              <a:rPr lang="ro-RO" sz="1800" dirty="0"/>
              <a:t>(), </a:t>
            </a:r>
            <a:r>
              <a:rPr lang="ro-RO" sz="1800" dirty="0" err="1"/>
              <a:t>sum</a:t>
            </a:r>
            <a:r>
              <a:rPr lang="ro-RO" sz="1800" dirty="0"/>
              <a:t>(), </a:t>
            </a:r>
            <a:r>
              <a:rPr lang="ro-RO" sz="1800" dirty="0" err="1"/>
              <a:t>mean</a:t>
            </a:r>
            <a:r>
              <a:rPr lang="ro-RO" sz="1800" dirty="0"/>
              <a:t>(), median(), </a:t>
            </a:r>
            <a:r>
              <a:rPr lang="ro-RO" sz="1800" dirty="0" err="1"/>
              <a:t>std</a:t>
            </a:r>
            <a:r>
              <a:rPr lang="ro-RO" sz="1800" dirty="0"/>
              <a:t>(), var()</a:t>
            </a:r>
          </a:p>
          <a:p>
            <a:r>
              <a:rPr lang="ro-RO" sz="2200" dirty="0"/>
              <a:t>Calculați valoarea maximă și minimă pentru suma cheltuită pe zile pentru 3 persoane(</a:t>
            </a:r>
            <a:r>
              <a:rPr lang="ro-RO" sz="2200" dirty="0" err="1"/>
              <a:t>size</a:t>
            </a:r>
            <a:r>
              <a:rPr lang="ro-RO" sz="2200" dirty="0"/>
              <a:t>)</a:t>
            </a:r>
          </a:p>
          <a:p>
            <a:r>
              <a:rPr lang="ro-RO" sz="2200" dirty="0"/>
              <a:t>Extrageți înregistrările pentru care bacșișul depășește </a:t>
            </a:r>
            <a:r>
              <a:rPr lang="en-US" sz="2200" dirty="0"/>
              <a:t>media plus </a:t>
            </a:r>
            <a:r>
              <a:rPr lang="ro-RO" sz="2200" dirty="0"/>
              <a:t>de 2 ori deviația standard pentru ziua respectivă din săptămână</a:t>
            </a:r>
          </a:p>
        </p:txBody>
      </p:sp>
    </p:spTree>
    <p:extLst>
      <p:ext uri="{BB962C8B-B14F-4D97-AF65-F5344CB8AC3E}">
        <p14:creationId xmlns:p14="http://schemas.microsoft.com/office/powerpoint/2010/main" val="10878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5C9F-3FC2-4576-9DB6-25B37CEC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Tabele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5D26-7445-4B2E-B6DF-F49EE81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Descărcați și citiți datele din:</a:t>
            </a:r>
          </a:p>
          <a:p>
            <a:pPr marL="0" indent="0">
              <a:buNone/>
            </a:pPr>
            <a:r>
              <a:rPr lang="ro-RO" sz="1800" dirty="0"/>
              <a:t>https://raw.githubusercontent.com/jakevdp/data-CDCbirths/master/births.csv</a:t>
            </a:r>
          </a:p>
          <a:p>
            <a:r>
              <a:rPr lang="ro-RO" dirty="0"/>
              <a:t>Comparați numărul total de nașteri după luna nașterii </a:t>
            </a:r>
          </a:p>
          <a:p>
            <a:r>
              <a:rPr lang="ro-RO" dirty="0"/>
              <a:t>Calculați numărul mediu de nașteri în fiecare lună</a:t>
            </a:r>
          </a:p>
          <a:p>
            <a:r>
              <a:rPr lang="ro-RO" dirty="0"/>
              <a:t>Numărați zilele în care valoarea nașterilor este mai mică decât jumătatea valorii medii pentru luna respectivă</a:t>
            </a:r>
          </a:p>
        </p:txBody>
      </p:sp>
    </p:spTree>
    <p:extLst>
      <p:ext uri="{BB962C8B-B14F-4D97-AF65-F5344CB8AC3E}">
        <p14:creationId xmlns:p14="http://schemas.microsoft.com/office/powerpoint/2010/main" val="150495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20FB-15E4-4EA4-9136-4AFA54C8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Serii de 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8438-E3A6-4644-949B-435D87B3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Citiți seriile de timp pentru bursa</a:t>
            </a:r>
          </a:p>
          <a:p>
            <a:pPr marL="457200" lvl="1" indent="0">
              <a:buNone/>
            </a:pPr>
            <a:r>
              <a:rPr lang="ro-RO" sz="1800" dirty="0"/>
              <a:t>import </a:t>
            </a:r>
            <a:r>
              <a:rPr lang="ro-RO" sz="1800" dirty="0" err="1"/>
              <a:t>pandas_datareader.data</a:t>
            </a:r>
            <a:r>
              <a:rPr lang="ro-RO" sz="1800" dirty="0"/>
              <a:t> as web</a:t>
            </a:r>
          </a:p>
          <a:p>
            <a:pPr marL="457200" lvl="1" indent="0">
              <a:buNone/>
            </a:pPr>
            <a:r>
              <a:rPr lang="ro-RO" sz="1800" dirty="0" err="1"/>
              <a:t>df</a:t>
            </a:r>
            <a:r>
              <a:rPr lang="ro-RO" sz="1800" dirty="0"/>
              <a:t> = </a:t>
            </a:r>
            <a:r>
              <a:rPr lang="ro-RO" sz="1800" dirty="0" err="1"/>
              <a:t>web.DataReader</a:t>
            </a:r>
            <a:r>
              <a:rPr lang="ro-RO" sz="1800" dirty="0"/>
              <a:t>('^DJI', '</a:t>
            </a:r>
            <a:r>
              <a:rPr lang="ro-RO" sz="1800" dirty="0" err="1"/>
              <a:t>stooq</a:t>
            </a:r>
            <a:r>
              <a:rPr lang="ro-RO" sz="1800" dirty="0"/>
              <a:t>')</a:t>
            </a:r>
          </a:p>
          <a:p>
            <a:r>
              <a:rPr lang="ro-RO" dirty="0"/>
              <a:t>Calculați valoarea medie și deviația pentru valoarea de deschidere și volum </a:t>
            </a:r>
          </a:p>
          <a:p>
            <a:r>
              <a:rPr lang="ro-RO" dirty="0"/>
              <a:t>Reduceți numărul de elemente la o singură valoare pe lună prin mediere - calculați valoarea medie și deviația</a:t>
            </a:r>
          </a:p>
          <a:p>
            <a:r>
              <a:rPr lang="ro-RO" dirty="0"/>
              <a:t>Reduceți numărul de elemente la o singură valoare pe lună prin extragerea valorii din ziua 1 a fiecărei luni - calculați valoarea medie și deviația</a:t>
            </a:r>
          </a:p>
          <a:p>
            <a:r>
              <a:rPr lang="ro-RO" dirty="0"/>
              <a:t>Eliminați elementele extreme media +- 3*deviație</a:t>
            </a:r>
          </a:p>
          <a:p>
            <a:r>
              <a:rPr lang="ro-RO" dirty="0"/>
              <a:t>Aplicați netezirea exponențială pe o fereastră de 7 zile pentru un an din </a:t>
            </a:r>
            <a:r>
              <a:rPr lang="ro-RO"/>
              <a:t>seria originală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179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424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Citirea datelor din fișiere</vt:lpstr>
      <vt:lpstr>Procesarea datelor </vt:lpstr>
      <vt:lpstr>Tabele pivot</vt:lpstr>
      <vt:lpstr>Serii de timp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192</cp:revision>
  <dcterms:created xsi:type="dcterms:W3CDTF">2020-03-21T07:26:51Z</dcterms:created>
  <dcterms:modified xsi:type="dcterms:W3CDTF">2021-02-17T17:08:19Z</dcterms:modified>
</cp:coreProperties>
</file>