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6" r:id="rId7"/>
    <p:sldId id="261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45EA94-35F5-488B-9ACD-A3ED149DA3ED}" v="16" dt="2024-01-07T12:20:47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71" autoAdjust="0"/>
  </p:normalViewPr>
  <p:slideViewPr>
    <p:cSldViewPr snapToGrid="0">
      <p:cViewPr varScale="1">
        <p:scale>
          <a:sx n="77" d="100"/>
          <a:sy n="77" d="100"/>
        </p:scale>
        <p:origin x="187" y="72"/>
      </p:cViewPr>
      <p:guideLst/>
    </p:cSldViewPr>
  </p:slideViewPr>
  <p:outlineViewPr>
    <p:cViewPr>
      <p:scale>
        <a:sx n="33" d="100"/>
        <a:sy n="33" d="100"/>
      </p:scale>
      <p:origin x="0" y="-4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4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9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6752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7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1465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25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61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6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3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8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9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6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2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8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2EA94-CB74-4651-A3FA-9C8F727FD6C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2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wid/co2-data/blob/master/owid-co2-data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35667" y="1281413"/>
            <a:ext cx="7766936" cy="164630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 Visualization Project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47432" y="3156312"/>
            <a:ext cx="7766936" cy="2518931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Subject: 47451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</a:t>
            </a:r>
          </a:p>
          <a:p>
            <a:pPr algn="ctr"/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Anisjon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Berdiev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ID: 09893014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1/7/2024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77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Problem 1: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2" algn="just"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problem you want to solve in data analysis? </a:t>
            </a:r>
          </a:p>
          <a:p>
            <a:pPr marL="0" lvl="2" indent="0" algn="just">
              <a:spcBef>
                <a:spcPts val="1000"/>
              </a:spcBef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CO2 emissions data to find core issues and contributors.</a:t>
            </a:r>
          </a:p>
          <a:p>
            <a:pPr marL="228600" lvl="2" algn="just"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dataset for data analysis? </a:t>
            </a:r>
          </a:p>
          <a:p>
            <a:pPr marL="0" lvl="2" indent="0" algn="just">
              <a:spcBef>
                <a:spcPts val="1000"/>
              </a:spcBef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World in Data Carbon Emissions </a:t>
            </a:r>
          </a:p>
          <a:p>
            <a:pPr marL="228600" lvl="2" algn="just"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download link URL? (Please clearly marked the download URL link of your dataset)</a:t>
            </a:r>
          </a:p>
          <a:p>
            <a:pPr marL="0" lvl="2" indent="0" algn="just">
              <a:spcBef>
                <a:spcPts val="10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https://github.com/owid/co2-data/blob/master/owid-co2-data.csv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 algn="just">
              <a:spcBef>
                <a:spcPts val="100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21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Problem 1: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2"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tool do you use to visualize the results of your data analysis? </a:t>
            </a:r>
          </a:p>
          <a:p>
            <a:pPr marL="457200" lvl="2" indent="-457200"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Pandas (in requirements.txt)</a:t>
            </a:r>
          </a:p>
          <a:p>
            <a:pPr marL="457200" lvl="2" indent="-457200"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interactive lib so please run it 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images are just screenshots.</a:t>
            </a:r>
          </a:p>
          <a:p>
            <a:pPr marL="457200" lvl="2" indent="-457200"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deployment</a:t>
            </a:r>
          </a:p>
          <a:p>
            <a:pPr marL="228600" lvl="2"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file name?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09893014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_DataVisualization_Project.py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>
              <a:spcBef>
                <a:spcPts val="1000"/>
              </a:spcBef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56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Tablue</a:t>
            </a:r>
            <a:r>
              <a:rPr lang="en-US" sz="3700" dirty="0"/>
              <a:t>: V</a:t>
            </a:r>
            <a:r>
              <a:rPr lang="en-US" sz="3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isual analysis result</a:t>
            </a:r>
          </a:p>
        </p:txBody>
      </p:sp>
      <p:pic>
        <p:nvPicPr>
          <p:cNvPr id="5" name="Picture 4" descr="A close-up of a map&#10;&#10;Description automatically generated">
            <a:extLst>
              <a:ext uri="{FF2B5EF4-FFF2-40B4-BE49-F238E27FC236}">
                <a16:creationId xmlns:a16="http://schemas.microsoft.com/office/drawing/2014/main" id="{9E4D7EF1-67A3-6BB3-FEB6-A56E1DA3E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73" y="934222"/>
            <a:ext cx="8248623" cy="3299450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</p:spTree>
    <p:extLst>
      <p:ext uri="{BB962C8B-B14F-4D97-AF65-F5344CB8AC3E}">
        <p14:creationId xmlns:p14="http://schemas.microsoft.com/office/powerpoint/2010/main" val="419215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 visual analysis result of problem 1</a:t>
            </a:r>
          </a:p>
        </p:txBody>
      </p:sp>
      <p:pic>
        <p:nvPicPr>
          <p:cNvPr id="5" name="Picture 4" descr="A close-up of a map&#10;&#10;Description automatically generated">
            <a:extLst>
              <a:ext uri="{FF2B5EF4-FFF2-40B4-BE49-F238E27FC236}">
                <a16:creationId xmlns:a16="http://schemas.microsoft.com/office/drawing/2014/main" id="{9E4D7EF1-67A3-6BB3-FEB6-A56E1DA3E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73" y="934222"/>
            <a:ext cx="8248623" cy="3299450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pic>
        <p:nvPicPr>
          <p:cNvPr id="4" name="Picture 3" descr="A graph with dots and lines&#10;&#10;Description automatically generated">
            <a:extLst>
              <a:ext uri="{FF2B5EF4-FFF2-40B4-BE49-F238E27FC236}">
                <a16:creationId xmlns:a16="http://schemas.microsoft.com/office/drawing/2014/main" id="{E2D65F7E-8DA6-139F-D14F-465D442A5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621"/>
            <a:ext cx="12192000" cy="5622758"/>
          </a:xfrm>
          <a:prstGeom prst="rect">
            <a:avLst/>
          </a:prstGeom>
        </p:spPr>
      </p:pic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C8005635-92E8-62EE-7E0E-2476314DA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1997"/>
            <a:ext cx="12192000" cy="52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3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O2 per capita">
            <a:extLst>
              <a:ext uri="{FF2B5EF4-FFF2-40B4-BE49-F238E27FC236}">
                <a16:creationId xmlns:a16="http://schemas.microsoft.com/office/drawing/2014/main" id="{C328FE74-97EE-490D-9D94-07CD1468C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1867"/>
            <a:ext cx="12192000" cy="5254265"/>
          </a:xfrm>
          <a:prstGeom prst="rect">
            <a:avLst/>
          </a:prstGeom>
        </p:spPr>
      </p:pic>
      <p:pic>
        <p:nvPicPr>
          <p:cNvPr id="4" name="Picture 3" descr="A map of the world&#10;&#10;Description automatically generated">
            <a:extLst>
              <a:ext uri="{FF2B5EF4-FFF2-40B4-BE49-F238E27FC236}">
                <a16:creationId xmlns:a16="http://schemas.microsoft.com/office/drawing/2014/main" id="{72D71836-CE0B-8B17-8D1F-43E7752E6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8365"/>
            <a:ext cx="12192000" cy="5241270"/>
          </a:xfrm>
          <a:prstGeom prst="rect">
            <a:avLst/>
          </a:prstGeom>
        </p:spPr>
      </p:pic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346654DF-4168-E22C-567A-303BB56806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8365"/>
            <a:ext cx="12192000" cy="52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 visual analysis result of problem 1</a:t>
            </a:r>
          </a:p>
        </p:txBody>
      </p:sp>
      <p:pic>
        <p:nvPicPr>
          <p:cNvPr id="5" name="Picture 4" descr="A close-up of a map&#10;&#10;Description automatically generated">
            <a:extLst>
              <a:ext uri="{FF2B5EF4-FFF2-40B4-BE49-F238E27FC236}">
                <a16:creationId xmlns:a16="http://schemas.microsoft.com/office/drawing/2014/main" id="{9E4D7EF1-67A3-6BB3-FEB6-A56E1DA3E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73" y="934222"/>
            <a:ext cx="8248623" cy="3299450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pic>
        <p:nvPicPr>
          <p:cNvPr id="4" name="Picture 3" descr="A graph with a line going up&#10;&#10;Description automatically generated">
            <a:extLst>
              <a:ext uri="{FF2B5EF4-FFF2-40B4-BE49-F238E27FC236}">
                <a16:creationId xmlns:a16="http://schemas.microsoft.com/office/drawing/2014/main" id="{838DABED-7A3A-9DD1-6076-FAFEF112D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621"/>
            <a:ext cx="12192000" cy="5622758"/>
          </a:xfrm>
          <a:prstGeom prst="rect">
            <a:avLst/>
          </a:prstGeom>
        </p:spPr>
      </p:pic>
      <p:pic>
        <p:nvPicPr>
          <p:cNvPr id="6" name="Picture 5" descr="A map of the world&#10;&#10;Description automatically generated">
            <a:extLst>
              <a:ext uri="{FF2B5EF4-FFF2-40B4-BE49-F238E27FC236}">
                <a16:creationId xmlns:a16="http://schemas.microsoft.com/office/drawing/2014/main" id="{14671B77-14EC-4BAA-0A10-CD7850040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8365"/>
            <a:ext cx="12192000" cy="52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15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 visual analysis result of problem 1</a:t>
            </a:r>
          </a:p>
        </p:txBody>
      </p:sp>
      <p:pic>
        <p:nvPicPr>
          <p:cNvPr id="5" name="Picture 4" descr="A close-up of a map&#10;&#10;Description automatically generated">
            <a:extLst>
              <a:ext uri="{FF2B5EF4-FFF2-40B4-BE49-F238E27FC236}">
                <a16:creationId xmlns:a16="http://schemas.microsoft.com/office/drawing/2014/main" id="{9E4D7EF1-67A3-6BB3-FEB6-A56E1DA3E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73" y="934222"/>
            <a:ext cx="8248623" cy="3299450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pic>
        <p:nvPicPr>
          <p:cNvPr id="4" name="Picture 3" descr="A map of the world&#10;&#10;Description automatically generated">
            <a:extLst>
              <a:ext uri="{FF2B5EF4-FFF2-40B4-BE49-F238E27FC236}">
                <a16:creationId xmlns:a16="http://schemas.microsoft.com/office/drawing/2014/main" id="{35A246D5-CFEE-B69C-FAB2-9031DF36A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621"/>
            <a:ext cx="12192000" cy="5622758"/>
          </a:xfrm>
          <a:prstGeom prst="rect">
            <a:avLst/>
          </a:prstGeom>
        </p:spPr>
      </p:pic>
      <p:pic>
        <p:nvPicPr>
          <p:cNvPr id="6" name="Picture 5" descr="A graph on a screen&#10;&#10;Description automatically generated">
            <a:extLst>
              <a:ext uri="{FF2B5EF4-FFF2-40B4-BE49-F238E27FC236}">
                <a16:creationId xmlns:a16="http://schemas.microsoft.com/office/drawing/2014/main" id="{4BCBE5DB-BDAA-B933-5BC7-D27620B43D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" y="682508"/>
            <a:ext cx="12192000" cy="52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9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visual analysis result of problem 1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conclusion of data analysis insights obtained through visual charts?</a:t>
            </a:r>
          </a:p>
          <a:p>
            <a:pPr marL="457200" lvl="2" indent="-457200">
              <a:spcBef>
                <a:spcPts val="1000"/>
              </a:spcBef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with the largest economies account for the most CO2 emissions </a:t>
            </a:r>
          </a:p>
          <a:p>
            <a:pPr marL="457200" lvl="2" indent="-457200">
              <a:spcBef>
                <a:spcPts val="1000"/>
              </a:spcBef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Largest industrial sectors emitting carbon are Coal, Oil, and Others</a:t>
            </a:r>
          </a:p>
          <a:p>
            <a:pPr marL="457200" lvl="2" indent="-457200">
              <a:spcBef>
                <a:spcPts val="1000"/>
              </a:spcBef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Carbon emissions and global temperature correlate </a:t>
            </a:r>
          </a:p>
          <a:p>
            <a:pPr marL="0" lvl="2" indent="0">
              <a:spcBef>
                <a:spcPts val="100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-457200">
              <a:spcBef>
                <a:spcPts val="1000"/>
              </a:spcBef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97904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5627</TotalTime>
  <Words>233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多面向</vt:lpstr>
      <vt:lpstr>Data Visualization Project </vt:lpstr>
      <vt:lpstr>Data Visualization Problem 1: </vt:lpstr>
      <vt:lpstr>Data Visualization Problem 1: </vt:lpstr>
      <vt:lpstr>Tablue: Visual analysis result</vt:lpstr>
      <vt:lpstr>The visual analysis result of problem 1</vt:lpstr>
      <vt:lpstr>PowerPoint Presentation</vt:lpstr>
      <vt:lpstr>The visual analysis result of problem 1</vt:lpstr>
      <vt:lpstr>The visual analysis result of problem 1</vt:lpstr>
      <vt:lpstr>The visual analysis result of problem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Project</dc:title>
  <dc:creator>mcu</dc:creator>
  <cp:lastModifiedBy>Anisjon Berdiev</cp:lastModifiedBy>
  <cp:revision>8</cp:revision>
  <dcterms:created xsi:type="dcterms:W3CDTF">2022-11-16T02:40:28Z</dcterms:created>
  <dcterms:modified xsi:type="dcterms:W3CDTF">2024-01-11T08:12:34Z</dcterms:modified>
</cp:coreProperties>
</file>