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5EA94-35F5-488B-9ACD-A3ED149DA3ED}" v="16" dt="2024-01-07T12:20:47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71" autoAdjust="0"/>
  </p:normalViewPr>
  <p:slideViewPr>
    <p:cSldViewPr snapToGrid="0">
      <p:cViewPr varScale="1">
        <p:scale>
          <a:sx n="77" d="100"/>
          <a:sy n="77" d="100"/>
        </p:scale>
        <p:origin x="250" y="72"/>
      </p:cViewPr>
      <p:guideLst/>
    </p:cSldViewPr>
  </p:slideViewPr>
  <p:outlineViewPr>
    <p:cViewPr>
      <p:scale>
        <a:sx n="33" d="100"/>
        <a:sy n="33" d="100"/>
      </p:scale>
      <p:origin x="0" y="-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7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46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EA94-CB74-4651-A3FA-9C8F727FD6C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2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2-data/blob/master/owid-co2-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5667" y="1281413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Visualization Project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7432" y="3156312"/>
            <a:ext cx="7766936" cy="2518931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47451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  <a:p>
            <a:pPr algn="ctr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Anisjon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Berdiev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09893014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1/7/2024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7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conclusion of data analysis insights obtained through visual charts?</a:t>
            </a:r>
          </a:p>
          <a:p>
            <a:pPr marL="457200" lvl="2" indent="-457200">
              <a:spcBef>
                <a:spcPts val="100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the largest economies account for most CO2 emissions </a:t>
            </a:r>
          </a:p>
          <a:p>
            <a:pPr marL="457200" lvl="2" indent="-457200">
              <a:spcBef>
                <a:spcPts val="100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industrial sectors emitting carbon are Coal, Oil, and Others</a:t>
            </a:r>
          </a:p>
          <a:p>
            <a:pPr marL="457200" lvl="2" indent="-457200">
              <a:spcBef>
                <a:spcPts val="100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emissions and global temperature correlate 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>
              <a:spcBef>
                <a:spcPts val="1000"/>
              </a:spcBef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7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 algn="just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want to solve in data analysis? 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CO2 emissions data to find core issues and contributors.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dataset for data analysis? 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World in Data Carbon Emissions 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download link URL? (Please clearly marked the download URL link of your dataset)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https://github.com/owid/co2-data/blob/master/owid-co2-data.csv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spcBef>
                <a:spcPts val="10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tool do you use to visualize the results of your data analysis? 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Pandas (in requirements.txt)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interactive lib so please run it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images are just screenshots.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file name?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09893014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_DataVisualization_Project.py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visual analysis result of problem 1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41921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visual analysis result of problem 1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" name="Picture 3" descr="A graph with dots and lines&#10;&#10;Description automatically generated">
            <a:extLst>
              <a:ext uri="{FF2B5EF4-FFF2-40B4-BE49-F238E27FC236}">
                <a16:creationId xmlns:a16="http://schemas.microsoft.com/office/drawing/2014/main" id="{E2D65F7E-8DA6-139F-D14F-465D442A5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21"/>
            <a:ext cx="12192000" cy="56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visual analysis result of problem 1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838DABED-7A3A-9DD1-6076-FAFEF112D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21"/>
            <a:ext cx="12192000" cy="56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visual analysis result of problem 1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35A246D5-CFEE-B69C-FAB2-9031DF36A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21"/>
            <a:ext cx="12192000" cy="56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9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visual analysis result of problem 1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" name="Picture 3" descr="A graph of a graph">
            <a:extLst>
              <a:ext uri="{FF2B5EF4-FFF2-40B4-BE49-F238E27FC236}">
                <a16:creationId xmlns:a16="http://schemas.microsoft.com/office/drawing/2014/main" id="{61469F54-44BA-3C8C-EF2C-7F23BFD2F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21"/>
            <a:ext cx="12192000" cy="56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visual analysis result of problem 1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" name="Picture 3" descr="A graph of a graph">
            <a:extLst>
              <a:ext uri="{FF2B5EF4-FFF2-40B4-BE49-F238E27FC236}">
                <a16:creationId xmlns:a16="http://schemas.microsoft.com/office/drawing/2014/main" id="{61469F54-44BA-3C8C-EF2C-7F23BFD2F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21"/>
            <a:ext cx="12192000" cy="562275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5FAADF-AC0C-F53F-681A-E456F8896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21"/>
            <a:ext cx="12192000" cy="56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045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4853</TotalTime>
  <Words>245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多面向</vt:lpstr>
      <vt:lpstr>Data Visualization Project </vt:lpstr>
      <vt:lpstr>Data Visualization Problem 1: </vt:lpstr>
      <vt:lpstr>Data Visualization Problem 1: 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Project</dc:title>
  <dc:creator>mcu</dc:creator>
  <cp:lastModifiedBy>ANISJON BERDIEV 09893014</cp:lastModifiedBy>
  <cp:revision>7</cp:revision>
  <dcterms:created xsi:type="dcterms:W3CDTF">2022-11-16T02:40:28Z</dcterms:created>
  <dcterms:modified xsi:type="dcterms:W3CDTF">2024-01-07T12:20:54Z</dcterms:modified>
</cp:coreProperties>
</file>