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1"/>
  </p:notesMasterIdLst>
  <p:sldIdLst>
    <p:sldId id="256" r:id="rId5"/>
    <p:sldId id="258" r:id="rId6"/>
    <p:sldId id="277" r:id="rId7"/>
    <p:sldId id="282" r:id="rId8"/>
    <p:sldId id="275" r:id="rId9"/>
    <p:sldId id="266" r:id="rId10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36"/>
    <a:srgbClr val="00A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82" d="100"/>
          <a:sy n="82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50">
                <a:ea typeface="Calibri"/>
                <a:cs typeface="Calibri"/>
              </a:rPr>
              <a:t>The Title of this project is '</a:t>
            </a:r>
            <a:r>
              <a:rPr lang="en-US" sz="1650"/>
              <a:t>Head and Neck Cancer Dataset' with a focus on constructing meaningful Datasets for predicting treatment outcomes for Head and Neck Cancer using LLM.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37FE-F796-2E41-88C3-6EBCF174D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5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37FE-F796-2E41-88C3-6EBCF174D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5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37FE-F796-2E41-88C3-6EBCF174D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0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7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71" indent="0" algn="ctr">
              <a:buNone/>
              <a:defRPr sz="2667"/>
            </a:lvl2pPr>
            <a:lvl3pPr marL="1219342" indent="0" algn="ctr">
              <a:buNone/>
              <a:defRPr sz="2400"/>
            </a:lvl3pPr>
            <a:lvl4pPr marL="1829014" indent="0" algn="ctr">
              <a:buNone/>
              <a:defRPr sz="2134"/>
            </a:lvl4pPr>
            <a:lvl5pPr marL="2438685" indent="0" algn="ctr">
              <a:buNone/>
              <a:defRPr sz="2134"/>
            </a:lvl5pPr>
            <a:lvl6pPr marL="3048356" indent="0" algn="ctr">
              <a:buNone/>
              <a:defRPr sz="2134"/>
            </a:lvl6pPr>
            <a:lvl7pPr marL="3658027" indent="0" algn="ctr">
              <a:buNone/>
              <a:defRPr sz="2134"/>
            </a:lvl7pPr>
            <a:lvl8pPr marL="4267697" indent="0" algn="ctr">
              <a:buNone/>
              <a:defRPr sz="2134"/>
            </a:lvl8pPr>
            <a:lvl9pPr marL="487737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0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3744000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4416893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1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8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56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2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69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37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2412000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5" y="2412000"/>
            <a:ext cx="6655766" cy="6445420"/>
          </a:xfrm>
        </p:spPr>
        <p:txBody>
          <a:bodyPr/>
          <a:lstStyle>
            <a:lvl1pPr>
              <a:lnSpc>
                <a:spcPts val="4300"/>
              </a:lnSpc>
              <a:defRPr sz="2500" b="1"/>
            </a:lvl1pPr>
            <a:lvl2pPr>
              <a:lnSpc>
                <a:spcPts val="4300"/>
              </a:lnSpc>
              <a:defRPr sz="2500" b="1"/>
            </a:lvl2pPr>
            <a:lvl3pPr>
              <a:lnSpc>
                <a:spcPts val="4300"/>
              </a:lnSpc>
              <a:defRPr sz="2500" b="1"/>
            </a:lvl3pPr>
            <a:lvl4pPr>
              <a:lnSpc>
                <a:spcPts val="4300"/>
              </a:lnSpc>
              <a:defRPr sz="2500" b="1"/>
            </a:lvl4pPr>
            <a:lvl5pPr>
              <a:lnSpc>
                <a:spcPts val="4300"/>
              </a:lnSpc>
              <a:defRPr sz="25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0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3" y="2412000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3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0000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0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7" y="9360000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US"/>
              <a:t>CS4222: Software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3" y="9360000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6" r:id="rId3"/>
    <p:sldLayoutId id="2147483668" r:id="rId4"/>
    <p:sldLayoutId id="2147483663" r:id="rId5"/>
    <p:sldLayoutId id="2147483671" r:id="rId6"/>
    <p:sldLayoutId id="2147483673" r:id="rId7"/>
    <p:sldLayoutId id="2147483660" r:id="rId8"/>
    <p:sldLayoutId id="2147483661" r:id="rId9"/>
    <p:sldLayoutId id="2147483669" r:id="rId10"/>
    <p:sldLayoutId id="2147483670" r:id="rId11"/>
    <p:sldLayoutId id="2147483672" r:id="rId12"/>
  </p:sldLayoutIdLst>
  <p:hf sldNum="0" hdr="0" dt="0"/>
  <p:txStyles>
    <p:titleStyle>
      <a:lvl1pPr algn="l" defTabSz="1219342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35" indent="-304835" algn="l" defTabSz="12193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506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78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849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520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191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62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34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05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1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7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858" y="4249033"/>
            <a:ext cx="15215095" cy="29474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/>
              </a:rPr>
              <a:t>Team Name: Tentative 2</a:t>
            </a:r>
            <a:br>
              <a:rPr lang="en-US" sz="4000" dirty="0">
                <a:latin typeface="Georgia"/>
              </a:rPr>
            </a:br>
            <a:br>
              <a:rPr lang="en-US" sz="4000" dirty="0"/>
            </a:br>
            <a:r>
              <a:rPr lang="en-US" sz="4000" dirty="0">
                <a:latin typeface="Georgia"/>
              </a:rPr>
              <a:t>Problem statement: 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361-F4D6-E44D-BA05-8CE0226C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58" y="6320347"/>
            <a:ext cx="10080000" cy="1752227"/>
          </a:xfrm>
        </p:spPr>
        <p:txBody>
          <a:bodyPr>
            <a:normAutofit/>
          </a:bodyPr>
          <a:lstStyle/>
          <a:p>
            <a:r>
              <a:rPr lang="en-US" dirty="0">
                <a:latin typeface="Georgia"/>
              </a:rPr>
              <a:t>Names of Team Members :</a:t>
            </a:r>
          </a:p>
          <a:p>
            <a:r>
              <a:rPr lang="en-US" dirty="0" err="1">
                <a:latin typeface="Georgia"/>
              </a:rPr>
              <a:t>Aia</a:t>
            </a:r>
            <a:r>
              <a:rPr lang="en-US" dirty="0">
                <a:latin typeface="Georgia"/>
              </a:rPr>
              <a:t> Al </a:t>
            </a:r>
            <a:r>
              <a:rPr lang="en-US" dirty="0" err="1">
                <a:latin typeface="Georgia"/>
              </a:rPr>
              <a:t>Mansori</a:t>
            </a:r>
            <a:r>
              <a:rPr lang="en-US" dirty="0">
                <a:latin typeface="Georgia"/>
              </a:rPr>
              <a:t>, Thelma Ofoegbu, </a:t>
            </a:r>
            <a:r>
              <a:rPr lang="en-US" dirty="0" err="1">
                <a:latin typeface="Georgia"/>
              </a:rPr>
              <a:t>Aishat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Yusuff</a:t>
            </a:r>
            <a:r>
              <a:rPr lang="en-US" dirty="0">
                <a:latin typeface="Georgia"/>
              </a:rPr>
              <a:t>, Maya </a:t>
            </a:r>
            <a:r>
              <a:rPr lang="en-US" dirty="0" err="1">
                <a:latin typeface="Georgia"/>
              </a:rPr>
              <a:t>Niessen</a:t>
            </a:r>
            <a:r>
              <a:rPr lang="en-US" dirty="0">
                <a:latin typeface="Georgia"/>
              </a:rPr>
              <a:t>,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C500C-50F0-E0F2-1E85-9ECF122A6AA4}"/>
              </a:ext>
            </a:extLst>
          </p:cNvPr>
          <p:cNvSpPr txBox="1"/>
          <p:nvPr/>
        </p:nvSpPr>
        <p:spPr>
          <a:xfrm>
            <a:off x="268965" y="8796084"/>
            <a:ext cx="14398757" cy="124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Disclaimer – The timings for each slides are  indicative. Students can distribute the total time of 5 mins according to their pace, ensuring they cover contents for each of the slide. The titles for the slides will be the same as in the template provided.</a:t>
            </a:r>
          </a:p>
        </p:txBody>
      </p:sp>
    </p:spTree>
    <p:extLst>
      <p:ext uri="{BB962C8B-B14F-4D97-AF65-F5344CB8AC3E}">
        <p14:creationId xmlns:p14="http://schemas.microsoft.com/office/powerpoint/2010/main" val="12592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F146-1C4B-E4AE-6723-7EEEA66F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15" y="500260"/>
            <a:ext cx="14022170" cy="104295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Georgia"/>
              </a:rPr>
              <a:t>Data Structure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644BC-0C11-EC9D-165C-7000252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1D23F1-B451-7118-8C66-1927F51B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List of Dictionaries: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Why: Able to store different types of data with their key &amp; values for easy accessing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Heap Sort: for sorting, due to shorter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35055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64F2FEF-7453-B979-BDAE-32D68DFF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98" y="564119"/>
            <a:ext cx="14022170" cy="966508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Functions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B5423-1C11-32DC-C9BF-6A017EC7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F68A8-9F85-0DBC-DD80-050AF9AD5081}"/>
              </a:ext>
            </a:extLst>
          </p:cNvPr>
          <p:cNvSpPr txBox="1"/>
          <p:nvPr/>
        </p:nvSpPr>
        <p:spPr>
          <a:xfrm>
            <a:off x="1113183" y="3192873"/>
            <a:ext cx="13517217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print_sorted_students</a:t>
            </a:r>
            <a:r>
              <a:rPr lang="en-US" dirty="0"/>
              <a:t>() -&gt; prints students sorted by last name</a:t>
            </a:r>
          </a:p>
          <a:p>
            <a:r>
              <a:rPr lang="en-US" dirty="0"/>
              <a:t>print_searchTop5() -&gt; prints top 5 students per module using sort method</a:t>
            </a:r>
          </a:p>
          <a:p>
            <a:r>
              <a:rPr lang="en-US" dirty="0" err="1"/>
              <a:t>print_max_distribution</a:t>
            </a:r>
            <a:r>
              <a:rPr lang="en-US" dirty="0"/>
              <a:t>() -&gt; not enough time to complete, was supposed to plot the distribution of grades </a:t>
            </a:r>
          </a:p>
          <a:p>
            <a:r>
              <a:rPr lang="en-US" dirty="0" err="1"/>
              <a:t>plotTime_Complexity</a:t>
            </a:r>
            <a:r>
              <a:rPr lang="en-US" dirty="0"/>
              <a:t>() -&gt; plot time taken for search &amp; sort method</a:t>
            </a:r>
          </a:p>
          <a:p>
            <a:r>
              <a:rPr lang="en-US" dirty="0"/>
              <a:t>prepopulate() -&gt; loads students from csv file</a:t>
            </a:r>
          </a:p>
          <a:p>
            <a:r>
              <a:rPr lang="en-US" dirty="0" err="1"/>
              <a:t>addGrade</a:t>
            </a:r>
            <a:r>
              <a:rPr lang="en-US" dirty="0"/>
              <a:t>() -&gt; Calculates grade for each student</a:t>
            </a:r>
          </a:p>
        </p:txBody>
      </p:sp>
    </p:spTree>
    <p:extLst>
      <p:ext uri="{BB962C8B-B14F-4D97-AF65-F5344CB8AC3E}">
        <p14:creationId xmlns:p14="http://schemas.microsoft.com/office/powerpoint/2010/main" val="130614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20DB-D140-673F-4023-3D48A39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97" y="819356"/>
            <a:ext cx="14022170" cy="1042950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Georgia"/>
              </a:rPr>
              <a:t>Visualizations 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0F4B7-3314-F1B9-49CC-BB431462BB0B}"/>
              </a:ext>
            </a:extLst>
          </p:cNvPr>
          <p:cNvSpPr/>
          <p:nvPr/>
        </p:nvSpPr>
        <p:spPr>
          <a:xfrm>
            <a:off x="9418449" y="4755646"/>
            <a:ext cx="2894961" cy="76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348627-70BD-06C6-C48F-1F3A0FE9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pic>
        <p:nvPicPr>
          <p:cNvPr id="4" name="Picture 3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BD7B12B-7EF3-B459-7804-DF399B41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62" y="1573305"/>
            <a:ext cx="9810063" cy="73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E37308-A6F8-75FD-4AA7-26914F8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CS4222: Software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A09430-BC04-7EFE-90BA-4A5888D5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another option: efficient in searching through large amount of data</a:t>
            </a:r>
          </a:p>
          <a:p>
            <a:endParaRPr lang="en-US" dirty="0"/>
          </a:p>
          <a:p>
            <a:r>
              <a:rPr lang="en-US" dirty="0"/>
              <a:t>Sorting medical records is another domain where the chosen structure could prove useful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3BA4A-ECEA-D21D-D8E1-2BC7B29475D8}"/>
              </a:ext>
            </a:extLst>
          </p:cNvPr>
          <p:cNvSpPr txBox="1"/>
          <p:nvPr/>
        </p:nvSpPr>
        <p:spPr>
          <a:xfrm>
            <a:off x="597159" y="541176"/>
            <a:ext cx="1246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5336"/>
                </a:solidFill>
                <a:latin typeface="Georgia" panose="02040502050405020303" pitchFamily="18" charset="0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40165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70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-PowerPoint-template [Read-Only]" id="{F275B9C6-5FB0-4213-B88D-0C565D1FFB30}" vid="{E8EEC08B-D578-44C4-87F3-72F5A4D9A0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67B164394582067246AF54C877" ma:contentTypeVersion="15" ma:contentTypeDescription="Create a new document." ma:contentTypeScope="" ma:versionID="e5b489c6660ab6c234d41a8f91d4ca9a">
  <xsd:schema xmlns:xsd="http://www.w3.org/2001/XMLSchema" xmlns:xs="http://www.w3.org/2001/XMLSchema" xmlns:p="http://schemas.microsoft.com/office/2006/metadata/properties" xmlns:ns2="090dbce1-bdd1-4155-a5ca-2e0f91dfb059" xmlns:ns3="77cc4787-355f-4046-9859-e106b1aec91d" targetNamespace="http://schemas.microsoft.com/office/2006/metadata/properties" ma:root="true" ma:fieldsID="de5c09af4db2ce2a868bcc3327cf2bee" ns2:_="" ns3:_="">
    <xsd:import namespace="090dbce1-bdd1-4155-a5ca-2e0f91dfb059"/>
    <xsd:import namespace="77cc4787-355f-4046-9859-e106b1aec9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dbce1-bdd1-4155-a5ca-2e0f91dfb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910f980-e4f4-45de-9314-4559498517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c4787-355f-4046-9859-e106b1aec91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22572fc-90fe-447f-ae80-b977e409a15a}" ma:internalName="TaxCatchAll" ma:showField="CatchAllData" ma:web="77cc4787-355f-4046-9859-e106b1aec9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90dbce1-bdd1-4155-a5ca-2e0f91dfb059">
      <Terms xmlns="http://schemas.microsoft.com/office/infopath/2007/PartnerControls"/>
    </lcf76f155ced4ddcb4097134ff3c332f>
    <TaxCatchAll xmlns="77cc4787-355f-4046-9859-e106b1aec91d" xsi:nil="true"/>
    <SharedWithUsers xmlns="77cc4787-355f-4046-9859-e106b1aec91d">
      <UserInfo>
        <DisplayName/>
        <AccountId xsi:nil="true"/>
        <AccountType/>
      </UserInfo>
    </SharedWithUsers>
    <MediaLengthInSeconds xmlns="090dbce1-bdd1-4155-a5ca-2e0f91dfb059" xsi:nil="true"/>
  </documentManagement>
</p:properties>
</file>

<file path=customXml/itemProps1.xml><?xml version="1.0" encoding="utf-8"?>
<ds:datastoreItem xmlns:ds="http://schemas.openxmlformats.org/officeDocument/2006/customXml" ds:itemID="{A47F9092-BDA7-424C-B9CC-8BEFC49DF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7252B-56D6-46CF-AD5E-D805AEBBFA8B}">
  <ds:schemaRefs>
    <ds:schemaRef ds:uri="090dbce1-bdd1-4155-a5ca-2e0f91dfb059"/>
    <ds:schemaRef ds:uri="77cc4787-355f-4046-9859-e106b1aec9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8EA609-1291-4473-BFBC-F21AC1F4FF60}">
  <ds:schemaRefs>
    <ds:schemaRef ds:uri="090dbce1-bdd1-4155-a5ca-2e0f91dfb059"/>
    <ds:schemaRef ds:uri="77cc4787-355f-4046-9859-e106b1aec91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271</Words>
  <Application>Microsoft Macintosh PowerPoint</Application>
  <PresentationFormat>Custom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Helvetica</vt:lpstr>
      <vt:lpstr>Office Theme</vt:lpstr>
      <vt:lpstr>Team Name: Tentative 2  Problem statement: B</vt:lpstr>
      <vt:lpstr>Data Structure </vt:lpstr>
      <vt:lpstr>Functions </vt:lpstr>
      <vt:lpstr>Visualizations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catrionadowling@outlook.com</dc:creator>
  <cp:lastModifiedBy>ULStudent:MAYA SIOBHAN.NIESSEN</cp:lastModifiedBy>
  <cp:revision>11</cp:revision>
  <dcterms:created xsi:type="dcterms:W3CDTF">2021-10-26T11:13:35Z</dcterms:created>
  <dcterms:modified xsi:type="dcterms:W3CDTF">2024-05-01T13:06:40Z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0x010100D9151D67B164394582067246AF54C877</vt:lpwstr>
  </property>
  <property fmtid="{D5CDD505-2E9C-101B-9397-08002B2CF9AE}" pid="3" name="Order">
    <vt:r8>1064700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