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2F44-55D3-6542-A049-DBFDEEB9D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BF6F8-35E6-424D-A9C7-7247CA866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160E-38EE-8C47-AAFD-776193EC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E93C-0DAB-F54D-B49A-CE97CAE4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F035-8488-CA48-A2BC-6B452BB6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C372-B661-5048-9988-866E79DE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8207-9F72-C746-BE4D-55AE82172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387-4985-1E4D-A3FD-78734AFA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97ED-0520-3E4A-B18A-10FA6DB1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DDBF-D4CD-4B40-8722-2E617B5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3E78B-506B-D545-895E-5CF838BE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C7BDD-7C2D-4344-AD91-E8EC04D1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C0EB-7E84-DF4A-888F-12F28FF2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45532-8086-074B-8CCF-95EFEC6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5A73-CB21-7F4E-8550-02596146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25A4-9D00-AD4E-834A-34FCA0CC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3E8F-2CB2-1F4B-BC23-9151AAC4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E429-382D-9D4D-8A13-83D89B80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3EF5-298D-2F40-98B8-275C85C1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3E71-CA11-654D-9BBA-01C9E01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EA41-04F8-6444-9100-9466827E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FD8B-0532-8741-8AE8-F57A593A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FFC0-C66E-6F4C-B022-94EF8325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C597-61D9-3A44-B3BE-2C6AF9BA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6887F-1275-5C4E-8C09-423F681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D7C0-05F4-8F46-A22C-CFEC06FB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3914-53BA-544F-B6F3-62828172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35B31-F584-524F-B09C-5E591563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885E-35B4-9843-ADC1-F99588F6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FBF2-5E77-A640-93EC-C6F042D0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11E18-400E-6B49-BA99-8BFA6A29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E943-02B7-EF4A-AB75-26D3055F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A587-B9EF-8C4B-BDDE-05BACB34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E9F04-57B3-D14C-AC9C-E3C8BE8D3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0C367-454B-1648-9C37-2602101FB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D771D-3CDA-6B47-84BA-BB7AD10B0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DE44D-56E3-D94A-9424-6F070E01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373F0-9FE4-3B43-83B5-60400FCE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8FCF8-52D9-9A4B-B7B6-12602A3A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4363-B463-3644-AF8C-840E6338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74A7C-8F6B-2342-96F2-E60819C8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11AAA-DB4B-5044-A544-037F7053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41E20-E268-3643-A8C2-1923B9B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EA334-061B-4344-9CD8-4FBD3FB8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A3341-78B4-674A-A671-5C7891DD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1DC7-19FB-E742-BFA0-55E9602C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0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B1AA-6AC2-5C48-8ACF-04F30F5F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B5F9-1B8D-C24B-9878-30292C91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F903E-9FCF-7A4D-A409-2F5C42CF9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98AFF-C436-BE4F-B76F-ECDF690D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AFA67-3710-7C45-97A2-B357BA33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AB85-3E04-5C4C-A86C-9695B2E4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453A-6C19-1D4B-8519-7120F2F1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C23B6-3C20-A142-9BE0-5A7559E08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49F35-9BF1-BA4C-9BA4-B8A0A0F4A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B1E4-33FA-844D-8A13-FB07989D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EC3EF-05FD-E742-A7C8-AFC24828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B19-8988-0547-934C-6D035644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BCDE6-F3BB-F748-B472-D3C092AD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DA3E-2878-2945-A455-EC6C56BD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1EA4-45AF-9741-9EA2-B68BFE2FF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D7F2-6161-DB4F-AB9B-2C4B9C6AE27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5EA-D5E6-FA4F-8637-0E441B535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F4CE-3DCF-5641-8B10-F8399E490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5B08-11FC-854E-9811-15B0508A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8648-1EC4-C64B-84D1-2F39889F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5138"/>
            <a:ext cx="12087224" cy="33353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safety procedures have you put in place? </a:t>
            </a:r>
          </a:p>
        </p:txBody>
      </p:sp>
    </p:spTree>
    <p:extLst>
      <p:ext uri="{BB962C8B-B14F-4D97-AF65-F5344CB8AC3E}">
        <p14:creationId xmlns:p14="http://schemas.microsoft.com/office/powerpoint/2010/main" val="39894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8648-1EC4-C64B-84D1-2F39889F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5138"/>
            <a:ext cx="12192000" cy="3335337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Have you had any patients or staff test positive for COVID-19?</a:t>
            </a:r>
          </a:p>
        </p:txBody>
      </p:sp>
    </p:spTree>
    <p:extLst>
      <p:ext uri="{BB962C8B-B14F-4D97-AF65-F5344CB8AC3E}">
        <p14:creationId xmlns:p14="http://schemas.microsoft.com/office/powerpoint/2010/main" val="70086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8648-1EC4-C64B-84D1-2F39889F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5138"/>
            <a:ext cx="12192000" cy="3335337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Have you laid off employees due to the pandemic? If so, how did you help them transition to new jobs?</a:t>
            </a:r>
          </a:p>
        </p:txBody>
      </p:sp>
    </p:spTree>
    <p:extLst>
      <p:ext uri="{BB962C8B-B14F-4D97-AF65-F5344CB8AC3E}">
        <p14:creationId xmlns:p14="http://schemas.microsoft.com/office/powerpoint/2010/main" val="5564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8648-1EC4-C64B-84D1-2F39889F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5138"/>
            <a:ext cx="12192000" cy="3335337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Will your employees have the option to work remotely? And if so, how will working remotely affect their career and future opportunities? </a:t>
            </a:r>
          </a:p>
        </p:txBody>
      </p:sp>
    </p:spTree>
    <p:extLst>
      <p:ext uri="{BB962C8B-B14F-4D97-AF65-F5344CB8AC3E}">
        <p14:creationId xmlns:p14="http://schemas.microsoft.com/office/powerpoint/2010/main" val="29925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safety procedures have you put in place? </vt:lpstr>
      <vt:lpstr>Have you had any patients or staff test positive for COVID-19?</vt:lpstr>
      <vt:lpstr>Have you laid off employees due to the pandemic? If so, how did you help them transition to new jobs?</vt:lpstr>
      <vt:lpstr>Will your employees have the option to work remotely? And if so, how will working remotely affect their career and future opportunities?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safety procedures have you put in place? </dc:title>
  <dc:creator>Sheikh Saqif Ahmed</dc:creator>
  <cp:lastModifiedBy>Sheikh Saqif Ahmed</cp:lastModifiedBy>
  <cp:revision>1</cp:revision>
  <dcterms:created xsi:type="dcterms:W3CDTF">2020-08-26T06:46:46Z</dcterms:created>
  <dcterms:modified xsi:type="dcterms:W3CDTF">2020-08-26T06:54:47Z</dcterms:modified>
</cp:coreProperties>
</file>