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72957-A2D8-4E9C-8F12-4D1A432486C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1BCE10E-8EC2-4075-93AB-9FE7DCC91110}">
      <dgm:prSet phldrT="[Текст]"/>
      <dgm:spPr/>
      <dgm:t>
        <a:bodyPr/>
        <a:lstStyle/>
        <a:p>
          <a:r>
            <a:rPr lang="en-US" dirty="0" smtClean="0"/>
            <a:t>WEB</a:t>
          </a:r>
          <a:r>
            <a:rPr lang="kk-KZ" dirty="0" smtClean="0"/>
            <a:t> бетті жобалау</a:t>
          </a:r>
          <a:endParaRPr lang="ru-RU" dirty="0"/>
        </a:p>
      </dgm:t>
    </dgm:pt>
    <dgm:pt modelId="{1A676B00-8FE6-4DFC-AD54-029062AA6142}" type="parTrans" cxnId="{0854F46E-F90C-44C4-8F0D-F7C6E9B59A68}">
      <dgm:prSet/>
      <dgm:spPr/>
      <dgm:t>
        <a:bodyPr/>
        <a:lstStyle/>
        <a:p>
          <a:endParaRPr lang="ru-RU"/>
        </a:p>
      </dgm:t>
    </dgm:pt>
    <dgm:pt modelId="{BCA02D40-B1C0-4C26-AE21-F0F4611B7BB8}" type="sibTrans" cxnId="{0854F46E-F90C-44C4-8F0D-F7C6E9B59A68}">
      <dgm:prSet/>
      <dgm:spPr/>
      <dgm:t>
        <a:bodyPr/>
        <a:lstStyle/>
        <a:p>
          <a:endParaRPr lang="ru-RU"/>
        </a:p>
      </dgm:t>
    </dgm:pt>
    <dgm:pt modelId="{630E70A0-084A-4D19-991C-0328CA1DFBBF}">
      <dgm:prSet phldrT="[Текст]" custT="1"/>
      <dgm:spPr/>
      <dgm:t>
        <a:bodyPr/>
        <a:lstStyle/>
        <a:p>
          <a:r>
            <a:rPr lang="ru-RU" sz="1600" b="1" dirty="0" smtClean="0"/>
            <a:t>1.</a:t>
          </a:r>
          <a:r>
            <a:rPr lang="kk-KZ" sz="1600" b="1" dirty="0" smtClean="0"/>
            <a:t>Жоспарлау</a:t>
          </a:r>
          <a:endParaRPr lang="ru-RU" sz="1600" b="1" dirty="0"/>
        </a:p>
      </dgm:t>
    </dgm:pt>
    <dgm:pt modelId="{8C524500-B3F3-4F48-8A73-77F30E29F584}" type="parTrans" cxnId="{1389F266-4A98-41D5-97D6-C97CBF50A4BF}">
      <dgm:prSet/>
      <dgm:spPr/>
      <dgm:t>
        <a:bodyPr/>
        <a:lstStyle/>
        <a:p>
          <a:endParaRPr lang="ru-RU"/>
        </a:p>
      </dgm:t>
    </dgm:pt>
    <dgm:pt modelId="{E4A62067-E72F-48D0-A20F-307D69FE3D35}" type="sibTrans" cxnId="{1389F266-4A98-41D5-97D6-C97CBF50A4BF}">
      <dgm:prSet/>
      <dgm:spPr/>
      <dgm:t>
        <a:bodyPr/>
        <a:lstStyle/>
        <a:p>
          <a:endParaRPr lang="ru-RU"/>
        </a:p>
      </dgm:t>
    </dgm:pt>
    <dgm:pt modelId="{F9B136D9-1F95-41F4-A95E-80778B21D1E7}">
      <dgm:prSet phldrT="[Текст]" custT="1"/>
      <dgm:spPr/>
      <dgm:t>
        <a:bodyPr/>
        <a:lstStyle/>
        <a:p>
          <a:r>
            <a:rPr lang="kk-KZ" sz="1600" b="1" dirty="0" smtClean="0"/>
            <a:t>2.Программалау</a:t>
          </a:r>
          <a:endParaRPr lang="ru-RU" sz="1600" b="1" dirty="0"/>
        </a:p>
      </dgm:t>
    </dgm:pt>
    <dgm:pt modelId="{D940F4FF-E986-4118-BAE8-15E17229B2AC}" type="parTrans" cxnId="{B9D109D4-975B-40B4-B035-719F87307169}">
      <dgm:prSet/>
      <dgm:spPr/>
      <dgm:t>
        <a:bodyPr/>
        <a:lstStyle/>
        <a:p>
          <a:endParaRPr lang="ru-RU"/>
        </a:p>
      </dgm:t>
    </dgm:pt>
    <dgm:pt modelId="{7A7F4022-FB70-41D6-A800-8E4D8E27859F}" type="sibTrans" cxnId="{B9D109D4-975B-40B4-B035-719F87307169}">
      <dgm:prSet/>
      <dgm:spPr/>
      <dgm:t>
        <a:bodyPr/>
        <a:lstStyle/>
        <a:p>
          <a:endParaRPr lang="ru-RU"/>
        </a:p>
      </dgm:t>
    </dgm:pt>
    <dgm:pt modelId="{63DB3C9E-8B90-4D4C-AB37-B824C0B1D5E1}">
      <dgm:prSet phldrT="[Текст]" custT="1"/>
      <dgm:spPr/>
      <dgm:t>
        <a:bodyPr/>
        <a:lstStyle/>
        <a:p>
          <a:r>
            <a:rPr lang="kk-KZ" sz="1600" b="1" dirty="0" smtClean="0"/>
            <a:t>3.Элементтерді  жасақтау</a:t>
          </a:r>
          <a:endParaRPr lang="ru-RU" sz="1600" b="1" dirty="0"/>
        </a:p>
      </dgm:t>
    </dgm:pt>
    <dgm:pt modelId="{7E809984-FAF7-4413-802D-6EAEC991427E}" type="parTrans" cxnId="{2666012E-D876-49B0-86BA-C0C2036F4A41}">
      <dgm:prSet/>
      <dgm:spPr/>
      <dgm:t>
        <a:bodyPr/>
        <a:lstStyle/>
        <a:p>
          <a:endParaRPr lang="ru-RU"/>
        </a:p>
      </dgm:t>
    </dgm:pt>
    <dgm:pt modelId="{741809D7-44DC-4E96-AD5F-01318382FF8B}" type="sibTrans" cxnId="{2666012E-D876-49B0-86BA-C0C2036F4A41}">
      <dgm:prSet/>
      <dgm:spPr/>
      <dgm:t>
        <a:bodyPr/>
        <a:lstStyle/>
        <a:p>
          <a:endParaRPr lang="ru-RU"/>
        </a:p>
      </dgm:t>
    </dgm:pt>
    <dgm:pt modelId="{3555FDBF-094F-4069-8508-285433921998}">
      <dgm:prSet phldrT="[Текст]" custT="1"/>
      <dgm:spPr/>
      <dgm:t>
        <a:bodyPr/>
        <a:lstStyle/>
        <a:p>
          <a:r>
            <a:rPr lang="kk-KZ" sz="1600" b="1" dirty="0" smtClean="0"/>
            <a:t>4.Тестілеу </a:t>
          </a:r>
          <a:endParaRPr lang="ru-RU" sz="1600" b="1" dirty="0"/>
        </a:p>
      </dgm:t>
    </dgm:pt>
    <dgm:pt modelId="{56DFED4B-DF05-4C8B-8D24-F7BC225FBB17}" type="parTrans" cxnId="{7DCE5104-EE7F-4C6E-91C0-5F92A3067D1E}">
      <dgm:prSet/>
      <dgm:spPr/>
      <dgm:t>
        <a:bodyPr/>
        <a:lstStyle/>
        <a:p>
          <a:endParaRPr lang="ru-RU"/>
        </a:p>
      </dgm:t>
    </dgm:pt>
    <dgm:pt modelId="{3D990D10-7DD7-4927-887E-095E6F87AB84}" type="sibTrans" cxnId="{7DCE5104-EE7F-4C6E-91C0-5F92A3067D1E}">
      <dgm:prSet/>
      <dgm:spPr/>
      <dgm:t>
        <a:bodyPr/>
        <a:lstStyle/>
        <a:p>
          <a:endParaRPr lang="ru-RU"/>
        </a:p>
      </dgm:t>
    </dgm:pt>
    <dgm:pt modelId="{78133BE4-8C5A-4FE3-9919-96004D8275C6}">
      <dgm:prSet phldrT="[Текст]" custT="1"/>
      <dgm:spPr/>
      <dgm:t>
        <a:bodyPr/>
        <a:lstStyle/>
        <a:p>
          <a:r>
            <a:rPr lang="kk-KZ" sz="1600" b="1" dirty="0" smtClean="0"/>
            <a:t>5.Жариялау </a:t>
          </a:r>
          <a:endParaRPr lang="ru-RU" sz="1600" b="1" dirty="0"/>
        </a:p>
      </dgm:t>
    </dgm:pt>
    <dgm:pt modelId="{35540945-A70C-4DBF-AA26-FD7DB8B38433}" type="parTrans" cxnId="{8F6476A7-96F0-4329-9ED6-FEFF8B052F72}">
      <dgm:prSet/>
      <dgm:spPr/>
      <dgm:t>
        <a:bodyPr/>
        <a:lstStyle/>
        <a:p>
          <a:endParaRPr lang="ru-RU"/>
        </a:p>
      </dgm:t>
    </dgm:pt>
    <dgm:pt modelId="{C01227E1-1230-4494-8A52-FEEAC6BF8187}" type="sibTrans" cxnId="{8F6476A7-96F0-4329-9ED6-FEFF8B052F72}">
      <dgm:prSet/>
      <dgm:spPr/>
      <dgm:t>
        <a:bodyPr/>
        <a:lstStyle/>
        <a:p>
          <a:endParaRPr lang="ru-RU"/>
        </a:p>
      </dgm:t>
    </dgm:pt>
    <dgm:pt modelId="{F78060E3-5C62-4497-B2AF-866C07DAF383}">
      <dgm:prSet phldrT="[Текст]" custT="1"/>
      <dgm:spPr/>
      <dgm:t>
        <a:bodyPr/>
        <a:lstStyle/>
        <a:p>
          <a:r>
            <a:rPr lang="kk-KZ" sz="1600" b="1" dirty="0" smtClean="0"/>
            <a:t>6.Жарнамалау</a:t>
          </a:r>
          <a:endParaRPr lang="ru-RU" sz="1600" b="1" dirty="0"/>
        </a:p>
      </dgm:t>
    </dgm:pt>
    <dgm:pt modelId="{9A8EFA87-98A8-408B-A944-82078E9F1D54}" type="parTrans" cxnId="{74F751C4-4CEA-443A-809D-63E516934CB8}">
      <dgm:prSet/>
      <dgm:spPr/>
      <dgm:t>
        <a:bodyPr/>
        <a:lstStyle/>
        <a:p>
          <a:endParaRPr lang="ru-RU"/>
        </a:p>
      </dgm:t>
    </dgm:pt>
    <dgm:pt modelId="{E46F2408-CC9E-486A-9A5D-DA8E41052E70}" type="sibTrans" cxnId="{74F751C4-4CEA-443A-809D-63E516934CB8}">
      <dgm:prSet/>
      <dgm:spPr/>
      <dgm:t>
        <a:bodyPr/>
        <a:lstStyle/>
        <a:p>
          <a:endParaRPr lang="ru-RU"/>
        </a:p>
      </dgm:t>
    </dgm:pt>
    <dgm:pt modelId="{B8778115-6C44-4831-932D-1159E3F035F5}">
      <dgm:prSet phldrT="[Текст]" custT="1"/>
      <dgm:spPr/>
      <dgm:t>
        <a:bodyPr/>
        <a:lstStyle/>
        <a:p>
          <a:r>
            <a:rPr lang="kk-KZ" sz="1600" b="1" dirty="0" smtClean="0"/>
            <a:t>7.Бақылау</a:t>
          </a:r>
          <a:endParaRPr lang="ru-RU" sz="1600" b="1" dirty="0"/>
        </a:p>
      </dgm:t>
    </dgm:pt>
    <dgm:pt modelId="{7DD546CB-9B0A-4CD2-BB2C-0ACB73C88173}" type="parTrans" cxnId="{BF1AEABD-312A-494C-8B02-D69201CE4C21}">
      <dgm:prSet/>
      <dgm:spPr/>
      <dgm:t>
        <a:bodyPr/>
        <a:lstStyle/>
        <a:p>
          <a:endParaRPr lang="ru-RU"/>
        </a:p>
      </dgm:t>
    </dgm:pt>
    <dgm:pt modelId="{76E9EEEF-4649-459E-B21D-CD9464843A8B}" type="sibTrans" cxnId="{BF1AEABD-312A-494C-8B02-D69201CE4C21}">
      <dgm:prSet/>
      <dgm:spPr/>
      <dgm:t>
        <a:bodyPr/>
        <a:lstStyle/>
        <a:p>
          <a:endParaRPr lang="ru-RU"/>
        </a:p>
      </dgm:t>
    </dgm:pt>
    <dgm:pt modelId="{39376625-3950-43BA-817E-E687EE820428}" type="pres">
      <dgm:prSet presAssocID="{BE772957-A2D8-4E9C-8F12-4D1A432486C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9F9AFB7-ECE5-4A37-9F18-5734E70B0565}" type="pres">
      <dgm:prSet presAssocID="{C1BCE10E-8EC2-4075-93AB-9FE7DCC91110}" presName="centerShape" presStyleLbl="node0" presStyleIdx="0" presStyleCnt="1"/>
      <dgm:spPr/>
      <dgm:t>
        <a:bodyPr/>
        <a:lstStyle/>
        <a:p>
          <a:endParaRPr lang="ru-RU"/>
        </a:p>
      </dgm:t>
    </dgm:pt>
    <dgm:pt modelId="{1CC7AD98-53F0-40CF-992C-60480BDDA9F4}" type="pres">
      <dgm:prSet presAssocID="{8C524500-B3F3-4F48-8A73-77F30E29F584}" presName="parTrans" presStyleLbl="sibTrans2D1" presStyleIdx="0" presStyleCnt="7"/>
      <dgm:spPr/>
      <dgm:t>
        <a:bodyPr/>
        <a:lstStyle/>
        <a:p>
          <a:endParaRPr lang="ru-RU"/>
        </a:p>
      </dgm:t>
    </dgm:pt>
    <dgm:pt modelId="{C7B72A73-B281-4C23-8E21-2F651505F20F}" type="pres">
      <dgm:prSet presAssocID="{8C524500-B3F3-4F48-8A73-77F30E29F584}" presName="connectorText" presStyleLbl="sibTrans2D1" presStyleIdx="0" presStyleCnt="7"/>
      <dgm:spPr/>
      <dgm:t>
        <a:bodyPr/>
        <a:lstStyle/>
        <a:p>
          <a:endParaRPr lang="ru-RU"/>
        </a:p>
      </dgm:t>
    </dgm:pt>
    <dgm:pt modelId="{13D52C6F-5816-4EC6-9810-D929E919228A}" type="pres">
      <dgm:prSet presAssocID="{630E70A0-084A-4D19-991C-0328CA1DFBB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69E55E-C5F8-4FAA-B970-36FAEF7CCE2A}" type="pres">
      <dgm:prSet presAssocID="{D940F4FF-E986-4118-BAE8-15E17229B2AC}" presName="parTrans" presStyleLbl="sibTrans2D1" presStyleIdx="1" presStyleCnt="7"/>
      <dgm:spPr/>
      <dgm:t>
        <a:bodyPr/>
        <a:lstStyle/>
        <a:p>
          <a:endParaRPr lang="ru-RU"/>
        </a:p>
      </dgm:t>
    </dgm:pt>
    <dgm:pt modelId="{A1E88015-D2FA-4A54-9F7C-755B8CB3499C}" type="pres">
      <dgm:prSet presAssocID="{D940F4FF-E986-4118-BAE8-15E17229B2AC}" presName="connectorText" presStyleLbl="sibTrans2D1" presStyleIdx="1" presStyleCnt="7"/>
      <dgm:spPr/>
      <dgm:t>
        <a:bodyPr/>
        <a:lstStyle/>
        <a:p>
          <a:endParaRPr lang="ru-RU"/>
        </a:p>
      </dgm:t>
    </dgm:pt>
    <dgm:pt modelId="{FDEDBF75-AF40-4CD1-9379-F6AA0CF14D52}" type="pres">
      <dgm:prSet presAssocID="{F9B136D9-1F95-41F4-A95E-80778B21D1E7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FB8D54-F10F-4D48-9EE4-7F6BF0F52C43}" type="pres">
      <dgm:prSet presAssocID="{7E809984-FAF7-4413-802D-6EAEC991427E}" presName="parTrans" presStyleLbl="sibTrans2D1" presStyleIdx="2" presStyleCnt="7"/>
      <dgm:spPr/>
      <dgm:t>
        <a:bodyPr/>
        <a:lstStyle/>
        <a:p>
          <a:endParaRPr lang="ru-RU"/>
        </a:p>
      </dgm:t>
    </dgm:pt>
    <dgm:pt modelId="{778F841F-1F67-4845-BB81-DE2797BF8911}" type="pres">
      <dgm:prSet presAssocID="{7E809984-FAF7-4413-802D-6EAEC991427E}" presName="connectorText" presStyleLbl="sibTrans2D1" presStyleIdx="2" presStyleCnt="7"/>
      <dgm:spPr/>
      <dgm:t>
        <a:bodyPr/>
        <a:lstStyle/>
        <a:p>
          <a:endParaRPr lang="ru-RU"/>
        </a:p>
      </dgm:t>
    </dgm:pt>
    <dgm:pt modelId="{87EF0AB6-F708-4DAE-8346-22BDBE606219}" type="pres">
      <dgm:prSet presAssocID="{63DB3C9E-8B90-4D4C-AB37-B824C0B1D5E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45DEA2-A083-4AF4-A4F8-D1971AAE37FE}" type="pres">
      <dgm:prSet presAssocID="{56DFED4B-DF05-4C8B-8D24-F7BC225FBB17}" presName="parTrans" presStyleLbl="sibTrans2D1" presStyleIdx="3" presStyleCnt="7"/>
      <dgm:spPr/>
      <dgm:t>
        <a:bodyPr/>
        <a:lstStyle/>
        <a:p>
          <a:endParaRPr lang="ru-RU"/>
        </a:p>
      </dgm:t>
    </dgm:pt>
    <dgm:pt modelId="{BC599459-4351-40C8-A45C-6D1AAD24EC6B}" type="pres">
      <dgm:prSet presAssocID="{56DFED4B-DF05-4C8B-8D24-F7BC225FBB17}" presName="connectorText" presStyleLbl="sibTrans2D1" presStyleIdx="3" presStyleCnt="7"/>
      <dgm:spPr/>
      <dgm:t>
        <a:bodyPr/>
        <a:lstStyle/>
        <a:p>
          <a:endParaRPr lang="ru-RU"/>
        </a:p>
      </dgm:t>
    </dgm:pt>
    <dgm:pt modelId="{33CC0A93-0FDD-4458-9524-61974079519D}" type="pres">
      <dgm:prSet presAssocID="{3555FDBF-094F-4069-8508-28543392199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E7E31F-8CAF-4017-BAE6-C067F7FA95C0}" type="pres">
      <dgm:prSet presAssocID="{35540945-A70C-4DBF-AA26-FD7DB8B38433}" presName="parTrans" presStyleLbl="sibTrans2D1" presStyleIdx="4" presStyleCnt="7"/>
      <dgm:spPr/>
      <dgm:t>
        <a:bodyPr/>
        <a:lstStyle/>
        <a:p>
          <a:endParaRPr lang="ru-RU"/>
        </a:p>
      </dgm:t>
    </dgm:pt>
    <dgm:pt modelId="{865B964F-CF32-4F99-916F-A91C817F18C1}" type="pres">
      <dgm:prSet presAssocID="{35540945-A70C-4DBF-AA26-FD7DB8B38433}" presName="connectorText" presStyleLbl="sibTrans2D1" presStyleIdx="4" presStyleCnt="7"/>
      <dgm:spPr/>
      <dgm:t>
        <a:bodyPr/>
        <a:lstStyle/>
        <a:p>
          <a:endParaRPr lang="ru-RU"/>
        </a:p>
      </dgm:t>
    </dgm:pt>
    <dgm:pt modelId="{374399A9-515E-41DE-B68E-48757486976D}" type="pres">
      <dgm:prSet presAssocID="{78133BE4-8C5A-4FE3-9919-96004D8275C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617CC4-9E33-4384-91C9-21F1647CDA43}" type="pres">
      <dgm:prSet presAssocID="{9A8EFA87-98A8-408B-A944-82078E9F1D54}" presName="parTrans" presStyleLbl="sibTrans2D1" presStyleIdx="5" presStyleCnt="7"/>
      <dgm:spPr/>
      <dgm:t>
        <a:bodyPr/>
        <a:lstStyle/>
        <a:p>
          <a:endParaRPr lang="ru-RU"/>
        </a:p>
      </dgm:t>
    </dgm:pt>
    <dgm:pt modelId="{E1E55C56-1A84-4645-A2BB-7DB27596F224}" type="pres">
      <dgm:prSet presAssocID="{9A8EFA87-98A8-408B-A944-82078E9F1D54}" presName="connectorText" presStyleLbl="sibTrans2D1" presStyleIdx="5" presStyleCnt="7"/>
      <dgm:spPr/>
      <dgm:t>
        <a:bodyPr/>
        <a:lstStyle/>
        <a:p>
          <a:endParaRPr lang="ru-RU"/>
        </a:p>
      </dgm:t>
    </dgm:pt>
    <dgm:pt modelId="{90C12FC0-05F8-42A8-875E-A77255F2B80E}" type="pres">
      <dgm:prSet presAssocID="{F78060E3-5C62-4497-B2AF-866C07DAF38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17C903-CBB4-4AF2-8998-403E89E3D55A}" type="pres">
      <dgm:prSet presAssocID="{7DD546CB-9B0A-4CD2-BB2C-0ACB73C88173}" presName="parTrans" presStyleLbl="sibTrans2D1" presStyleIdx="6" presStyleCnt="7"/>
      <dgm:spPr/>
      <dgm:t>
        <a:bodyPr/>
        <a:lstStyle/>
        <a:p>
          <a:endParaRPr lang="ru-RU"/>
        </a:p>
      </dgm:t>
    </dgm:pt>
    <dgm:pt modelId="{738B7CAD-F718-409C-91DE-4E91D44E83F6}" type="pres">
      <dgm:prSet presAssocID="{7DD546CB-9B0A-4CD2-BB2C-0ACB73C88173}" presName="connectorText" presStyleLbl="sibTrans2D1" presStyleIdx="6" presStyleCnt="7"/>
      <dgm:spPr/>
      <dgm:t>
        <a:bodyPr/>
        <a:lstStyle/>
        <a:p>
          <a:endParaRPr lang="ru-RU"/>
        </a:p>
      </dgm:t>
    </dgm:pt>
    <dgm:pt modelId="{57DE38A4-5027-44FE-B959-6417C2C551FA}" type="pres">
      <dgm:prSet presAssocID="{B8778115-6C44-4831-932D-1159E3F035F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EA8C136-43A1-42F2-88A0-D8D8D0166AF4}" type="presOf" srcId="{3555FDBF-094F-4069-8508-285433921998}" destId="{33CC0A93-0FDD-4458-9524-61974079519D}" srcOrd="0" destOrd="0" presId="urn:microsoft.com/office/officeart/2005/8/layout/radial5"/>
    <dgm:cxn modelId="{C6606D6A-AC1C-4F34-BD83-B9EC00AD9133}" type="presOf" srcId="{56DFED4B-DF05-4C8B-8D24-F7BC225FBB17}" destId="{BC599459-4351-40C8-A45C-6D1AAD24EC6B}" srcOrd="1" destOrd="0" presId="urn:microsoft.com/office/officeart/2005/8/layout/radial5"/>
    <dgm:cxn modelId="{9E77DEC2-2EFF-46D9-8AC7-B4AA4CA350C2}" type="presOf" srcId="{63DB3C9E-8B90-4D4C-AB37-B824C0B1D5E1}" destId="{87EF0AB6-F708-4DAE-8346-22BDBE606219}" srcOrd="0" destOrd="0" presId="urn:microsoft.com/office/officeart/2005/8/layout/radial5"/>
    <dgm:cxn modelId="{BF1AEABD-312A-494C-8B02-D69201CE4C21}" srcId="{C1BCE10E-8EC2-4075-93AB-9FE7DCC91110}" destId="{B8778115-6C44-4831-932D-1159E3F035F5}" srcOrd="6" destOrd="0" parTransId="{7DD546CB-9B0A-4CD2-BB2C-0ACB73C88173}" sibTransId="{76E9EEEF-4649-459E-B21D-CD9464843A8B}"/>
    <dgm:cxn modelId="{978049B3-09E2-4424-9882-35FFC362CB66}" type="presOf" srcId="{9A8EFA87-98A8-408B-A944-82078E9F1D54}" destId="{0D617CC4-9E33-4384-91C9-21F1647CDA43}" srcOrd="0" destOrd="0" presId="urn:microsoft.com/office/officeart/2005/8/layout/radial5"/>
    <dgm:cxn modelId="{74F751C4-4CEA-443A-809D-63E516934CB8}" srcId="{C1BCE10E-8EC2-4075-93AB-9FE7DCC91110}" destId="{F78060E3-5C62-4497-B2AF-866C07DAF383}" srcOrd="5" destOrd="0" parTransId="{9A8EFA87-98A8-408B-A944-82078E9F1D54}" sibTransId="{E46F2408-CC9E-486A-9A5D-DA8E41052E70}"/>
    <dgm:cxn modelId="{2666012E-D876-49B0-86BA-C0C2036F4A41}" srcId="{C1BCE10E-8EC2-4075-93AB-9FE7DCC91110}" destId="{63DB3C9E-8B90-4D4C-AB37-B824C0B1D5E1}" srcOrd="2" destOrd="0" parTransId="{7E809984-FAF7-4413-802D-6EAEC991427E}" sibTransId="{741809D7-44DC-4E96-AD5F-01318382FF8B}"/>
    <dgm:cxn modelId="{DE24EA07-0C6E-4B62-B34D-E15E89E507A9}" type="presOf" srcId="{7DD546CB-9B0A-4CD2-BB2C-0ACB73C88173}" destId="{A617C903-CBB4-4AF2-8998-403E89E3D55A}" srcOrd="0" destOrd="0" presId="urn:microsoft.com/office/officeart/2005/8/layout/radial5"/>
    <dgm:cxn modelId="{95307EDA-8735-4171-A3AB-890DCA675A98}" type="presOf" srcId="{F9B136D9-1F95-41F4-A95E-80778B21D1E7}" destId="{FDEDBF75-AF40-4CD1-9379-F6AA0CF14D52}" srcOrd="0" destOrd="0" presId="urn:microsoft.com/office/officeart/2005/8/layout/radial5"/>
    <dgm:cxn modelId="{E4098B6D-E103-45AE-AA3E-F5DE965BFFE6}" type="presOf" srcId="{B8778115-6C44-4831-932D-1159E3F035F5}" destId="{57DE38A4-5027-44FE-B959-6417C2C551FA}" srcOrd="0" destOrd="0" presId="urn:microsoft.com/office/officeart/2005/8/layout/radial5"/>
    <dgm:cxn modelId="{5FBAA785-488D-4BE3-95E8-50E8393A68CD}" type="presOf" srcId="{8C524500-B3F3-4F48-8A73-77F30E29F584}" destId="{C7B72A73-B281-4C23-8E21-2F651505F20F}" srcOrd="1" destOrd="0" presId="urn:microsoft.com/office/officeart/2005/8/layout/radial5"/>
    <dgm:cxn modelId="{40937EAF-49D9-44B5-8342-ADDB8D1FC329}" type="presOf" srcId="{D940F4FF-E986-4118-BAE8-15E17229B2AC}" destId="{1269E55E-C5F8-4FAA-B970-36FAEF7CCE2A}" srcOrd="0" destOrd="0" presId="urn:microsoft.com/office/officeart/2005/8/layout/radial5"/>
    <dgm:cxn modelId="{7DCE5104-EE7F-4C6E-91C0-5F92A3067D1E}" srcId="{C1BCE10E-8EC2-4075-93AB-9FE7DCC91110}" destId="{3555FDBF-094F-4069-8508-285433921998}" srcOrd="3" destOrd="0" parTransId="{56DFED4B-DF05-4C8B-8D24-F7BC225FBB17}" sibTransId="{3D990D10-7DD7-4927-887E-095E6F87AB84}"/>
    <dgm:cxn modelId="{B9D109D4-975B-40B4-B035-719F87307169}" srcId="{C1BCE10E-8EC2-4075-93AB-9FE7DCC91110}" destId="{F9B136D9-1F95-41F4-A95E-80778B21D1E7}" srcOrd="1" destOrd="0" parTransId="{D940F4FF-E986-4118-BAE8-15E17229B2AC}" sibTransId="{7A7F4022-FB70-41D6-A800-8E4D8E27859F}"/>
    <dgm:cxn modelId="{81872666-664F-4505-B8D2-E2E8F5216259}" type="presOf" srcId="{7E809984-FAF7-4413-802D-6EAEC991427E}" destId="{778F841F-1F67-4845-BB81-DE2797BF8911}" srcOrd="1" destOrd="0" presId="urn:microsoft.com/office/officeart/2005/8/layout/radial5"/>
    <dgm:cxn modelId="{AFFD7177-2FA8-4513-B372-D961738E47C5}" type="presOf" srcId="{630E70A0-084A-4D19-991C-0328CA1DFBBF}" destId="{13D52C6F-5816-4EC6-9810-D929E919228A}" srcOrd="0" destOrd="0" presId="urn:microsoft.com/office/officeart/2005/8/layout/radial5"/>
    <dgm:cxn modelId="{4A25BA24-C10B-4F04-AC53-0469341F0AF5}" type="presOf" srcId="{35540945-A70C-4DBF-AA26-FD7DB8B38433}" destId="{865B964F-CF32-4F99-916F-A91C817F18C1}" srcOrd="1" destOrd="0" presId="urn:microsoft.com/office/officeart/2005/8/layout/radial5"/>
    <dgm:cxn modelId="{A631829D-956D-4418-98B0-85A19F33997E}" type="presOf" srcId="{F78060E3-5C62-4497-B2AF-866C07DAF383}" destId="{90C12FC0-05F8-42A8-875E-A77255F2B80E}" srcOrd="0" destOrd="0" presId="urn:microsoft.com/office/officeart/2005/8/layout/radial5"/>
    <dgm:cxn modelId="{A346BEDE-7C23-415D-BE2C-AFFCB1AB96DD}" type="presOf" srcId="{9A8EFA87-98A8-408B-A944-82078E9F1D54}" destId="{E1E55C56-1A84-4645-A2BB-7DB27596F224}" srcOrd="1" destOrd="0" presId="urn:microsoft.com/office/officeart/2005/8/layout/radial5"/>
    <dgm:cxn modelId="{4D427D74-F6D1-4814-8211-0E0DDC6F03A0}" type="presOf" srcId="{D940F4FF-E986-4118-BAE8-15E17229B2AC}" destId="{A1E88015-D2FA-4A54-9F7C-755B8CB3499C}" srcOrd="1" destOrd="0" presId="urn:microsoft.com/office/officeart/2005/8/layout/radial5"/>
    <dgm:cxn modelId="{B1D9AE4E-8D5F-418E-9BA9-D71E6F341691}" type="presOf" srcId="{7DD546CB-9B0A-4CD2-BB2C-0ACB73C88173}" destId="{738B7CAD-F718-409C-91DE-4E91D44E83F6}" srcOrd="1" destOrd="0" presId="urn:microsoft.com/office/officeart/2005/8/layout/radial5"/>
    <dgm:cxn modelId="{AF96296D-774B-4D17-96F5-1E00939D10C6}" type="presOf" srcId="{78133BE4-8C5A-4FE3-9919-96004D8275C6}" destId="{374399A9-515E-41DE-B68E-48757486976D}" srcOrd="0" destOrd="0" presId="urn:microsoft.com/office/officeart/2005/8/layout/radial5"/>
    <dgm:cxn modelId="{07484D0C-C8B3-4B95-BC5D-58BBB8EF6F01}" type="presOf" srcId="{56DFED4B-DF05-4C8B-8D24-F7BC225FBB17}" destId="{9145DEA2-A083-4AF4-A4F8-D1971AAE37FE}" srcOrd="0" destOrd="0" presId="urn:microsoft.com/office/officeart/2005/8/layout/radial5"/>
    <dgm:cxn modelId="{8F6476A7-96F0-4329-9ED6-FEFF8B052F72}" srcId="{C1BCE10E-8EC2-4075-93AB-9FE7DCC91110}" destId="{78133BE4-8C5A-4FE3-9919-96004D8275C6}" srcOrd="4" destOrd="0" parTransId="{35540945-A70C-4DBF-AA26-FD7DB8B38433}" sibTransId="{C01227E1-1230-4494-8A52-FEEAC6BF8187}"/>
    <dgm:cxn modelId="{6667E8FB-D1A0-4344-84C5-89942EE37CDA}" type="presOf" srcId="{35540945-A70C-4DBF-AA26-FD7DB8B38433}" destId="{7FE7E31F-8CAF-4017-BAE6-C067F7FA95C0}" srcOrd="0" destOrd="0" presId="urn:microsoft.com/office/officeart/2005/8/layout/radial5"/>
    <dgm:cxn modelId="{54282CE3-DD55-4705-9EA2-0F892728B476}" type="presOf" srcId="{C1BCE10E-8EC2-4075-93AB-9FE7DCC91110}" destId="{29F9AFB7-ECE5-4A37-9F18-5734E70B0565}" srcOrd="0" destOrd="0" presId="urn:microsoft.com/office/officeart/2005/8/layout/radial5"/>
    <dgm:cxn modelId="{0854F46E-F90C-44C4-8F0D-F7C6E9B59A68}" srcId="{BE772957-A2D8-4E9C-8F12-4D1A432486C2}" destId="{C1BCE10E-8EC2-4075-93AB-9FE7DCC91110}" srcOrd="0" destOrd="0" parTransId="{1A676B00-8FE6-4DFC-AD54-029062AA6142}" sibTransId="{BCA02D40-B1C0-4C26-AE21-F0F4611B7BB8}"/>
    <dgm:cxn modelId="{1389F266-4A98-41D5-97D6-C97CBF50A4BF}" srcId="{C1BCE10E-8EC2-4075-93AB-9FE7DCC91110}" destId="{630E70A0-084A-4D19-991C-0328CA1DFBBF}" srcOrd="0" destOrd="0" parTransId="{8C524500-B3F3-4F48-8A73-77F30E29F584}" sibTransId="{E4A62067-E72F-48D0-A20F-307D69FE3D35}"/>
    <dgm:cxn modelId="{B20EED77-6C40-4A93-9F1D-1B76A04C9EE4}" type="presOf" srcId="{8C524500-B3F3-4F48-8A73-77F30E29F584}" destId="{1CC7AD98-53F0-40CF-992C-60480BDDA9F4}" srcOrd="0" destOrd="0" presId="urn:microsoft.com/office/officeart/2005/8/layout/radial5"/>
    <dgm:cxn modelId="{1EB12D6C-A4AD-4BB6-BBDC-E51CEF58C26C}" type="presOf" srcId="{7E809984-FAF7-4413-802D-6EAEC991427E}" destId="{7DFB8D54-F10F-4D48-9EE4-7F6BF0F52C43}" srcOrd="0" destOrd="0" presId="urn:microsoft.com/office/officeart/2005/8/layout/radial5"/>
    <dgm:cxn modelId="{CC9FC844-2729-4A46-86B4-9EB512B67EC2}" type="presOf" srcId="{BE772957-A2D8-4E9C-8F12-4D1A432486C2}" destId="{39376625-3950-43BA-817E-E687EE820428}" srcOrd="0" destOrd="0" presId="urn:microsoft.com/office/officeart/2005/8/layout/radial5"/>
    <dgm:cxn modelId="{CB4460C3-3AF1-4215-8FED-3497159676C2}" type="presParOf" srcId="{39376625-3950-43BA-817E-E687EE820428}" destId="{29F9AFB7-ECE5-4A37-9F18-5734E70B0565}" srcOrd="0" destOrd="0" presId="urn:microsoft.com/office/officeart/2005/8/layout/radial5"/>
    <dgm:cxn modelId="{EDA5F2A3-CB0E-435C-BCBD-0621F7298BDD}" type="presParOf" srcId="{39376625-3950-43BA-817E-E687EE820428}" destId="{1CC7AD98-53F0-40CF-992C-60480BDDA9F4}" srcOrd="1" destOrd="0" presId="urn:microsoft.com/office/officeart/2005/8/layout/radial5"/>
    <dgm:cxn modelId="{6F641F39-5351-416C-8344-A36BD0368853}" type="presParOf" srcId="{1CC7AD98-53F0-40CF-992C-60480BDDA9F4}" destId="{C7B72A73-B281-4C23-8E21-2F651505F20F}" srcOrd="0" destOrd="0" presId="urn:microsoft.com/office/officeart/2005/8/layout/radial5"/>
    <dgm:cxn modelId="{79869F11-F97B-482A-8DDC-4DDFF345D6BA}" type="presParOf" srcId="{39376625-3950-43BA-817E-E687EE820428}" destId="{13D52C6F-5816-4EC6-9810-D929E919228A}" srcOrd="2" destOrd="0" presId="urn:microsoft.com/office/officeart/2005/8/layout/radial5"/>
    <dgm:cxn modelId="{CFD14316-BC5F-435A-8D1F-63EA26F5CE03}" type="presParOf" srcId="{39376625-3950-43BA-817E-E687EE820428}" destId="{1269E55E-C5F8-4FAA-B970-36FAEF7CCE2A}" srcOrd="3" destOrd="0" presId="urn:microsoft.com/office/officeart/2005/8/layout/radial5"/>
    <dgm:cxn modelId="{6566CE58-58F7-4DB5-A9DD-0C8633CA0314}" type="presParOf" srcId="{1269E55E-C5F8-4FAA-B970-36FAEF7CCE2A}" destId="{A1E88015-D2FA-4A54-9F7C-755B8CB3499C}" srcOrd="0" destOrd="0" presId="urn:microsoft.com/office/officeart/2005/8/layout/radial5"/>
    <dgm:cxn modelId="{40C24563-FBDC-45C2-8BA2-1B0FA1F4DA16}" type="presParOf" srcId="{39376625-3950-43BA-817E-E687EE820428}" destId="{FDEDBF75-AF40-4CD1-9379-F6AA0CF14D52}" srcOrd="4" destOrd="0" presId="urn:microsoft.com/office/officeart/2005/8/layout/radial5"/>
    <dgm:cxn modelId="{BEFF0FE9-D443-48FA-8E94-E3CF752D815D}" type="presParOf" srcId="{39376625-3950-43BA-817E-E687EE820428}" destId="{7DFB8D54-F10F-4D48-9EE4-7F6BF0F52C43}" srcOrd="5" destOrd="0" presId="urn:microsoft.com/office/officeart/2005/8/layout/radial5"/>
    <dgm:cxn modelId="{6308A5C9-D00E-4AF4-8744-3278967D6CFD}" type="presParOf" srcId="{7DFB8D54-F10F-4D48-9EE4-7F6BF0F52C43}" destId="{778F841F-1F67-4845-BB81-DE2797BF8911}" srcOrd="0" destOrd="0" presId="urn:microsoft.com/office/officeart/2005/8/layout/radial5"/>
    <dgm:cxn modelId="{BC4DAF43-1CA9-42E0-99CF-8F8A1467A209}" type="presParOf" srcId="{39376625-3950-43BA-817E-E687EE820428}" destId="{87EF0AB6-F708-4DAE-8346-22BDBE606219}" srcOrd="6" destOrd="0" presId="urn:microsoft.com/office/officeart/2005/8/layout/radial5"/>
    <dgm:cxn modelId="{1843B6CD-CBD6-4D4D-9FCB-AF844D3A4954}" type="presParOf" srcId="{39376625-3950-43BA-817E-E687EE820428}" destId="{9145DEA2-A083-4AF4-A4F8-D1971AAE37FE}" srcOrd="7" destOrd="0" presId="urn:microsoft.com/office/officeart/2005/8/layout/radial5"/>
    <dgm:cxn modelId="{0D074743-C49C-4DC0-A2FB-00862D931E32}" type="presParOf" srcId="{9145DEA2-A083-4AF4-A4F8-D1971AAE37FE}" destId="{BC599459-4351-40C8-A45C-6D1AAD24EC6B}" srcOrd="0" destOrd="0" presId="urn:microsoft.com/office/officeart/2005/8/layout/radial5"/>
    <dgm:cxn modelId="{BDF3CA93-9567-4FC8-BF67-3AD0604B8F2B}" type="presParOf" srcId="{39376625-3950-43BA-817E-E687EE820428}" destId="{33CC0A93-0FDD-4458-9524-61974079519D}" srcOrd="8" destOrd="0" presId="urn:microsoft.com/office/officeart/2005/8/layout/radial5"/>
    <dgm:cxn modelId="{40965404-1AC3-46EB-B474-5FBB59F67865}" type="presParOf" srcId="{39376625-3950-43BA-817E-E687EE820428}" destId="{7FE7E31F-8CAF-4017-BAE6-C067F7FA95C0}" srcOrd="9" destOrd="0" presId="urn:microsoft.com/office/officeart/2005/8/layout/radial5"/>
    <dgm:cxn modelId="{2C9C5A76-4F40-4190-81A7-0C5B1E8CDBAC}" type="presParOf" srcId="{7FE7E31F-8CAF-4017-BAE6-C067F7FA95C0}" destId="{865B964F-CF32-4F99-916F-A91C817F18C1}" srcOrd="0" destOrd="0" presId="urn:microsoft.com/office/officeart/2005/8/layout/radial5"/>
    <dgm:cxn modelId="{20A12C92-9EE6-4927-B7F3-D34E5A6E0AA3}" type="presParOf" srcId="{39376625-3950-43BA-817E-E687EE820428}" destId="{374399A9-515E-41DE-B68E-48757486976D}" srcOrd="10" destOrd="0" presId="urn:microsoft.com/office/officeart/2005/8/layout/radial5"/>
    <dgm:cxn modelId="{D746788E-B223-4049-808A-D2A90D474552}" type="presParOf" srcId="{39376625-3950-43BA-817E-E687EE820428}" destId="{0D617CC4-9E33-4384-91C9-21F1647CDA43}" srcOrd="11" destOrd="0" presId="urn:microsoft.com/office/officeart/2005/8/layout/radial5"/>
    <dgm:cxn modelId="{C5FB4050-D26A-4AA3-8A6E-C6A530377DD0}" type="presParOf" srcId="{0D617CC4-9E33-4384-91C9-21F1647CDA43}" destId="{E1E55C56-1A84-4645-A2BB-7DB27596F224}" srcOrd="0" destOrd="0" presId="urn:microsoft.com/office/officeart/2005/8/layout/radial5"/>
    <dgm:cxn modelId="{7C1D69F9-8F97-4CBA-8748-1BEECB8886E1}" type="presParOf" srcId="{39376625-3950-43BA-817E-E687EE820428}" destId="{90C12FC0-05F8-42A8-875E-A77255F2B80E}" srcOrd="12" destOrd="0" presId="urn:microsoft.com/office/officeart/2005/8/layout/radial5"/>
    <dgm:cxn modelId="{7AD636BF-AF4B-42AA-8C90-1A8CFF626E34}" type="presParOf" srcId="{39376625-3950-43BA-817E-E687EE820428}" destId="{A617C903-CBB4-4AF2-8998-403E89E3D55A}" srcOrd="13" destOrd="0" presId="urn:microsoft.com/office/officeart/2005/8/layout/radial5"/>
    <dgm:cxn modelId="{FB3198E4-BDCD-4A46-97FE-D81161CC1D6D}" type="presParOf" srcId="{A617C903-CBB4-4AF2-8998-403E89E3D55A}" destId="{738B7CAD-F718-409C-91DE-4E91D44E83F6}" srcOrd="0" destOrd="0" presId="urn:microsoft.com/office/officeart/2005/8/layout/radial5"/>
    <dgm:cxn modelId="{8AE95851-84E8-4DEB-9CE2-7EBA7E331624}" type="presParOf" srcId="{39376625-3950-43BA-817E-E687EE820428}" destId="{57DE38A4-5027-44FE-B959-6417C2C551FA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F9AFB7-ECE5-4A37-9F18-5734E70B0565}">
      <dsp:nvSpPr>
        <dsp:cNvPr id="0" name=""/>
        <dsp:cNvSpPr/>
      </dsp:nvSpPr>
      <dsp:spPr>
        <a:xfrm>
          <a:off x="3584153" y="2573144"/>
          <a:ext cx="1975693" cy="1975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WEB</a:t>
          </a:r>
          <a:r>
            <a:rPr lang="kk-KZ" sz="2600" kern="1200" dirty="0" smtClean="0"/>
            <a:t> бетті жобалау</a:t>
          </a:r>
          <a:endParaRPr lang="ru-RU" sz="2600" kern="1200" dirty="0"/>
        </a:p>
      </dsp:txBody>
      <dsp:txXfrm>
        <a:off x="3584153" y="2573144"/>
        <a:ext cx="1975693" cy="1975693"/>
      </dsp:txXfrm>
    </dsp:sp>
    <dsp:sp modelId="{1CC7AD98-53F0-40CF-992C-60480BDDA9F4}">
      <dsp:nvSpPr>
        <dsp:cNvPr id="0" name=""/>
        <dsp:cNvSpPr/>
      </dsp:nvSpPr>
      <dsp:spPr>
        <a:xfrm rot="16200000">
          <a:off x="4362984" y="1854739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6200000">
        <a:off x="4362984" y="1854739"/>
        <a:ext cx="418030" cy="671735"/>
      </dsp:txXfrm>
    </dsp:sp>
    <dsp:sp modelId="{13D52C6F-5816-4EC6-9810-D929E919228A}">
      <dsp:nvSpPr>
        <dsp:cNvPr id="0" name=""/>
        <dsp:cNvSpPr/>
      </dsp:nvSpPr>
      <dsp:spPr>
        <a:xfrm>
          <a:off x="3682937" y="6283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/>
            <a:t>1.</a:t>
          </a:r>
          <a:r>
            <a:rPr lang="kk-KZ" sz="1600" b="1" kern="1200" dirty="0" smtClean="0"/>
            <a:t>Жоспарлау</a:t>
          </a:r>
          <a:endParaRPr lang="ru-RU" sz="1600" b="1" kern="1200" dirty="0"/>
        </a:p>
      </dsp:txBody>
      <dsp:txXfrm>
        <a:off x="3682937" y="6283"/>
        <a:ext cx="1778124" cy="1778124"/>
      </dsp:txXfrm>
    </dsp:sp>
    <dsp:sp modelId="{1269E55E-C5F8-4FAA-B970-36FAEF7CCE2A}">
      <dsp:nvSpPr>
        <dsp:cNvPr id="0" name=""/>
        <dsp:cNvSpPr/>
      </dsp:nvSpPr>
      <dsp:spPr>
        <a:xfrm rot="19285714">
          <a:off x="5434394" y="2370702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9285714">
        <a:off x="5434394" y="2370702"/>
        <a:ext cx="418030" cy="671735"/>
      </dsp:txXfrm>
    </dsp:sp>
    <dsp:sp modelId="{FDEDBF75-AF40-4CD1-9379-F6AA0CF14D52}">
      <dsp:nvSpPr>
        <dsp:cNvPr id="0" name=""/>
        <dsp:cNvSpPr/>
      </dsp:nvSpPr>
      <dsp:spPr>
        <a:xfrm>
          <a:off x="5767023" y="1009926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2.Программалау</a:t>
          </a:r>
          <a:endParaRPr lang="ru-RU" sz="1600" b="1" kern="1200" dirty="0"/>
        </a:p>
      </dsp:txBody>
      <dsp:txXfrm>
        <a:off x="5767023" y="1009926"/>
        <a:ext cx="1778124" cy="1778124"/>
      </dsp:txXfrm>
    </dsp:sp>
    <dsp:sp modelId="{7DFB8D54-F10F-4D48-9EE4-7F6BF0F52C43}">
      <dsp:nvSpPr>
        <dsp:cNvPr id="0" name=""/>
        <dsp:cNvSpPr/>
      </dsp:nvSpPr>
      <dsp:spPr>
        <a:xfrm rot="771429">
          <a:off x="5699010" y="3530062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771429">
        <a:off x="5699010" y="3530062"/>
        <a:ext cx="418030" cy="671735"/>
      </dsp:txXfrm>
    </dsp:sp>
    <dsp:sp modelId="{87EF0AB6-F708-4DAE-8346-22BDBE606219}">
      <dsp:nvSpPr>
        <dsp:cNvPr id="0" name=""/>
        <dsp:cNvSpPr/>
      </dsp:nvSpPr>
      <dsp:spPr>
        <a:xfrm>
          <a:off x="6281750" y="3265090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3.Элементтерді  жасақтау</a:t>
          </a:r>
          <a:endParaRPr lang="ru-RU" sz="1600" b="1" kern="1200" dirty="0"/>
        </a:p>
      </dsp:txBody>
      <dsp:txXfrm>
        <a:off x="6281750" y="3265090"/>
        <a:ext cx="1778124" cy="1778124"/>
      </dsp:txXfrm>
    </dsp:sp>
    <dsp:sp modelId="{9145DEA2-A083-4AF4-A4F8-D1971AAE37FE}">
      <dsp:nvSpPr>
        <dsp:cNvPr id="0" name=""/>
        <dsp:cNvSpPr/>
      </dsp:nvSpPr>
      <dsp:spPr>
        <a:xfrm rot="3857143">
          <a:off x="4957572" y="4459796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3857143">
        <a:off x="4957572" y="4459796"/>
        <a:ext cx="418030" cy="671735"/>
      </dsp:txXfrm>
    </dsp:sp>
    <dsp:sp modelId="{33CC0A93-0FDD-4458-9524-61974079519D}">
      <dsp:nvSpPr>
        <dsp:cNvPr id="0" name=""/>
        <dsp:cNvSpPr/>
      </dsp:nvSpPr>
      <dsp:spPr>
        <a:xfrm>
          <a:off x="4839518" y="5073592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4.Тестілеу </a:t>
          </a:r>
          <a:endParaRPr lang="ru-RU" sz="1600" b="1" kern="1200" dirty="0"/>
        </a:p>
      </dsp:txBody>
      <dsp:txXfrm>
        <a:off x="4839518" y="5073592"/>
        <a:ext cx="1778124" cy="1778124"/>
      </dsp:txXfrm>
    </dsp:sp>
    <dsp:sp modelId="{7FE7E31F-8CAF-4017-BAE6-C067F7FA95C0}">
      <dsp:nvSpPr>
        <dsp:cNvPr id="0" name=""/>
        <dsp:cNvSpPr/>
      </dsp:nvSpPr>
      <dsp:spPr>
        <a:xfrm rot="6942857">
          <a:off x="3768397" y="4459796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6942857">
        <a:off x="3768397" y="4459796"/>
        <a:ext cx="418030" cy="671735"/>
      </dsp:txXfrm>
    </dsp:sp>
    <dsp:sp modelId="{374399A9-515E-41DE-B68E-48757486976D}">
      <dsp:nvSpPr>
        <dsp:cNvPr id="0" name=""/>
        <dsp:cNvSpPr/>
      </dsp:nvSpPr>
      <dsp:spPr>
        <a:xfrm>
          <a:off x="2526357" y="5073592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5.Жариялау </a:t>
          </a:r>
          <a:endParaRPr lang="ru-RU" sz="1600" b="1" kern="1200" dirty="0"/>
        </a:p>
      </dsp:txBody>
      <dsp:txXfrm>
        <a:off x="2526357" y="5073592"/>
        <a:ext cx="1778124" cy="1778124"/>
      </dsp:txXfrm>
    </dsp:sp>
    <dsp:sp modelId="{0D617CC4-9E33-4384-91C9-21F1647CDA43}">
      <dsp:nvSpPr>
        <dsp:cNvPr id="0" name=""/>
        <dsp:cNvSpPr/>
      </dsp:nvSpPr>
      <dsp:spPr>
        <a:xfrm rot="10028571">
          <a:off x="3026959" y="3530062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0028571">
        <a:off x="3026959" y="3530062"/>
        <a:ext cx="418030" cy="671735"/>
      </dsp:txXfrm>
    </dsp:sp>
    <dsp:sp modelId="{90C12FC0-05F8-42A8-875E-A77255F2B80E}">
      <dsp:nvSpPr>
        <dsp:cNvPr id="0" name=""/>
        <dsp:cNvSpPr/>
      </dsp:nvSpPr>
      <dsp:spPr>
        <a:xfrm>
          <a:off x="1084125" y="3265090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6.Жарнамалау</a:t>
          </a:r>
          <a:endParaRPr lang="ru-RU" sz="1600" b="1" kern="1200" dirty="0"/>
        </a:p>
      </dsp:txBody>
      <dsp:txXfrm>
        <a:off x="1084125" y="3265090"/>
        <a:ext cx="1778124" cy="1778124"/>
      </dsp:txXfrm>
    </dsp:sp>
    <dsp:sp modelId="{A617C903-CBB4-4AF2-8998-403E89E3D55A}">
      <dsp:nvSpPr>
        <dsp:cNvPr id="0" name=""/>
        <dsp:cNvSpPr/>
      </dsp:nvSpPr>
      <dsp:spPr>
        <a:xfrm rot="13114286">
          <a:off x="3291575" y="2370702"/>
          <a:ext cx="418030" cy="671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 rot="13114286">
        <a:off x="3291575" y="2370702"/>
        <a:ext cx="418030" cy="671735"/>
      </dsp:txXfrm>
    </dsp:sp>
    <dsp:sp modelId="{57DE38A4-5027-44FE-B959-6417C2C551FA}">
      <dsp:nvSpPr>
        <dsp:cNvPr id="0" name=""/>
        <dsp:cNvSpPr/>
      </dsp:nvSpPr>
      <dsp:spPr>
        <a:xfrm>
          <a:off x="1598852" y="1009926"/>
          <a:ext cx="1778124" cy="1778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600" b="1" kern="1200" dirty="0" smtClean="0"/>
            <a:t>7.Бақылау</a:t>
          </a:r>
          <a:endParaRPr lang="ru-RU" sz="1600" b="1" kern="1200" dirty="0"/>
        </a:p>
      </dsp:txBody>
      <dsp:txXfrm>
        <a:off x="1598852" y="1009926"/>
        <a:ext cx="1778124" cy="1778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3068960"/>
            <a:ext cx="6172200" cy="1949602"/>
          </a:xfrm>
        </p:spPr>
        <p:txBody>
          <a:bodyPr>
            <a:normAutofit fontScale="90000"/>
          </a:bodyPr>
          <a:lstStyle/>
          <a:p>
            <a:r>
              <a:rPr lang="kk-KZ" sz="4400" b="1" dirty="0" smtClean="0">
                <a:latin typeface="Times New Roman" pitchFamily="18" charset="0"/>
                <a:cs typeface="Times New Roman" pitchFamily="18" charset="0"/>
              </a:rPr>
              <a:t>HTML web-сайттарын әзірлеу әдістері</a:t>
            </a:r>
            <a:r>
              <a:rPr lang="kk-KZ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kk-KZ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kk-KZ" b="1" dirty="0" smtClean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0"/>
            <a:ext cx="8229600" cy="6858000"/>
          </a:xfrm>
        </p:spPr>
        <p:txBody>
          <a:bodyPr>
            <a:normAutofit/>
          </a:bodyPr>
          <a:lstStyle/>
          <a:p>
            <a:r>
              <a:rPr lang="kk-KZ" b="1" dirty="0" smtClean="0"/>
              <a:t>Сайтты жоспарлау кезеңдері:</a:t>
            </a:r>
          </a:p>
          <a:p>
            <a:pPr lvl="1"/>
            <a:r>
              <a:rPr lang="kk-KZ" sz="2600" dirty="0" smtClean="0"/>
              <a:t>Алдымен сайттың негізгі міндетін айқындап алу керек.</a:t>
            </a:r>
            <a:endParaRPr lang="ru-RU" sz="2600" dirty="0" smtClean="0"/>
          </a:p>
          <a:p>
            <a:pPr lvl="1"/>
            <a:r>
              <a:rPr lang="kk-KZ" sz="2600" dirty="0" smtClean="0"/>
              <a:t>Сайтта қандай ақпарат орналасу керек екендігін анықтау керек.</a:t>
            </a:r>
            <a:endParaRPr lang="ru-RU" sz="2600" dirty="0" smtClean="0"/>
          </a:p>
          <a:p>
            <a:pPr lvl="1"/>
            <a:r>
              <a:rPr lang="kk-KZ" sz="2600" dirty="0" smtClean="0"/>
              <a:t>Қажетті ақпаратты жинақтап алу қажет.</a:t>
            </a:r>
            <a:endParaRPr lang="ru-RU" sz="2600" dirty="0" smtClean="0"/>
          </a:p>
          <a:p>
            <a:pPr lvl="1"/>
            <a:r>
              <a:rPr lang="kk-KZ" sz="2600" dirty="0" smtClean="0"/>
              <a:t>Сайттың дизайнын нақтылау керек.</a:t>
            </a:r>
            <a:endParaRPr lang="ru-RU" sz="2600" dirty="0" smtClean="0"/>
          </a:p>
          <a:p>
            <a:pPr lvl="1"/>
            <a:r>
              <a:rPr lang="kk-KZ" sz="2600" dirty="0" smtClean="0"/>
              <a:t>Сайттың логикалық құрылымын жобалау қажет.</a:t>
            </a:r>
            <a:endParaRPr lang="ru-RU" sz="2600" dirty="0" smtClean="0"/>
          </a:p>
          <a:p>
            <a:pPr lvl="1"/>
            <a:r>
              <a:rPr lang="kk-KZ" sz="2600" dirty="0" smtClean="0"/>
              <a:t>Сайттың физикалық құрылымын ойластыру керек, яғни сайтты құрайтын бөлек файлдарды бумаларға бөліп алу керек.</a:t>
            </a:r>
            <a:endParaRPr lang="ru-RU" sz="2600" dirty="0" smtClean="0"/>
          </a:p>
          <a:p>
            <a:pPr lvl="1"/>
            <a:r>
              <a:rPr lang="kk-KZ" sz="2600" dirty="0" smtClean="0"/>
              <a:t>Барлығы дұрыс болғандығын тексеру қажет.</a:t>
            </a:r>
          </a:p>
          <a:p>
            <a:pPr lvl="1">
              <a:buNone/>
            </a:pPr>
            <a:endParaRPr lang="kk-KZ" sz="1800" dirty="0" smtClean="0"/>
          </a:p>
          <a:p>
            <a:pPr lvl="1">
              <a:buNone/>
            </a:pPr>
            <a:endParaRPr lang="kk-KZ" sz="1800" dirty="0" smtClean="0"/>
          </a:p>
          <a:p>
            <a:pPr lvl="1">
              <a:buNone/>
            </a:pPr>
            <a:endParaRPr lang="kk-KZ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29600" cy="4005064"/>
          </a:xfrm>
        </p:spPr>
        <p:txBody>
          <a:bodyPr>
            <a:normAutofit lnSpcReduction="10000"/>
          </a:bodyPr>
          <a:lstStyle/>
          <a:p>
            <a:r>
              <a:rPr lang="kk-KZ" sz="2800" dirty="0" smtClean="0"/>
              <a:t>Компьютер     немесе     басқа да     электронды     құрылғыларда оқылатын мәтіндер </a:t>
            </a:r>
            <a:r>
              <a:rPr lang="kk-KZ" sz="2800" b="1" dirty="0" smtClean="0"/>
              <a:t>гипермәтін </a:t>
            </a:r>
            <a:r>
              <a:rPr lang="kk-KZ" sz="2800" dirty="0" smtClean="0"/>
              <a:t>деп аталады. Гипермәтін терминін  алғаш  рет   америкалық  әлеуметтанушы,  философ Тед Нельсон 1963 жылы айналымға енгізді. Гипермәтінді белгілеу тілі (Hyper Text Markup Language) – web-браузерде web-беттерді және басқа да ақпараттарды шығару үшін қолданылатын ең басты белгілеу тілі.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476672"/>
            <a:ext cx="8229600" cy="4653136"/>
          </a:xfrm>
        </p:spPr>
        <p:txBody>
          <a:bodyPr>
            <a:noAutofit/>
          </a:bodyPr>
          <a:lstStyle/>
          <a:p>
            <a:r>
              <a:rPr lang="kk-KZ" sz="2800" b="1" dirty="0" smtClean="0"/>
              <a:t>HTML </a:t>
            </a:r>
            <a:r>
              <a:rPr lang="kk-KZ" sz="2800" dirty="0" smtClean="0"/>
              <a:t>– гипермәтінді белгілеу тілі. Ол кәдімгі мәтіндерді web-беттер түрінде бейнелеуге арналған ережелер жиынын анықтайды.</a:t>
            </a:r>
          </a:p>
          <a:p>
            <a:endParaRPr lang="kk-KZ" sz="2800" dirty="0" smtClean="0"/>
          </a:p>
          <a:p>
            <a:r>
              <a:rPr lang="en-US" sz="2800" dirty="0" smtClean="0"/>
              <a:t>HTML-</a:t>
            </a:r>
            <a:r>
              <a:rPr lang="ru-RU" sz="2800" dirty="0" err="1" smtClean="0"/>
              <a:t>бұл құжаттың құрылымын сипаттайтын</a:t>
            </a:r>
            <a:r>
              <a:rPr lang="ru-RU" sz="2800" dirty="0" smtClean="0"/>
              <a:t> </a:t>
            </a:r>
            <a:r>
              <a:rPr lang="ru-RU" sz="2800" dirty="0" err="1" smtClean="0"/>
              <a:t>қарапайым кодтар</a:t>
            </a:r>
            <a:r>
              <a:rPr lang="ru-RU" sz="2800" dirty="0" smtClean="0"/>
              <a:t> </a:t>
            </a:r>
            <a:r>
              <a:rPr lang="ru-RU" sz="2800" dirty="0" err="1" smtClean="0"/>
              <a:t>жиынтығы.</a:t>
            </a:r>
            <a:r>
              <a:rPr lang="ru-RU" sz="2800" dirty="0" smtClean="0"/>
              <a:t> </a:t>
            </a:r>
            <a:r>
              <a:rPr lang="en-US" sz="2800" dirty="0" smtClean="0"/>
              <a:t>HTML </a:t>
            </a:r>
            <a:r>
              <a:rPr lang="ru-RU" sz="2800" dirty="0" err="1" smtClean="0"/>
              <a:t>мәтінде жеке</a:t>
            </a:r>
            <a:r>
              <a:rPr lang="ru-RU" sz="2800" dirty="0" smtClean="0"/>
              <a:t> </a:t>
            </a:r>
            <a:r>
              <a:rPr lang="ru-RU" sz="2800" dirty="0" err="1" smtClean="0"/>
              <a:t>логикалық бөліктерді (тақырыптар, абзацтар</a:t>
            </a:r>
            <a:r>
              <a:rPr lang="ru-RU" sz="2800" dirty="0" smtClean="0"/>
              <a:t>, </a:t>
            </a:r>
            <a:r>
              <a:rPr lang="ru-RU" sz="2800" dirty="0" err="1" smtClean="0"/>
              <a:t>тізімдер</a:t>
            </a:r>
            <a:r>
              <a:rPr lang="ru-RU" sz="2800" dirty="0" smtClean="0"/>
              <a:t> </a:t>
            </a:r>
            <a:r>
              <a:rPr lang="ru-RU" sz="2800" dirty="0" err="1" smtClean="0"/>
              <a:t>және </a:t>
            </a:r>
            <a:r>
              <a:rPr lang="ru-RU" sz="2800" dirty="0" smtClean="0"/>
              <a:t>т.б.) </a:t>
            </a:r>
            <a:r>
              <a:rPr lang="ru-RU" sz="2800" dirty="0" err="1" smtClean="0"/>
              <a:t>таңдауға, дайындалған фотосуретті</a:t>
            </a:r>
            <a:r>
              <a:rPr lang="ru-RU" sz="2800" dirty="0" smtClean="0"/>
              <a:t> </a:t>
            </a:r>
            <a:r>
              <a:rPr lang="ru-RU" sz="2800" dirty="0" err="1" smtClean="0"/>
              <a:t>немесе</a:t>
            </a:r>
            <a:r>
              <a:rPr lang="ru-RU" sz="2800" dirty="0" smtClean="0"/>
              <a:t> </a:t>
            </a:r>
            <a:r>
              <a:rPr lang="ru-RU" sz="2800" dirty="0" err="1" smtClean="0"/>
              <a:t>суретті</a:t>
            </a:r>
            <a:r>
              <a:rPr lang="ru-RU" sz="2800" dirty="0" smtClean="0"/>
              <a:t> </a:t>
            </a:r>
            <a:r>
              <a:rPr lang="ru-RU" sz="2800" dirty="0" err="1" smtClean="0"/>
              <a:t>веб-параққа орналастыруға, басқа құжаттармен байланысу</a:t>
            </a:r>
            <a:r>
              <a:rPr lang="ru-RU" sz="2800" dirty="0" smtClean="0"/>
              <a:t> </a:t>
            </a:r>
            <a:r>
              <a:rPr lang="ru-RU" sz="2800" dirty="0" err="1" smtClean="0"/>
              <a:t>үшін бетте</a:t>
            </a:r>
            <a:r>
              <a:rPr lang="ru-RU" sz="2800" dirty="0" smtClean="0"/>
              <a:t> </a:t>
            </a:r>
            <a:r>
              <a:rPr lang="ru-RU" sz="2800" dirty="0" err="1" smtClean="0"/>
              <a:t>сілтемелер</a:t>
            </a:r>
            <a:r>
              <a:rPr lang="ru-RU" sz="2800" dirty="0" smtClean="0"/>
              <a:t> </a:t>
            </a:r>
            <a:r>
              <a:rPr lang="ru-RU" sz="2800" dirty="0" err="1" smtClean="0"/>
              <a:t>ұйымдастыруға мүмкіндік береді</a:t>
            </a:r>
            <a:r>
              <a:rPr lang="ru-RU" sz="2800" dirty="0" smtClean="0"/>
              <a:t>.</a:t>
            </a:r>
            <a:endParaRPr lang="kk-KZ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kk-KZ" dirty="0" smtClean="0"/>
              <a:t>HTML тілінде web-бет немесе сайт құру үшін кәдімгі блокнот қосымшасын қолдануға болады. Кодты блокнотта жазамыз да, сақталу орнын көрсетіп, </a:t>
            </a:r>
            <a:r>
              <a:rPr lang="kk-KZ" b="1" dirty="0" smtClean="0"/>
              <a:t>Файл </a:t>
            </a:r>
            <a:r>
              <a:rPr lang="kk-KZ" dirty="0" smtClean="0"/>
              <a:t> </a:t>
            </a:r>
            <a:r>
              <a:rPr lang="kk-KZ" b="1" dirty="0" smtClean="0"/>
              <a:t>... ретінде сақтау </a:t>
            </a:r>
            <a:r>
              <a:rPr lang="kk-KZ" dirty="0" smtClean="0"/>
              <a:t>(Сохранить как) Þ Файл атауы </a:t>
            </a:r>
            <a:r>
              <a:rPr lang="kk-KZ" i="1" dirty="0" smtClean="0"/>
              <a:t>nаmе*.html, </a:t>
            </a:r>
            <a:r>
              <a:rPr lang="kk-KZ" dirty="0" smtClean="0"/>
              <a:t>ал Файл типтеріне </a:t>
            </a:r>
            <a:r>
              <a:rPr lang="kk-KZ" b="1" dirty="0" smtClean="0"/>
              <a:t>Барлық файлдарды </a:t>
            </a:r>
            <a:r>
              <a:rPr lang="kk-KZ" dirty="0" smtClean="0"/>
              <a:t>(Все файлы), кодировка бөлімінен UTF-8 кодтауын таңдап, </a:t>
            </a:r>
            <a:r>
              <a:rPr lang="kk-KZ" b="1" dirty="0" smtClean="0"/>
              <a:t>Сақтау </a:t>
            </a:r>
            <a:r>
              <a:rPr lang="kk-KZ" dirty="0" smtClean="0"/>
              <a:t>батырмасын басамыз.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14575"/>
            <a:ext cx="65627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858000"/>
          </a:xfrm>
        </p:spPr>
        <p:txBody>
          <a:bodyPr>
            <a:normAutofit lnSpcReduction="10000"/>
          </a:bodyPr>
          <a:lstStyle/>
          <a:p>
            <a:r>
              <a:rPr lang="kk-KZ" b="1" dirty="0" smtClean="0"/>
              <a:t>HTML тiлiнде</a:t>
            </a:r>
            <a:r>
              <a:rPr lang="kk-KZ" dirty="0" smtClean="0"/>
              <a:t> колданылатын командалар «тег</a:t>
            </a:r>
            <a:r>
              <a:rPr lang="kk-KZ" b="1" dirty="0" smtClean="0"/>
              <a:t>» </a:t>
            </a:r>
            <a:r>
              <a:rPr lang="kk-KZ" dirty="0" smtClean="0"/>
              <a:t>деп аталады.</a:t>
            </a:r>
            <a:r>
              <a:rPr lang="ru-RU" dirty="0" smtClean="0"/>
              <a:t> </a:t>
            </a:r>
            <a:r>
              <a:rPr lang="kk-KZ" dirty="0" smtClean="0"/>
              <a:t>HTML тiліндегi тегтер екi топқа бөлiнедi: </a:t>
            </a:r>
            <a:r>
              <a:rPr lang="kk-KZ" i="1" dirty="0" smtClean="0"/>
              <a:t>жұпты, жұпсыз. </a:t>
            </a:r>
            <a:r>
              <a:rPr lang="kk-KZ" dirty="0" smtClean="0"/>
              <a:t>Жұпты тегтерде бiр тег ашылса, келесi тег оны жабады. Мысалы, &lt;html&gt; тегтiң жұмысын ашады да, келесi &lt;/html&gt; тегi оны жабады.</a:t>
            </a:r>
            <a:endParaRPr lang="kk-KZ" i="1" dirty="0" smtClean="0"/>
          </a:p>
          <a:p>
            <a:r>
              <a:rPr lang="ru-RU" b="1" dirty="0" smtClean="0"/>
              <a:t>Тег (</a:t>
            </a:r>
            <a:r>
              <a:rPr lang="ru-RU" b="1" dirty="0" err="1" smtClean="0"/>
              <a:t>тег</a:t>
            </a:r>
            <a:r>
              <a:rPr lang="ru-RU" b="1" dirty="0" smtClean="0"/>
              <a:t>). </a:t>
            </a:r>
            <a:r>
              <a:rPr lang="en-US" b="1" dirty="0" smtClean="0"/>
              <a:t>HTML </a:t>
            </a:r>
            <a:r>
              <a:rPr lang="ru-RU" dirty="0" err="1" smtClean="0"/>
              <a:t>Тегі</a:t>
            </a:r>
            <a:r>
              <a:rPr lang="ru-RU" dirty="0" smtClean="0"/>
              <a:t> </a:t>
            </a:r>
            <a:r>
              <a:rPr lang="ru-RU" dirty="0" err="1" smtClean="0"/>
              <a:t>бұл веб-шолғышқа </a:t>
            </a:r>
            <a:r>
              <a:rPr lang="ru-RU" dirty="0" smtClean="0"/>
              <a:t>параграф </a:t>
            </a:r>
            <a:r>
              <a:rPr lang="ru-RU" dirty="0" err="1" smtClean="0"/>
              <a:t>құру немесе</a:t>
            </a:r>
            <a:r>
              <a:rPr lang="ru-RU" dirty="0" smtClean="0"/>
              <a:t> </a:t>
            </a:r>
            <a:r>
              <a:rPr lang="ru-RU" dirty="0" err="1" smtClean="0"/>
              <a:t>сурет</a:t>
            </a:r>
            <a:r>
              <a:rPr lang="ru-RU" dirty="0" smtClean="0"/>
              <a:t> салу </a:t>
            </a:r>
            <a:r>
              <a:rPr lang="ru-RU" dirty="0" err="1" smtClean="0"/>
              <a:t>сияқты белгілі</a:t>
            </a:r>
            <a:r>
              <a:rPr lang="ru-RU" dirty="0" smtClean="0"/>
              <a:t> </a:t>
            </a:r>
            <a:r>
              <a:rPr lang="ru-RU" dirty="0" err="1" smtClean="0"/>
              <a:t>бір</a:t>
            </a:r>
            <a:r>
              <a:rPr lang="ru-RU" dirty="0" smtClean="0"/>
              <a:t> </a:t>
            </a:r>
            <a:r>
              <a:rPr lang="ru-RU" dirty="0" err="1" smtClean="0"/>
              <a:t>тапсырманы</a:t>
            </a:r>
            <a:r>
              <a:rPr lang="ru-RU" dirty="0" smtClean="0"/>
              <a:t> </a:t>
            </a:r>
            <a:r>
              <a:rPr lang="ru-RU" dirty="0" err="1" smtClean="0"/>
              <a:t>орындауды</a:t>
            </a:r>
            <a:r>
              <a:rPr lang="ru-RU" dirty="0" smtClean="0"/>
              <a:t> </a:t>
            </a:r>
            <a:r>
              <a:rPr lang="ru-RU" dirty="0" err="1" smtClean="0"/>
              <a:t>бұйыратын </a:t>
            </a:r>
            <a:r>
              <a:rPr lang="ru-RU" dirty="0" smtClean="0"/>
              <a:t>компонент.</a:t>
            </a:r>
          </a:p>
          <a:p>
            <a:r>
              <a:rPr lang="ru-RU" b="1" dirty="0" smtClean="0"/>
              <a:t>Атрибут (</a:t>
            </a:r>
            <a:r>
              <a:rPr lang="ru-RU" b="1" dirty="0" err="1" smtClean="0"/>
              <a:t>немесе</a:t>
            </a:r>
            <a:r>
              <a:rPr lang="ru-RU" b="1" dirty="0" smtClean="0"/>
              <a:t> </a:t>
            </a:r>
            <a:r>
              <a:rPr lang="ru-RU" b="1" dirty="0" err="1" smtClean="0"/>
              <a:t>дәлел</a:t>
            </a:r>
            <a:r>
              <a:rPr lang="ru-RU" b="1" dirty="0" smtClean="0"/>
              <a:t>). </a:t>
            </a:r>
            <a:r>
              <a:rPr lang="en-US" dirty="0" smtClean="0"/>
              <a:t>HTML </a:t>
            </a:r>
            <a:r>
              <a:rPr lang="ru-RU" dirty="0" err="1" smtClean="0"/>
              <a:t>төлсипаты тегті</a:t>
            </a:r>
            <a:r>
              <a:rPr lang="ru-RU" dirty="0" smtClean="0"/>
              <a:t> </a:t>
            </a:r>
            <a:r>
              <a:rPr lang="ru-RU" dirty="0" err="1" smtClean="0"/>
              <a:t>өзгертеді.</a:t>
            </a:r>
            <a:r>
              <a:rPr lang="ru-RU" dirty="0" smtClean="0"/>
              <a:t> </a:t>
            </a:r>
            <a:r>
              <a:rPr lang="ru-RU" dirty="0" err="1" smtClean="0"/>
              <a:t>Мысалы</a:t>
            </a:r>
            <a:r>
              <a:rPr lang="ru-RU" dirty="0" smtClean="0"/>
              <a:t>, </a:t>
            </a:r>
            <a:r>
              <a:rPr lang="ru-RU" dirty="0" err="1" smtClean="0"/>
              <a:t>абзацты</a:t>
            </a:r>
            <a:r>
              <a:rPr lang="ru-RU" dirty="0" smtClean="0"/>
              <a:t> </a:t>
            </a:r>
            <a:r>
              <a:rPr lang="ru-RU" dirty="0" err="1" smtClean="0"/>
              <a:t>немесе</a:t>
            </a:r>
            <a:r>
              <a:rPr lang="ru-RU" dirty="0" smtClean="0"/>
              <a:t> </a:t>
            </a:r>
            <a:r>
              <a:rPr lang="ru-RU" dirty="0" err="1" smtClean="0"/>
              <a:t>суретті</a:t>
            </a:r>
            <a:r>
              <a:rPr lang="ru-RU" dirty="0" smtClean="0"/>
              <a:t> </a:t>
            </a:r>
            <a:r>
              <a:rPr lang="ru-RU" dirty="0" err="1" smtClean="0"/>
              <a:t>тегтің ішіне</a:t>
            </a:r>
            <a:r>
              <a:rPr lang="ru-RU" dirty="0" smtClean="0"/>
              <a:t> </a:t>
            </a:r>
            <a:r>
              <a:rPr lang="ru-RU" dirty="0" err="1" smtClean="0"/>
              <a:t>туралауға болады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Мәні</a:t>
            </a:r>
            <a:r>
              <a:rPr lang="ru-RU" b="1" dirty="0" smtClean="0"/>
              <a:t>(значение). </a:t>
            </a:r>
            <a:r>
              <a:rPr lang="ru-RU" dirty="0" err="1" smtClean="0"/>
              <a:t>Мәндер атрибуттарға тағайындалады және енгізілген</a:t>
            </a:r>
            <a:r>
              <a:rPr lang="ru-RU" dirty="0" smtClean="0"/>
              <a:t> </a:t>
            </a:r>
            <a:r>
              <a:rPr lang="ru-RU" dirty="0" err="1" smtClean="0"/>
              <a:t>өзгерістерді анықтайды.</a:t>
            </a:r>
            <a:r>
              <a:rPr lang="ru-RU" dirty="0" smtClean="0"/>
              <a:t> </a:t>
            </a:r>
            <a:r>
              <a:rPr lang="ru-RU" dirty="0" err="1" smtClean="0"/>
              <a:t>Мысалы</a:t>
            </a:r>
            <a:r>
              <a:rPr lang="ru-RU" dirty="0" smtClean="0"/>
              <a:t>, </a:t>
            </a:r>
            <a:r>
              <a:rPr lang="ru-RU" dirty="0" err="1" smtClean="0"/>
              <a:t>егер</a:t>
            </a:r>
            <a:r>
              <a:rPr lang="ru-RU" dirty="0" smtClean="0"/>
              <a:t> </a:t>
            </a:r>
            <a:r>
              <a:rPr lang="ru-RU" dirty="0" err="1" smtClean="0"/>
              <a:t>туралау</a:t>
            </a:r>
            <a:r>
              <a:rPr lang="ru-RU" dirty="0" smtClean="0"/>
              <a:t> </a:t>
            </a:r>
            <a:r>
              <a:rPr lang="ru-RU" dirty="0" err="1" smtClean="0"/>
              <a:t>төлсипаты </a:t>
            </a:r>
            <a:r>
              <a:rPr lang="ru-RU" dirty="0" smtClean="0"/>
              <a:t>тег </a:t>
            </a:r>
            <a:r>
              <a:rPr lang="ru-RU" dirty="0" err="1" smtClean="0"/>
              <a:t>үшін пайдаланылса</a:t>
            </a:r>
            <a:r>
              <a:rPr lang="ru-RU" dirty="0" smtClean="0"/>
              <a:t>, </a:t>
            </a:r>
            <a:r>
              <a:rPr lang="ru-RU" dirty="0" err="1" smtClean="0"/>
              <a:t>онда</a:t>
            </a:r>
            <a:r>
              <a:rPr lang="ru-RU" dirty="0" smtClean="0"/>
              <a:t> </a:t>
            </a:r>
            <a:r>
              <a:rPr lang="ru-RU" dirty="0" err="1" smtClean="0"/>
              <a:t>сіз</a:t>
            </a:r>
            <a:r>
              <a:rPr lang="ru-RU" dirty="0" smtClean="0"/>
              <a:t> осы </a:t>
            </a:r>
            <a:r>
              <a:rPr lang="ru-RU" dirty="0" err="1" smtClean="0"/>
              <a:t>төлсипаттың мәнін көрсете аласыз</a:t>
            </a:r>
            <a:r>
              <a:rPr lang="ru-RU" dirty="0" smtClean="0"/>
              <a:t>. </a:t>
            </a:r>
            <a:r>
              <a:rPr lang="ru-RU" dirty="0" err="1" smtClean="0"/>
              <a:t>Мәндер мәтіндік, сол</a:t>
            </a:r>
            <a:r>
              <a:rPr lang="ru-RU" dirty="0" smtClean="0"/>
              <a:t> </a:t>
            </a:r>
            <a:r>
              <a:rPr lang="ru-RU" dirty="0" err="1" smtClean="0"/>
              <a:t>немесе</a:t>
            </a:r>
            <a:r>
              <a:rPr lang="ru-RU" dirty="0" smtClean="0"/>
              <a:t> </a:t>
            </a:r>
            <a:r>
              <a:rPr lang="ru-RU" dirty="0" err="1" smtClean="0"/>
              <a:t>оң сияқты, сонымен</a:t>
            </a:r>
            <a:r>
              <a:rPr lang="ru-RU" dirty="0" smtClean="0"/>
              <a:t> </a:t>
            </a:r>
            <a:r>
              <a:rPr lang="ru-RU" dirty="0" err="1" smtClean="0"/>
              <a:t>қатар сандық болуы</a:t>
            </a:r>
            <a:r>
              <a:rPr lang="ru-RU" dirty="0" smtClean="0"/>
              <a:t> </a:t>
            </a:r>
            <a:r>
              <a:rPr lang="ru-RU" dirty="0" err="1" smtClean="0"/>
              <a:t>мүмкін, мысалы</a:t>
            </a:r>
            <a:r>
              <a:rPr lang="ru-RU" dirty="0" smtClean="0"/>
              <a:t>, </a:t>
            </a:r>
            <a:r>
              <a:rPr lang="ru-RU" dirty="0" err="1" smtClean="0"/>
              <a:t>кескіннің ені</a:t>
            </a:r>
            <a:r>
              <a:rPr lang="ru-RU" dirty="0" smtClean="0"/>
              <a:t> мен </a:t>
            </a:r>
            <a:r>
              <a:rPr lang="ru-RU" dirty="0" err="1" smtClean="0"/>
              <a:t>биіктігі</a:t>
            </a:r>
            <a:r>
              <a:rPr lang="ru-RU" dirty="0" smtClean="0"/>
              <a:t>, </a:t>
            </a:r>
            <a:r>
              <a:rPr lang="ru-RU" dirty="0" err="1" smtClean="0"/>
              <a:t>мұнда мәндер пиксельдегі</a:t>
            </a:r>
            <a:r>
              <a:rPr lang="ru-RU" dirty="0" smtClean="0"/>
              <a:t> </a:t>
            </a:r>
            <a:r>
              <a:rPr lang="ru-RU" dirty="0" err="1" smtClean="0"/>
              <a:t>кескін</a:t>
            </a:r>
            <a:r>
              <a:rPr lang="ru-RU" dirty="0" smtClean="0"/>
              <a:t> </a:t>
            </a:r>
            <a:r>
              <a:rPr lang="ru-RU" dirty="0" err="1" smtClean="0"/>
              <a:t>өлшемін анықтайды</a:t>
            </a:r>
            <a:r>
              <a:rPr lang="ru-RU" dirty="0" smtClean="0"/>
              <a:t>.</a:t>
            </a:r>
          </a:p>
          <a:p>
            <a:endParaRPr lang="kk-KZ" i="1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19256" cy="6858000"/>
          </a:xfrm>
        </p:spPr>
        <p:txBody>
          <a:bodyPr>
            <a:normAutofit/>
          </a:bodyPr>
          <a:lstStyle/>
          <a:p>
            <a:r>
              <a:rPr lang="ru-RU" dirty="0" err="1" smtClean="0"/>
              <a:t>Тегтер</a:t>
            </a:r>
            <a:r>
              <a:rPr lang="ru-RU" dirty="0" smtClean="0"/>
              <a:t> - &lt; (</a:t>
            </a:r>
            <a:r>
              <a:rPr lang="ru-RU" dirty="0" err="1" smtClean="0"/>
              <a:t>кіші</a:t>
            </a:r>
            <a:r>
              <a:rPr lang="ru-RU" dirty="0" smtClean="0"/>
              <a:t> </a:t>
            </a:r>
            <a:r>
              <a:rPr lang="ru-RU" dirty="0" err="1" smtClean="0"/>
              <a:t>белгі</a:t>
            </a:r>
            <a:r>
              <a:rPr lang="ru-RU" dirty="0" smtClean="0"/>
              <a:t>) </a:t>
            </a:r>
            <a:r>
              <a:rPr lang="ru-RU" dirty="0" err="1" smtClean="0"/>
              <a:t>басталып</a:t>
            </a:r>
            <a:r>
              <a:rPr lang="ru-RU" dirty="0" smtClean="0"/>
              <a:t>, </a:t>
            </a:r>
            <a:r>
              <a:rPr lang="ru-RU" dirty="0" err="1" smtClean="0"/>
              <a:t>аяқталатын </a:t>
            </a:r>
            <a:r>
              <a:rPr lang="ru-RU" dirty="0" smtClean="0"/>
              <a:t>&gt; </a:t>
            </a:r>
            <a:r>
              <a:rPr lang="ru-RU" dirty="0" err="1" smtClean="0"/>
              <a:t>(көбірек белгі</a:t>
            </a:r>
            <a:r>
              <a:rPr lang="ru-RU" dirty="0" smtClean="0"/>
              <a:t>) </a:t>
            </a:r>
            <a:r>
              <a:rPr lang="ru-RU" dirty="0" err="1" smtClean="0"/>
              <a:t>басталатын</a:t>
            </a:r>
            <a:r>
              <a:rPr lang="ru-RU" dirty="0" smtClean="0"/>
              <a:t> </a:t>
            </a:r>
            <a:r>
              <a:rPr lang="ru-RU" dirty="0" err="1" smtClean="0"/>
              <a:t>резервтік</a:t>
            </a:r>
            <a:r>
              <a:rPr lang="ru-RU" dirty="0" smtClean="0"/>
              <a:t> </a:t>
            </a:r>
            <a:r>
              <a:rPr lang="ru-RU" dirty="0" err="1" smtClean="0"/>
              <a:t>таңбалар тізбегі</a:t>
            </a:r>
            <a:r>
              <a:rPr lang="ru-RU" dirty="0" smtClean="0"/>
              <a:t>. </a:t>
            </a:r>
            <a:br>
              <a:rPr lang="ru-RU" dirty="0" smtClean="0"/>
            </a:br>
            <a:r>
              <a:rPr lang="ru-RU" dirty="0" err="1" smtClean="0"/>
              <a:t>Тегтің жабылуы</a:t>
            </a:r>
            <a:r>
              <a:rPr lang="ru-RU" dirty="0" smtClean="0"/>
              <a:t> </a:t>
            </a:r>
            <a:r>
              <a:rPr lang="ru-RU" dirty="0" err="1" smtClean="0"/>
              <a:t>ашудан</a:t>
            </a:r>
            <a:r>
              <a:rPr lang="ru-RU" dirty="0" smtClean="0"/>
              <a:t> тек ' / ' </a:t>
            </a:r>
            <a:r>
              <a:rPr lang="ru-RU" dirty="0" err="1" smtClean="0"/>
              <a:t>таңбасының болуымен</a:t>
            </a:r>
            <a:r>
              <a:rPr lang="ru-RU" dirty="0" smtClean="0"/>
              <a:t> </a:t>
            </a:r>
            <a:r>
              <a:rPr lang="ru-RU" dirty="0" err="1" smtClean="0"/>
              <a:t>ерекшеленеді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Бізде</a:t>
            </a:r>
            <a:r>
              <a:rPr lang="ru-RU" dirty="0" smtClean="0"/>
              <a:t> &lt;</a:t>
            </a:r>
            <a:r>
              <a:rPr lang="en-US" dirty="0" smtClean="0"/>
              <a:t>X&gt; </a:t>
            </a:r>
            <a:r>
              <a:rPr lang="ru-RU" dirty="0" err="1" smtClean="0"/>
              <a:t>кодымен</a:t>
            </a:r>
            <a:r>
              <a:rPr lang="ru-RU" dirty="0" smtClean="0"/>
              <a:t> </a:t>
            </a:r>
            <a:r>
              <a:rPr lang="ru-RU" dirty="0" err="1" smtClean="0"/>
              <a:t>басқарылатын гипотетикалық Мәтінді пішімдеу</a:t>
            </a:r>
            <a:r>
              <a:rPr lang="ru-RU" dirty="0" smtClean="0"/>
              <a:t> атрибуты бар </a:t>
            </a:r>
            <a:r>
              <a:rPr lang="ru-RU" dirty="0" err="1" smtClean="0"/>
              <a:t>делік</a:t>
            </a:r>
            <a:r>
              <a:rPr lang="ru-RU" dirty="0" smtClean="0"/>
              <a:t> </a:t>
            </a:r>
            <a:r>
              <a:rPr lang="ru-RU" dirty="0" err="1" smtClean="0"/>
              <a:t>және </a:t>
            </a:r>
            <a:r>
              <a:rPr lang="ru-RU" dirty="0" smtClean="0"/>
              <a:t>оны "</a:t>
            </a:r>
            <a:r>
              <a:rPr lang="ru-RU" dirty="0" err="1" smtClean="0"/>
              <a:t>бұл менің мәтінім</a:t>
            </a:r>
            <a:r>
              <a:rPr lang="ru-RU" dirty="0" smtClean="0"/>
              <a:t>"</a:t>
            </a:r>
            <a:r>
              <a:rPr lang="ru-RU" dirty="0" err="1" smtClean="0"/>
              <a:t>сөздеріне қолданғымыз келеді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en-US" dirty="0" smtClean="0"/>
              <a:t>HTML-</a:t>
            </a:r>
            <a:r>
              <a:rPr lang="ru-RU" dirty="0" err="1" smtClean="0"/>
              <a:t>кодтар</a:t>
            </a:r>
            <a:r>
              <a:rPr lang="ru-RU" dirty="0" smtClean="0"/>
              <a:t> </a:t>
            </a:r>
            <a:r>
              <a:rPr lang="ru-RU" dirty="0" err="1" smtClean="0"/>
              <a:t>тізбегі</a:t>
            </a:r>
            <a:r>
              <a:rPr lang="ru-RU" dirty="0" smtClean="0"/>
              <a:t> </a:t>
            </a:r>
            <a:r>
              <a:rPr lang="ru-RU" dirty="0" err="1" smtClean="0"/>
              <a:t>және мәтіннің өзі келесідей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:</a:t>
            </a:r>
          </a:p>
          <a:p>
            <a:pPr lvl="2">
              <a:buNone/>
            </a:pPr>
            <a:r>
              <a:rPr lang="ru-RU" b="1" dirty="0" smtClean="0"/>
              <a:t>			</a:t>
            </a:r>
            <a:r>
              <a:rPr lang="ru-RU" b="1" dirty="0" err="1" smtClean="0"/>
              <a:t>&lt;X&gt;Бұл менің мәтінім&lt;/X&gt;</a:t>
            </a:r>
            <a:endParaRPr lang="ru-RU" b="1" dirty="0" smtClean="0"/>
          </a:p>
          <a:p>
            <a:r>
              <a:rPr lang="ru-RU" dirty="0" err="1" smtClean="0"/>
              <a:t>Тегтер</a:t>
            </a:r>
            <a:r>
              <a:rPr lang="ru-RU" dirty="0" smtClean="0"/>
              <a:t> </a:t>
            </a:r>
            <a:r>
              <a:rPr lang="ru-RU" dirty="0" err="1" smtClean="0"/>
              <a:t>бір-біріне</a:t>
            </a:r>
            <a:r>
              <a:rPr lang="ru-RU" dirty="0" smtClean="0"/>
              <a:t> </a:t>
            </a:r>
            <a:r>
              <a:rPr lang="ru-RU" dirty="0" err="1" smtClean="0"/>
              <a:t>иерархиялық түрде салынуы</a:t>
            </a:r>
            <a:r>
              <a:rPr lang="ru-RU" dirty="0" smtClean="0"/>
              <a:t> </a:t>
            </a:r>
            <a:r>
              <a:rPr lang="ru-RU" dirty="0" err="1" smtClean="0"/>
              <a:t>мүмкін, бірақ қиылыстарсыз, яғни </a:t>
            </a:r>
            <a:r>
              <a:rPr lang="ru-RU" dirty="0" smtClean="0"/>
              <a:t>&lt;</a:t>
            </a:r>
            <a:r>
              <a:rPr lang="en-US" dirty="0" smtClean="0"/>
              <a:t>teg1&gt;&lt;teg2&gt;&lt;/teg2&gt; &lt;/teg1&gt;, </a:t>
            </a:r>
            <a:r>
              <a:rPr lang="ru-RU" dirty="0" err="1" smtClean="0"/>
              <a:t>бірақ&lt;</a:t>
            </a:r>
            <a:r>
              <a:rPr lang="en-US" dirty="0" smtClean="0"/>
              <a:t>teg1&gt;&lt;teg2&gt; &lt;/teg1&gt;&lt;/teg2&gt;</a:t>
            </a:r>
            <a:r>
              <a:rPr lang="ru-RU" dirty="0" err="1" smtClean="0"/>
              <a:t>түріндегі тіркеме</a:t>
            </a:r>
            <a:r>
              <a:rPr lang="ru-RU" dirty="0" smtClean="0"/>
              <a:t> </a:t>
            </a:r>
            <a:r>
              <a:rPr lang="ru-RU" dirty="0" err="1" smtClean="0"/>
              <a:t>рұқсат етілмейді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err="1" smtClean="0"/>
              <a:t>Кірістірілген</a:t>
            </a:r>
            <a:r>
              <a:rPr lang="ru-RU" dirty="0" smtClean="0"/>
              <a:t> </a:t>
            </a:r>
            <a:r>
              <a:rPr lang="ru-RU" dirty="0" err="1" smtClean="0"/>
              <a:t>тегтердің әрекеті біріктіріледі.Мысалы</a:t>
            </a:r>
            <a:r>
              <a:rPr lang="ru-RU" dirty="0" smtClean="0"/>
              <a:t>, </a:t>
            </a:r>
            <a:r>
              <a:rPr lang="ru-RU" dirty="0" err="1" smtClean="0"/>
              <a:t>егер</a:t>
            </a:r>
            <a:r>
              <a:rPr lang="ru-RU" dirty="0" smtClean="0"/>
              <a:t> </a:t>
            </a:r>
            <a:r>
              <a:rPr lang="ru-RU" dirty="0" err="1" smtClean="0"/>
              <a:t>қаріптің қалың стилін</a:t>
            </a:r>
            <a:r>
              <a:rPr lang="ru-RU" dirty="0" smtClean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 smtClean="0"/>
              <a:t>тегтің ішіне</a:t>
            </a:r>
            <a:r>
              <a:rPr lang="ru-RU" dirty="0" smtClean="0"/>
              <a:t> Курсив </a:t>
            </a:r>
            <a:r>
              <a:rPr lang="ru-RU" dirty="0" err="1" smtClean="0"/>
              <a:t>тегі</a:t>
            </a:r>
            <a:r>
              <a:rPr lang="ru-RU" dirty="0" smtClean="0"/>
              <a:t> </a:t>
            </a:r>
            <a:r>
              <a:rPr lang="ru-RU" dirty="0" err="1" smtClean="0"/>
              <a:t>салынса</a:t>
            </a:r>
            <a:r>
              <a:rPr lang="ru-RU" dirty="0" smtClean="0"/>
              <a:t>, </a:t>
            </a:r>
            <a:r>
              <a:rPr lang="ru-RU" dirty="0" err="1" smtClean="0"/>
              <a:t>онда</a:t>
            </a:r>
            <a:r>
              <a:rPr lang="ru-RU" dirty="0" smtClean="0"/>
              <a:t> </a:t>
            </a:r>
            <a:r>
              <a:rPr lang="ru-RU" dirty="0" err="1" smtClean="0"/>
              <a:t>нәтиже қалың курсив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.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0" y="1196752"/>
            <a:ext cx="9144000" cy="4293096"/>
          </a:xfrm>
        </p:spPr>
        <p:txBody>
          <a:bodyPr/>
          <a:lstStyle/>
          <a:p>
            <a:r>
              <a:rPr lang="ru-RU" dirty="0" err="1" smtClean="0"/>
              <a:t>Тегпен</a:t>
            </a:r>
            <a:r>
              <a:rPr lang="ru-RU" dirty="0" smtClean="0"/>
              <a:t> </a:t>
            </a:r>
            <a:r>
              <a:rPr lang="ru-RU" dirty="0" err="1" smtClean="0"/>
              <a:t>қосымша </a:t>
            </a:r>
            <a:r>
              <a:rPr lang="ru-RU" dirty="0" err="1" smtClean="0">
                <a:solidFill>
                  <a:srgbClr val="FF0000"/>
                </a:solidFill>
              </a:rPr>
              <a:t>Дәлелді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Атрибут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r>
              <a:rPr lang="kk-KZ" dirty="0" smtClean="0"/>
              <a:t>және </a:t>
            </a:r>
            <a:r>
              <a:rPr lang="kk-KZ" dirty="0" smtClean="0">
                <a:solidFill>
                  <a:srgbClr val="00B050"/>
                </a:solidFill>
              </a:rPr>
              <a:t>Мәнді</a:t>
            </a:r>
            <a:r>
              <a:rPr lang="ru-RU" dirty="0" smtClean="0"/>
              <a:t> </a:t>
            </a:r>
            <a:r>
              <a:rPr lang="ru-RU" dirty="0" err="1" smtClean="0"/>
              <a:t>қолдану:</a:t>
            </a:r>
            <a:endParaRPr lang="en-US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en-US" b="1" dirty="0" smtClean="0"/>
              <a:t>&lt;h1</a:t>
            </a:r>
            <a:r>
              <a:rPr lang="kk-KZ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align</a:t>
            </a:r>
            <a:r>
              <a:rPr lang="en-US" b="1" dirty="0" smtClean="0"/>
              <a:t> = “</a:t>
            </a:r>
            <a:r>
              <a:rPr lang="en-US" b="1" dirty="0" smtClean="0">
                <a:solidFill>
                  <a:srgbClr val="00B050"/>
                </a:solidFill>
              </a:rPr>
              <a:t>center</a:t>
            </a:r>
            <a:r>
              <a:rPr lang="en-US" b="1" dirty="0" smtClean="0"/>
              <a:t>”&gt; </a:t>
            </a:r>
            <a:r>
              <a:rPr lang="kk-KZ" b="1" dirty="0" smtClean="0"/>
              <a:t>Мәтін</a:t>
            </a:r>
            <a:r>
              <a:rPr lang="en-US" b="1" dirty="0" smtClean="0"/>
              <a:t> &lt;/h1&gt;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852936"/>
            <a:ext cx="48958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k-KZ" b="1" dirty="0" smtClean="0"/>
              <a:t>Web-құжат </a:t>
            </a:r>
            <a:r>
              <a:rPr lang="kk-KZ" dirty="0" smtClean="0"/>
              <a:t>– тегтермен толықтырылған мәтіндік файл, оның мәтіндерін бір-бірімен байланыстыра отырып, белгілеуге мүмкіндік беретін HTML тілі.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kk-KZ" b="1" dirty="0" smtClean="0"/>
              <a:t>Web-бет</a:t>
            </a:r>
            <a:r>
              <a:rPr lang="kk-KZ" dirty="0" smtClean="0"/>
              <a:t> негізгі үш құрамды бөліктен тұрады:</a:t>
            </a:r>
            <a:endParaRPr lang="ru-RU" dirty="0" smtClean="0"/>
          </a:p>
          <a:p>
            <a:pPr lvl="1"/>
            <a:r>
              <a:rPr lang="kk-KZ" sz="2400" dirty="0" smtClean="0"/>
              <a:t>&lt;HTML &gt;</a:t>
            </a:r>
            <a:endParaRPr lang="ru-RU" sz="2400" dirty="0" smtClean="0"/>
          </a:p>
          <a:p>
            <a:pPr lvl="1"/>
            <a:r>
              <a:rPr lang="kk-KZ" sz="2400" dirty="0" smtClean="0"/>
              <a:t>&lt;HEAD &gt;</a:t>
            </a:r>
          </a:p>
          <a:p>
            <a:pPr lvl="1"/>
            <a:r>
              <a:rPr lang="ru-RU" sz="2400" dirty="0" smtClean="0"/>
              <a:t>&lt;</a:t>
            </a:r>
            <a:r>
              <a:rPr lang="ru-RU" sz="2400" dirty="0" err="1" smtClean="0"/>
              <a:t>Мета-тегтер</a:t>
            </a:r>
            <a:r>
              <a:rPr lang="ru-RU" sz="2400" dirty="0" smtClean="0"/>
              <a:t>&gt; &lt; Сценарий </a:t>
            </a:r>
            <a:r>
              <a:rPr lang="ru-RU" sz="2400" dirty="0" err="1" smtClean="0"/>
              <a:t>функциялары</a:t>
            </a:r>
            <a:r>
              <a:rPr lang="ru-RU" sz="2400" dirty="0" smtClean="0"/>
              <a:t> &gt;</a:t>
            </a:r>
          </a:p>
          <a:p>
            <a:pPr lvl="1"/>
            <a:r>
              <a:rPr lang="en-US" sz="2400" dirty="0" smtClean="0"/>
              <a:t>&lt;TITLE&gt;</a:t>
            </a:r>
            <a:r>
              <a:rPr lang="ru-RU" sz="2400" dirty="0" smtClean="0"/>
              <a:t> </a:t>
            </a:r>
            <a:r>
              <a:rPr lang="ru-RU" sz="2400" dirty="0" err="1" smtClean="0"/>
              <a:t>Құжаттың тақырыбы </a:t>
            </a:r>
            <a:r>
              <a:rPr lang="ru-RU" sz="2400" dirty="0" smtClean="0"/>
              <a:t>&lt;/</a:t>
            </a:r>
            <a:r>
              <a:rPr lang="en-US" sz="2400" dirty="0" smtClean="0"/>
              <a:t>TITLE&gt;</a:t>
            </a:r>
            <a:endParaRPr lang="ru-RU" sz="2400" dirty="0" smtClean="0"/>
          </a:p>
          <a:p>
            <a:pPr lvl="1"/>
            <a:r>
              <a:rPr lang="kk-KZ" sz="2400" dirty="0" smtClean="0"/>
              <a:t>&lt;/HEAD &gt;</a:t>
            </a:r>
            <a:endParaRPr lang="ru-RU" sz="2400" dirty="0" smtClean="0"/>
          </a:p>
          <a:p>
            <a:pPr lvl="1"/>
            <a:r>
              <a:rPr lang="kk-KZ" sz="2400" dirty="0" smtClean="0"/>
              <a:t>&lt;BODY &gt;Осы тегтердің арасында сайт қолданушысына қолжетімді web-беттің негізгі мазмұны орналасады:</a:t>
            </a:r>
            <a:endParaRPr lang="ru-RU" sz="2400" dirty="0" smtClean="0"/>
          </a:p>
          <a:p>
            <a:pPr lvl="1"/>
            <a:r>
              <a:rPr lang="kk-KZ" sz="2400" dirty="0" smtClean="0"/>
              <a:t>&lt;/BODY &gt;</a:t>
            </a:r>
            <a:endParaRPr lang="ru-RU" sz="2400" dirty="0" smtClean="0"/>
          </a:p>
          <a:p>
            <a:pPr lvl="1"/>
            <a:r>
              <a:rPr lang="kk-KZ" sz="2400" dirty="0" smtClean="0"/>
              <a:t>&lt;/HTML &gt;</a:t>
            </a:r>
            <a:endParaRPr lang="ru-RU" sz="24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</TotalTime>
  <Words>408</Words>
  <Application>Microsoft Office PowerPoint</Application>
  <PresentationFormat>Экран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HTML web-сайттарын әзірлеу әдістері  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web-сайттарын әзірлеу әдістері  Способы разработки web-сайтов. HTML  </dc:title>
  <dc:creator>Admin</dc:creator>
  <cp:lastModifiedBy>Admin</cp:lastModifiedBy>
  <cp:revision>15</cp:revision>
  <dcterms:created xsi:type="dcterms:W3CDTF">2021-11-02T13:26:49Z</dcterms:created>
  <dcterms:modified xsi:type="dcterms:W3CDTF">2021-12-01T11:38:47Z</dcterms:modified>
</cp:coreProperties>
</file>