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312" r:id="rId3"/>
    <p:sldId id="313" r:id="rId4"/>
    <p:sldId id="314" r:id="rId5"/>
    <p:sldId id="315" r:id="rId6"/>
  </p:sldIdLst>
  <p:sldSz cx="9144000" cy="5143500" type="screen16x9"/>
  <p:notesSz cx="6858000" cy="9144000"/>
  <p:embeddedFontLst>
    <p:embeddedFont>
      <p:font typeface="Domine SemiBold" panose="020B0604020202020204" charset="0"/>
      <p:regular r:id="rId8"/>
      <p:bold r:id="rId9"/>
    </p:embeddedFont>
    <p:embeddedFont>
      <p:font typeface="Karla" panose="020B0604020202020204" charset="0"/>
      <p:regular r:id="rId10"/>
      <p:bold r:id="rId11"/>
      <p:italic r:id="rId12"/>
      <p:boldItalic r:id="rId13"/>
    </p:embeddedFont>
    <p:embeddedFont>
      <p:font typeface="Domine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448BC8-2A6C-4DF7-AA8D-EF1ADAD61968}">
  <a:tblStyle styleId="{EC448BC8-2A6C-4DF7-AA8D-EF1ADAD619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9475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052325" y="-178325"/>
            <a:ext cx="1771800" cy="6086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779925"/>
            <a:ext cx="489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Domine"/>
                <a:ea typeface="Domine"/>
                <a:cs typeface="Domine"/>
                <a:sym typeface="Domi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3855075"/>
            <a:ext cx="4686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5864350" y="-102250"/>
            <a:ext cx="3419250" cy="900625"/>
          </a:xfrm>
          <a:custGeom>
            <a:avLst/>
            <a:gdLst/>
            <a:ahLst/>
            <a:cxnLst/>
            <a:rect l="l" t="t" r="r" b="b"/>
            <a:pathLst>
              <a:path w="136770" h="36025" extrusionOk="0">
                <a:moveTo>
                  <a:pt x="0" y="0"/>
                </a:moveTo>
                <a:cubicBezTo>
                  <a:pt x="4982" y="11622"/>
                  <a:pt x="25488" y="21635"/>
                  <a:pt x="35361" y="13735"/>
                </a:cubicBezTo>
                <a:cubicBezTo>
                  <a:pt x="37218" y="12249"/>
                  <a:pt x="33249" y="6571"/>
                  <a:pt x="31270" y="7890"/>
                </a:cubicBezTo>
                <a:cubicBezTo>
                  <a:pt x="26912" y="10794"/>
                  <a:pt x="31202" y="21358"/>
                  <a:pt x="36238" y="22795"/>
                </a:cubicBezTo>
                <a:cubicBezTo>
                  <a:pt x="49691" y="26635"/>
                  <a:pt x="61808" y="6741"/>
                  <a:pt x="75691" y="8475"/>
                </a:cubicBezTo>
                <a:cubicBezTo>
                  <a:pt x="90326" y="10303"/>
                  <a:pt x="96871" y="31019"/>
                  <a:pt x="111053" y="35069"/>
                </a:cubicBezTo>
                <a:cubicBezTo>
                  <a:pt x="117968" y="37044"/>
                  <a:pt x="126287" y="35665"/>
                  <a:pt x="132386" y="31854"/>
                </a:cubicBezTo>
                <a:cubicBezTo>
                  <a:pt x="136462" y="29307"/>
                  <a:pt x="135252" y="22679"/>
                  <a:pt x="136770" y="18119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8" name="Google Shape;18;p4"/>
          <p:cNvSpPr/>
          <p:nvPr/>
        </p:nvSpPr>
        <p:spPr>
          <a:xfrm rot="5400000">
            <a:off x="3743675" y="-3491700"/>
            <a:ext cx="843900" cy="854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276950"/>
            <a:ext cx="7704000" cy="33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4993138" y="-34100"/>
            <a:ext cx="4201025" cy="679475"/>
          </a:xfrm>
          <a:custGeom>
            <a:avLst/>
            <a:gdLst/>
            <a:ahLst/>
            <a:cxnLst/>
            <a:rect l="l" t="t" r="r" b="b"/>
            <a:pathLst>
              <a:path w="168041" h="27179" extrusionOk="0">
                <a:moveTo>
                  <a:pt x="0" y="27179"/>
                </a:moveTo>
                <a:cubicBezTo>
                  <a:pt x="8707" y="18472"/>
                  <a:pt x="19666" y="10221"/>
                  <a:pt x="31855" y="8475"/>
                </a:cubicBezTo>
                <a:cubicBezTo>
                  <a:pt x="39930" y="7319"/>
                  <a:pt x="47743" y="14596"/>
                  <a:pt x="55819" y="13443"/>
                </a:cubicBezTo>
                <a:cubicBezTo>
                  <a:pt x="65911" y="12003"/>
                  <a:pt x="73095" y="0"/>
                  <a:pt x="83290" y="0"/>
                </a:cubicBezTo>
                <a:cubicBezTo>
                  <a:pt x="87639" y="0"/>
                  <a:pt x="92515" y="723"/>
                  <a:pt x="95856" y="3507"/>
                </a:cubicBezTo>
                <a:cubicBezTo>
                  <a:pt x="100092" y="7037"/>
                  <a:pt x="104763" y="14319"/>
                  <a:pt x="109884" y="12274"/>
                </a:cubicBezTo>
                <a:cubicBezTo>
                  <a:pt x="112042" y="11412"/>
                  <a:pt x="115326" y="8072"/>
                  <a:pt x="113683" y="6429"/>
                </a:cubicBezTo>
                <a:cubicBezTo>
                  <a:pt x="112196" y="4942"/>
                  <a:pt x="109541" y="4303"/>
                  <a:pt x="107546" y="4968"/>
                </a:cubicBezTo>
                <a:cubicBezTo>
                  <a:pt x="104852" y="5867"/>
                  <a:pt x="104306" y="11867"/>
                  <a:pt x="106669" y="13443"/>
                </a:cubicBezTo>
                <a:cubicBezTo>
                  <a:pt x="123809" y="24873"/>
                  <a:pt x="163032" y="765"/>
                  <a:pt x="168041" y="20749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34" name="Google Shape;34;p7"/>
          <p:cNvSpPr/>
          <p:nvPr/>
        </p:nvSpPr>
        <p:spPr>
          <a:xfrm rot="5400000">
            <a:off x="3743675" y="-3491700"/>
            <a:ext cx="843900" cy="854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320825" y="2032550"/>
            <a:ext cx="51153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6775" y="-6775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1616525" y="1187075"/>
            <a:ext cx="5752800" cy="20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2"/>
          </p:nvPr>
        </p:nvSpPr>
        <p:spPr>
          <a:xfrm>
            <a:off x="1867075" y="3428425"/>
            <a:ext cx="52518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Domine SemiBold"/>
              <a:buNone/>
              <a:defRPr sz="2000">
                <a:solidFill>
                  <a:schemeClr val="lt1"/>
                </a:solidFill>
                <a:latin typeface="Domine SemiBold"/>
                <a:ea typeface="Domine SemiBold"/>
                <a:cs typeface="Domine SemiBold"/>
                <a:sym typeface="Domi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Domine SemiBold"/>
              <a:buNone/>
              <a:defRPr>
                <a:latin typeface="Domine SemiBold"/>
                <a:ea typeface="Domine SemiBold"/>
                <a:cs typeface="Domine SemiBold"/>
                <a:sym typeface="Domine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Domine SemiBold"/>
              <a:buNone/>
              <a:defRPr>
                <a:latin typeface="Domine SemiBold"/>
                <a:ea typeface="Domine SemiBold"/>
                <a:cs typeface="Domine SemiBold"/>
                <a:sym typeface="Domine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Domine SemiBold"/>
              <a:buNone/>
              <a:defRPr>
                <a:latin typeface="Domine SemiBold"/>
                <a:ea typeface="Domine SemiBold"/>
                <a:cs typeface="Domine SemiBold"/>
                <a:sym typeface="Domine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Domine SemiBold"/>
              <a:buNone/>
              <a:defRPr>
                <a:latin typeface="Domine SemiBold"/>
                <a:ea typeface="Domine SemiBold"/>
                <a:cs typeface="Domine SemiBold"/>
                <a:sym typeface="Domine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Domine SemiBold"/>
              <a:buNone/>
              <a:defRPr>
                <a:latin typeface="Domine SemiBold"/>
                <a:ea typeface="Domine SemiBold"/>
                <a:cs typeface="Domine SemiBold"/>
                <a:sym typeface="Domine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Domine SemiBold"/>
              <a:buNone/>
              <a:defRPr>
                <a:latin typeface="Domine SemiBold"/>
                <a:ea typeface="Domine SemiBold"/>
                <a:cs typeface="Domine SemiBold"/>
                <a:sym typeface="Domine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Domine SemiBold"/>
              <a:buNone/>
              <a:defRPr>
                <a:latin typeface="Domine SemiBold"/>
                <a:ea typeface="Domine SemiBold"/>
                <a:cs typeface="Domine SemiBold"/>
                <a:sym typeface="Domine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Domine SemiBold"/>
              <a:buNone/>
              <a:defRPr>
                <a:latin typeface="Domine SemiBold"/>
                <a:ea typeface="Domine SemiBold"/>
                <a:cs typeface="Domine SemiBold"/>
                <a:sym typeface="Domine SemiBold"/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5864350" y="-102250"/>
            <a:ext cx="3419250" cy="900625"/>
          </a:xfrm>
          <a:custGeom>
            <a:avLst/>
            <a:gdLst/>
            <a:ahLst/>
            <a:cxnLst/>
            <a:rect l="l" t="t" r="r" b="b"/>
            <a:pathLst>
              <a:path w="136770" h="36025" extrusionOk="0">
                <a:moveTo>
                  <a:pt x="0" y="0"/>
                </a:moveTo>
                <a:cubicBezTo>
                  <a:pt x="4982" y="11622"/>
                  <a:pt x="25488" y="21635"/>
                  <a:pt x="35361" y="13735"/>
                </a:cubicBezTo>
                <a:cubicBezTo>
                  <a:pt x="37218" y="12249"/>
                  <a:pt x="33249" y="6571"/>
                  <a:pt x="31270" y="7890"/>
                </a:cubicBezTo>
                <a:cubicBezTo>
                  <a:pt x="26912" y="10794"/>
                  <a:pt x="31202" y="21358"/>
                  <a:pt x="36238" y="22795"/>
                </a:cubicBezTo>
                <a:cubicBezTo>
                  <a:pt x="49691" y="26635"/>
                  <a:pt x="61808" y="6741"/>
                  <a:pt x="75691" y="8475"/>
                </a:cubicBezTo>
                <a:cubicBezTo>
                  <a:pt x="90326" y="10303"/>
                  <a:pt x="96871" y="31019"/>
                  <a:pt x="111053" y="35069"/>
                </a:cubicBezTo>
                <a:cubicBezTo>
                  <a:pt x="117968" y="37044"/>
                  <a:pt x="126287" y="35665"/>
                  <a:pt x="132386" y="31854"/>
                </a:cubicBezTo>
                <a:cubicBezTo>
                  <a:pt x="136462" y="29307"/>
                  <a:pt x="135252" y="22679"/>
                  <a:pt x="136770" y="18119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69" name="Google Shape;69;p14"/>
          <p:cNvSpPr/>
          <p:nvPr/>
        </p:nvSpPr>
        <p:spPr>
          <a:xfrm rot="1102394">
            <a:off x="-121152" y="4313089"/>
            <a:ext cx="3206689" cy="518651"/>
          </a:xfrm>
          <a:custGeom>
            <a:avLst/>
            <a:gdLst/>
            <a:ahLst/>
            <a:cxnLst/>
            <a:rect l="l" t="t" r="r" b="b"/>
            <a:pathLst>
              <a:path w="168041" h="27179" extrusionOk="0">
                <a:moveTo>
                  <a:pt x="0" y="27179"/>
                </a:moveTo>
                <a:cubicBezTo>
                  <a:pt x="8707" y="18472"/>
                  <a:pt x="19666" y="10221"/>
                  <a:pt x="31855" y="8475"/>
                </a:cubicBezTo>
                <a:cubicBezTo>
                  <a:pt x="39930" y="7319"/>
                  <a:pt x="47743" y="14596"/>
                  <a:pt x="55819" y="13443"/>
                </a:cubicBezTo>
                <a:cubicBezTo>
                  <a:pt x="65911" y="12003"/>
                  <a:pt x="73095" y="0"/>
                  <a:pt x="83290" y="0"/>
                </a:cubicBezTo>
                <a:cubicBezTo>
                  <a:pt x="87639" y="0"/>
                  <a:pt x="92515" y="723"/>
                  <a:pt x="95856" y="3507"/>
                </a:cubicBezTo>
                <a:cubicBezTo>
                  <a:pt x="100092" y="7037"/>
                  <a:pt x="104763" y="14319"/>
                  <a:pt x="109884" y="12274"/>
                </a:cubicBezTo>
                <a:cubicBezTo>
                  <a:pt x="112042" y="11412"/>
                  <a:pt x="115326" y="8072"/>
                  <a:pt x="113683" y="6429"/>
                </a:cubicBezTo>
                <a:cubicBezTo>
                  <a:pt x="112196" y="4942"/>
                  <a:pt x="109541" y="4303"/>
                  <a:pt x="107546" y="4968"/>
                </a:cubicBezTo>
                <a:cubicBezTo>
                  <a:pt x="104852" y="5867"/>
                  <a:pt x="104306" y="11867"/>
                  <a:pt x="106669" y="13443"/>
                </a:cubicBezTo>
                <a:cubicBezTo>
                  <a:pt x="123809" y="24873"/>
                  <a:pt x="163032" y="765"/>
                  <a:pt x="168041" y="20749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/>
          <p:nvPr/>
        </p:nvSpPr>
        <p:spPr>
          <a:xfrm>
            <a:off x="5864350" y="-102250"/>
            <a:ext cx="3419250" cy="900625"/>
          </a:xfrm>
          <a:custGeom>
            <a:avLst/>
            <a:gdLst/>
            <a:ahLst/>
            <a:cxnLst/>
            <a:rect l="l" t="t" r="r" b="b"/>
            <a:pathLst>
              <a:path w="136770" h="36025" extrusionOk="0">
                <a:moveTo>
                  <a:pt x="0" y="0"/>
                </a:moveTo>
                <a:cubicBezTo>
                  <a:pt x="4982" y="11622"/>
                  <a:pt x="25488" y="21635"/>
                  <a:pt x="35361" y="13735"/>
                </a:cubicBezTo>
                <a:cubicBezTo>
                  <a:pt x="37218" y="12249"/>
                  <a:pt x="33249" y="6571"/>
                  <a:pt x="31270" y="7890"/>
                </a:cubicBezTo>
                <a:cubicBezTo>
                  <a:pt x="26912" y="10794"/>
                  <a:pt x="31202" y="21358"/>
                  <a:pt x="36238" y="22795"/>
                </a:cubicBezTo>
                <a:cubicBezTo>
                  <a:pt x="49691" y="26635"/>
                  <a:pt x="61808" y="6741"/>
                  <a:pt x="75691" y="8475"/>
                </a:cubicBezTo>
                <a:cubicBezTo>
                  <a:pt x="90326" y="10303"/>
                  <a:pt x="96871" y="31019"/>
                  <a:pt x="111053" y="35069"/>
                </a:cubicBezTo>
                <a:cubicBezTo>
                  <a:pt x="117968" y="37044"/>
                  <a:pt x="126287" y="35665"/>
                  <a:pt x="132386" y="31854"/>
                </a:cubicBezTo>
                <a:cubicBezTo>
                  <a:pt x="136462" y="29307"/>
                  <a:pt x="135252" y="22679"/>
                  <a:pt x="136770" y="18119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73" name="Google Shape;173;p28"/>
          <p:cNvSpPr/>
          <p:nvPr/>
        </p:nvSpPr>
        <p:spPr>
          <a:xfrm rot="1102394">
            <a:off x="-121152" y="4313089"/>
            <a:ext cx="3206689" cy="518651"/>
          </a:xfrm>
          <a:custGeom>
            <a:avLst/>
            <a:gdLst/>
            <a:ahLst/>
            <a:cxnLst/>
            <a:rect l="l" t="t" r="r" b="b"/>
            <a:pathLst>
              <a:path w="168041" h="27179" extrusionOk="0">
                <a:moveTo>
                  <a:pt x="0" y="27179"/>
                </a:moveTo>
                <a:cubicBezTo>
                  <a:pt x="8707" y="18472"/>
                  <a:pt x="19666" y="10221"/>
                  <a:pt x="31855" y="8475"/>
                </a:cubicBezTo>
                <a:cubicBezTo>
                  <a:pt x="39930" y="7319"/>
                  <a:pt x="47743" y="14596"/>
                  <a:pt x="55819" y="13443"/>
                </a:cubicBezTo>
                <a:cubicBezTo>
                  <a:pt x="65911" y="12003"/>
                  <a:pt x="73095" y="0"/>
                  <a:pt x="83290" y="0"/>
                </a:cubicBezTo>
                <a:cubicBezTo>
                  <a:pt x="87639" y="0"/>
                  <a:pt x="92515" y="723"/>
                  <a:pt x="95856" y="3507"/>
                </a:cubicBezTo>
                <a:cubicBezTo>
                  <a:pt x="100092" y="7037"/>
                  <a:pt x="104763" y="14319"/>
                  <a:pt x="109884" y="12274"/>
                </a:cubicBezTo>
                <a:cubicBezTo>
                  <a:pt x="112042" y="11412"/>
                  <a:pt x="115326" y="8072"/>
                  <a:pt x="113683" y="6429"/>
                </a:cubicBezTo>
                <a:cubicBezTo>
                  <a:pt x="112196" y="4942"/>
                  <a:pt x="109541" y="4303"/>
                  <a:pt x="107546" y="4968"/>
                </a:cubicBezTo>
                <a:cubicBezTo>
                  <a:pt x="104852" y="5867"/>
                  <a:pt x="104306" y="11867"/>
                  <a:pt x="106669" y="13443"/>
                </a:cubicBezTo>
                <a:cubicBezTo>
                  <a:pt x="123809" y="24873"/>
                  <a:pt x="163032" y="765"/>
                  <a:pt x="168041" y="20749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omine SemiBold"/>
              <a:buNone/>
              <a:defRPr sz="3000">
                <a:solidFill>
                  <a:schemeClr val="lt1"/>
                </a:solidFill>
                <a:latin typeface="Domine SemiBold"/>
                <a:ea typeface="Domine SemiBold"/>
                <a:cs typeface="Domine SemiBold"/>
                <a:sym typeface="Domi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omine SemiBold"/>
              <a:buNone/>
              <a:defRPr sz="3000">
                <a:solidFill>
                  <a:schemeClr val="lt1"/>
                </a:solidFill>
                <a:latin typeface="Domine SemiBold"/>
                <a:ea typeface="Domine SemiBold"/>
                <a:cs typeface="Domine SemiBold"/>
                <a:sym typeface="Domine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omine SemiBold"/>
              <a:buNone/>
              <a:defRPr sz="3000">
                <a:solidFill>
                  <a:schemeClr val="lt1"/>
                </a:solidFill>
                <a:latin typeface="Domine SemiBold"/>
                <a:ea typeface="Domine SemiBold"/>
                <a:cs typeface="Domine SemiBold"/>
                <a:sym typeface="Domine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omine SemiBold"/>
              <a:buNone/>
              <a:defRPr sz="3000">
                <a:solidFill>
                  <a:schemeClr val="lt1"/>
                </a:solidFill>
                <a:latin typeface="Domine SemiBold"/>
                <a:ea typeface="Domine SemiBold"/>
                <a:cs typeface="Domine SemiBold"/>
                <a:sym typeface="Domine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omine SemiBold"/>
              <a:buNone/>
              <a:defRPr sz="3000">
                <a:solidFill>
                  <a:schemeClr val="lt1"/>
                </a:solidFill>
                <a:latin typeface="Domine SemiBold"/>
                <a:ea typeface="Domine SemiBold"/>
                <a:cs typeface="Domine SemiBold"/>
                <a:sym typeface="Domine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omine SemiBold"/>
              <a:buNone/>
              <a:defRPr sz="3000">
                <a:solidFill>
                  <a:schemeClr val="lt1"/>
                </a:solidFill>
                <a:latin typeface="Domine SemiBold"/>
                <a:ea typeface="Domine SemiBold"/>
                <a:cs typeface="Domine SemiBold"/>
                <a:sym typeface="Domine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omine SemiBold"/>
              <a:buNone/>
              <a:defRPr sz="3000">
                <a:solidFill>
                  <a:schemeClr val="lt1"/>
                </a:solidFill>
                <a:latin typeface="Domine SemiBold"/>
                <a:ea typeface="Domine SemiBold"/>
                <a:cs typeface="Domine SemiBold"/>
                <a:sym typeface="Domine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omine SemiBold"/>
              <a:buNone/>
              <a:defRPr sz="3000">
                <a:solidFill>
                  <a:schemeClr val="lt1"/>
                </a:solidFill>
                <a:latin typeface="Domine SemiBold"/>
                <a:ea typeface="Domine SemiBold"/>
                <a:cs typeface="Domine SemiBold"/>
                <a:sym typeface="Domine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omine SemiBold"/>
              <a:buNone/>
              <a:defRPr sz="3000">
                <a:solidFill>
                  <a:schemeClr val="lt1"/>
                </a:solidFill>
                <a:latin typeface="Domine SemiBold"/>
                <a:ea typeface="Domine SemiBold"/>
                <a:cs typeface="Domine SemiBold"/>
                <a:sym typeface="Domin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toryse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/>
        </p:nvSpPr>
        <p:spPr>
          <a:xfrm>
            <a:off x="-633900" y="714236"/>
            <a:ext cx="9958225" cy="1373500"/>
          </a:xfrm>
          <a:custGeom>
            <a:avLst/>
            <a:gdLst/>
            <a:ahLst/>
            <a:cxnLst/>
            <a:rect l="l" t="t" r="r" b="b"/>
            <a:pathLst>
              <a:path w="398329" h="54940" extrusionOk="0">
                <a:moveTo>
                  <a:pt x="0" y="26888"/>
                </a:moveTo>
                <a:cubicBezTo>
                  <a:pt x="0" y="36958"/>
                  <a:pt x="17401" y="39455"/>
                  <a:pt x="27471" y="39455"/>
                </a:cubicBezTo>
                <a:cubicBezTo>
                  <a:pt x="32635" y="39455"/>
                  <a:pt x="38061" y="40796"/>
                  <a:pt x="42960" y="39162"/>
                </a:cubicBezTo>
                <a:cubicBezTo>
                  <a:pt x="52266" y="36059"/>
                  <a:pt x="59188" y="28077"/>
                  <a:pt x="67801" y="23381"/>
                </a:cubicBezTo>
                <a:cubicBezTo>
                  <a:pt x="82881" y="15158"/>
                  <a:pt x="100875" y="7739"/>
                  <a:pt x="117774" y="10815"/>
                </a:cubicBezTo>
                <a:cubicBezTo>
                  <a:pt x="142025" y="15229"/>
                  <a:pt x="166143" y="27460"/>
                  <a:pt x="190543" y="23966"/>
                </a:cubicBezTo>
                <a:cubicBezTo>
                  <a:pt x="203007" y="22181"/>
                  <a:pt x="212207" y="10709"/>
                  <a:pt x="224151" y="6723"/>
                </a:cubicBezTo>
                <a:cubicBezTo>
                  <a:pt x="232654" y="3885"/>
                  <a:pt x="242533" y="3307"/>
                  <a:pt x="251038" y="6139"/>
                </a:cubicBezTo>
                <a:cubicBezTo>
                  <a:pt x="260633" y="9334"/>
                  <a:pt x="268435" y="16815"/>
                  <a:pt x="275586" y="23966"/>
                </a:cubicBezTo>
                <a:cubicBezTo>
                  <a:pt x="281128" y="29508"/>
                  <a:pt x="282844" y="38442"/>
                  <a:pt x="289030" y="43254"/>
                </a:cubicBezTo>
                <a:cubicBezTo>
                  <a:pt x="301732" y="53135"/>
                  <a:pt x="320207" y="56710"/>
                  <a:pt x="336081" y="54067"/>
                </a:cubicBezTo>
                <a:cubicBezTo>
                  <a:pt x="338460" y="53671"/>
                  <a:pt x="339217" y="50375"/>
                  <a:pt x="341049" y="48806"/>
                </a:cubicBezTo>
                <a:cubicBezTo>
                  <a:pt x="344704" y="45674"/>
                  <a:pt x="349336" y="43734"/>
                  <a:pt x="352739" y="40331"/>
                </a:cubicBezTo>
                <a:cubicBezTo>
                  <a:pt x="359456" y="33614"/>
                  <a:pt x="360728" y="21938"/>
                  <a:pt x="359168" y="12568"/>
                </a:cubicBezTo>
                <a:cubicBezTo>
                  <a:pt x="358430" y="8134"/>
                  <a:pt x="356350" y="3108"/>
                  <a:pt x="352447" y="878"/>
                </a:cubicBezTo>
                <a:cubicBezTo>
                  <a:pt x="349123" y="-1021"/>
                  <a:pt x="343310" y="518"/>
                  <a:pt x="341341" y="3801"/>
                </a:cubicBezTo>
                <a:cubicBezTo>
                  <a:pt x="338115" y="9179"/>
                  <a:pt x="348868" y="17549"/>
                  <a:pt x="355077" y="16660"/>
                </a:cubicBezTo>
                <a:cubicBezTo>
                  <a:pt x="366093" y="15083"/>
                  <a:pt x="375646" y="8024"/>
                  <a:pt x="386347" y="4970"/>
                </a:cubicBezTo>
                <a:cubicBezTo>
                  <a:pt x="390998" y="3642"/>
                  <a:pt x="395648" y="9127"/>
                  <a:pt x="398329" y="13153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sp>
      <p:sp>
        <p:nvSpPr>
          <p:cNvPr id="185" name="Google Shape;185;p32"/>
          <p:cNvSpPr txBox="1">
            <a:spLocks noGrp="1"/>
          </p:cNvSpPr>
          <p:nvPr>
            <p:ph type="ctrTitle"/>
          </p:nvPr>
        </p:nvSpPr>
        <p:spPr>
          <a:xfrm>
            <a:off x="300938" y="2378150"/>
            <a:ext cx="4896000" cy="9599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Kind Hands</a:t>
            </a:r>
            <a:endParaRPr dirty="0"/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1"/>
          </p:nvPr>
        </p:nvSpPr>
        <p:spPr>
          <a:xfrm>
            <a:off x="720000" y="3855075"/>
            <a:ext cx="4686600" cy="4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Александър Баев</a:t>
            </a:r>
            <a:r>
              <a:rPr lang="en-US" dirty="0" smtClean="0"/>
              <a:t> XI V</a:t>
            </a:r>
            <a:endParaRPr dirty="0"/>
          </a:p>
        </p:txBody>
      </p:sp>
      <p:grpSp>
        <p:nvGrpSpPr>
          <p:cNvPr id="187" name="Google Shape;187;p32"/>
          <p:cNvGrpSpPr/>
          <p:nvPr/>
        </p:nvGrpSpPr>
        <p:grpSpPr>
          <a:xfrm>
            <a:off x="2362188" y="646109"/>
            <a:ext cx="1402229" cy="1429315"/>
            <a:chOff x="1856136" y="1549944"/>
            <a:chExt cx="306652" cy="312583"/>
          </a:xfrm>
        </p:grpSpPr>
        <p:sp>
          <p:nvSpPr>
            <p:cNvPr id="188" name="Google Shape;188;p32"/>
            <p:cNvSpPr/>
            <p:nvPr/>
          </p:nvSpPr>
          <p:spPr>
            <a:xfrm>
              <a:off x="1856136" y="1549944"/>
              <a:ext cx="306652" cy="312583"/>
            </a:xfrm>
            <a:custGeom>
              <a:avLst/>
              <a:gdLst/>
              <a:ahLst/>
              <a:cxnLst/>
              <a:rect l="l" t="t" r="r" b="b"/>
              <a:pathLst>
                <a:path w="9773" h="9962" extrusionOk="0">
                  <a:moveTo>
                    <a:pt x="7598" y="3649"/>
                  </a:moveTo>
                  <a:lnTo>
                    <a:pt x="6931" y="4206"/>
                  </a:lnTo>
                  <a:cubicBezTo>
                    <a:pt x="6951" y="4155"/>
                    <a:pt x="6971" y="4105"/>
                    <a:pt x="6981" y="4054"/>
                  </a:cubicBezTo>
                  <a:cubicBezTo>
                    <a:pt x="7062" y="3943"/>
                    <a:pt x="7143" y="3862"/>
                    <a:pt x="7244" y="3801"/>
                  </a:cubicBezTo>
                  <a:cubicBezTo>
                    <a:pt x="7355" y="3720"/>
                    <a:pt x="7477" y="3680"/>
                    <a:pt x="7598" y="3649"/>
                  </a:cubicBezTo>
                  <a:close/>
                  <a:moveTo>
                    <a:pt x="5039" y="4246"/>
                  </a:moveTo>
                  <a:lnTo>
                    <a:pt x="4827" y="4853"/>
                  </a:lnTo>
                  <a:lnTo>
                    <a:pt x="4614" y="4287"/>
                  </a:lnTo>
                  <a:cubicBezTo>
                    <a:pt x="4654" y="4276"/>
                    <a:pt x="4685" y="4267"/>
                    <a:pt x="4715" y="4267"/>
                  </a:cubicBezTo>
                  <a:cubicBezTo>
                    <a:pt x="4827" y="4256"/>
                    <a:pt x="4928" y="4246"/>
                    <a:pt x="5039" y="4246"/>
                  </a:cubicBezTo>
                  <a:close/>
                  <a:moveTo>
                    <a:pt x="5002" y="0"/>
                  </a:moveTo>
                  <a:cubicBezTo>
                    <a:pt x="4913" y="0"/>
                    <a:pt x="4824" y="3"/>
                    <a:pt x="4735" y="8"/>
                  </a:cubicBezTo>
                  <a:cubicBezTo>
                    <a:pt x="4179" y="38"/>
                    <a:pt x="3633" y="160"/>
                    <a:pt x="3117" y="382"/>
                  </a:cubicBezTo>
                  <a:cubicBezTo>
                    <a:pt x="2611" y="594"/>
                    <a:pt x="2145" y="878"/>
                    <a:pt x="1731" y="1242"/>
                  </a:cubicBezTo>
                  <a:cubicBezTo>
                    <a:pt x="1316" y="1616"/>
                    <a:pt x="962" y="2041"/>
                    <a:pt x="679" y="2516"/>
                  </a:cubicBezTo>
                  <a:cubicBezTo>
                    <a:pt x="426" y="2952"/>
                    <a:pt x="234" y="3427"/>
                    <a:pt x="122" y="3923"/>
                  </a:cubicBezTo>
                  <a:lnTo>
                    <a:pt x="113" y="3923"/>
                  </a:lnTo>
                  <a:cubicBezTo>
                    <a:pt x="21" y="4074"/>
                    <a:pt x="1" y="4246"/>
                    <a:pt x="41" y="4418"/>
                  </a:cubicBezTo>
                  <a:cubicBezTo>
                    <a:pt x="82" y="4590"/>
                    <a:pt x="183" y="4732"/>
                    <a:pt x="335" y="4823"/>
                  </a:cubicBezTo>
                  <a:lnTo>
                    <a:pt x="2631" y="6209"/>
                  </a:lnTo>
                  <a:lnTo>
                    <a:pt x="2257" y="6259"/>
                  </a:lnTo>
                  <a:cubicBezTo>
                    <a:pt x="1943" y="6300"/>
                    <a:pt x="1711" y="6563"/>
                    <a:pt x="1721" y="6877"/>
                  </a:cubicBezTo>
                  <a:lnTo>
                    <a:pt x="1781" y="9365"/>
                  </a:lnTo>
                  <a:cubicBezTo>
                    <a:pt x="1792" y="9537"/>
                    <a:pt x="1862" y="9698"/>
                    <a:pt x="1984" y="9810"/>
                  </a:cubicBezTo>
                  <a:cubicBezTo>
                    <a:pt x="2105" y="9911"/>
                    <a:pt x="2247" y="9961"/>
                    <a:pt x="2399" y="9961"/>
                  </a:cubicBezTo>
                  <a:lnTo>
                    <a:pt x="2449" y="9961"/>
                  </a:lnTo>
                  <a:lnTo>
                    <a:pt x="4411" y="9770"/>
                  </a:lnTo>
                  <a:cubicBezTo>
                    <a:pt x="4462" y="9790"/>
                    <a:pt x="4523" y="9790"/>
                    <a:pt x="4573" y="9790"/>
                  </a:cubicBezTo>
                  <a:lnTo>
                    <a:pt x="4624" y="9790"/>
                  </a:lnTo>
                  <a:cubicBezTo>
                    <a:pt x="4705" y="9790"/>
                    <a:pt x="4776" y="9770"/>
                    <a:pt x="4847" y="9729"/>
                  </a:cubicBezTo>
                  <a:lnTo>
                    <a:pt x="8347" y="9395"/>
                  </a:lnTo>
                  <a:cubicBezTo>
                    <a:pt x="8509" y="9385"/>
                    <a:pt x="8660" y="9304"/>
                    <a:pt x="8761" y="9172"/>
                  </a:cubicBezTo>
                  <a:cubicBezTo>
                    <a:pt x="8862" y="9041"/>
                    <a:pt x="8913" y="8879"/>
                    <a:pt x="8893" y="8718"/>
                  </a:cubicBezTo>
                  <a:lnTo>
                    <a:pt x="8559" y="6027"/>
                  </a:lnTo>
                  <a:cubicBezTo>
                    <a:pt x="8539" y="5865"/>
                    <a:pt x="8448" y="5713"/>
                    <a:pt x="8327" y="5622"/>
                  </a:cubicBezTo>
                  <a:cubicBezTo>
                    <a:pt x="8220" y="5541"/>
                    <a:pt x="8095" y="5492"/>
                    <a:pt x="7966" y="5492"/>
                  </a:cubicBezTo>
                  <a:cubicBezTo>
                    <a:pt x="7934" y="5492"/>
                    <a:pt x="7903" y="5495"/>
                    <a:pt x="7871" y="5501"/>
                  </a:cubicBezTo>
                  <a:lnTo>
                    <a:pt x="7315" y="5571"/>
                  </a:lnTo>
                  <a:lnTo>
                    <a:pt x="9460" y="3791"/>
                  </a:lnTo>
                  <a:cubicBezTo>
                    <a:pt x="9732" y="3568"/>
                    <a:pt x="9773" y="3154"/>
                    <a:pt x="9550" y="2880"/>
                  </a:cubicBezTo>
                  <a:cubicBezTo>
                    <a:pt x="9530" y="2860"/>
                    <a:pt x="9520" y="2850"/>
                    <a:pt x="9510" y="2830"/>
                  </a:cubicBezTo>
                  <a:cubicBezTo>
                    <a:pt x="9439" y="2689"/>
                    <a:pt x="9358" y="2547"/>
                    <a:pt x="9267" y="2405"/>
                  </a:cubicBezTo>
                  <a:lnTo>
                    <a:pt x="9267" y="2395"/>
                  </a:lnTo>
                  <a:cubicBezTo>
                    <a:pt x="8781" y="1637"/>
                    <a:pt x="8114" y="1009"/>
                    <a:pt x="7325" y="585"/>
                  </a:cubicBezTo>
                  <a:cubicBezTo>
                    <a:pt x="6606" y="202"/>
                    <a:pt x="5804" y="0"/>
                    <a:pt x="5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1877096" y="1608557"/>
              <a:ext cx="262849" cy="78444"/>
            </a:xfrm>
            <a:custGeom>
              <a:avLst/>
              <a:gdLst/>
              <a:ahLst/>
              <a:cxnLst/>
              <a:rect l="l" t="t" r="r" b="b"/>
              <a:pathLst>
                <a:path w="8377" h="2500" extrusionOk="0">
                  <a:moveTo>
                    <a:pt x="6717" y="1"/>
                  </a:moveTo>
                  <a:lnTo>
                    <a:pt x="861" y="740"/>
                  </a:lnTo>
                  <a:cubicBezTo>
                    <a:pt x="578" y="1286"/>
                    <a:pt x="284" y="1842"/>
                    <a:pt x="1" y="2399"/>
                  </a:cubicBezTo>
                  <a:cubicBezTo>
                    <a:pt x="179" y="2309"/>
                    <a:pt x="586" y="2129"/>
                    <a:pt x="1111" y="2129"/>
                  </a:cubicBezTo>
                  <a:cubicBezTo>
                    <a:pt x="1240" y="2129"/>
                    <a:pt x="1376" y="2140"/>
                    <a:pt x="1518" y="2166"/>
                  </a:cubicBezTo>
                  <a:cubicBezTo>
                    <a:pt x="1902" y="2237"/>
                    <a:pt x="2196" y="2378"/>
                    <a:pt x="2378" y="2500"/>
                  </a:cubicBezTo>
                  <a:cubicBezTo>
                    <a:pt x="2590" y="2318"/>
                    <a:pt x="3136" y="1903"/>
                    <a:pt x="3966" y="1792"/>
                  </a:cubicBezTo>
                  <a:cubicBezTo>
                    <a:pt x="4110" y="1772"/>
                    <a:pt x="4249" y="1764"/>
                    <a:pt x="4380" y="1764"/>
                  </a:cubicBezTo>
                  <a:cubicBezTo>
                    <a:pt x="5002" y="1764"/>
                    <a:pt x="5467" y="1953"/>
                    <a:pt x="5676" y="2044"/>
                  </a:cubicBezTo>
                  <a:cubicBezTo>
                    <a:pt x="5787" y="1852"/>
                    <a:pt x="5959" y="1610"/>
                    <a:pt x="6242" y="1417"/>
                  </a:cubicBezTo>
                  <a:cubicBezTo>
                    <a:pt x="6552" y="1210"/>
                    <a:pt x="6891" y="1141"/>
                    <a:pt x="7205" y="1141"/>
                  </a:cubicBezTo>
                  <a:cubicBezTo>
                    <a:pt x="7813" y="1141"/>
                    <a:pt x="8330" y="1401"/>
                    <a:pt x="8376" y="1428"/>
                  </a:cubicBezTo>
                  <a:lnTo>
                    <a:pt x="8083" y="861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C64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1877096" y="1569053"/>
              <a:ext cx="262849" cy="114779"/>
            </a:xfrm>
            <a:custGeom>
              <a:avLst/>
              <a:gdLst/>
              <a:ahLst/>
              <a:cxnLst/>
              <a:rect l="l" t="t" r="r" b="b"/>
              <a:pathLst>
                <a:path w="8377" h="3658" extrusionOk="0">
                  <a:moveTo>
                    <a:pt x="4313" y="0"/>
                  </a:moveTo>
                  <a:cubicBezTo>
                    <a:pt x="4241" y="0"/>
                    <a:pt x="4170" y="2"/>
                    <a:pt x="4098" y="6"/>
                  </a:cubicBezTo>
                  <a:cubicBezTo>
                    <a:pt x="2105" y="117"/>
                    <a:pt x="396" y="1614"/>
                    <a:pt x="1" y="3658"/>
                  </a:cubicBezTo>
                  <a:cubicBezTo>
                    <a:pt x="92" y="3465"/>
                    <a:pt x="476" y="2767"/>
                    <a:pt x="1326" y="2433"/>
                  </a:cubicBezTo>
                  <a:cubicBezTo>
                    <a:pt x="1667" y="2298"/>
                    <a:pt x="1987" y="2259"/>
                    <a:pt x="2247" y="2259"/>
                  </a:cubicBezTo>
                  <a:cubicBezTo>
                    <a:pt x="2474" y="2259"/>
                    <a:pt x="2654" y="2289"/>
                    <a:pt x="2763" y="2312"/>
                  </a:cubicBezTo>
                  <a:cubicBezTo>
                    <a:pt x="2853" y="2201"/>
                    <a:pt x="3339" y="1655"/>
                    <a:pt x="4168" y="1574"/>
                  </a:cubicBezTo>
                  <a:cubicBezTo>
                    <a:pt x="4233" y="1568"/>
                    <a:pt x="4296" y="1565"/>
                    <a:pt x="4357" y="1565"/>
                  </a:cubicBezTo>
                  <a:cubicBezTo>
                    <a:pt x="5044" y="1565"/>
                    <a:pt x="5514" y="1906"/>
                    <a:pt x="5635" y="1999"/>
                  </a:cubicBezTo>
                  <a:cubicBezTo>
                    <a:pt x="5805" y="1914"/>
                    <a:pt x="6144" y="1780"/>
                    <a:pt x="6588" y="1780"/>
                  </a:cubicBezTo>
                  <a:cubicBezTo>
                    <a:pt x="6674" y="1780"/>
                    <a:pt x="6765" y="1785"/>
                    <a:pt x="6859" y="1796"/>
                  </a:cubicBezTo>
                  <a:cubicBezTo>
                    <a:pt x="7760" y="1907"/>
                    <a:pt x="8275" y="2545"/>
                    <a:pt x="8376" y="2687"/>
                  </a:cubicBezTo>
                  <a:cubicBezTo>
                    <a:pt x="7648" y="1044"/>
                    <a:pt x="6042" y="0"/>
                    <a:pt x="4313" y="0"/>
                  </a:cubicBezTo>
                  <a:close/>
                </a:path>
              </a:pathLst>
            </a:custGeom>
            <a:solidFill>
              <a:srgbClr val="E65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1875841" y="1652141"/>
              <a:ext cx="265705" cy="111673"/>
            </a:xfrm>
            <a:custGeom>
              <a:avLst/>
              <a:gdLst/>
              <a:ahLst/>
              <a:cxnLst/>
              <a:rect l="l" t="t" r="r" b="b"/>
              <a:pathLst>
                <a:path w="8468" h="3559" extrusionOk="0">
                  <a:moveTo>
                    <a:pt x="8422" y="1"/>
                  </a:moveTo>
                  <a:cubicBezTo>
                    <a:pt x="8412" y="1"/>
                    <a:pt x="8401" y="3"/>
                    <a:pt x="8396" y="8"/>
                  </a:cubicBezTo>
                  <a:lnTo>
                    <a:pt x="4199" y="3478"/>
                  </a:lnTo>
                  <a:lnTo>
                    <a:pt x="61" y="969"/>
                  </a:lnTo>
                  <a:cubicBezTo>
                    <a:pt x="55" y="966"/>
                    <a:pt x="50" y="965"/>
                    <a:pt x="45" y="965"/>
                  </a:cubicBezTo>
                  <a:cubicBezTo>
                    <a:pt x="30" y="965"/>
                    <a:pt x="18" y="975"/>
                    <a:pt x="11" y="989"/>
                  </a:cubicBezTo>
                  <a:cubicBezTo>
                    <a:pt x="0" y="999"/>
                    <a:pt x="0" y="1030"/>
                    <a:pt x="20" y="1040"/>
                  </a:cubicBezTo>
                  <a:lnTo>
                    <a:pt x="4188" y="3559"/>
                  </a:lnTo>
                  <a:lnTo>
                    <a:pt x="4208" y="3559"/>
                  </a:lnTo>
                  <a:cubicBezTo>
                    <a:pt x="4208" y="3559"/>
                    <a:pt x="4219" y="3559"/>
                    <a:pt x="4228" y="3548"/>
                  </a:cubicBezTo>
                  <a:lnTo>
                    <a:pt x="8447" y="69"/>
                  </a:lnTo>
                  <a:cubicBezTo>
                    <a:pt x="8457" y="48"/>
                    <a:pt x="8467" y="28"/>
                    <a:pt x="8447" y="8"/>
                  </a:cubicBezTo>
                  <a:cubicBezTo>
                    <a:pt x="8442" y="3"/>
                    <a:pt x="8432" y="1"/>
                    <a:pt x="8422" y="1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1962506" y="1630365"/>
              <a:ext cx="92689" cy="133449"/>
            </a:xfrm>
            <a:custGeom>
              <a:avLst/>
              <a:gdLst/>
              <a:ahLst/>
              <a:cxnLst/>
              <a:rect l="l" t="t" r="r" b="b"/>
              <a:pathLst>
                <a:path w="2954" h="4253" extrusionOk="0">
                  <a:moveTo>
                    <a:pt x="2907" y="0"/>
                  </a:moveTo>
                  <a:cubicBezTo>
                    <a:pt x="2893" y="0"/>
                    <a:pt x="2880" y="10"/>
                    <a:pt x="2873" y="24"/>
                  </a:cubicBezTo>
                  <a:lnTo>
                    <a:pt x="1446" y="4101"/>
                  </a:lnTo>
                  <a:lnTo>
                    <a:pt x="81" y="348"/>
                  </a:lnTo>
                  <a:cubicBezTo>
                    <a:pt x="71" y="328"/>
                    <a:pt x="50" y="317"/>
                    <a:pt x="30" y="317"/>
                  </a:cubicBezTo>
                  <a:cubicBezTo>
                    <a:pt x="10" y="328"/>
                    <a:pt x="0" y="348"/>
                    <a:pt x="10" y="368"/>
                  </a:cubicBezTo>
                  <a:lnTo>
                    <a:pt x="1406" y="4233"/>
                  </a:lnTo>
                  <a:cubicBezTo>
                    <a:pt x="1416" y="4242"/>
                    <a:pt x="1426" y="4253"/>
                    <a:pt x="1446" y="4253"/>
                  </a:cubicBezTo>
                  <a:cubicBezTo>
                    <a:pt x="1457" y="4253"/>
                    <a:pt x="1477" y="4242"/>
                    <a:pt x="1477" y="4233"/>
                  </a:cubicBezTo>
                  <a:lnTo>
                    <a:pt x="2943" y="54"/>
                  </a:lnTo>
                  <a:cubicBezTo>
                    <a:pt x="2954" y="34"/>
                    <a:pt x="2943" y="14"/>
                    <a:pt x="2923" y="4"/>
                  </a:cubicBezTo>
                  <a:cubicBezTo>
                    <a:pt x="2918" y="1"/>
                    <a:pt x="2912" y="0"/>
                    <a:pt x="2907" y="0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1950112" y="1671532"/>
              <a:ext cx="106683" cy="92281"/>
            </a:xfrm>
            <a:custGeom>
              <a:avLst/>
              <a:gdLst/>
              <a:ahLst/>
              <a:cxnLst/>
              <a:rect l="l" t="t" r="r" b="b"/>
              <a:pathLst>
                <a:path w="3400" h="2941" extrusionOk="0">
                  <a:moveTo>
                    <a:pt x="3344" y="0"/>
                  </a:moveTo>
                  <a:cubicBezTo>
                    <a:pt x="3334" y="0"/>
                    <a:pt x="3324" y="5"/>
                    <a:pt x="3318" y="17"/>
                  </a:cubicBezTo>
                  <a:lnTo>
                    <a:pt x="1832" y="2829"/>
                  </a:lnTo>
                  <a:lnTo>
                    <a:pt x="81" y="473"/>
                  </a:lnTo>
                  <a:cubicBezTo>
                    <a:pt x="69" y="461"/>
                    <a:pt x="57" y="456"/>
                    <a:pt x="45" y="456"/>
                  </a:cubicBezTo>
                  <a:cubicBezTo>
                    <a:pt x="37" y="456"/>
                    <a:pt x="29" y="458"/>
                    <a:pt x="20" y="462"/>
                  </a:cubicBezTo>
                  <a:cubicBezTo>
                    <a:pt x="11" y="473"/>
                    <a:pt x="0" y="503"/>
                    <a:pt x="20" y="513"/>
                  </a:cubicBezTo>
                  <a:lnTo>
                    <a:pt x="1811" y="2930"/>
                  </a:lnTo>
                  <a:cubicBezTo>
                    <a:pt x="1811" y="2941"/>
                    <a:pt x="1821" y="2941"/>
                    <a:pt x="1841" y="2941"/>
                  </a:cubicBezTo>
                  <a:cubicBezTo>
                    <a:pt x="1852" y="2941"/>
                    <a:pt x="1861" y="2930"/>
                    <a:pt x="1872" y="2921"/>
                  </a:cubicBezTo>
                  <a:lnTo>
                    <a:pt x="3389" y="57"/>
                  </a:lnTo>
                  <a:cubicBezTo>
                    <a:pt x="3399" y="37"/>
                    <a:pt x="3389" y="17"/>
                    <a:pt x="3369" y="7"/>
                  </a:cubicBezTo>
                  <a:cubicBezTo>
                    <a:pt x="3361" y="3"/>
                    <a:pt x="3352" y="0"/>
                    <a:pt x="3344" y="0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1929497" y="1741567"/>
              <a:ext cx="186665" cy="101914"/>
            </a:xfrm>
            <a:custGeom>
              <a:avLst/>
              <a:gdLst/>
              <a:ahLst/>
              <a:cxnLst/>
              <a:rect l="l" t="t" r="r" b="b"/>
              <a:pathLst>
                <a:path w="5949" h="3248" extrusionOk="0">
                  <a:moveTo>
                    <a:pt x="5614" y="1"/>
                  </a:moveTo>
                  <a:lnTo>
                    <a:pt x="0" y="759"/>
                  </a:lnTo>
                  <a:lnTo>
                    <a:pt x="61" y="3247"/>
                  </a:lnTo>
                  <a:lnTo>
                    <a:pt x="5948" y="2681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1929497" y="1756189"/>
              <a:ext cx="70160" cy="87292"/>
            </a:xfrm>
            <a:custGeom>
              <a:avLst/>
              <a:gdLst/>
              <a:ahLst/>
              <a:cxnLst/>
              <a:rect l="l" t="t" r="r" b="b"/>
              <a:pathLst>
                <a:path w="2236" h="2782" extrusionOk="0">
                  <a:moveTo>
                    <a:pt x="2124" y="0"/>
                  </a:moveTo>
                  <a:lnTo>
                    <a:pt x="0" y="293"/>
                  </a:lnTo>
                  <a:lnTo>
                    <a:pt x="61" y="2781"/>
                  </a:lnTo>
                  <a:lnTo>
                    <a:pt x="2235" y="2569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1994856" y="1754902"/>
              <a:ext cx="6056" cy="83182"/>
            </a:xfrm>
            <a:custGeom>
              <a:avLst/>
              <a:gdLst/>
              <a:ahLst/>
              <a:cxnLst/>
              <a:rect l="l" t="t" r="r" b="b"/>
              <a:pathLst>
                <a:path w="193" h="2651" extrusionOk="0">
                  <a:moveTo>
                    <a:pt x="31" y="1"/>
                  </a:moveTo>
                  <a:cubicBezTo>
                    <a:pt x="11" y="10"/>
                    <a:pt x="1" y="21"/>
                    <a:pt x="1" y="41"/>
                  </a:cubicBezTo>
                  <a:lnTo>
                    <a:pt x="112" y="2610"/>
                  </a:lnTo>
                  <a:cubicBezTo>
                    <a:pt x="112" y="2631"/>
                    <a:pt x="132" y="2651"/>
                    <a:pt x="152" y="2651"/>
                  </a:cubicBezTo>
                  <a:cubicBezTo>
                    <a:pt x="172" y="2651"/>
                    <a:pt x="193" y="2631"/>
                    <a:pt x="193" y="2610"/>
                  </a:cubicBezTo>
                  <a:lnTo>
                    <a:pt x="71" y="41"/>
                  </a:lnTo>
                  <a:cubicBezTo>
                    <a:pt x="71" y="2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2024382" y="1755624"/>
              <a:ext cx="73361" cy="69062"/>
            </a:xfrm>
            <a:custGeom>
              <a:avLst/>
              <a:gdLst/>
              <a:ahLst/>
              <a:cxnLst/>
              <a:rect l="l" t="t" r="r" b="b"/>
              <a:pathLst>
                <a:path w="2338" h="2201" extrusionOk="0">
                  <a:moveTo>
                    <a:pt x="1172" y="0"/>
                  </a:moveTo>
                  <a:cubicBezTo>
                    <a:pt x="1129" y="0"/>
                    <a:pt x="1086" y="3"/>
                    <a:pt x="1043" y="8"/>
                  </a:cubicBezTo>
                  <a:cubicBezTo>
                    <a:pt x="436" y="79"/>
                    <a:pt x="0" y="625"/>
                    <a:pt x="71" y="1232"/>
                  </a:cubicBezTo>
                  <a:cubicBezTo>
                    <a:pt x="137" y="1794"/>
                    <a:pt x="610" y="2200"/>
                    <a:pt x="1162" y="2200"/>
                  </a:cubicBezTo>
                  <a:cubicBezTo>
                    <a:pt x="1206" y="2200"/>
                    <a:pt x="1250" y="2198"/>
                    <a:pt x="1295" y="2193"/>
                  </a:cubicBezTo>
                  <a:cubicBezTo>
                    <a:pt x="1902" y="2122"/>
                    <a:pt x="2337" y="1576"/>
                    <a:pt x="2266" y="979"/>
                  </a:cubicBezTo>
                  <a:cubicBezTo>
                    <a:pt x="2201" y="415"/>
                    <a:pt x="1725" y="0"/>
                    <a:pt x="1172" y="0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2039318" y="1767579"/>
              <a:ext cx="40006" cy="42265"/>
            </a:xfrm>
            <a:custGeom>
              <a:avLst/>
              <a:gdLst/>
              <a:ahLst/>
              <a:cxnLst/>
              <a:rect l="l" t="t" r="r" b="b"/>
              <a:pathLst>
                <a:path w="1275" h="1347" extrusionOk="0">
                  <a:moveTo>
                    <a:pt x="982" y="0"/>
                  </a:moveTo>
                  <a:cubicBezTo>
                    <a:pt x="936" y="0"/>
                    <a:pt x="891" y="11"/>
                    <a:pt x="850" y="31"/>
                  </a:cubicBezTo>
                  <a:cubicBezTo>
                    <a:pt x="728" y="72"/>
                    <a:pt x="688" y="183"/>
                    <a:pt x="607" y="264"/>
                  </a:cubicBezTo>
                  <a:cubicBezTo>
                    <a:pt x="544" y="156"/>
                    <a:pt x="553" y="24"/>
                    <a:pt x="414" y="24"/>
                  </a:cubicBezTo>
                  <a:cubicBezTo>
                    <a:pt x="396" y="24"/>
                    <a:pt x="376" y="27"/>
                    <a:pt x="354" y="31"/>
                  </a:cubicBezTo>
                  <a:cubicBezTo>
                    <a:pt x="263" y="42"/>
                    <a:pt x="182" y="112"/>
                    <a:pt x="131" y="193"/>
                  </a:cubicBezTo>
                  <a:cubicBezTo>
                    <a:pt x="0" y="395"/>
                    <a:pt x="50" y="669"/>
                    <a:pt x="172" y="871"/>
                  </a:cubicBezTo>
                  <a:cubicBezTo>
                    <a:pt x="304" y="1073"/>
                    <a:pt x="506" y="1215"/>
                    <a:pt x="698" y="1346"/>
                  </a:cubicBezTo>
                  <a:cubicBezTo>
                    <a:pt x="890" y="1144"/>
                    <a:pt x="1052" y="901"/>
                    <a:pt x="1174" y="649"/>
                  </a:cubicBezTo>
                  <a:cubicBezTo>
                    <a:pt x="1214" y="557"/>
                    <a:pt x="1254" y="456"/>
                    <a:pt x="1264" y="355"/>
                  </a:cubicBezTo>
                  <a:cubicBezTo>
                    <a:pt x="1275" y="254"/>
                    <a:pt x="1244" y="143"/>
                    <a:pt x="1163" y="72"/>
                  </a:cubicBezTo>
                  <a:cubicBezTo>
                    <a:pt x="1115" y="23"/>
                    <a:pt x="1049" y="0"/>
                    <a:pt x="982" y="0"/>
                  </a:cubicBezTo>
                  <a:close/>
                </a:path>
              </a:pathLst>
            </a:custGeom>
            <a:solidFill>
              <a:srgbClr val="83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32"/>
          <p:cNvGrpSpPr/>
          <p:nvPr/>
        </p:nvGrpSpPr>
        <p:grpSpPr>
          <a:xfrm flipH="1">
            <a:off x="688708" y="446028"/>
            <a:ext cx="1096006" cy="1117170"/>
            <a:chOff x="1856136" y="1549944"/>
            <a:chExt cx="306652" cy="312583"/>
          </a:xfrm>
        </p:grpSpPr>
        <p:sp>
          <p:nvSpPr>
            <p:cNvPr id="200" name="Google Shape;200;p32"/>
            <p:cNvSpPr/>
            <p:nvPr/>
          </p:nvSpPr>
          <p:spPr>
            <a:xfrm>
              <a:off x="1856136" y="1549944"/>
              <a:ext cx="306652" cy="312583"/>
            </a:xfrm>
            <a:custGeom>
              <a:avLst/>
              <a:gdLst/>
              <a:ahLst/>
              <a:cxnLst/>
              <a:rect l="l" t="t" r="r" b="b"/>
              <a:pathLst>
                <a:path w="9773" h="9962" extrusionOk="0">
                  <a:moveTo>
                    <a:pt x="7598" y="3649"/>
                  </a:moveTo>
                  <a:lnTo>
                    <a:pt x="6931" y="4206"/>
                  </a:lnTo>
                  <a:cubicBezTo>
                    <a:pt x="6951" y="4155"/>
                    <a:pt x="6971" y="4105"/>
                    <a:pt x="6981" y="4054"/>
                  </a:cubicBezTo>
                  <a:cubicBezTo>
                    <a:pt x="7062" y="3943"/>
                    <a:pt x="7143" y="3862"/>
                    <a:pt x="7244" y="3801"/>
                  </a:cubicBezTo>
                  <a:cubicBezTo>
                    <a:pt x="7355" y="3720"/>
                    <a:pt x="7477" y="3680"/>
                    <a:pt x="7598" y="3649"/>
                  </a:cubicBezTo>
                  <a:close/>
                  <a:moveTo>
                    <a:pt x="5039" y="4246"/>
                  </a:moveTo>
                  <a:lnTo>
                    <a:pt x="4827" y="4853"/>
                  </a:lnTo>
                  <a:lnTo>
                    <a:pt x="4614" y="4287"/>
                  </a:lnTo>
                  <a:cubicBezTo>
                    <a:pt x="4654" y="4276"/>
                    <a:pt x="4685" y="4267"/>
                    <a:pt x="4715" y="4267"/>
                  </a:cubicBezTo>
                  <a:cubicBezTo>
                    <a:pt x="4827" y="4256"/>
                    <a:pt x="4928" y="4246"/>
                    <a:pt x="5039" y="4246"/>
                  </a:cubicBezTo>
                  <a:close/>
                  <a:moveTo>
                    <a:pt x="5002" y="0"/>
                  </a:moveTo>
                  <a:cubicBezTo>
                    <a:pt x="4913" y="0"/>
                    <a:pt x="4824" y="3"/>
                    <a:pt x="4735" y="8"/>
                  </a:cubicBezTo>
                  <a:cubicBezTo>
                    <a:pt x="4179" y="38"/>
                    <a:pt x="3633" y="160"/>
                    <a:pt x="3117" y="382"/>
                  </a:cubicBezTo>
                  <a:cubicBezTo>
                    <a:pt x="2611" y="594"/>
                    <a:pt x="2145" y="878"/>
                    <a:pt x="1731" y="1242"/>
                  </a:cubicBezTo>
                  <a:cubicBezTo>
                    <a:pt x="1316" y="1616"/>
                    <a:pt x="962" y="2041"/>
                    <a:pt x="679" y="2516"/>
                  </a:cubicBezTo>
                  <a:cubicBezTo>
                    <a:pt x="426" y="2952"/>
                    <a:pt x="234" y="3427"/>
                    <a:pt x="122" y="3923"/>
                  </a:cubicBezTo>
                  <a:lnTo>
                    <a:pt x="113" y="3923"/>
                  </a:lnTo>
                  <a:cubicBezTo>
                    <a:pt x="21" y="4074"/>
                    <a:pt x="1" y="4246"/>
                    <a:pt x="41" y="4418"/>
                  </a:cubicBezTo>
                  <a:cubicBezTo>
                    <a:pt x="82" y="4590"/>
                    <a:pt x="183" y="4732"/>
                    <a:pt x="335" y="4823"/>
                  </a:cubicBezTo>
                  <a:lnTo>
                    <a:pt x="2631" y="6209"/>
                  </a:lnTo>
                  <a:lnTo>
                    <a:pt x="2257" y="6259"/>
                  </a:lnTo>
                  <a:cubicBezTo>
                    <a:pt x="1943" y="6300"/>
                    <a:pt x="1711" y="6563"/>
                    <a:pt x="1721" y="6877"/>
                  </a:cubicBezTo>
                  <a:lnTo>
                    <a:pt x="1781" y="9365"/>
                  </a:lnTo>
                  <a:cubicBezTo>
                    <a:pt x="1792" y="9537"/>
                    <a:pt x="1862" y="9698"/>
                    <a:pt x="1984" y="9810"/>
                  </a:cubicBezTo>
                  <a:cubicBezTo>
                    <a:pt x="2105" y="9911"/>
                    <a:pt x="2247" y="9961"/>
                    <a:pt x="2399" y="9961"/>
                  </a:cubicBezTo>
                  <a:lnTo>
                    <a:pt x="2449" y="9961"/>
                  </a:lnTo>
                  <a:lnTo>
                    <a:pt x="4411" y="9770"/>
                  </a:lnTo>
                  <a:cubicBezTo>
                    <a:pt x="4462" y="9790"/>
                    <a:pt x="4523" y="9790"/>
                    <a:pt x="4573" y="9790"/>
                  </a:cubicBezTo>
                  <a:lnTo>
                    <a:pt x="4624" y="9790"/>
                  </a:lnTo>
                  <a:cubicBezTo>
                    <a:pt x="4705" y="9790"/>
                    <a:pt x="4776" y="9770"/>
                    <a:pt x="4847" y="9729"/>
                  </a:cubicBezTo>
                  <a:lnTo>
                    <a:pt x="8347" y="9395"/>
                  </a:lnTo>
                  <a:cubicBezTo>
                    <a:pt x="8509" y="9385"/>
                    <a:pt x="8660" y="9304"/>
                    <a:pt x="8761" y="9172"/>
                  </a:cubicBezTo>
                  <a:cubicBezTo>
                    <a:pt x="8862" y="9041"/>
                    <a:pt x="8913" y="8879"/>
                    <a:pt x="8893" y="8718"/>
                  </a:cubicBezTo>
                  <a:lnTo>
                    <a:pt x="8559" y="6027"/>
                  </a:lnTo>
                  <a:cubicBezTo>
                    <a:pt x="8539" y="5865"/>
                    <a:pt x="8448" y="5713"/>
                    <a:pt x="8327" y="5622"/>
                  </a:cubicBezTo>
                  <a:cubicBezTo>
                    <a:pt x="8220" y="5541"/>
                    <a:pt x="8095" y="5492"/>
                    <a:pt x="7966" y="5492"/>
                  </a:cubicBezTo>
                  <a:cubicBezTo>
                    <a:pt x="7934" y="5492"/>
                    <a:pt x="7903" y="5495"/>
                    <a:pt x="7871" y="5501"/>
                  </a:cubicBezTo>
                  <a:lnTo>
                    <a:pt x="7315" y="5571"/>
                  </a:lnTo>
                  <a:lnTo>
                    <a:pt x="9460" y="3791"/>
                  </a:lnTo>
                  <a:cubicBezTo>
                    <a:pt x="9732" y="3568"/>
                    <a:pt x="9773" y="3154"/>
                    <a:pt x="9550" y="2880"/>
                  </a:cubicBezTo>
                  <a:cubicBezTo>
                    <a:pt x="9530" y="2860"/>
                    <a:pt x="9520" y="2850"/>
                    <a:pt x="9510" y="2830"/>
                  </a:cubicBezTo>
                  <a:cubicBezTo>
                    <a:pt x="9439" y="2689"/>
                    <a:pt x="9358" y="2547"/>
                    <a:pt x="9267" y="2405"/>
                  </a:cubicBezTo>
                  <a:lnTo>
                    <a:pt x="9267" y="2395"/>
                  </a:lnTo>
                  <a:cubicBezTo>
                    <a:pt x="8781" y="1637"/>
                    <a:pt x="8114" y="1009"/>
                    <a:pt x="7325" y="585"/>
                  </a:cubicBezTo>
                  <a:cubicBezTo>
                    <a:pt x="6606" y="202"/>
                    <a:pt x="5804" y="0"/>
                    <a:pt x="5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1877096" y="1608557"/>
              <a:ext cx="262849" cy="78444"/>
            </a:xfrm>
            <a:custGeom>
              <a:avLst/>
              <a:gdLst/>
              <a:ahLst/>
              <a:cxnLst/>
              <a:rect l="l" t="t" r="r" b="b"/>
              <a:pathLst>
                <a:path w="8377" h="2500" extrusionOk="0">
                  <a:moveTo>
                    <a:pt x="6717" y="1"/>
                  </a:moveTo>
                  <a:lnTo>
                    <a:pt x="861" y="740"/>
                  </a:lnTo>
                  <a:cubicBezTo>
                    <a:pt x="578" y="1286"/>
                    <a:pt x="284" y="1842"/>
                    <a:pt x="1" y="2399"/>
                  </a:cubicBezTo>
                  <a:cubicBezTo>
                    <a:pt x="179" y="2309"/>
                    <a:pt x="586" y="2129"/>
                    <a:pt x="1111" y="2129"/>
                  </a:cubicBezTo>
                  <a:cubicBezTo>
                    <a:pt x="1240" y="2129"/>
                    <a:pt x="1376" y="2140"/>
                    <a:pt x="1518" y="2166"/>
                  </a:cubicBezTo>
                  <a:cubicBezTo>
                    <a:pt x="1902" y="2237"/>
                    <a:pt x="2196" y="2378"/>
                    <a:pt x="2378" y="2500"/>
                  </a:cubicBezTo>
                  <a:cubicBezTo>
                    <a:pt x="2590" y="2318"/>
                    <a:pt x="3136" y="1903"/>
                    <a:pt x="3966" y="1792"/>
                  </a:cubicBezTo>
                  <a:cubicBezTo>
                    <a:pt x="4110" y="1772"/>
                    <a:pt x="4249" y="1764"/>
                    <a:pt x="4380" y="1764"/>
                  </a:cubicBezTo>
                  <a:cubicBezTo>
                    <a:pt x="5002" y="1764"/>
                    <a:pt x="5467" y="1953"/>
                    <a:pt x="5676" y="2044"/>
                  </a:cubicBezTo>
                  <a:cubicBezTo>
                    <a:pt x="5787" y="1852"/>
                    <a:pt x="5959" y="1610"/>
                    <a:pt x="6242" y="1417"/>
                  </a:cubicBezTo>
                  <a:cubicBezTo>
                    <a:pt x="6552" y="1210"/>
                    <a:pt x="6891" y="1141"/>
                    <a:pt x="7205" y="1141"/>
                  </a:cubicBezTo>
                  <a:cubicBezTo>
                    <a:pt x="7813" y="1141"/>
                    <a:pt x="8330" y="1401"/>
                    <a:pt x="8376" y="1428"/>
                  </a:cubicBezTo>
                  <a:lnTo>
                    <a:pt x="8083" y="861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C64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1877096" y="1569053"/>
              <a:ext cx="262849" cy="114779"/>
            </a:xfrm>
            <a:custGeom>
              <a:avLst/>
              <a:gdLst/>
              <a:ahLst/>
              <a:cxnLst/>
              <a:rect l="l" t="t" r="r" b="b"/>
              <a:pathLst>
                <a:path w="8377" h="3658" extrusionOk="0">
                  <a:moveTo>
                    <a:pt x="4313" y="0"/>
                  </a:moveTo>
                  <a:cubicBezTo>
                    <a:pt x="4241" y="0"/>
                    <a:pt x="4170" y="2"/>
                    <a:pt x="4098" y="6"/>
                  </a:cubicBezTo>
                  <a:cubicBezTo>
                    <a:pt x="2105" y="117"/>
                    <a:pt x="396" y="1614"/>
                    <a:pt x="1" y="3658"/>
                  </a:cubicBezTo>
                  <a:cubicBezTo>
                    <a:pt x="92" y="3465"/>
                    <a:pt x="476" y="2767"/>
                    <a:pt x="1326" y="2433"/>
                  </a:cubicBezTo>
                  <a:cubicBezTo>
                    <a:pt x="1667" y="2298"/>
                    <a:pt x="1987" y="2259"/>
                    <a:pt x="2247" y="2259"/>
                  </a:cubicBezTo>
                  <a:cubicBezTo>
                    <a:pt x="2474" y="2259"/>
                    <a:pt x="2654" y="2289"/>
                    <a:pt x="2763" y="2312"/>
                  </a:cubicBezTo>
                  <a:cubicBezTo>
                    <a:pt x="2853" y="2201"/>
                    <a:pt x="3339" y="1655"/>
                    <a:pt x="4168" y="1574"/>
                  </a:cubicBezTo>
                  <a:cubicBezTo>
                    <a:pt x="4233" y="1568"/>
                    <a:pt x="4296" y="1565"/>
                    <a:pt x="4357" y="1565"/>
                  </a:cubicBezTo>
                  <a:cubicBezTo>
                    <a:pt x="5044" y="1565"/>
                    <a:pt x="5514" y="1906"/>
                    <a:pt x="5635" y="1999"/>
                  </a:cubicBezTo>
                  <a:cubicBezTo>
                    <a:pt x="5805" y="1914"/>
                    <a:pt x="6144" y="1780"/>
                    <a:pt x="6588" y="1780"/>
                  </a:cubicBezTo>
                  <a:cubicBezTo>
                    <a:pt x="6674" y="1780"/>
                    <a:pt x="6765" y="1785"/>
                    <a:pt x="6859" y="1796"/>
                  </a:cubicBezTo>
                  <a:cubicBezTo>
                    <a:pt x="7760" y="1907"/>
                    <a:pt x="8275" y="2545"/>
                    <a:pt x="8376" y="2687"/>
                  </a:cubicBezTo>
                  <a:cubicBezTo>
                    <a:pt x="7648" y="1044"/>
                    <a:pt x="6042" y="0"/>
                    <a:pt x="4313" y="0"/>
                  </a:cubicBezTo>
                  <a:close/>
                </a:path>
              </a:pathLst>
            </a:custGeom>
            <a:solidFill>
              <a:srgbClr val="E65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1875841" y="1652141"/>
              <a:ext cx="265705" cy="111673"/>
            </a:xfrm>
            <a:custGeom>
              <a:avLst/>
              <a:gdLst/>
              <a:ahLst/>
              <a:cxnLst/>
              <a:rect l="l" t="t" r="r" b="b"/>
              <a:pathLst>
                <a:path w="8468" h="3559" extrusionOk="0">
                  <a:moveTo>
                    <a:pt x="8422" y="1"/>
                  </a:moveTo>
                  <a:cubicBezTo>
                    <a:pt x="8412" y="1"/>
                    <a:pt x="8401" y="3"/>
                    <a:pt x="8396" y="8"/>
                  </a:cubicBezTo>
                  <a:lnTo>
                    <a:pt x="4199" y="3478"/>
                  </a:lnTo>
                  <a:lnTo>
                    <a:pt x="61" y="969"/>
                  </a:lnTo>
                  <a:cubicBezTo>
                    <a:pt x="55" y="966"/>
                    <a:pt x="50" y="965"/>
                    <a:pt x="45" y="965"/>
                  </a:cubicBezTo>
                  <a:cubicBezTo>
                    <a:pt x="30" y="965"/>
                    <a:pt x="18" y="975"/>
                    <a:pt x="11" y="989"/>
                  </a:cubicBezTo>
                  <a:cubicBezTo>
                    <a:pt x="0" y="999"/>
                    <a:pt x="0" y="1030"/>
                    <a:pt x="20" y="1040"/>
                  </a:cubicBezTo>
                  <a:lnTo>
                    <a:pt x="4188" y="3559"/>
                  </a:lnTo>
                  <a:lnTo>
                    <a:pt x="4208" y="3559"/>
                  </a:lnTo>
                  <a:cubicBezTo>
                    <a:pt x="4208" y="3559"/>
                    <a:pt x="4219" y="3559"/>
                    <a:pt x="4228" y="3548"/>
                  </a:cubicBezTo>
                  <a:lnTo>
                    <a:pt x="8447" y="69"/>
                  </a:lnTo>
                  <a:cubicBezTo>
                    <a:pt x="8457" y="48"/>
                    <a:pt x="8467" y="28"/>
                    <a:pt x="8447" y="8"/>
                  </a:cubicBezTo>
                  <a:cubicBezTo>
                    <a:pt x="8442" y="3"/>
                    <a:pt x="8432" y="1"/>
                    <a:pt x="8422" y="1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1962506" y="1630365"/>
              <a:ext cx="92689" cy="133449"/>
            </a:xfrm>
            <a:custGeom>
              <a:avLst/>
              <a:gdLst/>
              <a:ahLst/>
              <a:cxnLst/>
              <a:rect l="l" t="t" r="r" b="b"/>
              <a:pathLst>
                <a:path w="2954" h="4253" extrusionOk="0">
                  <a:moveTo>
                    <a:pt x="2907" y="0"/>
                  </a:moveTo>
                  <a:cubicBezTo>
                    <a:pt x="2893" y="0"/>
                    <a:pt x="2880" y="10"/>
                    <a:pt x="2873" y="24"/>
                  </a:cubicBezTo>
                  <a:lnTo>
                    <a:pt x="1446" y="4101"/>
                  </a:lnTo>
                  <a:lnTo>
                    <a:pt x="81" y="348"/>
                  </a:lnTo>
                  <a:cubicBezTo>
                    <a:pt x="71" y="328"/>
                    <a:pt x="50" y="317"/>
                    <a:pt x="30" y="317"/>
                  </a:cubicBezTo>
                  <a:cubicBezTo>
                    <a:pt x="10" y="328"/>
                    <a:pt x="0" y="348"/>
                    <a:pt x="10" y="368"/>
                  </a:cubicBezTo>
                  <a:lnTo>
                    <a:pt x="1406" y="4233"/>
                  </a:lnTo>
                  <a:cubicBezTo>
                    <a:pt x="1416" y="4242"/>
                    <a:pt x="1426" y="4253"/>
                    <a:pt x="1446" y="4253"/>
                  </a:cubicBezTo>
                  <a:cubicBezTo>
                    <a:pt x="1457" y="4253"/>
                    <a:pt x="1477" y="4242"/>
                    <a:pt x="1477" y="4233"/>
                  </a:cubicBezTo>
                  <a:lnTo>
                    <a:pt x="2943" y="54"/>
                  </a:lnTo>
                  <a:cubicBezTo>
                    <a:pt x="2954" y="34"/>
                    <a:pt x="2943" y="14"/>
                    <a:pt x="2923" y="4"/>
                  </a:cubicBezTo>
                  <a:cubicBezTo>
                    <a:pt x="2918" y="1"/>
                    <a:pt x="2912" y="0"/>
                    <a:pt x="2907" y="0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2"/>
            <p:cNvSpPr/>
            <p:nvPr/>
          </p:nvSpPr>
          <p:spPr>
            <a:xfrm>
              <a:off x="1950112" y="1671532"/>
              <a:ext cx="106683" cy="92281"/>
            </a:xfrm>
            <a:custGeom>
              <a:avLst/>
              <a:gdLst/>
              <a:ahLst/>
              <a:cxnLst/>
              <a:rect l="l" t="t" r="r" b="b"/>
              <a:pathLst>
                <a:path w="3400" h="2941" extrusionOk="0">
                  <a:moveTo>
                    <a:pt x="3344" y="0"/>
                  </a:moveTo>
                  <a:cubicBezTo>
                    <a:pt x="3334" y="0"/>
                    <a:pt x="3324" y="5"/>
                    <a:pt x="3318" y="17"/>
                  </a:cubicBezTo>
                  <a:lnTo>
                    <a:pt x="1832" y="2829"/>
                  </a:lnTo>
                  <a:lnTo>
                    <a:pt x="81" y="473"/>
                  </a:lnTo>
                  <a:cubicBezTo>
                    <a:pt x="69" y="461"/>
                    <a:pt x="57" y="456"/>
                    <a:pt x="45" y="456"/>
                  </a:cubicBezTo>
                  <a:cubicBezTo>
                    <a:pt x="37" y="456"/>
                    <a:pt x="29" y="458"/>
                    <a:pt x="20" y="462"/>
                  </a:cubicBezTo>
                  <a:cubicBezTo>
                    <a:pt x="11" y="473"/>
                    <a:pt x="0" y="503"/>
                    <a:pt x="20" y="513"/>
                  </a:cubicBezTo>
                  <a:lnTo>
                    <a:pt x="1811" y="2930"/>
                  </a:lnTo>
                  <a:cubicBezTo>
                    <a:pt x="1811" y="2941"/>
                    <a:pt x="1821" y="2941"/>
                    <a:pt x="1841" y="2941"/>
                  </a:cubicBezTo>
                  <a:cubicBezTo>
                    <a:pt x="1852" y="2941"/>
                    <a:pt x="1861" y="2930"/>
                    <a:pt x="1872" y="2921"/>
                  </a:cubicBezTo>
                  <a:lnTo>
                    <a:pt x="3389" y="57"/>
                  </a:lnTo>
                  <a:cubicBezTo>
                    <a:pt x="3399" y="37"/>
                    <a:pt x="3389" y="17"/>
                    <a:pt x="3369" y="7"/>
                  </a:cubicBezTo>
                  <a:cubicBezTo>
                    <a:pt x="3361" y="3"/>
                    <a:pt x="3352" y="0"/>
                    <a:pt x="3344" y="0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1929497" y="1741567"/>
              <a:ext cx="186665" cy="101914"/>
            </a:xfrm>
            <a:custGeom>
              <a:avLst/>
              <a:gdLst/>
              <a:ahLst/>
              <a:cxnLst/>
              <a:rect l="l" t="t" r="r" b="b"/>
              <a:pathLst>
                <a:path w="5949" h="3248" extrusionOk="0">
                  <a:moveTo>
                    <a:pt x="5614" y="1"/>
                  </a:moveTo>
                  <a:lnTo>
                    <a:pt x="0" y="759"/>
                  </a:lnTo>
                  <a:lnTo>
                    <a:pt x="61" y="3247"/>
                  </a:lnTo>
                  <a:lnTo>
                    <a:pt x="5948" y="2681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1929497" y="1756189"/>
              <a:ext cx="70160" cy="87292"/>
            </a:xfrm>
            <a:custGeom>
              <a:avLst/>
              <a:gdLst/>
              <a:ahLst/>
              <a:cxnLst/>
              <a:rect l="l" t="t" r="r" b="b"/>
              <a:pathLst>
                <a:path w="2236" h="2782" extrusionOk="0">
                  <a:moveTo>
                    <a:pt x="2124" y="0"/>
                  </a:moveTo>
                  <a:lnTo>
                    <a:pt x="0" y="293"/>
                  </a:lnTo>
                  <a:lnTo>
                    <a:pt x="61" y="2781"/>
                  </a:lnTo>
                  <a:lnTo>
                    <a:pt x="2235" y="2569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1994856" y="1754902"/>
              <a:ext cx="6056" cy="83182"/>
            </a:xfrm>
            <a:custGeom>
              <a:avLst/>
              <a:gdLst/>
              <a:ahLst/>
              <a:cxnLst/>
              <a:rect l="l" t="t" r="r" b="b"/>
              <a:pathLst>
                <a:path w="193" h="2651" extrusionOk="0">
                  <a:moveTo>
                    <a:pt x="31" y="1"/>
                  </a:moveTo>
                  <a:cubicBezTo>
                    <a:pt x="11" y="10"/>
                    <a:pt x="1" y="21"/>
                    <a:pt x="1" y="41"/>
                  </a:cubicBezTo>
                  <a:lnTo>
                    <a:pt x="112" y="2610"/>
                  </a:lnTo>
                  <a:cubicBezTo>
                    <a:pt x="112" y="2631"/>
                    <a:pt x="132" y="2651"/>
                    <a:pt x="152" y="2651"/>
                  </a:cubicBezTo>
                  <a:cubicBezTo>
                    <a:pt x="172" y="2651"/>
                    <a:pt x="193" y="2631"/>
                    <a:pt x="193" y="2610"/>
                  </a:cubicBezTo>
                  <a:lnTo>
                    <a:pt x="71" y="41"/>
                  </a:lnTo>
                  <a:cubicBezTo>
                    <a:pt x="71" y="2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2024382" y="1755624"/>
              <a:ext cx="73361" cy="69062"/>
            </a:xfrm>
            <a:custGeom>
              <a:avLst/>
              <a:gdLst/>
              <a:ahLst/>
              <a:cxnLst/>
              <a:rect l="l" t="t" r="r" b="b"/>
              <a:pathLst>
                <a:path w="2338" h="2201" extrusionOk="0">
                  <a:moveTo>
                    <a:pt x="1172" y="0"/>
                  </a:moveTo>
                  <a:cubicBezTo>
                    <a:pt x="1129" y="0"/>
                    <a:pt x="1086" y="3"/>
                    <a:pt x="1043" y="8"/>
                  </a:cubicBezTo>
                  <a:cubicBezTo>
                    <a:pt x="436" y="79"/>
                    <a:pt x="0" y="625"/>
                    <a:pt x="71" y="1232"/>
                  </a:cubicBezTo>
                  <a:cubicBezTo>
                    <a:pt x="137" y="1794"/>
                    <a:pt x="610" y="2200"/>
                    <a:pt x="1162" y="2200"/>
                  </a:cubicBezTo>
                  <a:cubicBezTo>
                    <a:pt x="1206" y="2200"/>
                    <a:pt x="1250" y="2198"/>
                    <a:pt x="1295" y="2193"/>
                  </a:cubicBezTo>
                  <a:cubicBezTo>
                    <a:pt x="1902" y="2122"/>
                    <a:pt x="2337" y="1576"/>
                    <a:pt x="2266" y="979"/>
                  </a:cubicBezTo>
                  <a:cubicBezTo>
                    <a:pt x="2201" y="415"/>
                    <a:pt x="1725" y="0"/>
                    <a:pt x="1172" y="0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2039318" y="1767579"/>
              <a:ext cx="40006" cy="42265"/>
            </a:xfrm>
            <a:custGeom>
              <a:avLst/>
              <a:gdLst/>
              <a:ahLst/>
              <a:cxnLst/>
              <a:rect l="l" t="t" r="r" b="b"/>
              <a:pathLst>
                <a:path w="1275" h="1347" extrusionOk="0">
                  <a:moveTo>
                    <a:pt x="982" y="0"/>
                  </a:moveTo>
                  <a:cubicBezTo>
                    <a:pt x="936" y="0"/>
                    <a:pt x="891" y="11"/>
                    <a:pt x="850" y="31"/>
                  </a:cubicBezTo>
                  <a:cubicBezTo>
                    <a:pt x="728" y="72"/>
                    <a:pt x="688" y="183"/>
                    <a:pt x="607" y="264"/>
                  </a:cubicBezTo>
                  <a:cubicBezTo>
                    <a:pt x="544" y="156"/>
                    <a:pt x="553" y="24"/>
                    <a:pt x="414" y="24"/>
                  </a:cubicBezTo>
                  <a:cubicBezTo>
                    <a:pt x="396" y="24"/>
                    <a:pt x="376" y="27"/>
                    <a:pt x="354" y="31"/>
                  </a:cubicBezTo>
                  <a:cubicBezTo>
                    <a:pt x="263" y="42"/>
                    <a:pt x="182" y="112"/>
                    <a:pt x="131" y="193"/>
                  </a:cubicBezTo>
                  <a:cubicBezTo>
                    <a:pt x="0" y="395"/>
                    <a:pt x="50" y="669"/>
                    <a:pt x="172" y="871"/>
                  </a:cubicBezTo>
                  <a:cubicBezTo>
                    <a:pt x="304" y="1073"/>
                    <a:pt x="506" y="1215"/>
                    <a:pt x="698" y="1346"/>
                  </a:cubicBezTo>
                  <a:cubicBezTo>
                    <a:pt x="890" y="1144"/>
                    <a:pt x="1052" y="901"/>
                    <a:pt x="1174" y="649"/>
                  </a:cubicBezTo>
                  <a:cubicBezTo>
                    <a:pt x="1214" y="557"/>
                    <a:pt x="1254" y="456"/>
                    <a:pt x="1264" y="355"/>
                  </a:cubicBezTo>
                  <a:cubicBezTo>
                    <a:pt x="1275" y="254"/>
                    <a:pt x="1244" y="143"/>
                    <a:pt x="1163" y="72"/>
                  </a:cubicBezTo>
                  <a:cubicBezTo>
                    <a:pt x="1115" y="23"/>
                    <a:pt x="1049" y="0"/>
                    <a:pt x="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32"/>
          <p:cNvGrpSpPr/>
          <p:nvPr/>
        </p:nvGrpSpPr>
        <p:grpSpPr>
          <a:xfrm flipH="1">
            <a:off x="4519983" y="88028"/>
            <a:ext cx="1096006" cy="1117170"/>
            <a:chOff x="1856136" y="1549944"/>
            <a:chExt cx="306652" cy="312583"/>
          </a:xfrm>
        </p:grpSpPr>
        <p:sp>
          <p:nvSpPr>
            <p:cNvPr id="212" name="Google Shape;212;p32"/>
            <p:cNvSpPr/>
            <p:nvPr/>
          </p:nvSpPr>
          <p:spPr>
            <a:xfrm>
              <a:off x="1856136" y="1549944"/>
              <a:ext cx="306652" cy="312583"/>
            </a:xfrm>
            <a:custGeom>
              <a:avLst/>
              <a:gdLst/>
              <a:ahLst/>
              <a:cxnLst/>
              <a:rect l="l" t="t" r="r" b="b"/>
              <a:pathLst>
                <a:path w="9773" h="9962" extrusionOk="0">
                  <a:moveTo>
                    <a:pt x="7598" y="3649"/>
                  </a:moveTo>
                  <a:lnTo>
                    <a:pt x="6931" y="4206"/>
                  </a:lnTo>
                  <a:cubicBezTo>
                    <a:pt x="6951" y="4155"/>
                    <a:pt x="6971" y="4105"/>
                    <a:pt x="6981" y="4054"/>
                  </a:cubicBezTo>
                  <a:cubicBezTo>
                    <a:pt x="7062" y="3943"/>
                    <a:pt x="7143" y="3862"/>
                    <a:pt x="7244" y="3801"/>
                  </a:cubicBezTo>
                  <a:cubicBezTo>
                    <a:pt x="7355" y="3720"/>
                    <a:pt x="7477" y="3680"/>
                    <a:pt x="7598" y="3649"/>
                  </a:cubicBezTo>
                  <a:close/>
                  <a:moveTo>
                    <a:pt x="5039" y="4246"/>
                  </a:moveTo>
                  <a:lnTo>
                    <a:pt x="4827" y="4853"/>
                  </a:lnTo>
                  <a:lnTo>
                    <a:pt x="4614" y="4287"/>
                  </a:lnTo>
                  <a:cubicBezTo>
                    <a:pt x="4654" y="4276"/>
                    <a:pt x="4685" y="4267"/>
                    <a:pt x="4715" y="4267"/>
                  </a:cubicBezTo>
                  <a:cubicBezTo>
                    <a:pt x="4827" y="4256"/>
                    <a:pt x="4928" y="4246"/>
                    <a:pt x="5039" y="4246"/>
                  </a:cubicBezTo>
                  <a:close/>
                  <a:moveTo>
                    <a:pt x="5002" y="0"/>
                  </a:moveTo>
                  <a:cubicBezTo>
                    <a:pt x="4913" y="0"/>
                    <a:pt x="4824" y="3"/>
                    <a:pt x="4735" y="8"/>
                  </a:cubicBezTo>
                  <a:cubicBezTo>
                    <a:pt x="4179" y="38"/>
                    <a:pt x="3633" y="160"/>
                    <a:pt x="3117" y="382"/>
                  </a:cubicBezTo>
                  <a:cubicBezTo>
                    <a:pt x="2611" y="594"/>
                    <a:pt x="2145" y="878"/>
                    <a:pt x="1731" y="1242"/>
                  </a:cubicBezTo>
                  <a:cubicBezTo>
                    <a:pt x="1316" y="1616"/>
                    <a:pt x="962" y="2041"/>
                    <a:pt x="679" y="2516"/>
                  </a:cubicBezTo>
                  <a:cubicBezTo>
                    <a:pt x="426" y="2952"/>
                    <a:pt x="234" y="3427"/>
                    <a:pt x="122" y="3923"/>
                  </a:cubicBezTo>
                  <a:lnTo>
                    <a:pt x="113" y="3923"/>
                  </a:lnTo>
                  <a:cubicBezTo>
                    <a:pt x="21" y="4074"/>
                    <a:pt x="1" y="4246"/>
                    <a:pt x="41" y="4418"/>
                  </a:cubicBezTo>
                  <a:cubicBezTo>
                    <a:pt x="82" y="4590"/>
                    <a:pt x="183" y="4732"/>
                    <a:pt x="335" y="4823"/>
                  </a:cubicBezTo>
                  <a:lnTo>
                    <a:pt x="2631" y="6209"/>
                  </a:lnTo>
                  <a:lnTo>
                    <a:pt x="2257" y="6259"/>
                  </a:lnTo>
                  <a:cubicBezTo>
                    <a:pt x="1943" y="6300"/>
                    <a:pt x="1711" y="6563"/>
                    <a:pt x="1721" y="6877"/>
                  </a:cubicBezTo>
                  <a:lnTo>
                    <a:pt x="1781" y="9365"/>
                  </a:lnTo>
                  <a:cubicBezTo>
                    <a:pt x="1792" y="9537"/>
                    <a:pt x="1862" y="9698"/>
                    <a:pt x="1984" y="9810"/>
                  </a:cubicBezTo>
                  <a:cubicBezTo>
                    <a:pt x="2105" y="9911"/>
                    <a:pt x="2247" y="9961"/>
                    <a:pt x="2399" y="9961"/>
                  </a:cubicBezTo>
                  <a:lnTo>
                    <a:pt x="2449" y="9961"/>
                  </a:lnTo>
                  <a:lnTo>
                    <a:pt x="4411" y="9770"/>
                  </a:lnTo>
                  <a:cubicBezTo>
                    <a:pt x="4462" y="9790"/>
                    <a:pt x="4523" y="9790"/>
                    <a:pt x="4573" y="9790"/>
                  </a:cubicBezTo>
                  <a:lnTo>
                    <a:pt x="4624" y="9790"/>
                  </a:lnTo>
                  <a:cubicBezTo>
                    <a:pt x="4705" y="9790"/>
                    <a:pt x="4776" y="9770"/>
                    <a:pt x="4847" y="9729"/>
                  </a:cubicBezTo>
                  <a:lnTo>
                    <a:pt x="8347" y="9395"/>
                  </a:lnTo>
                  <a:cubicBezTo>
                    <a:pt x="8509" y="9385"/>
                    <a:pt x="8660" y="9304"/>
                    <a:pt x="8761" y="9172"/>
                  </a:cubicBezTo>
                  <a:cubicBezTo>
                    <a:pt x="8862" y="9041"/>
                    <a:pt x="8913" y="8879"/>
                    <a:pt x="8893" y="8718"/>
                  </a:cubicBezTo>
                  <a:lnTo>
                    <a:pt x="8559" y="6027"/>
                  </a:lnTo>
                  <a:cubicBezTo>
                    <a:pt x="8539" y="5865"/>
                    <a:pt x="8448" y="5713"/>
                    <a:pt x="8327" y="5622"/>
                  </a:cubicBezTo>
                  <a:cubicBezTo>
                    <a:pt x="8220" y="5541"/>
                    <a:pt x="8095" y="5492"/>
                    <a:pt x="7966" y="5492"/>
                  </a:cubicBezTo>
                  <a:cubicBezTo>
                    <a:pt x="7934" y="5492"/>
                    <a:pt x="7903" y="5495"/>
                    <a:pt x="7871" y="5501"/>
                  </a:cubicBezTo>
                  <a:lnTo>
                    <a:pt x="7315" y="5571"/>
                  </a:lnTo>
                  <a:lnTo>
                    <a:pt x="9460" y="3791"/>
                  </a:lnTo>
                  <a:cubicBezTo>
                    <a:pt x="9732" y="3568"/>
                    <a:pt x="9773" y="3154"/>
                    <a:pt x="9550" y="2880"/>
                  </a:cubicBezTo>
                  <a:cubicBezTo>
                    <a:pt x="9530" y="2860"/>
                    <a:pt x="9520" y="2850"/>
                    <a:pt x="9510" y="2830"/>
                  </a:cubicBezTo>
                  <a:cubicBezTo>
                    <a:pt x="9439" y="2689"/>
                    <a:pt x="9358" y="2547"/>
                    <a:pt x="9267" y="2405"/>
                  </a:cubicBezTo>
                  <a:lnTo>
                    <a:pt x="9267" y="2395"/>
                  </a:lnTo>
                  <a:cubicBezTo>
                    <a:pt x="8781" y="1637"/>
                    <a:pt x="8114" y="1009"/>
                    <a:pt x="7325" y="585"/>
                  </a:cubicBezTo>
                  <a:cubicBezTo>
                    <a:pt x="6606" y="202"/>
                    <a:pt x="5804" y="0"/>
                    <a:pt x="5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1877096" y="1608557"/>
              <a:ext cx="262849" cy="78444"/>
            </a:xfrm>
            <a:custGeom>
              <a:avLst/>
              <a:gdLst/>
              <a:ahLst/>
              <a:cxnLst/>
              <a:rect l="l" t="t" r="r" b="b"/>
              <a:pathLst>
                <a:path w="8377" h="2500" extrusionOk="0">
                  <a:moveTo>
                    <a:pt x="6717" y="1"/>
                  </a:moveTo>
                  <a:lnTo>
                    <a:pt x="861" y="740"/>
                  </a:lnTo>
                  <a:cubicBezTo>
                    <a:pt x="578" y="1286"/>
                    <a:pt x="284" y="1842"/>
                    <a:pt x="1" y="2399"/>
                  </a:cubicBezTo>
                  <a:cubicBezTo>
                    <a:pt x="179" y="2309"/>
                    <a:pt x="586" y="2129"/>
                    <a:pt x="1111" y="2129"/>
                  </a:cubicBezTo>
                  <a:cubicBezTo>
                    <a:pt x="1240" y="2129"/>
                    <a:pt x="1376" y="2140"/>
                    <a:pt x="1518" y="2166"/>
                  </a:cubicBezTo>
                  <a:cubicBezTo>
                    <a:pt x="1902" y="2237"/>
                    <a:pt x="2196" y="2378"/>
                    <a:pt x="2378" y="2500"/>
                  </a:cubicBezTo>
                  <a:cubicBezTo>
                    <a:pt x="2590" y="2318"/>
                    <a:pt x="3136" y="1903"/>
                    <a:pt x="3966" y="1792"/>
                  </a:cubicBezTo>
                  <a:cubicBezTo>
                    <a:pt x="4110" y="1772"/>
                    <a:pt x="4249" y="1764"/>
                    <a:pt x="4380" y="1764"/>
                  </a:cubicBezTo>
                  <a:cubicBezTo>
                    <a:pt x="5002" y="1764"/>
                    <a:pt x="5467" y="1953"/>
                    <a:pt x="5676" y="2044"/>
                  </a:cubicBezTo>
                  <a:cubicBezTo>
                    <a:pt x="5787" y="1852"/>
                    <a:pt x="5959" y="1610"/>
                    <a:pt x="6242" y="1417"/>
                  </a:cubicBezTo>
                  <a:cubicBezTo>
                    <a:pt x="6552" y="1210"/>
                    <a:pt x="6891" y="1141"/>
                    <a:pt x="7205" y="1141"/>
                  </a:cubicBezTo>
                  <a:cubicBezTo>
                    <a:pt x="7813" y="1141"/>
                    <a:pt x="8330" y="1401"/>
                    <a:pt x="8376" y="1428"/>
                  </a:cubicBezTo>
                  <a:lnTo>
                    <a:pt x="8083" y="861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C64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1877096" y="1569053"/>
              <a:ext cx="262849" cy="114779"/>
            </a:xfrm>
            <a:custGeom>
              <a:avLst/>
              <a:gdLst/>
              <a:ahLst/>
              <a:cxnLst/>
              <a:rect l="l" t="t" r="r" b="b"/>
              <a:pathLst>
                <a:path w="8377" h="3658" extrusionOk="0">
                  <a:moveTo>
                    <a:pt x="4313" y="0"/>
                  </a:moveTo>
                  <a:cubicBezTo>
                    <a:pt x="4241" y="0"/>
                    <a:pt x="4170" y="2"/>
                    <a:pt x="4098" y="6"/>
                  </a:cubicBezTo>
                  <a:cubicBezTo>
                    <a:pt x="2105" y="117"/>
                    <a:pt x="396" y="1614"/>
                    <a:pt x="1" y="3658"/>
                  </a:cubicBezTo>
                  <a:cubicBezTo>
                    <a:pt x="92" y="3465"/>
                    <a:pt x="476" y="2767"/>
                    <a:pt x="1326" y="2433"/>
                  </a:cubicBezTo>
                  <a:cubicBezTo>
                    <a:pt x="1667" y="2298"/>
                    <a:pt x="1987" y="2259"/>
                    <a:pt x="2247" y="2259"/>
                  </a:cubicBezTo>
                  <a:cubicBezTo>
                    <a:pt x="2474" y="2259"/>
                    <a:pt x="2654" y="2289"/>
                    <a:pt x="2763" y="2312"/>
                  </a:cubicBezTo>
                  <a:cubicBezTo>
                    <a:pt x="2853" y="2201"/>
                    <a:pt x="3339" y="1655"/>
                    <a:pt x="4168" y="1574"/>
                  </a:cubicBezTo>
                  <a:cubicBezTo>
                    <a:pt x="4233" y="1568"/>
                    <a:pt x="4296" y="1565"/>
                    <a:pt x="4357" y="1565"/>
                  </a:cubicBezTo>
                  <a:cubicBezTo>
                    <a:pt x="5044" y="1565"/>
                    <a:pt x="5514" y="1906"/>
                    <a:pt x="5635" y="1999"/>
                  </a:cubicBezTo>
                  <a:cubicBezTo>
                    <a:pt x="5805" y="1914"/>
                    <a:pt x="6144" y="1780"/>
                    <a:pt x="6588" y="1780"/>
                  </a:cubicBezTo>
                  <a:cubicBezTo>
                    <a:pt x="6674" y="1780"/>
                    <a:pt x="6765" y="1785"/>
                    <a:pt x="6859" y="1796"/>
                  </a:cubicBezTo>
                  <a:cubicBezTo>
                    <a:pt x="7760" y="1907"/>
                    <a:pt x="8275" y="2545"/>
                    <a:pt x="8376" y="2687"/>
                  </a:cubicBezTo>
                  <a:cubicBezTo>
                    <a:pt x="7648" y="1044"/>
                    <a:pt x="6042" y="0"/>
                    <a:pt x="4313" y="0"/>
                  </a:cubicBezTo>
                  <a:close/>
                </a:path>
              </a:pathLst>
            </a:custGeom>
            <a:solidFill>
              <a:srgbClr val="E65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1875841" y="1652141"/>
              <a:ext cx="265705" cy="111673"/>
            </a:xfrm>
            <a:custGeom>
              <a:avLst/>
              <a:gdLst/>
              <a:ahLst/>
              <a:cxnLst/>
              <a:rect l="l" t="t" r="r" b="b"/>
              <a:pathLst>
                <a:path w="8468" h="3559" extrusionOk="0">
                  <a:moveTo>
                    <a:pt x="8422" y="1"/>
                  </a:moveTo>
                  <a:cubicBezTo>
                    <a:pt x="8412" y="1"/>
                    <a:pt x="8401" y="3"/>
                    <a:pt x="8396" y="8"/>
                  </a:cubicBezTo>
                  <a:lnTo>
                    <a:pt x="4199" y="3478"/>
                  </a:lnTo>
                  <a:lnTo>
                    <a:pt x="61" y="969"/>
                  </a:lnTo>
                  <a:cubicBezTo>
                    <a:pt x="55" y="966"/>
                    <a:pt x="50" y="965"/>
                    <a:pt x="45" y="965"/>
                  </a:cubicBezTo>
                  <a:cubicBezTo>
                    <a:pt x="30" y="965"/>
                    <a:pt x="18" y="975"/>
                    <a:pt x="11" y="989"/>
                  </a:cubicBezTo>
                  <a:cubicBezTo>
                    <a:pt x="0" y="999"/>
                    <a:pt x="0" y="1030"/>
                    <a:pt x="20" y="1040"/>
                  </a:cubicBezTo>
                  <a:lnTo>
                    <a:pt x="4188" y="3559"/>
                  </a:lnTo>
                  <a:lnTo>
                    <a:pt x="4208" y="3559"/>
                  </a:lnTo>
                  <a:cubicBezTo>
                    <a:pt x="4208" y="3559"/>
                    <a:pt x="4219" y="3559"/>
                    <a:pt x="4228" y="3548"/>
                  </a:cubicBezTo>
                  <a:lnTo>
                    <a:pt x="8447" y="69"/>
                  </a:lnTo>
                  <a:cubicBezTo>
                    <a:pt x="8457" y="48"/>
                    <a:pt x="8467" y="28"/>
                    <a:pt x="8447" y="8"/>
                  </a:cubicBezTo>
                  <a:cubicBezTo>
                    <a:pt x="8442" y="3"/>
                    <a:pt x="8432" y="1"/>
                    <a:pt x="8422" y="1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1962506" y="1630365"/>
              <a:ext cx="92689" cy="133449"/>
            </a:xfrm>
            <a:custGeom>
              <a:avLst/>
              <a:gdLst/>
              <a:ahLst/>
              <a:cxnLst/>
              <a:rect l="l" t="t" r="r" b="b"/>
              <a:pathLst>
                <a:path w="2954" h="4253" extrusionOk="0">
                  <a:moveTo>
                    <a:pt x="2907" y="0"/>
                  </a:moveTo>
                  <a:cubicBezTo>
                    <a:pt x="2893" y="0"/>
                    <a:pt x="2880" y="10"/>
                    <a:pt x="2873" y="24"/>
                  </a:cubicBezTo>
                  <a:lnTo>
                    <a:pt x="1446" y="4101"/>
                  </a:lnTo>
                  <a:lnTo>
                    <a:pt x="81" y="348"/>
                  </a:lnTo>
                  <a:cubicBezTo>
                    <a:pt x="71" y="328"/>
                    <a:pt x="50" y="317"/>
                    <a:pt x="30" y="317"/>
                  </a:cubicBezTo>
                  <a:cubicBezTo>
                    <a:pt x="10" y="328"/>
                    <a:pt x="0" y="348"/>
                    <a:pt x="10" y="368"/>
                  </a:cubicBezTo>
                  <a:lnTo>
                    <a:pt x="1406" y="4233"/>
                  </a:lnTo>
                  <a:cubicBezTo>
                    <a:pt x="1416" y="4242"/>
                    <a:pt x="1426" y="4253"/>
                    <a:pt x="1446" y="4253"/>
                  </a:cubicBezTo>
                  <a:cubicBezTo>
                    <a:pt x="1457" y="4253"/>
                    <a:pt x="1477" y="4242"/>
                    <a:pt x="1477" y="4233"/>
                  </a:cubicBezTo>
                  <a:lnTo>
                    <a:pt x="2943" y="54"/>
                  </a:lnTo>
                  <a:cubicBezTo>
                    <a:pt x="2954" y="34"/>
                    <a:pt x="2943" y="14"/>
                    <a:pt x="2923" y="4"/>
                  </a:cubicBezTo>
                  <a:cubicBezTo>
                    <a:pt x="2918" y="1"/>
                    <a:pt x="2912" y="0"/>
                    <a:pt x="2907" y="0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1950112" y="1671532"/>
              <a:ext cx="106683" cy="92281"/>
            </a:xfrm>
            <a:custGeom>
              <a:avLst/>
              <a:gdLst/>
              <a:ahLst/>
              <a:cxnLst/>
              <a:rect l="l" t="t" r="r" b="b"/>
              <a:pathLst>
                <a:path w="3400" h="2941" extrusionOk="0">
                  <a:moveTo>
                    <a:pt x="3344" y="0"/>
                  </a:moveTo>
                  <a:cubicBezTo>
                    <a:pt x="3334" y="0"/>
                    <a:pt x="3324" y="5"/>
                    <a:pt x="3318" y="17"/>
                  </a:cubicBezTo>
                  <a:lnTo>
                    <a:pt x="1832" y="2829"/>
                  </a:lnTo>
                  <a:lnTo>
                    <a:pt x="81" y="473"/>
                  </a:lnTo>
                  <a:cubicBezTo>
                    <a:pt x="69" y="461"/>
                    <a:pt x="57" y="456"/>
                    <a:pt x="45" y="456"/>
                  </a:cubicBezTo>
                  <a:cubicBezTo>
                    <a:pt x="37" y="456"/>
                    <a:pt x="29" y="458"/>
                    <a:pt x="20" y="462"/>
                  </a:cubicBezTo>
                  <a:cubicBezTo>
                    <a:pt x="11" y="473"/>
                    <a:pt x="0" y="503"/>
                    <a:pt x="20" y="513"/>
                  </a:cubicBezTo>
                  <a:lnTo>
                    <a:pt x="1811" y="2930"/>
                  </a:lnTo>
                  <a:cubicBezTo>
                    <a:pt x="1811" y="2941"/>
                    <a:pt x="1821" y="2941"/>
                    <a:pt x="1841" y="2941"/>
                  </a:cubicBezTo>
                  <a:cubicBezTo>
                    <a:pt x="1852" y="2941"/>
                    <a:pt x="1861" y="2930"/>
                    <a:pt x="1872" y="2921"/>
                  </a:cubicBezTo>
                  <a:lnTo>
                    <a:pt x="3389" y="57"/>
                  </a:lnTo>
                  <a:cubicBezTo>
                    <a:pt x="3399" y="37"/>
                    <a:pt x="3389" y="17"/>
                    <a:pt x="3369" y="7"/>
                  </a:cubicBezTo>
                  <a:cubicBezTo>
                    <a:pt x="3361" y="3"/>
                    <a:pt x="3352" y="0"/>
                    <a:pt x="3344" y="0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1929497" y="1741567"/>
              <a:ext cx="186665" cy="101914"/>
            </a:xfrm>
            <a:custGeom>
              <a:avLst/>
              <a:gdLst/>
              <a:ahLst/>
              <a:cxnLst/>
              <a:rect l="l" t="t" r="r" b="b"/>
              <a:pathLst>
                <a:path w="5949" h="3248" extrusionOk="0">
                  <a:moveTo>
                    <a:pt x="5614" y="1"/>
                  </a:moveTo>
                  <a:lnTo>
                    <a:pt x="0" y="759"/>
                  </a:lnTo>
                  <a:lnTo>
                    <a:pt x="61" y="3247"/>
                  </a:lnTo>
                  <a:lnTo>
                    <a:pt x="5948" y="2681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1929497" y="1756189"/>
              <a:ext cx="70160" cy="87292"/>
            </a:xfrm>
            <a:custGeom>
              <a:avLst/>
              <a:gdLst/>
              <a:ahLst/>
              <a:cxnLst/>
              <a:rect l="l" t="t" r="r" b="b"/>
              <a:pathLst>
                <a:path w="2236" h="2782" extrusionOk="0">
                  <a:moveTo>
                    <a:pt x="2124" y="0"/>
                  </a:moveTo>
                  <a:lnTo>
                    <a:pt x="0" y="293"/>
                  </a:lnTo>
                  <a:lnTo>
                    <a:pt x="61" y="2781"/>
                  </a:lnTo>
                  <a:lnTo>
                    <a:pt x="2235" y="2569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1994856" y="1754902"/>
              <a:ext cx="6056" cy="83182"/>
            </a:xfrm>
            <a:custGeom>
              <a:avLst/>
              <a:gdLst/>
              <a:ahLst/>
              <a:cxnLst/>
              <a:rect l="l" t="t" r="r" b="b"/>
              <a:pathLst>
                <a:path w="193" h="2651" extrusionOk="0">
                  <a:moveTo>
                    <a:pt x="31" y="1"/>
                  </a:moveTo>
                  <a:cubicBezTo>
                    <a:pt x="11" y="10"/>
                    <a:pt x="1" y="21"/>
                    <a:pt x="1" y="41"/>
                  </a:cubicBezTo>
                  <a:lnTo>
                    <a:pt x="112" y="2610"/>
                  </a:lnTo>
                  <a:cubicBezTo>
                    <a:pt x="112" y="2631"/>
                    <a:pt x="132" y="2651"/>
                    <a:pt x="152" y="2651"/>
                  </a:cubicBezTo>
                  <a:cubicBezTo>
                    <a:pt x="172" y="2651"/>
                    <a:pt x="193" y="2631"/>
                    <a:pt x="193" y="2610"/>
                  </a:cubicBezTo>
                  <a:lnTo>
                    <a:pt x="71" y="41"/>
                  </a:lnTo>
                  <a:cubicBezTo>
                    <a:pt x="71" y="21"/>
                    <a:pt x="62" y="1"/>
                    <a:pt x="31" y="1"/>
                  </a:cubicBezTo>
                  <a:close/>
                </a:path>
              </a:pathLst>
            </a:custGeom>
            <a:solidFill>
              <a:srgbClr val="70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2024382" y="1755624"/>
              <a:ext cx="73361" cy="69062"/>
            </a:xfrm>
            <a:custGeom>
              <a:avLst/>
              <a:gdLst/>
              <a:ahLst/>
              <a:cxnLst/>
              <a:rect l="l" t="t" r="r" b="b"/>
              <a:pathLst>
                <a:path w="2338" h="2201" extrusionOk="0">
                  <a:moveTo>
                    <a:pt x="1172" y="0"/>
                  </a:moveTo>
                  <a:cubicBezTo>
                    <a:pt x="1129" y="0"/>
                    <a:pt x="1086" y="3"/>
                    <a:pt x="1043" y="8"/>
                  </a:cubicBezTo>
                  <a:cubicBezTo>
                    <a:pt x="436" y="79"/>
                    <a:pt x="0" y="625"/>
                    <a:pt x="71" y="1232"/>
                  </a:cubicBezTo>
                  <a:cubicBezTo>
                    <a:pt x="137" y="1794"/>
                    <a:pt x="610" y="2200"/>
                    <a:pt x="1162" y="2200"/>
                  </a:cubicBezTo>
                  <a:cubicBezTo>
                    <a:pt x="1206" y="2200"/>
                    <a:pt x="1250" y="2198"/>
                    <a:pt x="1295" y="2193"/>
                  </a:cubicBezTo>
                  <a:cubicBezTo>
                    <a:pt x="1902" y="2122"/>
                    <a:pt x="2337" y="1576"/>
                    <a:pt x="2266" y="979"/>
                  </a:cubicBezTo>
                  <a:cubicBezTo>
                    <a:pt x="2201" y="415"/>
                    <a:pt x="1725" y="0"/>
                    <a:pt x="1172" y="0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2039318" y="1767579"/>
              <a:ext cx="40006" cy="42265"/>
            </a:xfrm>
            <a:custGeom>
              <a:avLst/>
              <a:gdLst/>
              <a:ahLst/>
              <a:cxnLst/>
              <a:rect l="l" t="t" r="r" b="b"/>
              <a:pathLst>
                <a:path w="1275" h="1347" extrusionOk="0">
                  <a:moveTo>
                    <a:pt x="982" y="0"/>
                  </a:moveTo>
                  <a:cubicBezTo>
                    <a:pt x="936" y="0"/>
                    <a:pt x="891" y="11"/>
                    <a:pt x="850" y="31"/>
                  </a:cubicBezTo>
                  <a:cubicBezTo>
                    <a:pt x="728" y="72"/>
                    <a:pt x="688" y="183"/>
                    <a:pt x="607" y="264"/>
                  </a:cubicBezTo>
                  <a:cubicBezTo>
                    <a:pt x="544" y="156"/>
                    <a:pt x="553" y="24"/>
                    <a:pt x="414" y="24"/>
                  </a:cubicBezTo>
                  <a:cubicBezTo>
                    <a:pt x="396" y="24"/>
                    <a:pt x="376" y="27"/>
                    <a:pt x="354" y="31"/>
                  </a:cubicBezTo>
                  <a:cubicBezTo>
                    <a:pt x="263" y="42"/>
                    <a:pt x="182" y="112"/>
                    <a:pt x="131" y="193"/>
                  </a:cubicBezTo>
                  <a:cubicBezTo>
                    <a:pt x="0" y="395"/>
                    <a:pt x="50" y="669"/>
                    <a:pt x="172" y="871"/>
                  </a:cubicBezTo>
                  <a:cubicBezTo>
                    <a:pt x="304" y="1073"/>
                    <a:pt x="506" y="1215"/>
                    <a:pt x="698" y="1346"/>
                  </a:cubicBezTo>
                  <a:cubicBezTo>
                    <a:pt x="890" y="1144"/>
                    <a:pt x="1052" y="901"/>
                    <a:pt x="1174" y="649"/>
                  </a:cubicBezTo>
                  <a:cubicBezTo>
                    <a:pt x="1214" y="557"/>
                    <a:pt x="1254" y="456"/>
                    <a:pt x="1264" y="355"/>
                  </a:cubicBezTo>
                  <a:cubicBezTo>
                    <a:pt x="1275" y="254"/>
                    <a:pt x="1244" y="143"/>
                    <a:pt x="1163" y="72"/>
                  </a:cubicBezTo>
                  <a:cubicBezTo>
                    <a:pt x="1115" y="23"/>
                    <a:pt x="1049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32"/>
          <p:cNvGrpSpPr/>
          <p:nvPr/>
        </p:nvGrpSpPr>
        <p:grpSpPr>
          <a:xfrm>
            <a:off x="5197583" y="895663"/>
            <a:ext cx="3433315" cy="3707775"/>
            <a:chOff x="5391800" y="3024375"/>
            <a:chExt cx="585750" cy="632575"/>
          </a:xfrm>
        </p:grpSpPr>
        <p:sp>
          <p:nvSpPr>
            <p:cNvPr id="224" name="Google Shape;224;p32"/>
            <p:cNvSpPr/>
            <p:nvPr/>
          </p:nvSpPr>
          <p:spPr>
            <a:xfrm>
              <a:off x="5391800" y="3024375"/>
              <a:ext cx="585750" cy="632575"/>
            </a:xfrm>
            <a:custGeom>
              <a:avLst/>
              <a:gdLst/>
              <a:ahLst/>
              <a:cxnLst/>
              <a:rect l="l" t="t" r="r" b="b"/>
              <a:pathLst>
                <a:path w="23430" h="25303" extrusionOk="0">
                  <a:moveTo>
                    <a:pt x="9295" y="14324"/>
                  </a:moveTo>
                  <a:cubicBezTo>
                    <a:pt x="9328" y="14324"/>
                    <a:pt x="9370" y="14335"/>
                    <a:pt x="9401" y="14335"/>
                  </a:cubicBezTo>
                  <a:cubicBezTo>
                    <a:pt x="9433" y="14345"/>
                    <a:pt x="9476" y="14356"/>
                    <a:pt x="9507" y="14356"/>
                  </a:cubicBezTo>
                  <a:lnTo>
                    <a:pt x="9507" y="14970"/>
                  </a:lnTo>
                  <a:lnTo>
                    <a:pt x="8639" y="14970"/>
                  </a:lnTo>
                  <a:cubicBezTo>
                    <a:pt x="8681" y="14758"/>
                    <a:pt x="8777" y="14568"/>
                    <a:pt x="8925" y="14408"/>
                  </a:cubicBezTo>
                  <a:cubicBezTo>
                    <a:pt x="9052" y="14398"/>
                    <a:pt x="9179" y="14377"/>
                    <a:pt x="9295" y="14324"/>
                  </a:cubicBezTo>
                  <a:close/>
                  <a:moveTo>
                    <a:pt x="9740" y="16494"/>
                  </a:moveTo>
                  <a:cubicBezTo>
                    <a:pt x="9867" y="16843"/>
                    <a:pt x="10058" y="17172"/>
                    <a:pt x="10291" y="17457"/>
                  </a:cubicBezTo>
                  <a:lnTo>
                    <a:pt x="9931" y="19554"/>
                  </a:lnTo>
                  <a:lnTo>
                    <a:pt x="8099" y="19554"/>
                  </a:lnTo>
                  <a:lnTo>
                    <a:pt x="8448" y="16494"/>
                  </a:lnTo>
                  <a:close/>
                  <a:moveTo>
                    <a:pt x="9666" y="21089"/>
                  </a:moveTo>
                  <a:lnTo>
                    <a:pt x="9666" y="21099"/>
                  </a:lnTo>
                  <a:cubicBezTo>
                    <a:pt x="9645" y="21226"/>
                    <a:pt x="9666" y="21343"/>
                    <a:pt x="9709" y="21449"/>
                  </a:cubicBezTo>
                  <a:cubicBezTo>
                    <a:pt x="9571" y="21396"/>
                    <a:pt x="9433" y="21353"/>
                    <a:pt x="9274" y="21332"/>
                  </a:cubicBezTo>
                  <a:cubicBezTo>
                    <a:pt x="9179" y="21311"/>
                    <a:pt x="9084" y="21301"/>
                    <a:pt x="8999" y="21290"/>
                  </a:cubicBezTo>
                  <a:cubicBezTo>
                    <a:pt x="8978" y="21248"/>
                    <a:pt x="8957" y="21195"/>
                    <a:pt x="8935" y="21142"/>
                  </a:cubicBezTo>
                  <a:cubicBezTo>
                    <a:pt x="8925" y="21121"/>
                    <a:pt x="8914" y="21110"/>
                    <a:pt x="8904" y="21089"/>
                  </a:cubicBezTo>
                  <a:close/>
                  <a:moveTo>
                    <a:pt x="13224" y="21502"/>
                  </a:moveTo>
                  <a:lnTo>
                    <a:pt x="13160" y="22476"/>
                  </a:lnTo>
                  <a:cubicBezTo>
                    <a:pt x="13149" y="22656"/>
                    <a:pt x="13213" y="22826"/>
                    <a:pt x="13340" y="22953"/>
                  </a:cubicBezTo>
                  <a:cubicBezTo>
                    <a:pt x="13340" y="22963"/>
                    <a:pt x="13340" y="22963"/>
                    <a:pt x="13351" y="22974"/>
                  </a:cubicBezTo>
                  <a:cubicBezTo>
                    <a:pt x="13351" y="22974"/>
                    <a:pt x="13340" y="22974"/>
                    <a:pt x="13340" y="22984"/>
                  </a:cubicBezTo>
                  <a:lnTo>
                    <a:pt x="13329" y="22984"/>
                  </a:lnTo>
                  <a:cubicBezTo>
                    <a:pt x="13318" y="22995"/>
                    <a:pt x="13297" y="23016"/>
                    <a:pt x="13276" y="23026"/>
                  </a:cubicBezTo>
                  <a:cubicBezTo>
                    <a:pt x="13191" y="22920"/>
                    <a:pt x="13086" y="22836"/>
                    <a:pt x="12970" y="22751"/>
                  </a:cubicBezTo>
                  <a:lnTo>
                    <a:pt x="12991" y="22349"/>
                  </a:lnTo>
                  <a:cubicBezTo>
                    <a:pt x="13001" y="22243"/>
                    <a:pt x="12980" y="22137"/>
                    <a:pt x="12937" y="22042"/>
                  </a:cubicBezTo>
                  <a:lnTo>
                    <a:pt x="12980" y="21767"/>
                  </a:lnTo>
                  <a:cubicBezTo>
                    <a:pt x="13086" y="21703"/>
                    <a:pt x="13170" y="21608"/>
                    <a:pt x="13224" y="21502"/>
                  </a:cubicBezTo>
                  <a:close/>
                  <a:moveTo>
                    <a:pt x="10544" y="0"/>
                  </a:moveTo>
                  <a:cubicBezTo>
                    <a:pt x="10359" y="0"/>
                    <a:pt x="10176" y="45"/>
                    <a:pt x="10015" y="137"/>
                  </a:cubicBezTo>
                  <a:cubicBezTo>
                    <a:pt x="9914" y="73"/>
                    <a:pt x="9796" y="40"/>
                    <a:pt x="9677" y="40"/>
                  </a:cubicBezTo>
                  <a:cubicBezTo>
                    <a:pt x="9659" y="40"/>
                    <a:pt x="9642" y="41"/>
                    <a:pt x="9624" y="42"/>
                  </a:cubicBezTo>
                  <a:cubicBezTo>
                    <a:pt x="8914" y="106"/>
                    <a:pt x="8364" y="445"/>
                    <a:pt x="8110" y="963"/>
                  </a:cubicBezTo>
                  <a:cubicBezTo>
                    <a:pt x="7983" y="1228"/>
                    <a:pt x="7940" y="1503"/>
                    <a:pt x="7983" y="1800"/>
                  </a:cubicBezTo>
                  <a:cubicBezTo>
                    <a:pt x="7898" y="1895"/>
                    <a:pt x="7824" y="2011"/>
                    <a:pt x="7782" y="2138"/>
                  </a:cubicBezTo>
                  <a:cubicBezTo>
                    <a:pt x="7655" y="2445"/>
                    <a:pt x="7655" y="2784"/>
                    <a:pt x="7771" y="3080"/>
                  </a:cubicBezTo>
                  <a:lnTo>
                    <a:pt x="7940" y="3515"/>
                  </a:lnTo>
                  <a:cubicBezTo>
                    <a:pt x="7898" y="3578"/>
                    <a:pt x="7877" y="3642"/>
                    <a:pt x="7856" y="3716"/>
                  </a:cubicBezTo>
                  <a:cubicBezTo>
                    <a:pt x="7771" y="3959"/>
                    <a:pt x="7792" y="4214"/>
                    <a:pt x="7813" y="4383"/>
                  </a:cubicBezTo>
                  <a:cubicBezTo>
                    <a:pt x="7867" y="4701"/>
                    <a:pt x="8046" y="4965"/>
                    <a:pt x="8321" y="5124"/>
                  </a:cubicBezTo>
                  <a:cubicBezTo>
                    <a:pt x="8491" y="5230"/>
                    <a:pt x="8692" y="5272"/>
                    <a:pt x="8904" y="5272"/>
                  </a:cubicBezTo>
                  <a:cubicBezTo>
                    <a:pt x="8914" y="5282"/>
                    <a:pt x="8935" y="5293"/>
                    <a:pt x="8946" y="5304"/>
                  </a:cubicBezTo>
                  <a:cubicBezTo>
                    <a:pt x="8946" y="5315"/>
                    <a:pt x="8957" y="5315"/>
                    <a:pt x="8957" y="5325"/>
                  </a:cubicBezTo>
                  <a:cubicBezTo>
                    <a:pt x="8946" y="5346"/>
                    <a:pt x="8935" y="5378"/>
                    <a:pt x="8935" y="5409"/>
                  </a:cubicBezTo>
                  <a:cubicBezTo>
                    <a:pt x="8925" y="5484"/>
                    <a:pt x="8925" y="5569"/>
                    <a:pt x="8935" y="5632"/>
                  </a:cubicBezTo>
                  <a:cubicBezTo>
                    <a:pt x="8629" y="5833"/>
                    <a:pt x="8385" y="6129"/>
                    <a:pt x="8248" y="6468"/>
                  </a:cubicBezTo>
                  <a:cubicBezTo>
                    <a:pt x="8067" y="6765"/>
                    <a:pt x="7983" y="7114"/>
                    <a:pt x="8004" y="7474"/>
                  </a:cubicBezTo>
                  <a:lnTo>
                    <a:pt x="8269" y="10788"/>
                  </a:lnTo>
                  <a:cubicBezTo>
                    <a:pt x="8227" y="10926"/>
                    <a:pt x="8216" y="11063"/>
                    <a:pt x="8216" y="11201"/>
                  </a:cubicBezTo>
                  <a:cubicBezTo>
                    <a:pt x="8216" y="11635"/>
                    <a:pt x="8427" y="12016"/>
                    <a:pt x="8735" y="12270"/>
                  </a:cubicBezTo>
                  <a:lnTo>
                    <a:pt x="8554" y="12514"/>
                  </a:lnTo>
                  <a:cubicBezTo>
                    <a:pt x="8533" y="12535"/>
                    <a:pt x="8523" y="12566"/>
                    <a:pt x="8502" y="12598"/>
                  </a:cubicBezTo>
                  <a:cubicBezTo>
                    <a:pt x="8481" y="12598"/>
                    <a:pt x="8470" y="12609"/>
                    <a:pt x="8448" y="12620"/>
                  </a:cubicBezTo>
                  <a:cubicBezTo>
                    <a:pt x="8227" y="12747"/>
                    <a:pt x="8078" y="12937"/>
                    <a:pt x="8004" y="13170"/>
                  </a:cubicBezTo>
                  <a:cubicBezTo>
                    <a:pt x="7496" y="13625"/>
                    <a:pt x="7168" y="14250"/>
                    <a:pt x="7093" y="14938"/>
                  </a:cubicBezTo>
                  <a:lnTo>
                    <a:pt x="6469" y="20348"/>
                  </a:lnTo>
                  <a:cubicBezTo>
                    <a:pt x="6225" y="20475"/>
                    <a:pt x="6046" y="20655"/>
                    <a:pt x="5919" y="20814"/>
                  </a:cubicBezTo>
                  <a:cubicBezTo>
                    <a:pt x="5410" y="20888"/>
                    <a:pt x="5072" y="21132"/>
                    <a:pt x="4881" y="21343"/>
                  </a:cubicBezTo>
                  <a:cubicBezTo>
                    <a:pt x="4627" y="21597"/>
                    <a:pt x="4489" y="21904"/>
                    <a:pt x="4425" y="22169"/>
                  </a:cubicBezTo>
                  <a:cubicBezTo>
                    <a:pt x="3907" y="22243"/>
                    <a:pt x="3473" y="22433"/>
                    <a:pt x="3134" y="22730"/>
                  </a:cubicBezTo>
                  <a:cubicBezTo>
                    <a:pt x="2933" y="22899"/>
                    <a:pt x="2795" y="23090"/>
                    <a:pt x="2689" y="23249"/>
                  </a:cubicBezTo>
                  <a:cubicBezTo>
                    <a:pt x="2075" y="23291"/>
                    <a:pt x="1578" y="23334"/>
                    <a:pt x="1218" y="23376"/>
                  </a:cubicBezTo>
                  <a:cubicBezTo>
                    <a:pt x="974" y="23407"/>
                    <a:pt x="794" y="23440"/>
                    <a:pt x="656" y="23471"/>
                  </a:cubicBezTo>
                  <a:cubicBezTo>
                    <a:pt x="551" y="23492"/>
                    <a:pt x="466" y="23524"/>
                    <a:pt x="392" y="23567"/>
                  </a:cubicBezTo>
                  <a:cubicBezTo>
                    <a:pt x="148" y="23683"/>
                    <a:pt x="0" y="23916"/>
                    <a:pt x="0" y="24181"/>
                  </a:cubicBezTo>
                  <a:cubicBezTo>
                    <a:pt x="0" y="24287"/>
                    <a:pt x="32" y="24635"/>
                    <a:pt x="445" y="24816"/>
                  </a:cubicBezTo>
                  <a:cubicBezTo>
                    <a:pt x="519" y="24847"/>
                    <a:pt x="614" y="24879"/>
                    <a:pt x="731" y="24901"/>
                  </a:cubicBezTo>
                  <a:cubicBezTo>
                    <a:pt x="900" y="24943"/>
                    <a:pt x="1133" y="24974"/>
                    <a:pt x="1440" y="25006"/>
                  </a:cubicBezTo>
                  <a:cubicBezTo>
                    <a:pt x="2012" y="25059"/>
                    <a:pt x="2827" y="25112"/>
                    <a:pt x="3854" y="25165"/>
                  </a:cubicBezTo>
                  <a:cubicBezTo>
                    <a:pt x="5950" y="25250"/>
                    <a:pt x="8745" y="25303"/>
                    <a:pt x="11709" y="25303"/>
                  </a:cubicBezTo>
                  <a:cubicBezTo>
                    <a:pt x="14674" y="25303"/>
                    <a:pt x="17469" y="25250"/>
                    <a:pt x="19565" y="25165"/>
                  </a:cubicBezTo>
                  <a:cubicBezTo>
                    <a:pt x="20602" y="25112"/>
                    <a:pt x="21407" y="25059"/>
                    <a:pt x="21979" y="25006"/>
                  </a:cubicBezTo>
                  <a:cubicBezTo>
                    <a:pt x="22286" y="24974"/>
                    <a:pt x="22519" y="24943"/>
                    <a:pt x="22699" y="24901"/>
                  </a:cubicBezTo>
                  <a:cubicBezTo>
                    <a:pt x="22815" y="24879"/>
                    <a:pt x="22900" y="24847"/>
                    <a:pt x="22985" y="24816"/>
                  </a:cubicBezTo>
                  <a:cubicBezTo>
                    <a:pt x="23397" y="24635"/>
                    <a:pt x="23429" y="24287"/>
                    <a:pt x="23429" y="24181"/>
                  </a:cubicBezTo>
                  <a:cubicBezTo>
                    <a:pt x="23429" y="23916"/>
                    <a:pt x="23270" y="23683"/>
                    <a:pt x="23027" y="23567"/>
                  </a:cubicBezTo>
                  <a:cubicBezTo>
                    <a:pt x="22953" y="23524"/>
                    <a:pt x="22868" y="23492"/>
                    <a:pt x="22762" y="23471"/>
                  </a:cubicBezTo>
                  <a:cubicBezTo>
                    <a:pt x="22625" y="23440"/>
                    <a:pt x="22444" y="23407"/>
                    <a:pt x="22190" y="23376"/>
                  </a:cubicBezTo>
                  <a:cubicBezTo>
                    <a:pt x="21830" y="23334"/>
                    <a:pt x="21343" y="23291"/>
                    <a:pt x="20740" y="23259"/>
                  </a:cubicBezTo>
                  <a:lnTo>
                    <a:pt x="20560" y="22762"/>
                  </a:lnTo>
                  <a:lnTo>
                    <a:pt x="20560" y="22741"/>
                  </a:lnTo>
                  <a:lnTo>
                    <a:pt x="20529" y="22603"/>
                  </a:lnTo>
                  <a:cubicBezTo>
                    <a:pt x="20581" y="22476"/>
                    <a:pt x="20602" y="22339"/>
                    <a:pt x="20581" y="22211"/>
                  </a:cubicBezTo>
                  <a:lnTo>
                    <a:pt x="19692" y="17013"/>
                  </a:lnTo>
                  <a:lnTo>
                    <a:pt x="19671" y="13434"/>
                  </a:lnTo>
                  <a:cubicBezTo>
                    <a:pt x="19734" y="13350"/>
                    <a:pt x="19788" y="13244"/>
                    <a:pt x="19798" y="13138"/>
                  </a:cubicBezTo>
                  <a:cubicBezTo>
                    <a:pt x="19999" y="11667"/>
                    <a:pt x="20020" y="10491"/>
                    <a:pt x="19872" y="9549"/>
                  </a:cubicBezTo>
                  <a:cubicBezTo>
                    <a:pt x="19671" y="8321"/>
                    <a:pt x="19184" y="7432"/>
                    <a:pt x="18411" y="6892"/>
                  </a:cubicBezTo>
                  <a:cubicBezTo>
                    <a:pt x="18379" y="6638"/>
                    <a:pt x="18273" y="6437"/>
                    <a:pt x="18178" y="6310"/>
                  </a:cubicBezTo>
                  <a:cubicBezTo>
                    <a:pt x="18040" y="6119"/>
                    <a:pt x="17840" y="5971"/>
                    <a:pt x="17596" y="5865"/>
                  </a:cubicBezTo>
                  <a:lnTo>
                    <a:pt x="17564" y="5282"/>
                  </a:lnTo>
                  <a:cubicBezTo>
                    <a:pt x="17532" y="4668"/>
                    <a:pt x="17236" y="4108"/>
                    <a:pt x="16727" y="3705"/>
                  </a:cubicBezTo>
                  <a:cubicBezTo>
                    <a:pt x="16285" y="3353"/>
                    <a:pt x="15719" y="3163"/>
                    <a:pt x="15127" y="3163"/>
                  </a:cubicBezTo>
                  <a:cubicBezTo>
                    <a:pt x="15096" y="3163"/>
                    <a:pt x="15065" y="3164"/>
                    <a:pt x="15034" y="3165"/>
                  </a:cubicBezTo>
                  <a:cubicBezTo>
                    <a:pt x="14992" y="3163"/>
                    <a:pt x="14950" y="3162"/>
                    <a:pt x="14909" y="3162"/>
                  </a:cubicBezTo>
                  <a:cubicBezTo>
                    <a:pt x="14311" y="3162"/>
                    <a:pt x="13756" y="3374"/>
                    <a:pt x="13351" y="3790"/>
                  </a:cubicBezTo>
                  <a:cubicBezTo>
                    <a:pt x="13118" y="4012"/>
                    <a:pt x="12937" y="4298"/>
                    <a:pt x="12821" y="4605"/>
                  </a:cubicBezTo>
                  <a:cubicBezTo>
                    <a:pt x="12779" y="4711"/>
                    <a:pt x="12747" y="4817"/>
                    <a:pt x="12726" y="4912"/>
                  </a:cubicBezTo>
                  <a:lnTo>
                    <a:pt x="12398" y="4849"/>
                  </a:lnTo>
                  <a:cubicBezTo>
                    <a:pt x="12366" y="4774"/>
                    <a:pt x="12323" y="4711"/>
                    <a:pt x="12260" y="4647"/>
                  </a:cubicBezTo>
                  <a:cubicBezTo>
                    <a:pt x="12271" y="4647"/>
                    <a:pt x="12271" y="4647"/>
                    <a:pt x="12271" y="4637"/>
                  </a:cubicBezTo>
                  <a:cubicBezTo>
                    <a:pt x="12504" y="4562"/>
                    <a:pt x="12715" y="4425"/>
                    <a:pt x="12853" y="4245"/>
                  </a:cubicBezTo>
                  <a:cubicBezTo>
                    <a:pt x="13054" y="3991"/>
                    <a:pt x="13118" y="3684"/>
                    <a:pt x="13043" y="3367"/>
                  </a:cubicBezTo>
                  <a:cubicBezTo>
                    <a:pt x="13012" y="3186"/>
                    <a:pt x="12927" y="2932"/>
                    <a:pt x="12737" y="2720"/>
                  </a:cubicBezTo>
                  <a:cubicBezTo>
                    <a:pt x="12673" y="2647"/>
                    <a:pt x="12599" y="2583"/>
                    <a:pt x="12514" y="2541"/>
                  </a:cubicBezTo>
                  <a:lnTo>
                    <a:pt x="12514" y="2170"/>
                  </a:lnTo>
                  <a:cubicBezTo>
                    <a:pt x="12504" y="1842"/>
                    <a:pt x="12377" y="1524"/>
                    <a:pt x="12154" y="1292"/>
                  </a:cubicBezTo>
                  <a:cubicBezTo>
                    <a:pt x="12017" y="1153"/>
                    <a:pt x="11857" y="1048"/>
                    <a:pt x="11688" y="974"/>
                  </a:cubicBezTo>
                  <a:lnTo>
                    <a:pt x="11678" y="932"/>
                  </a:lnTo>
                  <a:cubicBezTo>
                    <a:pt x="11603" y="550"/>
                    <a:pt x="11349" y="243"/>
                    <a:pt x="11000" y="95"/>
                  </a:cubicBezTo>
                  <a:cubicBezTo>
                    <a:pt x="10855" y="32"/>
                    <a:pt x="10699" y="0"/>
                    <a:pt x="10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5407675" y="3616700"/>
              <a:ext cx="553725" cy="24375"/>
            </a:xfrm>
            <a:custGeom>
              <a:avLst/>
              <a:gdLst/>
              <a:ahLst/>
              <a:cxnLst/>
              <a:rect l="l" t="t" r="r" b="b"/>
              <a:pathLst>
                <a:path w="22149" h="975" extrusionOk="0">
                  <a:moveTo>
                    <a:pt x="11074" y="1"/>
                  </a:moveTo>
                  <a:cubicBezTo>
                    <a:pt x="4966" y="1"/>
                    <a:pt x="0" y="212"/>
                    <a:pt x="0" y="488"/>
                  </a:cubicBezTo>
                  <a:cubicBezTo>
                    <a:pt x="0" y="752"/>
                    <a:pt x="4966" y="975"/>
                    <a:pt x="11074" y="975"/>
                  </a:cubicBezTo>
                  <a:cubicBezTo>
                    <a:pt x="17194" y="975"/>
                    <a:pt x="22148" y="752"/>
                    <a:pt x="22148" y="488"/>
                  </a:cubicBezTo>
                  <a:cubicBezTo>
                    <a:pt x="22148" y="212"/>
                    <a:pt x="17194" y="1"/>
                    <a:pt x="11074" y="1"/>
                  </a:cubicBezTo>
                  <a:close/>
                </a:path>
              </a:pathLst>
            </a:custGeom>
            <a:solidFill>
              <a:srgbClr val="CC9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5469075" y="3543825"/>
              <a:ext cx="249625" cy="79500"/>
            </a:xfrm>
            <a:custGeom>
              <a:avLst/>
              <a:gdLst/>
              <a:ahLst/>
              <a:cxnLst/>
              <a:rect l="l" t="t" r="r" b="b"/>
              <a:pathLst>
                <a:path w="9985" h="3180" extrusionOk="0">
                  <a:moveTo>
                    <a:pt x="4233" y="1"/>
                  </a:moveTo>
                  <a:cubicBezTo>
                    <a:pt x="3460" y="1"/>
                    <a:pt x="3198" y="650"/>
                    <a:pt x="3198" y="650"/>
                  </a:cubicBezTo>
                  <a:cubicBezTo>
                    <a:pt x="1832" y="650"/>
                    <a:pt x="1896" y="2005"/>
                    <a:pt x="1896" y="2005"/>
                  </a:cubicBezTo>
                  <a:cubicBezTo>
                    <a:pt x="1874" y="2005"/>
                    <a:pt x="1852" y="2005"/>
                    <a:pt x="1830" y="2005"/>
                  </a:cubicBezTo>
                  <a:cubicBezTo>
                    <a:pt x="197" y="2005"/>
                    <a:pt x="0" y="3180"/>
                    <a:pt x="0" y="3180"/>
                  </a:cubicBezTo>
                  <a:lnTo>
                    <a:pt x="9984" y="3159"/>
                  </a:lnTo>
                  <a:cubicBezTo>
                    <a:pt x="9741" y="2456"/>
                    <a:pt x="9217" y="2289"/>
                    <a:pt x="8772" y="2289"/>
                  </a:cubicBezTo>
                  <a:cubicBezTo>
                    <a:pt x="8366" y="2289"/>
                    <a:pt x="8025" y="2429"/>
                    <a:pt x="8025" y="2429"/>
                  </a:cubicBezTo>
                  <a:cubicBezTo>
                    <a:pt x="7947" y="2097"/>
                    <a:pt x="7701" y="2014"/>
                    <a:pt x="7474" y="2014"/>
                  </a:cubicBezTo>
                  <a:cubicBezTo>
                    <a:pt x="7243" y="2014"/>
                    <a:pt x="7030" y="2100"/>
                    <a:pt x="7030" y="2100"/>
                  </a:cubicBezTo>
                  <a:cubicBezTo>
                    <a:pt x="6875" y="1270"/>
                    <a:pt x="6143" y="1145"/>
                    <a:pt x="5719" y="1145"/>
                  </a:cubicBezTo>
                  <a:cubicBezTo>
                    <a:pt x="5537" y="1145"/>
                    <a:pt x="5411" y="1168"/>
                    <a:pt x="5411" y="1168"/>
                  </a:cubicBezTo>
                  <a:cubicBezTo>
                    <a:pt x="5411" y="1168"/>
                    <a:pt x="5357" y="142"/>
                    <a:pt x="4437" y="15"/>
                  </a:cubicBezTo>
                  <a:cubicBezTo>
                    <a:pt x="4365" y="5"/>
                    <a:pt x="4297" y="1"/>
                    <a:pt x="4233" y="1"/>
                  </a:cubicBezTo>
                  <a:close/>
                </a:path>
              </a:pathLst>
            </a:custGeom>
            <a:solidFill>
              <a:srgbClr val="CC9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5655400" y="3542075"/>
              <a:ext cx="48725" cy="52950"/>
            </a:xfrm>
            <a:custGeom>
              <a:avLst/>
              <a:gdLst/>
              <a:ahLst/>
              <a:cxnLst/>
              <a:rect l="l" t="t" r="r" b="b"/>
              <a:pathLst>
                <a:path w="1949" h="2118" extrusionOk="0">
                  <a:moveTo>
                    <a:pt x="329" y="0"/>
                  </a:moveTo>
                  <a:lnTo>
                    <a:pt x="1" y="2118"/>
                  </a:lnTo>
                  <a:lnTo>
                    <a:pt x="1621" y="2118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rgbClr val="EB9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5606175" y="3582025"/>
              <a:ext cx="94525" cy="46075"/>
            </a:xfrm>
            <a:custGeom>
              <a:avLst/>
              <a:gdLst/>
              <a:ahLst/>
              <a:cxnLst/>
              <a:rect l="l" t="t" r="r" b="b"/>
              <a:pathLst>
                <a:path w="3781" h="1843" extrusionOk="0">
                  <a:moveTo>
                    <a:pt x="1716" y="0"/>
                  </a:moveTo>
                  <a:cubicBezTo>
                    <a:pt x="1642" y="181"/>
                    <a:pt x="1525" y="339"/>
                    <a:pt x="1388" y="466"/>
                  </a:cubicBezTo>
                  <a:cubicBezTo>
                    <a:pt x="1324" y="530"/>
                    <a:pt x="1261" y="583"/>
                    <a:pt x="1186" y="636"/>
                  </a:cubicBezTo>
                  <a:cubicBezTo>
                    <a:pt x="1102" y="689"/>
                    <a:pt x="1007" y="731"/>
                    <a:pt x="901" y="763"/>
                  </a:cubicBezTo>
                  <a:lnTo>
                    <a:pt x="805" y="805"/>
                  </a:lnTo>
                  <a:cubicBezTo>
                    <a:pt x="583" y="879"/>
                    <a:pt x="393" y="1028"/>
                    <a:pt x="255" y="1218"/>
                  </a:cubicBezTo>
                  <a:cubicBezTo>
                    <a:pt x="191" y="1313"/>
                    <a:pt x="139" y="1409"/>
                    <a:pt x="106" y="1515"/>
                  </a:cubicBezTo>
                  <a:lnTo>
                    <a:pt x="0" y="1842"/>
                  </a:lnTo>
                  <a:lnTo>
                    <a:pt x="3675" y="1842"/>
                  </a:lnTo>
                  <a:lnTo>
                    <a:pt x="3706" y="121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5764450" y="3512150"/>
              <a:ext cx="64350" cy="69900"/>
            </a:xfrm>
            <a:custGeom>
              <a:avLst/>
              <a:gdLst/>
              <a:ahLst/>
              <a:cxnLst/>
              <a:rect l="l" t="t" r="r" b="b"/>
              <a:pathLst>
                <a:path w="2574" h="2796" extrusionOk="0">
                  <a:moveTo>
                    <a:pt x="1049" y="0"/>
                  </a:moveTo>
                  <a:lnTo>
                    <a:pt x="1" y="1239"/>
                  </a:lnTo>
                  <a:lnTo>
                    <a:pt x="1525" y="2795"/>
                  </a:lnTo>
                  <a:lnTo>
                    <a:pt x="2574" y="1567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EB9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5786950" y="3539425"/>
              <a:ext cx="68325" cy="83900"/>
            </a:xfrm>
            <a:custGeom>
              <a:avLst/>
              <a:gdLst/>
              <a:ahLst/>
              <a:cxnLst/>
              <a:rect l="l" t="t" r="r" b="b"/>
              <a:pathLst>
                <a:path w="2733" h="3356" extrusionOk="0">
                  <a:moveTo>
                    <a:pt x="1398" y="0"/>
                  </a:moveTo>
                  <a:lnTo>
                    <a:pt x="53" y="1567"/>
                  </a:lnTo>
                  <a:cubicBezTo>
                    <a:pt x="149" y="1737"/>
                    <a:pt x="191" y="1927"/>
                    <a:pt x="202" y="2118"/>
                  </a:cubicBezTo>
                  <a:cubicBezTo>
                    <a:pt x="213" y="2202"/>
                    <a:pt x="202" y="2287"/>
                    <a:pt x="191" y="2372"/>
                  </a:cubicBezTo>
                  <a:cubicBezTo>
                    <a:pt x="180" y="2478"/>
                    <a:pt x="149" y="2572"/>
                    <a:pt x="117" y="2678"/>
                  </a:cubicBezTo>
                  <a:lnTo>
                    <a:pt x="75" y="2774"/>
                  </a:lnTo>
                  <a:cubicBezTo>
                    <a:pt x="22" y="2911"/>
                    <a:pt x="1" y="3049"/>
                    <a:pt x="1" y="3186"/>
                  </a:cubicBezTo>
                  <a:lnTo>
                    <a:pt x="1" y="3240"/>
                  </a:lnTo>
                  <a:lnTo>
                    <a:pt x="1" y="3261"/>
                  </a:lnTo>
                  <a:lnTo>
                    <a:pt x="1" y="3314"/>
                  </a:lnTo>
                  <a:cubicBezTo>
                    <a:pt x="11" y="3325"/>
                    <a:pt x="11" y="3346"/>
                    <a:pt x="11" y="3356"/>
                  </a:cubicBezTo>
                  <a:lnTo>
                    <a:pt x="943" y="3356"/>
                  </a:lnTo>
                  <a:lnTo>
                    <a:pt x="1684" y="2499"/>
                  </a:lnTo>
                  <a:lnTo>
                    <a:pt x="2732" y="1271"/>
                  </a:lnTo>
                  <a:lnTo>
                    <a:pt x="2277" y="847"/>
                  </a:lnTo>
                  <a:lnTo>
                    <a:pt x="1398" y="0"/>
                  </a:ln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5772125" y="3595000"/>
              <a:ext cx="33925" cy="28325"/>
            </a:xfrm>
            <a:custGeom>
              <a:avLst/>
              <a:gdLst/>
              <a:ahLst/>
              <a:cxnLst/>
              <a:rect l="l" t="t" r="r" b="b"/>
              <a:pathLst>
                <a:path w="1357" h="1133" extrusionOk="0">
                  <a:moveTo>
                    <a:pt x="1133" y="1"/>
                  </a:moveTo>
                  <a:cubicBezTo>
                    <a:pt x="509" y="1"/>
                    <a:pt x="1" y="509"/>
                    <a:pt x="1" y="1133"/>
                  </a:cubicBezTo>
                  <a:lnTo>
                    <a:pt x="1356" y="1133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5645625" y="3278450"/>
              <a:ext cx="109325" cy="62200"/>
            </a:xfrm>
            <a:custGeom>
              <a:avLst/>
              <a:gdLst/>
              <a:ahLst/>
              <a:cxnLst/>
              <a:rect l="l" t="t" r="r" b="b"/>
              <a:pathLst>
                <a:path w="4373" h="2488" extrusionOk="0">
                  <a:moveTo>
                    <a:pt x="572" y="0"/>
                  </a:moveTo>
                  <a:lnTo>
                    <a:pt x="339" y="540"/>
                  </a:lnTo>
                  <a:cubicBezTo>
                    <a:pt x="191" y="921"/>
                    <a:pt x="74" y="1323"/>
                    <a:pt x="0" y="2488"/>
                  </a:cubicBezTo>
                  <a:lnTo>
                    <a:pt x="4372" y="2488"/>
                  </a:lnTo>
                  <a:cubicBezTo>
                    <a:pt x="4372" y="996"/>
                    <a:pt x="2965" y="0"/>
                    <a:pt x="2965" y="0"/>
                  </a:cubicBez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5645625" y="3324750"/>
              <a:ext cx="169150" cy="230050"/>
            </a:xfrm>
            <a:custGeom>
              <a:avLst/>
              <a:gdLst/>
              <a:ahLst/>
              <a:cxnLst/>
              <a:rect l="l" t="t" r="r" b="b"/>
              <a:pathLst>
                <a:path w="6766" h="9202" extrusionOk="0">
                  <a:moveTo>
                    <a:pt x="3092" y="1"/>
                  </a:moveTo>
                  <a:lnTo>
                    <a:pt x="0" y="636"/>
                  </a:lnTo>
                  <a:lnTo>
                    <a:pt x="0" y="3251"/>
                  </a:lnTo>
                  <a:cubicBezTo>
                    <a:pt x="0" y="4014"/>
                    <a:pt x="307" y="4755"/>
                    <a:pt x="869" y="5294"/>
                  </a:cubicBezTo>
                  <a:lnTo>
                    <a:pt x="4902" y="9201"/>
                  </a:lnTo>
                  <a:lnTo>
                    <a:pt x="6765" y="7369"/>
                  </a:lnTo>
                  <a:lnTo>
                    <a:pt x="3092" y="3516"/>
                  </a:lnTo>
                  <a:lnTo>
                    <a:pt x="3092" y="1"/>
                  </a:ln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720800" y="3430625"/>
              <a:ext cx="94250" cy="124175"/>
            </a:xfrm>
            <a:custGeom>
              <a:avLst/>
              <a:gdLst/>
              <a:ahLst/>
              <a:cxnLst/>
              <a:rect l="l" t="t" r="r" b="b"/>
              <a:pathLst>
                <a:path w="3770" h="4967" extrusionOk="0">
                  <a:moveTo>
                    <a:pt x="773" y="1"/>
                  </a:moveTo>
                  <a:cubicBezTo>
                    <a:pt x="518" y="1091"/>
                    <a:pt x="233" y="2224"/>
                    <a:pt x="0" y="3124"/>
                  </a:cubicBezTo>
                  <a:lnTo>
                    <a:pt x="1895" y="4966"/>
                  </a:lnTo>
                  <a:lnTo>
                    <a:pt x="3769" y="3134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70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5650925" y="3327400"/>
              <a:ext cx="104025" cy="227400"/>
            </a:xfrm>
            <a:custGeom>
              <a:avLst/>
              <a:gdLst/>
              <a:ahLst/>
              <a:cxnLst/>
              <a:rect l="l" t="t" r="r" b="b"/>
              <a:pathLst>
                <a:path w="4161" h="9096" extrusionOk="0">
                  <a:moveTo>
                    <a:pt x="1567" y="1"/>
                  </a:moveTo>
                  <a:lnTo>
                    <a:pt x="1535" y="170"/>
                  </a:lnTo>
                  <a:lnTo>
                    <a:pt x="667" y="5199"/>
                  </a:lnTo>
                  <a:lnTo>
                    <a:pt x="0" y="9095"/>
                  </a:lnTo>
                  <a:lnTo>
                    <a:pt x="2287" y="9095"/>
                  </a:lnTo>
                  <a:cubicBezTo>
                    <a:pt x="2287" y="9095"/>
                    <a:pt x="2509" y="8333"/>
                    <a:pt x="2795" y="7253"/>
                  </a:cubicBezTo>
                  <a:cubicBezTo>
                    <a:pt x="3028" y="6353"/>
                    <a:pt x="3313" y="5220"/>
                    <a:pt x="3568" y="4130"/>
                  </a:cubicBezTo>
                  <a:cubicBezTo>
                    <a:pt x="3896" y="2680"/>
                    <a:pt x="4160" y="1282"/>
                    <a:pt x="4160" y="530"/>
                  </a:cubicBezTo>
                  <a:lnTo>
                    <a:pt x="2880" y="266"/>
                  </a:lnTo>
                  <a:lnTo>
                    <a:pt x="1969" y="85"/>
                  </a:lnTo>
                  <a:lnTo>
                    <a:pt x="1567" y="1"/>
                  </a:ln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5692450" y="3279750"/>
              <a:ext cx="50325" cy="275300"/>
            </a:xfrm>
            <a:custGeom>
              <a:avLst/>
              <a:gdLst/>
              <a:ahLst/>
              <a:cxnLst/>
              <a:rect l="l" t="t" r="r" b="b"/>
              <a:pathLst>
                <a:path w="2013" h="11012" extrusionOk="0">
                  <a:moveTo>
                    <a:pt x="933" y="1"/>
                  </a:moveTo>
                  <a:lnTo>
                    <a:pt x="838" y="86"/>
                  </a:lnTo>
                  <a:cubicBezTo>
                    <a:pt x="848" y="97"/>
                    <a:pt x="1885" y="1377"/>
                    <a:pt x="1737" y="2669"/>
                  </a:cubicBezTo>
                  <a:cubicBezTo>
                    <a:pt x="1589" y="3982"/>
                    <a:pt x="22" y="10917"/>
                    <a:pt x="1" y="10990"/>
                  </a:cubicBezTo>
                  <a:lnTo>
                    <a:pt x="128" y="11011"/>
                  </a:lnTo>
                  <a:cubicBezTo>
                    <a:pt x="139" y="10948"/>
                    <a:pt x="1706" y="4003"/>
                    <a:pt x="1854" y="2680"/>
                  </a:cubicBezTo>
                  <a:cubicBezTo>
                    <a:pt x="2012" y="1346"/>
                    <a:pt x="975" y="64"/>
                    <a:pt x="933" y="1"/>
                  </a:cubicBezTo>
                  <a:close/>
                </a:path>
              </a:pathLst>
            </a:custGeom>
            <a:solidFill>
              <a:srgbClr val="70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5649325" y="3327150"/>
              <a:ext cx="42100" cy="227900"/>
            </a:xfrm>
            <a:custGeom>
              <a:avLst/>
              <a:gdLst/>
              <a:ahLst/>
              <a:cxnLst/>
              <a:rect l="l" t="t" r="r" b="b"/>
              <a:pathLst>
                <a:path w="1684" h="9116" extrusionOk="0">
                  <a:moveTo>
                    <a:pt x="1567" y="0"/>
                  </a:moveTo>
                  <a:lnTo>
                    <a:pt x="1" y="9094"/>
                  </a:lnTo>
                  <a:lnTo>
                    <a:pt x="117" y="9115"/>
                  </a:lnTo>
                  <a:lnTo>
                    <a:pt x="1683" y="22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703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5606975" y="3184950"/>
              <a:ext cx="50850" cy="135150"/>
            </a:xfrm>
            <a:custGeom>
              <a:avLst/>
              <a:gdLst/>
              <a:ahLst/>
              <a:cxnLst/>
              <a:rect l="l" t="t" r="r" b="b"/>
              <a:pathLst>
                <a:path w="2034" h="5406" extrusionOk="0">
                  <a:moveTo>
                    <a:pt x="858" y="1"/>
                  </a:moveTo>
                  <a:cubicBezTo>
                    <a:pt x="840" y="1"/>
                    <a:pt x="823" y="2"/>
                    <a:pt x="805" y="3"/>
                  </a:cubicBezTo>
                  <a:cubicBezTo>
                    <a:pt x="339" y="45"/>
                    <a:pt x="1" y="490"/>
                    <a:pt x="43" y="998"/>
                  </a:cubicBezTo>
                  <a:lnTo>
                    <a:pt x="318" y="4545"/>
                  </a:lnTo>
                  <a:cubicBezTo>
                    <a:pt x="359" y="5028"/>
                    <a:pt x="733" y="5405"/>
                    <a:pt x="1161" y="5405"/>
                  </a:cubicBezTo>
                  <a:cubicBezTo>
                    <a:pt x="1184" y="5405"/>
                    <a:pt x="1206" y="5404"/>
                    <a:pt x="1229" y="5402"/>
                  </a:cubicBezTo>
                  <a:cubicBezTo>
                    <a:pt x="1695" y="5360"/>
                    <a:pt x="2033" y="4915"/>
                    <a:pt x="1991" y="4407"/>
                  </a:cubicBezTo>
                  <a:lnTo>
                    <a:pt x="1716" y="861"/>
                  </a:lnTo>
                  <a:cubicBezTo>
                    <a:pt x="1675" y="372"/>
                    <a:pt x="1291" y="1"/>
                    <a:pt x="858" y="1"/>
                  </a:cubicBezTo>
                  <a:close/>
                </a:path>
              </a:pathLst>
            </a:custGeom>
            <a:solidFill>
              <a:srgbClr val="E65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5687975" y="3165000"/>
              <a:ext cx="106675" cy="111725"/>
            </a:xfrm>
            <a:custGeom>
              <a:avLst/>
              <a:gdLst/>
              <a:ahLst/>
              <a:cxnLst/>
              <a:rect l="l" t="t" r="r" b="b"/>
              <a:pathLst>
                <a:path w="4267" h="4469" extrusionOk="0">
                  <a:moveTo>
                    <a:pt x="879" y="1"/>
                  </a:moveTo>
                  <a:cubicBezTo>
                    <a:pt x="691" y="1"/>
                    <a:pt x="508" y="62"/>
                    <a:pt x="360" y="187"/>
                  </a:cubicBezTo>
                  <a:cubicBezTo>
                    <a:pt x="10" y="494"/>
                    <a:pt x="0" y="1055"/>
                    <a:pt x="339" y="1436"/>
                  </a:cubicBezTo>
                  <a:lnTo>
                    <a:pt x="2668" y="4136"/>
                  </a:lnTo>
                  <a:cubicBezTo>
                    <a:pt x="2862" y="4354"/>
                    <a:pt x="3125" y="4468"/>
                    <a:pt x="3381" y="4468"/>
                  </a:cubicBezTo>
                  <a:cubicBezTo>
                    <a:pt x="3571" y="4468"/>
                    <a:pt x="3757" y="4405"/>
                    <a:pt x="3906" y="4273"/>
                  </a:cubicBezTo>
                  <a:cubicBezTo>
                    <a:pt x="4256" y="3967"/>
                    <a:pt x="4266" y="3416"/>
                    <a:pt x="3928" y="3024"/>
                  </a:cubicBezTo>
                  <a:lnTo>
                    <a:pt x="1599" y="335"/>
                  </a:lnTo>
                  <a:cubicBezTo>
                    <a:pt x="1403" y="115"/>
                    <a:pt x="1136" y="1"/>
                    <a:pt x="879" y="1"/>
                  </a:cubicBezTo>
                  <a:close/>
                </a:path>
              </a:pathLst>
            </a:custGeom>
            <a:solidFill>
              <a:srgbClr val="E65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5607500" y="3154575"/>
              <a:ext cx="127325" cy="144275"/>
            </a:xfrm>
            <a:custGeom>
              <a:avLst/>
              <a:gdLst/>
              <a:ahLst/>
              <a:cxnLst/>
              <a:rect l="l" t="t" r="r" b="b"/>
              <a:pathLst>
                <a:path w="5093" h="5771" extrusionOk="0">
                  <a:moveTo>
                    <a:pt x="2277" y="1"/>
                  </a:moveTo>
                  <a:lnTo>
                    <a:pt x="752" y="911"/>
                  </a:lnTo>
                  <a:lnTo>
                    <a:pt x="700" y="943"/>
                  </a:lnTo>
                  <a:cubicBezTo>
                    <a:pt x="191" y="1239"/>
                    <a:pt x="1" y="1864"/>
                    <a:pt x="244" y="2393"/>
                  </a:cubicBezTo>
                  <a:lnTo>
                    <a:pt x="1631" y="5770"/>
                  </a:lnTo>
                  <a:lnTo>
                    <a:pt x="4871" y="5231"/>
                  </a:lnTo>
                  <a:lnTo>
                    <a:pt x="5040" y="1578"/>
                  </a:lnTo>
                  <a:cubicBezTo>
                    <a:pt x="5093" y="1006"/>
                    <a:pt x="4690" y="477"/>
                    <a:pt x="4119" y="371"/>
                  </a:cubicBezTo>
                  <a:lnTo>
                    <a:pt x="2277" y="1"/>
                  </a:lnTo>
                  <a:close/>
                </a:path>
              </a:pathLst>
            </a:custGeom>
            <a:solidFill>
              <a:srgbClr val="E65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5630800" y="3144775"/>
              <a:ext cx="55850" cy="40250"/>
            </a:xfrm>
            <a:custGeom>
              <a:avLst/>
              <a:gdLst/>
              <a:ahLst/>
              <a:cxnLst/>
              <a:rect l="l" t="t" r="r" b="b"/>
              <a:pathLst>
                <a:path w="2234" h="1610" extrusionOk="0">
                  <a:moveTo>
                    <a:pt x="1027" y="1"/>
                  </a:moveTo>
                  <a:lnTo>
                    <a:pt x="1" y="710"/>
                  </a:lnTo>
                  <a:lnTo>
                    <a:pt x="657" y="1610"/>
                  </a:lnTo>
                  <a:lnTo>
                    <a:pt x="1949" y="1356"/>
                  </a:lnTo>
                  <a:lnTo>
                    <a:pt x="2234" y="276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2D3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5663350" y="3061950"/>
              <a:ext cx="25700" cy="46075"/>
            </a:xfrm>
            <a:custGeom>
              <a:avLst/>
              <a:gdLst/>
              <a:ahLst/>
              <a:cxnLst/>
              <a:rect l="l" t="t" r="r" b="b"/>
              <a:pathLst>
                <a:path w="1028" h="1843" extrusionOk="0">
                  <a:moveTo>
                    <a:pt x="0" y="0"/>
                  </a:moveTo>
                  <a:lnTo>
                    <a:pt x="360" y="1842"/>
                  </a:lnTo>
                  <a:lnTo>
                    <a:pt x="1028" y="1758"/>
                  </a:lnTo>
                  <a:lnTo>
                    <a:pt x="1006" y="678"/>
                  </a:lnTo>
                  <a:cubicBezTo>
                    <a:pt x="1006" y="328"/>
                    <a:pt x="731" y="43"/>
                    <a:pt x="392" y="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5597975" y="3070675"/>
              <a:ext cx="29150" cy="50300"/>
            </a:xfrm>
            <a:custGeom>
              <a:avLst/>
              <a:gdLst/>
              <a:ahLst/>
              <a:cxnLst/>
              <a:rect l="l" t="t" r="r" b="b"/>
              <a:pathLst>
                <a:path w="1166" h="2012" extrusionOk="0">
                  <a:moveTo>
                    <a:pt x="805" y="0"/>
                  </a:moveTo>
                  <a:lnTo>
                    <a:pt x="456" y="170"/>
                  </a:lnTo>
                  <a:cubicBezTo>
                    <a:pt x="149" y="318"/>
                    <a:pt x="1" y="678"/>
                    <a:pt x="128" y="1006"/>
                  </a:cubicBezTo>
                  <a:lnTo>
                    <a:pt x="509" y="2012"/>
                  </a:lnTo>
                  <a:lnTo>
                    <a:pt x="1165" y="1853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5604050" y="3040300"/>
              <a:ext cx="67800" cy="41775"/>
            </a:xfrm>
            <a:custGeom>
              <a:avLst/>
              <a:gdLst/>
              <a:ahLst/>
              <a:cxnLst/>
              <a:rect l="l" t="t" r="r" b="b"/>
              <a:pathLst>
                <a:path w="2712" h="1671" extrusionOk="0">
                  <a:moveTo>
                    <a:pt x="2058" y="1"/>
                  </a:moveTo>
                  <a:cubicBezTo>
                    <a:pt x="1974" y="1"/>
                    <a:pt x="1889" y="23"/>
                    <a:pt x="1812" y="72"/>
                  </a:cubicBezTo>
                  <a:cubicBezTo>
                    <a:pt x="1674" y="168"/>
                    <a:pt x="1494" y="231"/>
                    <a:pt x="1271" y="252"/>
                  </a:cubicBezTo>
                  <a:cubicBezTo>
                    <a:pt x="361" y="326"/>
                    <a:pt x="1" y="982"/>
                    <a:pt x="445" y="1671"/>
                  </a:cubicBezTo>
                  <a:lnTo>
                    <a:pt x="2711" y="1226"/>
                  </a:lnTo>
                  <a:lnTo>
                    <a:pt x="2563" y="411"/>
                  </a:lnTo>
                  <a:cubicBezTo>
                    <a:pt x="2509" y="163"/>
                    <a:pt x="2286" y="1"/>
                    <a:pt x="2058" y="1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5605400" y="3041550"/>
              <a:ext cx="64850" cy="38675"/>
            </a:xfrm>
            <a:custGeom>
              <a:avLst/>
              <a:gdLst/>
              <a:ahLst/>
              <a:cxnLst/>
              <a:rect l="l" t="t" r="r" b="b"/>
              <a:pathLst>
                <a:path w="2594" h="1547" extrusionOk="0">
                  <a:moveTo>
                    <a:pt x="1133" y="1"/>
                  </a:moveTo>
                  <a:cubicBezTo>
                    <a:pt x="657" y="43"/>
                    <a:pt x="297" y="245"/>
                    <a:pt x="137" y="562"/>
                  </a:cubicBezTo>
                  <a:cubicBezTo>
                    <a:pt x="0" y="837"/>
                    <a:pt x="53" y="1176"/>
                    <a:pt x="264" y="1515"/>
                  </a:cubicBezTo>
                  <a:lnTo>
                    <a:pt x="286" y="1546"/>
                  </a:lnTo>
                  <a:lnTo>
                    <a:pt x="2594" y="1102"/>
                  </a:lnTo>
                  <a:lnTo>
                    <a:pt x="2572" y="975"/>
                  </a:lnTo>
                  <a:lnTo>
                    <a:pt x="349" y="1409"/>
                  </a:lnTo>
                  <a:cubicBezTo>
                    <a:pt x="170" y="1123"/>
                    <a:pt x="137" y="848"/>
                    <a:pt x="254" y="615"/>
                  </a:cubicBezTo>
                  <a:cubicBezTo>
                    <a:pt x="381" y="339"/>
                    <a:pt x="709" y="160"/>
                    <a:pt x="1144" y="118"/>
                  </a:cubicBezTo>
                  <a:lnTo>
                    <a:pt x="1133" y="1"/>
                  </a:ln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5606175" y="3056450"/>
              <a:ext cx="82350" cy="64525"/>
            </a:xfrm>
            <a:custGeom>
              <a:avLst/>
              <a:gdLst/>
              <a:ahLst/>
              <a:cxnLst/>
              <a:rect l="l" t="t" r="r" b="b"/>
              <a:pathLst>
                <a:path w="3294" h="2581" extrusionOk="0">
                  <a:moveTo>
                    <a:pt x="1606" y="1"/>
                  </a:moveTo>
                  <a:cubicBezTo>
                    <a:pt x="1509" y="1"/>
                    <a:pt x="1411" y="10"/>
                    <a:pt x="1313" y="30"/>
                  </a:cubicBezTo>
                  <a:cubicBezTo>
                    <a:pt x="858" y="114"/>
                    <a:pt x="487" y="400"/>
                    <a:pt x="266" y="771"/>
                  </a:cubicBezTo>
                  <a:cubicBezTo>
                    <a:pt x="75" y="1110"/>
                    <a:pt x="0" y="1512"/>
                    <a:pt x="75" y="1924"/>
                  </a:cubicBezTo>
                  <a:lnTo>
                    <a:pt x="212" y="2581"/>
                  </a:lnTo>
                  <a:lnTo>
                    <a:pt x="3293" y="1978"/>
                  </a:lnTo>
                  <a:lnTo>
                    <a:pt x="3166" y="1321"/>
                  </a:lnTo>
                  <a:cubicBezTo>
                    <a:pt x="3082" y="887"/>
                    <a:pt x="2828" y="517"/>
                    <a:pt x="2489" y="284"/>
                  </a:cubicBezTo>
                  <a:cubicBezTo>
                    <a:pt x="2236" y="105"/>
                    <a:pt x="1927" y="1"/>
                    <a:pt x="1606" y="1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5637925" y="3132350"/>
              <a:ext cx="43200" cy="67775"/>
            </a:xfrm>
            <a:custGeom>
              <a:avLst/>
              <a:gdLst/>
              <a:ahLst/>
              <a:cxnLst/>
              <a:rect l="l" t="t" r="r" b="b"/>
              <a:pathLst>
                <a:path w="1728" h="2711" extrusionOk="0">
                  <a:moveTo>
                    <a:pt x="1304" y="0"/>
                  </a:moveTo>
                  <a:lnTo>
                    <a:pt x="1" y="254"/>
                  </a:lnTo>
                  <a:lnTo>
                    <a:pt x="424" y="2446"/>
                  </a:lnTo>
                  <a:lnTo>
                    <a:pt x="890" y="2711"/>
                  </a:lnTo>
                  <a:lnTo>
                    <a:pt x="1727" y="2191"/>
                  </a:lnTo>
                  <a:lnTo>
                    <a:pt x="1304" y="0"/>
                  </a:lnTo>
                  <a:close/>
                </a:path>
              </a:pathLst>
            </a:custGeom>
            <a:solidFill>
              <a:srgbClr val="EB9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5637925" y="3132350"/>
              <a:ext cx="36300" cy="31925"/>
            </a:xfrm>
            <a:custGeom>
              <a:avLst/>
              <a:gdLst/>
              <a:ahLst/>
              <a:cxnLst/>
              <a:rect l="l" t="t" r="r" b="b"/>
              <a:pathLst>
                <a:path w="1452" h="1277" extrusionOk="0">
                  <a:moveTo>
                    <a:pt x="1304" y="0"/>
                  </a:moveTo>
                  <a:lnTo>
                    <a:pt x="1" y="254"/>
                  </a:lnTo>
                  <a:lnTo>
                    <a:pt x="203" y="1271"/>
                  </a:lnTo>
                  <a:cubicBezTo>
                    <a:pt x="252" y="1275"/>
                    <a:pt x="304" y="1277"/>
                    <a:pt x="356" y="1277"/>
                  </a:cubicBezTo>
                  <a:cubicBezTo>
                    <a:pt x="447" y="1277"/>
                    <a:pt x="542" y="1270"/>
                    <a:pt x="636" y="1250"/>
                  </a:cubicBezTo>
                  <a:cubicBezTo>
                    <a:pt x="965" y="1186"/>
                    <a:pt x="1250" y="1017"/>
                    <a:pt x="1452" y="784"/>
                  </a:cubicBezTo>
                  <a:lnTo>
                    <a:pt x="1304" y="0"/>
                  </a:lnTo>
                  <a:close/>
                </a:path>
              </a:pathLst>
            </a:custGeom>
            <a:solidFill>
              <a:srgbClr val="CB7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5601950" y="3115825"/>
              <a:ext cx="27000" cy="24425"/>
            </a:xfrm>
            <a:custGeom>
              <a:avLst/>
              <a:gdLst/>
              <a:ahLst/>
              <a:cxnLst/>
              <a:rect l="l" t="t" r="r" b="b"/>
              <a:pathLst>
                <a:path w="1080" h="977" extrusionOk="0">
                  <a:moveTo>
                    <a:pt x="383" y="0"/>
                  </a:moveTo>
                  <a:cubicBezTo>
                    <a:pt x="361" y="0"/>
                    <a:pt x="339" y="2"/>
                    <a:pt x="318" y="5"/>
                  </a:cubicBezTo>
                  <a:cubicBezTo>
                    <a:pt x="42" y="47"/>
                    <a:pt x="0" y="344"/>
                    <a:pt x="42" y="619"/>
                  </a:cubicBezTo>
                  <a:cubicBezTo>
                    <a:pt x="79" y="858"/>
                    <a:pt x="275" y="976"/>
                    <a:pt x="499" y="976"/>
                  </a:cubicBezTo>
                  <a:cubicBezTo>
                    <a:pt x="533" y="976"/>
                    <a:pt x="569" y="974"/>
                    <a:pt x="604" y="968"/>
                  </a:cubicBezTo>
                  <a:cubicBezTo>
                    <a:pt x="879" y="926"/>
                    <a:pt x="1080" y="756"/>
                    <a:pt x="1027" y="481"/>
                  </a:cubicBezTo>
                  <a:cubicBezTo>
                    <a:pt x="988" y="227"/>
                    <a:pt x="651" y="0"/>
                    <a:pt x="383" y="0"/>
                  </a:cubicBezTo>
                  <a:close/>
                </a:path>
              </a:pathLst>
            </a:custGeom>
            <a:solidFill>
              <a:srgbClr val="CB7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5609350" y="3059975"/>
              <a:ext cx="78650" cy="94625"/>
            </a:xfrm>
            <a:custGeom>
              <a:avLst/>
              <a:gdLst/>
              <a:ahLst/>
              <a:cxnLst/>
              <a:rect l="l" t="t" r="r" b="b"/>
              <a:pathLst>
                <a:path w="3146" h="3785" extrusionOk="0">
                  <a:moveTo>
                    <a:pt x="1479" y="1"/>
                  </a:moveTo>
                  <a:cubicBezTo>
                    <a:pt x="1390" y="1"/>
                    <a:pt x="1300" y="9"/>
                    <a:pt x="1207" y="26"/>
                  </a:cubicBezTo>
                  <a:cubicBezTo>
                    <a:pt x="636" y="143"/>
                    <a:pt x="191" y="576"/>
                    <a:pt x="64" y="1117"/>
                  </a:cubicBezTo>
                  <a:cubicBezTo>
                    <a:pt x="12" y="1318"/>
                    <a:pt x="1" y="1540"/>
                    <a:pt x="43" y="1762"/>
                  </a:cubicBezTo>
                  <a:lnTo>
                    <a:pt x="202" y="2588"/>
                  </a:lnTo>
                  <a:cubicBezTo>
                    <a:pt x="212" y="2609"/>
                    <a:pt x="212" y="2641"/>
                    <a:pt x="223" y="2662"/>
                  </a:cubicBezTo>
                  <a:cubicBezTo>
                    <a:pt x="223" y="2684"/>
                    <a:pt x="223" y="2694"/>
                    <a:pt x="233" y="2705"/>
                  </a:cubicBezTo>
                  <a:cubicBezTo>
                    <a:pt x="266" y="2853"/>
                    <a:pt x="329" y="2980"/>
                    <a:pt x="403" y="3096"/>
                  </a:cubicBezTo>
                  <a:cubicBezTo>
                    <a:pt x="445" y="3160"/>
                    <a:pt x="499" y="3223"/>
                    <a:pt x="541" y="3287"/>
                  </a:cubicBezTo>
                  <a:cubicBezTo>
                    <a:pt x="583" y="3329"/>
                    <a:pt x="626" y="3371"/>
                    <a:pt x="668" y="3404"/>
                  </a:cubicBezTo>
                  <a:cubicBezTo>
                    <a:pt x="678" y="3425"/>
                    <a:pt x="699" y="3435"/>
                    <a:pt x="710" y="3446"/>
                  </a:cubicBezTo>
                  <a:cubicBezTo>
                    <a:pt x="965" y="3660"/>
                    <a:pt x="1290" y="3784"/>
                    <a:pt x="1636" y="3784"/>
                  </a:cubicBezTo>
                  <a:cubicBezTo>
                    <a:pt x="1736" y="3784"/>
                    <a:pt x="1837" y="3774"/>
                    <a:pt x="1938" y="3753"/>
                  </a:cubicBezTo>
                  <a:cubicBezTo>
                    <a:pt x="2341" y="3679"/>
                    <a:pt x="2679" y="3446"/>
                    <a:pt x="2891" y="3117"/>
                  </a:cubicBezTo>
                  <a:cubicBezTo>
                    <a:pt x="2912" y="3086"/>
                    <a:pt x="2934" y="3044"/>
                    <a:pt x="2955" y="3011"/>
                  </a:cubicBezTo>
                  <a:cubicBezTo>
                    <a:pt x="2965" y="2990"/>
                    <a:pt x="2976" y="2969"/>
                    <a:pt x="2986" y="2959"/>
                  </a:cubicBezTo>
                  <a:lnTo>
                    <a:pt x="3050" y="2800"/>
                  </a:lnTo>
                  <a:cubicBezTo>
                    <a:pt x="3082" y="2726"/>
                    <a:pt x="3092" y="2651"/>
                    <a:pt x="3113" y="2567"/>
                  </a:cubicBezTo>
                  <a:cubicBezTo>
                    <a:pt x="3134" y="2419"/>
                    <a:pt x="3145" y="2260"/>
                    <a:pt x="3124" y="2101"/>
                  </a:cubicBezTo>
                  <a:cubicBezTo>
                    <a:pt x="3113" y="2080"/>
                    <a:pt x="3113" y="2048"/>
                    <a:pt x="3103" y="2027"/>
                  </a:cubicBezTo>
                  <a:lnTo>
                    <a:pt x="2944" y="1201"/>
                  </a:lnTo>
                  <a:cubicBezTo>
                    <a:pt x="2870" y="799"/>
                    <a:pt x="2637" y="460"/>
                    <a:pt x="2320" y="249"/>
                  </a:cubicBezTo>
                  <a:cubicBezTo>
                    <a:pt x="2139" y="122"/>
                    <a:pt x="1927" y="47"/>
                    <a:pt x="1694" y="16"/>
                  </a:cubicBezTo>
                  <a:cubicBezTo>
                    <a:pt x="1623" y="6"/>
                    <a:pt x="1551" y="1"/>
                    <a:pt x="1479" y="1"/>
                  </a:cubicBezTo>
                  <a:close/>
                </a:path>
              </a:pathLst>
            </a:custGeom>
            <a:solidFill>
              <a:srgbClr val="EB9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5639000" y="3063000"/>
              <a:ext cx="14300" cy="65150"/>
            </a:xfrm>
            <a:custGeom>
              <a:avLst/>
              <a:gdLst/>
              <a:ahLst/>
              <a:cxnLst/>
              <a:rect l="l" t="t" r="r" b="b"/>
              <a:pathLst>
                <a:path w="572" h="2606" extrusionOk="0">
                  <a:moveTo>
                    <a:pt x="96" y="1"/>
                  </a:moveTo>
                  <a:lnTo>
                    <a:pt x="0" y="11"/>
                  </a:lnTo>
                  <a:lnTo>
                    <a:pt x="339" y="2605"/>
                  </a:lnTo>
                  <a:lnTo>
                    <a:pt x="572" y="2563"/>
                  </a:lnTo>
                  <a:lnTo>
                    <a:pt x="551" y="2467"/>
                  </a:lnTo>
                  <a:lnTo>
                    <a:pt x="424" y="2499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5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5668925" y="3064600"/>
              <a:ext cx="20125" cy="41300"/>
            </a:xfrm>
            <a:custGeom>
              <a:avLst/>
              <a:gdLst/>
              <a:ahLst/>
              <a:cxnLst/>
              <a:rect l="l" t="t" r="r" b="b"/>
              <a:pathLst>
                <a:path w="805" h="1652" extrusionOk="0">
                  <a:moveTo>
                    <a:pt x="74" y="0"/>
                  </a:moveTo>
                  <a:lnTo>
                    <a:pt x="0" y="10"/>
                  </a:lnTo>
                  <a:lnTo>
                    <a:pt x="64" y="328"/>
                  </a:lnTo>
                  <a:cubicBezTo>
                    <a:pt x="85" y="402"/>
                    <a:pt x="106" y="476"/>
                    <a:pt x="148" y="540"/>
                  </a:cubicBezTo>
                  <a:cubicBezTo>
                    <a:pt x="191" y="603"/>
                    <a:pt x="243" y="657"/>
                    <a:pt x="307" y="699"/>
                  </a:cubicBezTo>
                  <a:cubicBezTo>
                    <a:pt x="434" y="784"/>
                    <a:pt x="518" y="911"/>
                    <a:pt x="551" y="1059"/>
                  </a:cubicBezTo>
                  <a:lnTo>
                    <a:pt x="656" y="1641"/>
                  </a:lnTo>
                  <a:lnTo>
                    <a:pt x="805" y="1652"/>
                  </a:lnTo>
                  <a:lnTo>
                    <a:pt x="805" y="1652"/>
                  </a:lnTo>
                  <a:lnTo>
                    <a:pt x="678" y="995"/>
                  </a:lnTo>
                  <a:cubicBezTo>
                    <a:pt x="603" y="582"/>
                    <a:pt x="370" y="233"/>
                    <a:pt x="74" y="0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5605650" y="3075700"/>
              <a:ext cx="10350" cy="45275"/>
            </a:xfrm>
            <a:custGeom>
              <a:avLst/>
              <a:gdLst/>
              <a:ahLst/>
              <a:cxnLst/>
              <a:rect l="l" t="t" r="r" b="b"/>
              <a:pathLst>
                <a:path w="414" h="1811" extrusionOk="0">
                  <a:moveTo>
                    <a:pt x="339" y="1"/>
                  </a:moveTo>
                  <a:lnTo>
                    <a:pt x="265" y="11"/>
                  </a:lnTo>
                  <a:cubicBezTo>
                    <a:pt x="75" y="340"/>
                    <a:pt x="0" y="742"/>
                    <a:pt x="75" y="1154"/>
                  </a:cubicBezTo>
                  <a:lnTo>
                    <a:pt x="202" y="1811"/>
                  </a:lnTo>
                  <a:lnTo>
                    <a:pt x="308" y="1758"/>
                  </a:lnTo>
                  <a:lnTo>
                    <a:pt x="223" y="1176"/>
                  </a:lnTo>
                  <a:cubicBezTo>
                    <a:pt x="191" y="1027"/>
                    <a:pt x="223" y="869"/>
                    <a:pt x="308" y="742"/>
                  </a:cubicBezTo>
                  <a:cubicBezTo>
                    <a:pt x="350" y="678"/>
                    <a:pt x="381" y="615"/>
                    <a:pt x="392" y="540"/>
                  </a:cubicBezTo>
                  <a:cubicBezTo>
                    <a:pt x="414" y="467"/>
                    <a:pt x="414" y="392"/>
                    <a:pt x="392" y="318"/>
                  </a:cubicBezTo>
                  <a:lnTo>
                    <a:pt x="339" y="1"/>
                  </a:ln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5609350" y="3059550"/>
              <a:ext cx="74400" cy="48200"/>
            </a:xfrm>
            <a:custGeom>
              <a:avLst/>
              <a:gdLst/>
              <a:ahLst/>
              <a:cxnLst/>
              <a:rect l="l" t="t" r="r" b="b"/>
              <a:pathLst>
                <a:path w="2976" h="1928" extrusionOk="0">
                  <a:moveTo>
                    <a:pt x="2973" y="1353"/>
                  </a:moveTo>
                  <a:lnTo>
                    <a:pt x="2976" y="1367"/>
                  </a:lnTo>
                  <a:cubicBezTo>
                    <a:pt x="2975" y="1362"/>
                    <a:pt x="2974" y="1358"/>
                    <a:pt x="2973" y="1353"/>
                  </a:cubicBezTo>
                  <a:close/>
                  <a:moveTo>
                    <a:pt x="1524" y="0"/>
                  </a:moveTo>
                  <a:cubicBezTo>
                    <a:pt x="1421" y="0"/>
                    <a:pt x="1316" y="12"/>
                    <a:pt x="1207" y="33"/>
                  </a:cubicBezTo>
                  <a:cubicBezTo>
                    <a:pt x="626" y="139"/>
                    <a:pt x="191" y="583"/>
                    <a:pt x="54" y="1123"/>
                  </a:cubicBezTo>
                  <a:cubicBezTo>
                    <a:pt x="1" y="1324"/>
                    <a:pt x="1" y="1546"/>
                    <a:pt x="43" y="1758"/>
                  </a:cubicBezTo>
                  <a:lnTo>
                    <a:pt x="74" y="1924"/>
                  </a:lnTo>
                  <a:lnTo>
                    <a:pt x="74" y="1924"/>
                  </a:lnTo>
                  <a:cubicBezTo>
                    <a:pt x="33" y="1704"/>
                    <a:pt x="33" y="1493"/>
                    <a:pt x="85" y="1282"/>
                  </a:cubicBezTo>
                  <a:cubicBezTo>
                    <a:pt x="223" y="753"/>
                    <a:pt x="657" y="308"/>
                    <a:pt x="1240" y="202"/>
                  </a:cubicBezTo>
                  <a:cubicBezTo>
                    <a:pt x="1339" y="177"/>
                    <a:pt x="1434" y="167"/>
                    <a:pt x="1528" y="167"/>
                  </a:cubicBezTo>
                  <a:cubicBezTo>
                    <a:pt x="1595" y="167"/>
                    <a:pt x="1661" y="172"/>
                    <a:pt x="1727" y="181"/>
                  </a:cubicBezTo>
                  <a:cubicBezTo>
                    <a:pt x="1949" y="212"/>
                    <a:pt x="2171" y="297"/>
                    <a:pt x="2351" y="424"/>
                  </a:cubicBezTo>
                  <a:cubicBezTo>
                    <a:pt x="2665" y="633"/>
                    <a:pt x="2896" y="957"/>
                    <a:pt x="2973" y="1353"/>
                  </a:cubicBezTo>
                  <a:lnTo>
                    <a:pt x="2973" y="1353"/>
                  </a:lnTo>
                  <a:lnTo>
                    <a:pt x="2944" y="1197"/>
                  </a:lnTo>
                  <a:cubicBezTo>
                    <a:pt x="2870" y="795"/>
                    <a:pt x="2637" y="466"/>
                    <a:pt x="2320" y="255"/>
                  </a:cubicBezTo>
                  <a:cubicBezTo>
                    <a:pt x="2129" y="128"/>
                    <a:pt x="1917" y="43"/>
                    <a:pt x="1694" y="12"/>
                  </a:cubicBezTo>
                  <a:cubicBezTo>
                    <a:pt x="1638" y="4"/>
                    <a:pt x="1581" y="0"/>
                    <a:pt x="1524" y="0"/>
                  </a:cubicBezTo>
                  <a:close/>
                  <a:moveTo>
                    <a:pt x="74" y="1924"/>
                  </a:moveTo>
                  <a:lnTo>
                    <a:pt x="74" y="1924"/>
                  </a:lnTo>
                  <a:cubicBezTo>
                    <a:pt x="75" y="1925"/>
                    <a:pt x="75" y="1926"/>
                    <a:pt x="75" y="1927"/>
                  </a:cubicBezTo>
                  <a:lnTo>
                    <a:pt x="74" y="1924"/>
                  </a:ln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5676575" y="3100075"/>
              <a:ext cx="27300" cy="25800"/>
            </a:xfrm>
            <a:custGeom>
              <a:avLst/>
              <a:gdLst/>
              <a:ahLst/>
              <a:cxnLst/>
              <a:rect l="l" t="t" r="r" b="b"/>
              <a:pathLst>
                <a:path w="1092" h="1032" extrusionOk="0">
                  <a:moveTo>
                    <a:pt x="621" y="0"/>
                  </a:moveTo>
                  <a:cubicBezTo>
                    <a:pt x="596" y="0"/>
                    <a:pt x="569" y="3"/>
                    <a:pt x="541" y="10"/>
                  </a:cubicBezTo>
                  <a:cubicBezTo>
                    <a:pt x="276" y="73"/>
                    <a:pt x="1" y="455"/>
                    <a:pt x="64" y="720"/>
                  </a:cubicBezTo>
                  <a:cubicBezTo>
                    <a:pt x="107" y="941"/>
                    <a:pt x="279" y="1032"/>
                    <a:pt x="483" y="1032"/>
                  </a:cubicBezTo>
                  <a:cubicBezTo>
                    <a:pt x="532" y="1032"/>
                    <a:pt x="584" y="1026"/>
                    <a:pt x="636" y="1016"/>
                  </a:cubicBezTo>
                  <a:cubicBezTo>
                    <a:pt x="911" y="953"/>
                    <a:pt x="1092" y="751"/>
                    <a:pt x="1028" y="476"/>
                  </a:cubicBezTo>
                  <a:cubicBezTo>
                    <a:pt x="980" y="238"/>
                    <a:pt x="847" y="0"/>
                    <a:pt x="621" y="0"/>
                  </a:cubicBezTo>
                  <a:close/>
                </a:path>
              </a:pathLst>
            </a:custGeom>
            <a:solidFill>
              <a:srgbClr val="EB9A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5687450" y="3105875"/>
              <a:ext cx="7425" cy="10625"/>
            </a:xfrm>
            <a:custGeom>
              <a:avLst/>
              <a:gdLst/>
              <a:ahLst/>
              <a:cxnLst/>
              <a:rect l="l" t="t" r="r" b="b"/>
              <a:pathLst>
                <a:path w="297" h="425" extrusionOk="0">
                  <a:moveTo>
                    <a:pt x="212" y="1"/>
                  </a:moveTo>
                  <a:lnTo>
                    <a:pt x="0" y="371"/>
                  </a:lnTo>
                  <a:lnTo>
                    <a:pt x="85" y="424"/>
                  </a:lnTo>
                  <a:lnTo>
                    <a:pt x="297" y="53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CE5F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5656625" y="3084750"/>
              <a:ext cx="15900" cy="6700"/>
            </a:xfrm>
            <a:custGeom>
              <a:avLst/>
              <a:gdLst/>
              <a:ahLst/>
              <a:cxnLst/>
              <a:rect l="l" t="t" r="r" b="b"/>
              <a:pathLst>
                <a:path w="636" h="268" extrusionOk="0">
                  <a:moveTo>
                    <a:pt x="350" y="1"/>
                  </a:moveTo>
                  <a:cubicBezTo>
                    <a:pt x="215" y="1"/>
                    <a:pt x="70" y="46"/>
                    <a:pt x="36" y="136"/>
                  </a:cubicBezTo>
                  <a:cubicBezTo>
                    <a:pt x="0" y="220"/>
                    <a:pt x="154" y="267"/>
                    <a:pt x="311" y="267"/>
                  </a:cubicBezTo>
                  <a:cubicBezTo>
                    <a:pt x="472" y="267"/>
                    <a:pt x="635" y="217"/>
                    <a:pt x="598" y="105"/>
                  </a:cubicBezTo>
                  <a:cubicBezTo>
                    <a:pt x="578" y="35"/>
                    <a:pt x="468" y="1"/>
                    <a:pt x="350" y="1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5618175" y="3093450"/>
              <a:ext cx="16025" cy="8050"/>
            </a:xfrm>
            <a:custGeom>
              <a:avLst/>
              <a:gdLst/>
              <a:ahLst/>
              <a:cxnLst/>
              <a:rect l="l" t="t" r="r" b="b"/>
              <a:pathLst>
                <a:path w="641" h="322" extrusionOk="0">
                  <a:moveTo>
                    <a:pt x="396" y="0"/>
                  </a:moveTo>
                  <a:cubicBezTo>
                    <a:pt x="225" y="0"/>
                    <a:pt x="0" y="117"/>
                    <a:pt x="7" y="233"/>
                  </a:cubicBezTo>
                  <a:cubicBezTo>
                    <a:pt x="13" y="296"/>
                    <a:pt x="66" y="321"/>
                    <a:pt x="137" y="321"/>
                  </a:cubicBezTo>
                  <a:cubicBezTo>
                    <a:pt x="324" y="321"/>
                    <a:pt x="640" y="145"/>
                    <a:pt x="548" y="53"/>
                  </a:cubicBezTo>
                  <a:cubicBezTo>
                    <a:pt x="514" y="16"/>
                    <a:pt x="458" y="0"/>
                    <a:pt x="396" y="0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5655400" y="3103100"/>
              <a:ext cx="16175" cy="10475"/>
            </a:xfrm>
            <a:custGeom>
              <a:avLst/>
              <a:gdLst/>
              <a:ahLst/>
              <a:cxnLst/>
              <a:rect l="l" t="t" r="r" b="b"/>
              <a:pathLst>
                <a:path w="647" h="419" extrusionOk="0">
                  <a:moveTo>
                    <a:pt x="297" y="1"/>
                  </a:moveTo>
                  <a:cubicBezTo>
                    <a:pt x="280" y="1"/>
                    <a:pt x="262" y="2"/>
                    <a:pt x="245" y="6"/>
                  </a:cubicBezTo>
                  <a:cubicBezTo>
                    <a:pt x="181" y="16"/>
                    <a:pt x="12" y="80"/>
                    <a:pt x="1" y="418"/>
                  </a:cubicBezTo>
                  <a:lnTo>
                    <a:pt x="128" y="418"/>
                  </a:lnTo>
                  <a:cubicBezTo>
                    <a:pt x="128" y="249"/>
                    <a:pt x="181" y="143"/>
                    <a:pt x="276" y="122"/>
                  </a:cubicBezTo>
                  <a:cubicBezTo>
                    <a:pt x="281" y="121"/>
                    <a:pt x="286" y="121"/>
                    <a:pt x="292" y="121"/>
                  </a:cubicBezTo>
                  <a:cubicBezTo>
                    <a:pt x="366" y="121"/>
                    <a:pt x="471" y="186"/>
                    <a:pt x="530" y="334"/>
                  </a:cubicBezTo>
                  <a:lnTo>
                    <a:pt x="647" y="281"/>
                  </a:lnTo>
                  <a:cubicBezTo>
                    <a:pt x="572" y="112"/>
                    <a:pt x="437" y="1"/>
                    <a:pt x="297" y="1"/>
                  </a:cubicBezTo>
                  <a:close/>
                </a:path>
              </a:pathLst>
            </a:custGeom>
            <a:solidFill>
              <a:srgbClr val="331E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5623125" y="3109450"/>
              <a:ext cx="16175" cy="10475"/>
            </a:xfrm>
            <a:custGeom>
              <a:avLst/>
              <a:gdLst/>
              <a:ahLst/>
              <a:cxnLst/>
              <a:rect l="l" t="t" r="r" b="b"/>
              <a:pathLst>
                <a:path w="647" h="419" extrusionOk="0">
                  <a:moveTo>
                    <a:pt x="304" y="1"/>
                  </a:moveTo>
                  <a:cubicBezTo>
                    <a:pt x="287" y="1"/>
                    <a:pt x="271" y="2"/>
                    <a:pt x="254" y="6"/>
                  </a:cubicBezTo>
                  <a:cubicBezTo>
                    <a:pt x="180" y="16"/>
                    <a:pt x="11" y="80"/>
                    <a:pt x="0" y="418"/>
                  </a:cubicBezTo>
                  <a:lnTo>
                    <a:pt x="127" y="418"/>
                  </a:lnTo>
                  <a:cubicBezTo>
                    <a:pt x="138" y="249"/>
                    <a:pt x="191" y="143"/>
                    <a:pt x="275" y="122"/>
                  </a:cubicBezTo>
                  <a:cubicBezTo>
                    <a:pt x="280" y="121"/>
                    <a:pt x="286" y="121"/>
                    <a:pt x="291" y="121"/>
                  </a:cubicBezTo>
                  <a:cubicBezTo>
                    <a:pt x="365" y="121"/>
                    <a:pt x="470" y="186"/>
                    <a:pt x="529" y="334"/>
                  </a:cubicBezTo>
                  <a:lnTo>
                    <a:pt x="646" y="281"/>
                  </a:lnTo>
                  <a:cubicBezTo>
                    <a:pt x="580" y="112"/>
                    <a:pt x="439" y="1"/>
                    <a:pt x="304" y="1"/>
                  </a:cubicBezTo>
                  <a:close/>
                </a:path>
              </a:pathLst>
            </a:custGeom>
            <a:solidFill>
              <a:srgbClr val="331E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5631325" y="3162775"/>
              <a:ext cx="28875" cy="37350"/>
            </a:xfrm>
            <a:custGeom>
              <a:avLst/>
              <a:gdLst/>
              <a:ahLst/>
              <a:cxnLst/>
              <a:rect l="l" t="t" r="r" b="b"/>
              <a:pathLst>
                <a:path w="1155" h="1494" extrusionOk="0">
                  <a:moveTo>
                    <a:pt x="1" y="0"/>
                  </a:moveTo>
                  <a:cubicBezTo>
                    <a:pt x="1" y="1"/>
                    <a:pt x="276" y="1292"/>
                    <a:pt x="255" y="1324"/>
                  </a:cubicBezTo>
                  <a:lnTo>
                    <a:pt x="1154" y="1494"/>
                  </a:lnTo>
                  <a:lnTo>
                    <a:pt x="721" y="520"/>
                  </a:lnTo>
                  <a:cubicBezTo>
                    <a:pt x="657" y="371"/>
                    <a:pt x="540" y="255"/>
                    <a:pt x="392" y="18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65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5660175" y="3151925"/>
              <a:ext cx="33375" cy="48200"/>
            </a:xfrm>
            <a:custGeom>
              <a:avLst/>
              <a:gdLst/>
              <a:ahLst/>
              <a:cxnLst/>
              <a:rect l="l" t="t" r="r" b="b"/>
              <a:pathLst>
                <a:path w="1335" h="1928" extrusionOk="0">
                  <a:moveTo>
                    <a:pt x="1070" y="1"/>
                  </a:moveTo>
                  <a:lnTo>
                    <a:pt x="360" y="424"/>
                  </a:lnTo>
                  <a:cubicBezTo>
                    <a:pt x="159" y="540"/>
                    <a:pt x="32" y="752"/>
                    <a:pt x="32" y="985"/>
                  </a:cubicBezTo>
                  <a:lnTo>
                    <a:pt x="0" y="1928"/>
                  </a:lnTo>
                  <a:lnTo>
                    <a:pt x="0" y="1928"/>
                  </a:lnTo>
                  <a:lnTo>
                    <a:pt x="1334" y="1324"/>
                  </a:lnTo>
                  <a:cubicBezTo>
                    <a:pt x="1303" y="1303"/>
                    <a:pt x="1070" y="1"/>
                    <a:pt x="1070" y="1"/>
                  </a:cubicBezTo>
                  <a:close/>
                </a:path>
              </a:pathLst>
            </a:custGeom>
            <a:solidFill>
              <a:srgbClr val="E65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5660700" y="3212800"/>
              <a:ext cx="4000" cy="4275"/>
            </a:xfrm>
            <a:custGeom>
              <a:avLst/>
              <a:gdLst/>
              <a:ahLst/>
              <a:cxnLst/>
              <a:rect l="l" t="t" r="r" b="b"/>
              <a:pathLst>
                <a:path w="160" h="171" extrusionOk="0">
                  <a:moveTo>
                    <a:pt x="75" y="1"/>
                  </a:moveTo>
                  <a:cubicBezTo>
                    <a:pt x="33" y="1"/>
                    <a:pt x="0" y="32"/>
                    <a:pt x="0" y="86"/>
                  </a:cubicBezTo>
                  <a:cubicBezTo>
                    <a:pt x="0" y="128"/>
                    <a:pt x="33" y="170"/>
                    <a:pt x="75" y="170"/>
                  </a:cubicBezTo>
                  <a:cubicBezTo>
                    <a:pt x="127" y="170"/>
                    <a:pt x="160" y="128"/>
                    <a:pt x="160" y="86"/>
                  </a:cubicBezTo>
                  <a:cubicBezTo>
                    <a:pt x="160" y="32"/>
                    <a:pt x="127" y="1"/>
                    <a:pt x="75" y="1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5665450" y="3236350"/>
              <a:ext cx="4275" cy="4275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86" y="1"/>
                  </a:moveTo>
                  <a:cubicBezTo>
                    <a:pt x="43" y="1"/>
                    <a:pt x="1" y="43"/>
                    <a:pt x="1" y="85"/>
                  </a:cubicBezTo>
                  <a:cubicBezTo>
                    <a:pt x="1" y="139"/>
                    <a:pt x="43" y="170"/>
                    <a:pt x="86" y="170"/>
                  </a:cubicBezTo>
                  <a:cubicBezTo>
                    <a:pt x="128" y="170"/>
                    <a:pt x="170" y="139"/>
                    <a:pt x="170" y="85"/>
                  </a:cubicBezTo>
                  <a:cubicBezTo>
                    <a:pt x="170" y="43"/>
                    <a:pt x="128" y="1"/>
                    <a:pt x="86" y="1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5670500" y="3260175"/>
              <a:ext cx="4250" cy="4250"/>
            </a:xfrm>
            <a:custGeom>
              <a:avLst/>
              <a:gdLst/>
              <a:ahLst/>
              <a:cxnLst/>
              <a:rect l="l" t="t" r="r" b="b"/>
              <a:pathLst>
                <a:path w="170" h="170" extrusionOk="0">
                  <a:moveTo>
                    <a:pt x="85" y="1"/>
                  </a:moveTo>
                  <a:cubicBezTo>
                    <a:pt x="32" y="1"/>
                    <a:pt x="1" y="43"/>
                    <a:pt x="1" y="85"/>
                  </a:cubicBezTo>
                  <a:cubicBezTo>
                    <a:pt x="1" y="139"/>
                    <a:pt x="32" y="170"/>
                    <a:pt x="85" y="170"/>
                  </a:cubicBezTo>
                  <a:cubicBezTo>
                    <a:pt x="128" y="170"/>
                    <a:pt x="170" y="139"/>
                    <a:pt x="170" y="85"/>
                  </a:cubicBezTo>
                  <a:cubicBezTo>
                    <a:pt x="170" y="43"/>
                    <a:pt x="128" y="1"/>
                    <a:pt x="85" y="1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5718675" y="3214900"/>
              <a:ext cx="69100" cy="119700"/>
            </a:xfrm>
            <a:custGeom>
              <a:avLst/>
              <a:gdLst/>
              <a:ahLst/>
              <a:cxnLst/>
              <a:rect l="l" t="t" r="r" b="b"/>
              <a:pathLst>
                <a:path w="2764" h="4788" extrusionOk="0">
                  <a:moveTo>
                    <a:pt x="1832" y="0"/>
                  </a:moveTo>
                  <a:cubicBezTo>
                    <a:pt x="1468" y="0"/>
                    <a:pt x="1132" y="237"/>
                    <a:pt x="1027" y="605"/>
                  </a:cubicBezTo>
                  <a:lnTo>
                    <a:pt x="127" y="3717"/>
                  </a:lnTo>
                  <a:cubicBezTo>
                    <a:pt x="0" y="4162"/>
                    <a:pt x="254" y="4628"/>
                    <a:pt x="699" y="4755"/>
                  </a:cubicBezTo>
                  <a:cubicBezTo>
                    <a:pt x="777" y="4777"/>
                    <a:pt x="855" y="4787"/>
                    <a:pt x="932" y="4787"/>
                  </a:cubicBezTo>
                  <a:cubicBezTo>
                    <a:pt x="1296" y="4787"/>
                    <a:pt x="1632" y="4550"/>
                    <a:pt x="1737" y="4183"/>
                  </a:cubicBezTo>
                  <a:lnTo>
                    <a:pt x="2636" y="1081"/>
                  </a:lnTo>
                  <a:cubicBezTo>
                    <a:pt x="2763" y="637"/>
                    <a:pt x="2509" y="171"/>
                    <a:pt x="2064" y="33"/>
                  </a:cubicBezTo>
                  <a:cubicBezTo>
                    <a:pt x="1987" y="11"/>
                    <a:pt x="1909" y="0"/>
                    <a:pt x="1832" y="0"/>
                  </a:cubicBezTo>
                  <a:close/>
                </a:path>
              </a:pathLst>
            </a:custGeom>
            <a:solidFill>
              <a:srgbClr val="83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5651700" y="3300925"/>
              <a:ext cx="103250" cy="59275"/>
            </a:xfrm>
            <a:custGeom>
              <a:avLst/>
              <a:gdLst/>
              <a:ahLst/>
              <a:cxnLst/>
              <a:rect l="l" t="t" r="r" b="b"/>
              <a:pathLst>
                <a:path w="4130" h="2371" extrusionOk="0">
                  <a:moveTo>
                    <a:pt x="3844" y="1"/>
                  </a:moveTo>
                  <a:lnTo>
                    <a:pt x="0" y="1356"/>
                  </a:lnTo>
                  <a:lnTo>
                    <a:pt x="753" y="2066"/>
                  </a:lnTo>
                  <a:cubicBezTo>
                    <a:pt x="964" y="2262"/>
                    <a:pt x="1235" y="2371"/>
                    <a:pt x="1516" y="2371"/>
                  </a:cubicBezTo>
                  <a:cubicBezTo>
                    <a:pt x="1614" y="2371"/>
                    <a:pt x="1713" y="2357"/>
                    <a:pt x="1811" y="2330"/>
                  </a:cubicBezTo>
                  <a:lnTo>
                    <a:pt x="4129" y="1716"/>
                  </a:lnTo>
                  <a:lnTo>
                    <a:pt x="3844" y="1"/>
                  </a:lnTo>
                  <a:close/>
                </a:path>
              </a:pathLst>
            </a:custGeom>
            <a:solidFill>
              <a:srgbClr val="83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5613050" y="3285075"/>
              <a:ext cx="95050" cy="37600"/>
            </a:xfrm>
            <a:custGeom>
              <a:avLst/>
              <a:gdLst/>
              <a:ahLst/>
              <a:cxnLst/>
              <a:rect l="l" t="t" r="r" b="b"/>
              <a:pathLst>
                <a:path w="3802" h="1504" extrusionOk="0">
                  <a:moveTo>
                    <a:pt x="757" y="1"/>
                  </a:moveTo>
                  <a:cubicBezTo>
                    <a:pt x="344" y="1"/>
                    <a:pt x="1" y="337"/>
                    <a:pt x="1" y="762"/>
                  </a:cubicBezTo>
                  <a:cubicBezTo>
                    <a:pt x="12" y="1169"/>
                    <a:pt x="340" y="1503"/>
                    <a:pt x="754" y="1503"/>
                  </a:cubicBezTo>
                  <a:cubicBezTo>
                    <a:pt x="761" y="1503"/>
                    <a:pt x="767" y="1503"/>
                    <a:pt x="774" y="1503"/>
                  </a:cubicBezTo>
                  <a:lnTo>
                    <a:pt x="2828" y="1472"/>
                  </a:lnTo>
                  <a:cubicBezTo>
                    <a:pt x="3367" y="1461"/>
                    <a:pt x="3802" y="1016"/>
                    <a:pt x="3791" y="477"/>
                  </a:cubicBezTo>
                  <a:lnTo>
                    <a:pt x="880" y="11"/>
                  </a:lnTo>
                  <a:cubicBezTo>
                    <a:pt x="839" y="4"/>
                    <a:pt x="798" y="1"/>
                    <a:pt x="757" y="1"/>
                  </a:cubicBezTo>
                  <a:close/>
                </a:path>
              </a:pathLst>
            </a:custGeom>
            <a:solidFill>
              <a:srgbClr val="C8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5688750" y="3279225"/>
              <a:ext cx="48725" cy="45475"/>
            </a:xfrm>
            <a:custGeom>
              <a:avLst/>
              <a:gdLst/>
              <a:ahLst/>
              <a:cxnLst/>
              <a:rect l="l" t="t" r="r" b="b"/>
              <a:pathLst>
                <a:path w="1949" h="1819" extrusionOk="0">
                  <a:moveTo>
                    <a:pt x="1864" y="1"/>
                  </a:moveTo>
                  <a:lnTo>
                    <a:pt x="96" y="721"/>
                  </a:lnTo>
                  <a:lnTo>
                    <a:pt x="1" y="1621"/>
                  </a:lnTo>
                  <a:cubicBezTo>
                    <a:pt x="1" y="1621"/>
                    <a:pt x="311" y="1819"/>
                    <a:pt x="620" y="1819"/>
                  </a:cubicBezTo>
                  <a:cubicBezTo>
                    <a:pt x="904" y="1819"/>
                    <a:pt x="1188" y="1651"/>
                    <a:pt x="1229" y="1007"/>
                  </a:cubicBezTo>
                  <a:lnTo>
                    <a:pt x="1409" y="605"/>
                  </a:lnTo>
                  <a:lnTo>
                    <a:pt x="1652" y="509"/>
                  </a:lnTo>
                  <a:cubicBezTo>
                    <a:pt x="1854" y="424"/>
                    <a:pt x="1949" y="202"/>
                    <a:pt x="1864" y="1"/>
                  </a:cubicBezTo>
                  <a:close/>
                </a:path>
              </a:pathLst>
            </a:custGeom>
            <a:solidFill>
              <a:srgbClr val="C8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5709150" y="3291400"/>
              <a:ext cx="46325" cy="34975"/>
            </a:xfrm>
            <a:custGeom>
              <a:avLst/>
              <a:gdLst/>
              <a:ahLst/>
              <a:cxnLst/>
              <a:rect l="l" t="t" r="r" b="b"/>
              <a:pathLst>
                <a:path w="1853" h="1399" extrusionOk="0">
                  <a:moveTo>
                    <a:pt x="360" y="1"/>
                  </a:moveTo>
                  <a:lnTo>
                    <a:pt x="0" y="1250"/>
                  </a:lnTo>
                  <a:cubicBezTo>
                    <a:pt x="709" y="1325"/>
                    <a:pt x="1207" y="1398"/>
                    <a:pt x="1207" y="1398"/>
                  </a:cubicBezTo>
                  <a:cubicBezTo>
                    <a:pt x="1493" y="1198"/>
                    <a:pt x="1652" y="890"/>
                    <a:pt x="1747" y="636"/>
                  </a:cubicBezTo>
                  <a:lnTo>
                    <a:pt x="911" y="445"/>
                  </a:lnTo>
                  <a:cubicBezTo>
                    <a:pt x="1017" y="429"/>
                    <a:pt x="1125" y="423"/>
                    <a:pt x="1228" y="423"/>
                  </a:cubicBezTo>
                  <a:cubicBezTo>
                    <a:pt x="1462" y="423"/>
                    <a:pt x="1671" y="455"/>
                    <a:pt x="1789" y="478"/>
                  </a:cubicBezTo>
                  <a:cubicBezTo>
                    <a:pt x="1842" y="318"/>
                    <a:pt x="1853" y="202"/>
                    <a:pt x="1853" y="202"/>
                  </a:cubicBezTo>
                  <a:cubicBezTo>
                    <a:pt x="1017" y="12"/>
                    <a:pt x="360" y="1"/>
                    <a:pt x="360" y="1"/>
                  </a:cubicBezTo>
                  <a:close/>
                </a:path>
              </a:pathLst>
            </a:custGeom>
            <a:solidFill>
              <a:srgbClr val="C8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5730850" y="3309150"/>
              <a:ext cx="20925" cy="5850"/>
            </a:xfrm>
            <a:custGeom>
              <a:avLst/>
              <a:gdLst/>
              <a:ahLst/>
              <a:cxnLst/>
              <a:rect l="l" t="t" r="r" b="b"/>
              <a:pathLst>
                <a:path w="837" h="234" extrusionOk="0">
                  <a:moveTo>
                    <a:pt x="11" y="1"/>
                  </a:moveTo>
                  <a:lnTo>
                    <a:pt x="0" y="95"/>
                  </a:lnTo>
                  <a:lnTo>
                    <a:pt x="826" y="233"/>
                  </a:lnTo>
                  <a:lnTo>
                    <a:pt x="836" y="138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A5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5728200" y="3316550"/>
              <a:ext cx="18550" cy="6125"/>
            </a:xfrm>
            <a:custGeom>
              <a:avLst/>
              <a:gdLst/>
              <a:ahLst/>
              <a:cxnLst/>
              <a:rect l="l" t="t" r="r" b="b"/>
              <a:pathLst>
                <a:path w="742" h="245" extrusionOk="0">
                  <a:moveTo>
                    <a:pt x="22" y="1"/>
                  </a:moveTo>
                  <a:lnTo>
                    <a:pt x="1" y="86"/>
                  </a:lnTo>
                  <a:lnTo>
                    <a:pt x="720" y="244"/>
                  </a:lnTo>
                  <a:lnTo>
                    <a:pt x="742" y="149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5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5742750" y="3560600"/>
              <a:ext cx="42125" cy="50825"/>
            </a:xfrm>
            <a:custGeom>
              <a:avLst/>
              <a:gdLst/>
              <a:ahLst/>
              <a:cxnLst/>
              <a:rect l="l" t="t" r="r" b="b"/>
              <a:pathLst>
                <a:path w="1685" h="2033" extrusionOk="0">
                  <a:moveTo>
                    <a:pt x="127" y="0"/>
                  </a:moveTo>
                  <a:lnTo>
                    <a:pt x="0" y="2033"/>
                  </a:lnTo>
                  <a:lnTo>
                    <a:pt x="1557" y="2033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5710725" y="3598425"/>
              <a:ext cx="73075" cy="29675"/>
            </a:xfrm>
            <a:custGeom>
              <a:avLst/>
              <a:gdLst/>
              <a:ahLst/>
              <a:cxnLst/>
              <a:rect l="l" t="t" r="r" b="b"/>
              <a:pathLst>
                <a:path w="2923" h="1187" extrusionOk="0">
                  <a:moveTo>
                    <a:pt x="1314" y="1"/>
                  </a:moveTo>
                  <a:cubicBezTo>
                    <a:pt x="1260" y="181"/>
                    <a:pt x="1165" y="339"/>
                    <a:pt x="1038" y="467"/>
                  </a:cubicBezTo>
                  <a:cubicBezTo>
                    <a:pt x="985" y="520"/>
                    <a:pt x="921" y="572"/>
                    <a:pt x="858" y="615"/>
                  </a:cubicBezTo>
                  <a:cubicBezTo>
                    <a:pt x="773" y="668"/>
                    <a:pt x="689" y="721"/>
                    <a:pt x="594" y="753"/>
                  </a:cubicBezTo>
                  <a:lnTo>
                    <a:pt x="498" y="784"/>
                  </a:lnTo>
                  <a:cubicBezTo>
                    <a:pt x="286" y="859"/>
                    <a:pt x="117" y="1007"/>
                    <a:pt x="1" y="1186"/>
                  </a:cubicBezTo>
                  <a:lnTo>
                    <a:pt x="2923" y="1186"/>
                  </a:lnTo>
                  <a:lnTo>
                    <a:pt x="2880" y="1"/>
                  </a:lnTo>
                  <a:close/>
                </a:path>
              </a:pathLst>
            </a:custGeom>
            <a:solidFill>
              <a:srgbClr val="658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5842275" y="3560600"/>
              <a:ext cx="51625" cy="50825"/>
            </a:xfrm>
            <a:custGeom>
              <a:avLst/>
              <a:gdLst/>
              <a:ahLst/>
              <a:cxnLst/>
              <a:rect l="l" t="t" r="r" b="b"/>
              <a:pathLst>
                <a:path w="2065" h="2033" extrusionOk="0">
                  <a:moveTo>
                    <a:pt x="0" y="0"/>
                  </a:moveTo>
                  <a:lnTo>
                    <a:pt x="508" y="2033"/>
                  </a:lnTo>
                  <a:lnTo>
                    <a:pt x="2065" y="2033"/>
                  </a:lnTo>
                  <a:lnTo>
                    <a:pt x="1557" y="0"/>
                  </a:ln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5827975" y="3598425"/>
              <a:ext cx="73075" cy="29675"/>
            </a:xfrm>
            <a:custGeom>
              <a:avLst/>
              <a:gdLst/>
              <a:ahLst/>
              <a:cxnLst/>
              <a:rect l="l" t="t" r="r" b="b"/>
              <a:pathLst>
                <a:path w="2923" h="1187" extrusionOk="0">
                  <a:moveTo>
                    <a:pt x="943" y="1"/>
                  </a:moveTo>
                  <a:cubicBezTo>
                    <a:pt x="943" y="181"/>
                    <a:pt x="901" y="339"/>
                    <a:pt x="816" y="467"/>
                  </a:cubicBezTo>
                  <a:cubicBezTo>
                    <a:pt x="784" y="520"/>
                    <a:pt x="731" y="572"/>
                    <a:pt x="678" y="615"/>
                  </a:cubicBezTo>
                  <a:cubicBezTo>
                    <a:pt x="614" y="668"/>
                    <a:pt x="541" y="721"/>
                    <a:pt x="456" y="753"/>
                  </a:cubicBezTo>
                  <a:lnTo>
                    <a:pt x="371" y="784"/>
                  </a:lnTo>
                  <a:cubicBezTo>
                    <a:pt x="191" y="859"/>
                    <a:pt x="64" y="1007"/>
                    <a:pt x="0" y="1186"/>
                  </a:cubicBezTo>
                  <a:lnTo>
                    <a:pt x="2922" y="1186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658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5772125" y="3331650"/>
              <a:ext cx="57450" cy="46075"/>
            </a:xfrm>
            <a:custGeom>
              <a:avLst/>
              <a:gdLst/>
              <a:ahLst/>
              <a:cxnLst/>
              <a:rect l="l" t="t" r="r" b="b"/>
              <a:pathLst>
                <a:path w="2298" h="1843" extrusionOk="0">
                  <a:moveTo>
                    <a:pt x="1" y="0"/>
                  </a:moveTo>
                  <a:lnTo>
                    <a:pt x="1" y="1842"/>
                  </a:lnTo>
                  <a:lnTo>
                    <a:pt x="2298" y="1842"/>
                  </a:lnTo>
                  <a:lnTo>
                    <a:pt x="2298" y="0"/>
                  </a:lnTo>
                  <a:close/>
                </a:path>
              </a:pathLst>
            </a:custGeom>
            <a:solidFill>
              <a:srgbClr val="333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5736925" y="3328200"/>
              <a:ext cx="70700" cy="259150"/>
            </a:xfrm>
            <a:custGeom>
              <a:avLst/>
              <a:gdLst/>
              <a:ahLst/>
              <a:cxnLst/>
              <a:rect l="l" t="t" r="r" b="b"/>
              <a:pathLst>
                <a:path w="2828" h="10366" extrusionOk="0">
                  <a:moveTo>
                    <a:pt x="668" y="1"/>
                  </a:moveTo>
                  <a:lnTo>
                    <a:pt x="0" y="10365"/>
                  </a:lnTo>
                  <a:lnTo>
                    <a:pt x="2181" y="1036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333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5809725" y="3328200"/>
              <a:ext cx="81000" cy="257825"/>
            </a:xfrm>
            <a:custGeom>
              <a:avLst/>
              <a:gdLst/>
              <a:ahLst/>
              <a:cxnLst/>
              <a:rect l="l" t="t" r="r" b="b"/>
              <a:pathLst>
                <a:path w="3240" h="10313" extrusionOk="0">
                  <a:moveTo>
                    <a:pt x="0" y="1"/>
                  </a:moveTo>
                  <a:lnTo>
                    <a:pt x="212" y="4998"/>
                  </a:lnTo>
                  <a:lnTo>
                    <a:pt x="1302" y="10313"/>
                  </a:lnTo>
                  <a:lnTo>
                    <a:pt x="3240" y="10164"/>
                  </a:lnTo>
                  <a:lnTo>
                    <a:pt x="2340" y="4923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rgbClr val="333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5737975" y="3198125"/>
              <a:ext cx="142325" cy="153400"/>
            </a:xfrm>
            <a:custGeom>
              <a:avLst/>
              <a:gdLst/>
              <a:ahLst/>
              <a:cxnLst/>
              <a:rect l="l" t="t" r="r" b="b"/>
              <a:pathLst>
                <a:path w="5693" h="6136" extrusionOk="0">
                  <a:moveTo>
                    <a:pt x="2486" y="0"/>
                  </a:moveTo>
                  <a:cubicBezTo>
                    <a:pt x="2076" y="0"/>
                    <a:pt x="1613" y="56"/>
                    <a:pt x="1092" y="175"/>
                  </a:cubicBezTo>
                  <a:cubicBezTo>
                    <a:pt x="1" y="1689"/>
                    <a:pt x="361" y="6135"/>
                    <a:pt x="361" y="6135"/>
                  </a:cubicBezTo>
                  <a:lnTo>
                    <a:pt x="5315" y="6093"/>
                  </a:lnTo>
                  <a:cubicBezTo>
                    <a:pt x="5691" y="3371"/>
                    <a:pt x="5692" y="0"/>
                    <a:pt x="2486" y="0"/>
                  </a:cubicBezTo>
                  <a:close/>
                </a:path>
              </a:pathLst>
            </a:custGeom>
            <a:solidFill>
              <a:srgbClr val="6584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5771325" y="3158250"/>
              <a:ext cx="45825" cy="49850"/>
            </a:xfrm>
            <a:custGeom>
              <a:avLst/>
              <a:gdLst/>
              <a:ahLst/>
              <a:cxnLst/>
              <a:rect l="l" t="t" r="r" b="b"/>
              <a:pathLst>
                <a:path w="1833" h="1994" extrusionOk="0">
                  <a:moveTo>
                    <a:pt x="912" y="0"/>
                  </a:moveTo>
                  <a:cubicBezTo>
                    <a:pt x="894" y="0"/>
                    <a:pt x="877" y="1"/>
                    <a:pt x="859" y="2"/>
                  </a:cubicBezTo>
                  <a:cubicBezTo>
                    <a:pt x="372" y="23"/>
                    <a:pt x="1" y="489"/>
                    <a:pt x="33" y="1028"/>
                  </a:cubicBezTo>
                  <a:cubicBezTo>
                    <a:pt x="63" y="1561"/>
                    <a:pt x="5" y="1994"/>
                    <a:pt x="441" y="1994"/>
                  </a:cubicBezTo>
                  <a:cubicBezTo>
                    <a:pt x="456" y="1994"/>
                    <a:pt x="472" y="1993"/>
                    <a:pt x="488" y="1992"/>
                  </a:cubicBezTo>
                  <a:cubicBezTo>
                    <a:pt x="975" y="1971"/>
                    <a:pt x="1833" y="1473"/>
                    <a:pt x="1801" y="934"/>
                  </a:cubicBezTo>
                  <a:cubicBezTo>
                    <a:pt x="1770" y="403"/>
                    <a:pt x="1376" y="0"/>
                    <a:pt x="912" y="0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5723225" y="3119500"/>
              <a:ext cx="93125" cy="68175"/>
            </a:xfrm>
            <a:custGeom>
              <a:avLst/>
              <a:gdLst/>
              <a:ahLst/>
              <a:cxnLst/>
              <a:rect l="l" t="t" r="r" b="b"/>
              <a:pathLst>
                <a:path w="3725" h="2727" extrusionOk="0">
                  <a:moveTo>
                    <a:pt x="1625" y="1"/>
                  </a:moveTo>
                  <a:cubicBezTo>
                    <a:pt x="609" y="1"/>
                    <a:pt x="0" y="871"/>
                    <a:pt x="51" y="1721"/>
                  </a:cubicBezTo>
                  <a:lnTo>
                    <a:pt x="115" y="2727"/>
                  </a:lnTo>
                  <a:lnTo>
                    <a:pt x="3725" y="2526"/>
                  </a:lnTo>
                  <a:lnTo>
                    <a:pt x="3672" y="1520"/>
                  </a:lnTo>
                  <a:cubicBezTo>
                    <a:pt x="3621" y="659"/>
                    <a:pt x="2844" y="2"/>
                    <a:pt x="1897" y="2"/>
                  </a:cubicBezTo>
                  <a:cubicBezTo>
                    <a:pt x="1854" y="2"/>
                    <a:pt x="1810" y="3"/>
                    <a:pt x="1766" y="6"/>
                  </a:cubicBezTo>
                  <a:cubicBezTo>
                    <a:pt x="1718" y="3"/>
                    <a:pt x="1671" y="1"/>
                    <a:pt x="1625" y="1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5756775" y="3174700"/>
              <a:ext cx="56675" cy="51750"/>
            </a:xfrm>
            <a:custGeom>
              <a:avLst/>
              <a:gdLst/>
              <a:ahLst/>
              <a:cxnLst/>
              <a:rect l="l" t="t" r="r" b="b"/>
              <a:pathLst>
                <a:path w="2267" h="2070" extrusionOk="0">
                  <a:moveTo>
                    <a:pt x="1208" y="0"/>
                  </a:moveTo>
                  <a:lnTo>
                    <a:pt x="1" y="339"/>
                  </a:lnTo>
                  <a:lnTo>
                    <a:pt x="64" y="434"/>
                  </a:lnTo>
                  <a:lnTo>
                    <a:pt x="827" y="1483"/>
                  </a:lnTo>
                  <a:lnTo>
                    <a:pt x="1081" y="1831"/>
                  </a:lnTo>
                  <a:cubicBezTo>
                    <a:pt x="1193" y="1984"/>
                    <a:pt x="1366" y="2070"/>
                    <a:pt x="1545" y="2070"/>
                  </a:cubicBezTo>
                  <a:cubicBezTo>
                    <a:pt x="1602" y="2070"/>
                    <a:pt x="1660" y="2061"/>
                    <a:pt x="1716" y="2043"/>
                  </a:cubicBezTo>
                  <a:cubicBezTo>
                    <a:pt x="2107" y="1937"/>
                    <a:pt x="2267" y="1461"/>
                    <a:pt x="2034" y="1133"/>
                  </a:cubicBezTo>
                  <a:lnTo>
                    <a:pt x="1949" y="1017"/>
                  </a:lnTo>
                  <a:lnTo>
                    <a:pt x="1229" y="32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rgbClr val="C8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5757850" y="3175475"/>
              <a:ext cx="47650" cy="36300"/>
            </a:xfrm>
            <a:custGeom>
              <a:avLst/>
              <a:gdLst/>
              <a:ahLst/>
              <a:cxnLst/>
              <a:rect l="l" t="t" r="r" b="b"/>
              <a:pathLst>
                <a:path w="1906" h="1452" extrusionOk="0">
                  <a:moveTo>
                    <a:pt x="1186" y="1"/>
                  </a:moveTo>
                  <a:lnTo>
                    <a:pt x="0" y="339"/>
                  </a:lnTo>
                  <a:lnTo>
                    <a:pt x="21" y="403"/>
                  </a:lnTo>
                  <a:lnTo>
                    <a:pt x="784" y="1452"/>
                  </a:lnTo>
                  <a:cubicBezTo>
                    <a:pt x="1217" y="1303"/>
                    <a:pt x="1408" y="1229"/>
                    <a:pt x="1906" y="986"/>
                  </a:cubicBezTo>
                  <a:lnTo>
                    <a:pt x="1186" y="1"/>
                  </a:lnTo>
                  <a:close/>
                </a:path>
              </a:pathLst>
            </a:custGeom>
            <a:solidFill>
              <a:srgbClr val="CB7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5755975" y="3174175"/>
              <a:ext cx="41325" cy="110900"/>
            </a:xfrm>
            <a:custGeom>
              <a:avLst/>
              <a:gdLst/>
              <a:ahLst/>
              <a:cxnLst/>
              <a:rect l="l" t="t" r="r" b="b"/>
              <a:pathLst>
                <a:path w="1653" h="4436" extrusionOk="0">
                  <a:moveTo>
                    <a:pt x="1546" y="0"/>
                  </a:moveTo>
                  <a:cubicBezTo>
                    <a:pt x="1" y="1186"/>
                    <a:pt x="75" y="4426"/>
                    <a:pt x="75" y="4426"/>
                  </a:cubicBezTo>
                  <a:lnTo>
                    <a:pt x="1652" y="4436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5793850" y="3278700"/>
              <a:ext cx="6900" cy="19350"/>
            </a:xfrm>
            <a:custGeom>
              <a:avLst/>
              <a:gdLst/>
              <a:ahLst/>
              <a:cxnLst/>
              <a:rect l="l" t="t" r="r" b="b"/>
              <a:pathLst>
                <a:path w="276" h="774" extrusionOk="0">
                  <a:moveTo>
                    <a:pt x="127" y="1"/>
                  </a:moveTo>
                  <a:lnTo>
                    <a:pt x="0" y="22"/>
                  </a:lnTo>
                  <a:lnTo>
                    <a:pt x="148" y="774"/>
                  </a:lnTo>
                  <a:lnTo>
                    <a:pt x="275" y="753"/>
                  </a:lnTo>
                  <a:lnTo>
                    <a:pt x="127" y="1"/>
                  </a:ln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5756250" y="3276575"/>
              <a:ext cx="5050" cy="21475"/>
            </a:xfrm>
            <a:custGeom>
              <a:avLst/>
              <a:gdLst/>
              <a:ahLst/>
              <a:cxnLst/>
              <a:rect l="l" t="t" r="r" b="b"/>
              <a:pathLst>
                <a:path w="202" h="859" extrusionOk="0">
                  <a:moveTo>
                    <a:pt x="74" y="1"/>
                  </a:moveTo>
                  <a:lnTo>
                    <a:pt x="1" y="838"/>
                  </a:lnTo>
                  <a:lnTo>
                    <a:pt x="128" y="859"/>
                  </a:lnTo>
                  <a:lnTo>
                    <a:pt x="201" y="22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5785625" y="3278450"/>
              <a:ext cx="4800" cy="20150"/>
            </a:xfrm>
            <a:custGeom>
              <a:avLst/>
              <a:gdLst/>
              <a:ahLst/>
              <a:cxnLst/>
              <a:rect l="l" t="t" r="r" b="b"/>
              <a:pathLst>
                <a:path w="192" h="806" extrusionOk="0">
                  <a:moveTo>
                    <a:pt x="117" y="0"/>
                  </a:moveTo>
                  <a:lnTo>
                    <a:pt x="0" y="11"/>
                  </a:lnTo>
                  <a:lnTo>
                    <a:pt x="64" y="805"/>
                  </a:lnTo>
                  <a:lnTo>
                    <a:pt x="191" y="7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5776100" y="3277400"/>
              <a:ext cx="2950" cy="20375"/>
            </a:xfrm>
            <a:custGeom>
              <a:avLst/>
              <a:gdLst/>
              <a:ahLst/>
              <a:cxnLst/>
              <a:rect l="l" t="t" r="r" b="b"/>
              <a:pathLst>
                <a:path w="118" h="815" extrusionOk="0">
                  <a:moveTo>
                    <a:pt x="0" y="0"/>
                  </a:moveTo>
                  <a:lnTo>
                    <a:pt x="0" y="815"/>
                  </a:lnTo>
                  <a:lnTo>
                    <a:pt x="117" y="815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5766050" y="3277650"/>
              <a:ext cx="3725" cy="20400"/>
            </a:xfrm>
            <a:custGeom>
              <a:avLst/>
              <a:gdLst/>
              <a:ahLst/>
              <a:cxnLst/>
              <a:rect l="l" t="t" r="r" b="b"/>
              <a:pathLst>
                <a:path w="149" h="816" extrusionOk="0">
                  <a:moveTo>
                    <a:pt x="21" y="0"/>
                  </a:moveTo>
                  <a:lnTo>
                    <a:pt x="0" y="816"/>
                  </a:lnTo>
                  <a:lnTo>
                    <a:pt x="127" y="816"/>
                  </a:lnTo>
                  <a:lnTo>
                    <a:pt x="148" y="1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5749025" y="3182875"/>
              <a:ext cx="95075" cy="53450"/>
            </a:xfrm>
            <a:custGeom>
              <a:avLst/>
              <a:gdLst/>
              <a:ahLst/>
              <a:cxnLst/>
              <a:rect l="l" t="t" r="r" b="b"/>
              <a:pathLst>
                <a:path w="3803" h="2138" extrusionOk="0">
                  <a:moveTo>
                    <a:pt x="2474" y="1"/>
                  </a:moveTo>
                  <a:cubicBezTo>
                    <a:pt x="2458" y="1"/>
                    <a:pt x="2449" y="1"/>
                    <a:pt x="2449" y="1"/>
                  </a:cubicBezTo>
                  <a:lnTo>
                    <a:pt x="194" y="933"/>
                  </a:lnTo>
                  <a:cubicBezTo>
                    <a:pt x="0" y="1794"/>
                    <a:pt x="648" y="2138"/>
                    <a:pt x="1415" y="2138"/>
                  </a:cubicBezTo>
                  <a:cubicBezTo>
                    <a:pt x="2242" y="2138"/>
                    <a:pt x="3209" y="1738"/>
                    <a:pt x="3412" y="1156"/>
                  </a:cubicBezTo>
                  <a:cubicBezTo>
                    <a:pt x="3802" y="45"/>
                    <a:pt x="2660" y="1"/>
                    <a:pt x="2474" y="1"/>
                  </a:cubicBezTo>
                  <a:close/>
                </a:path>
              </a:pathLst>
            </a:custGeom>
            <a:solidFill>
              <a:srgbClr val="8940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5792500" y="3169625"/>
              <a:ext cx="24375" cy="23950"/>
            </a:xfrm>
            <a:custGeom>
              <a:avLst/>
              <a:gdLst/>
              <a:ahLst/>
              <a:cxnLst/>
              <a:rect l="l" t="t" r="r" b="b"/>
              <a:pathLst>
                <a:path w="975" h="958" extrusionOk="0">
                  <a:moveTo>
                    <a:pt x="590" y="1"/>
                  </a:moveTo>
                  <a:cubicBezTo>
                    <a:pt x="581" y="1"/>
                    <a:pt x="572" y="1"/>
                    <a:pt x="562" y="2"/>
                  </a:cubicBezTo>
                  <a:cubicBezTo>
                    <a:pt x="297" y="23"/>
                    <a:pt x="1" y="341"/>
                    <a:pt x="22" y="606"/>
                  </a:cubicBezTo>
                  <a:cubicBezTo>
                    <a:pt x="41" y="848"/>
                    <a:pt x="230" y="957"/>
                    <a:pt x="458" y="957"/>
                  </a:cubicBezTo>
                  <a:cubicBezTo>
                    <a:pt x="478" y="957"/>
                    <a:pt x="499" y="956"/>
                    <a:pt x="520" y="955"/>
                  </a:cubicBezTo>
                  <a:cubicBezTo>
                    <a:pt x="784" y="933"/>
                    <a:pt x="975" y="764"/>
                    <a:pt x="954" y="500"/>
                  </a:cubicBezTo>
                  <a:cubicBezTo>
                    <a:pt x="933" y="255"/>
                    <a:pt x="825" y="1"/>
                    <a:pt x="590" y="1"/>
                  </a:cubicBezTo>
                  <a:close/>
                </a:path>
              </a:pathLst>
            </a:custGeom>
            <a:solidFill>
              <a:srgbClr val="C8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5802025" y="3175225"/>
              <a:ext cx="7975" cy="9550"/>
            </a:xfrm>
            <a:custGeom>
              <a:avLst/>
              <a:gdLst/>
              <a:ahLst/>
              <a:cxnLst/>
              <a:rect l="l" t="t" r="r" b="b"/>
              <a:pathLst>
                <a:path w="319" h="382" extrusionOk="0">
                  <a:moveTo>
                    <a:pt x="245" y="1"/>
                  </a:moveTo>
                  <a:lnTo>
                    <a:pt x="1" y="318"/>
                  </a:lnTo>
                  <a:lnTo>
                    <a:pt x="75" y="382"/>
                  </a:lnTo>
                  <a:lnTo>
                    <a:pt x="318" y="53"/>
                  </a:lnTo>
                  <a:lnTo>
                    <a:pt x="245" y="1"/>
                  </a:lnTo>
                  <a:close/>
                </a:path>
              </a:pathLst>
            </a:custGeom>
            <a:solidFill>
              <a:srgbClr val="A5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5724500" y="3173875"/>
              <a:ext cx="24100" cy="23600"/>
            </a:xfrm>
            <a:custGeom>
              <a:avLst/>
              <a:gdLst/>
              <a:ahLst/>
              <a:cxnLst/>
              <a:rect l="l" t="t" r="r" b="b"/>
              <a:pathLst>
                <a:path w="964" h="944" extrusionOk="0">
                  <a:moveTo>
                    <a:pt x="363" y="1"/>
                  </a:moveTo>
                  <a:cubicBezTo>
                    <a:pt x="358" y="1"/>
                    <a:pt x="354" y="1"/>
                    <a:pt x="349" y="1"/>
                  </a:cubicBezTo>
                  <a:cubicBezTo>
                    <a:pt x="85" y="12"/>
                    <a:pt x="0" y="276"/>
                    <a:pt x="10" y="542"/>
                  </a:cubicBezTo>
                  <a:cubicBezTo>
                    <a:pt x="21" y="806"/>
                    <a:pt x="233" y="944"/>
                    <a:pt x="497" y="944"/>
                  </a:cubicBezTo>
                  <a:cubicBezTo>
                    <a:pt x="752" y="933"/>
                    <a:pt x="963" y="796"/>
                    <a:pt x="953" y="542"/>
                  </a:cubicBezTo>
                  <a:cubicBezTo>
                    <a:pt x="942" y="281"/>
                    <a:pt x="626" y="1"/>
                    <a:pt x="363" y="1"/>
                  </a:cubicBezTo>
                  <a:close/>
                </a:path>
              </a:pathLst>
            </a:custGeom>
            <a:solidFill>
              <a:srgbClr val="CB7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5730850" y="3125950"/>
              <a:ext cx="71475" cy="89850"/>
            </a:xfrm>
            <a:custGeom>
              <a:avLst/>
              <a:gdLst/>
              <a:ahLst/>
              <a:cxnLst/>
              <a:rect l="l" t="t" r="r" b="b"/>
              <a:pathLst>
                <a:path w="2859" h="3594" extrusionOk="0">
                  <a:moveTo>
                    <a:pt x="1415" y="0"/>
                  </a:moveTo>
                  <a:cubicBezTo>
                    <a:pt x="1388" y="0"/>
                    <a:pt x="1361" y="1"/>
                    <a:pt x="1334" y="2"/>
                  </a:cubicBezTo>
                  <a:cubicBezTo>
                    <a:pt x="1175" y="12"/>
                    <a:pt x="1027" y="45"/>
                    <a:pt x="890" y="108"/>
                  </a:cubicBezTo>
                  <a:cubicBezTo>
                    <a:pt x="688" y="182"/>
                    <a:pt x="509" y="309"/>
                    <a:pt x="371" y="468"/>
                  </a:cubicBezTo>
                  <a:cubicBezTo>
                    <a:pt x="138" y="732"/>
                    <a:pt x="0" y="1092"/>
                    <a:pt x="22" y="1484"/>
                  </a:cubicBezTo>
                  <a:lnTo>
                    <a:pt x="64" y="2278"/>
                  </a:lnTo>
                  <a:cubicBezTo>
                    <a:pt x="64" y="2299"/>
                    <a:pt x="64" y="2320"/>
                    <a:pt x="74" y="2353"/>
                  </a:cubicBezTo>
                  <a:cubicBezTo>
                    <a:pt x="74" y="2384"/>
                    <a:pt x="74" y="2405"/>
                    <a:pt x="85" y="2426"/>
                  </a:cubicBezTo>
                  <a:cubicBezTo>
                    <a:pt x="106" y="2553"/>
                    <a:pt x="138" y="2670"/>
                    <a:pt x="191" y="2776"/>
                  </a:cubicBezTo>
                  <a:cubicBezTo>
                    <a:pt x="222" y="2840"/>
                    <a:pt x="254" y="2913"/>
                    <a:pt x="297" y="2967"/>
                  </a:cubicBezTo>
                  <a:cubicBezTo>
                    <a:pt x="328" y="3019"/>
                    <a:pt x="360" y="3062"/>
                    <a:pt x="392" y="3104"/>
                  </a:cubicBezTo>
                  <a:cubicBezTo>
                    <a:pt x="403" y="3115"/>
                    <a:pt x="424" y="3125"/>
                    <a:pt x="434" y="3146"/>
                  </a:cubicBezTo>
                  <a:cubicBezTo>
                    <a:pt x="487" y="3200"/>
                    <a:pt x="540" y="3252"/>
                    <a:pt x="603" y="3294"/>
                  </a:cubicBezTo>
                  <a:cubicBezTo>
                    <a:pt x="838" y="3480"/>
                    <a:pt x="1135" y="3593"/>
                    <a:pt x="1453" y="3593"/>
                  </a:cubicBezTo>
                  <a:cubicBezTo>
                    <a:pt x="1481" y="3593"/>
                    <a:pt x="1508" y="3593"/>
                    <a:pt x="1535" y="3591"/>
                  </a:cubicBezTo>
                  <a:cubicBezTo>
                    <a:pt x="1948" y="3570"/>
                    <a:pt x="2308" y="3369"/>
                    <a:pt x="2551" y="3073"/>
                  </a:cubicBezTo>
                  <a:cubicBezTo>
                    <a:pt x="2562" y="3051"/>
                    <a:pt x="2573" y="3040"/>
                    <a:pt x="2584" y="3019"/>
                  </a:cubicBezTo>
                  <a:lnTo>
                    <a:pt x="2626" y="2977"/>
                  </a:lnTo>
                  <a:cubicBezTo>
                    <a:pt x="2657" y="2924"/>
                    <a:pt x="2678" y="2882"/>
                    <a:pt x="2700" y="2829"/>
                  </a:cubicBezTo>
                  <a:cubicBezTo>
                    <a:pt x="2742" y="2765"/>
                    <a:pt x="2763" y="2702"/>
                    <a:pt x="2784" y="2628"/>
                  </a:cubicBezTo>
                  <a:cubicBezTo>
                    <a:pt x="2838" y="2490"/>
                    <a:pt x="2859" y="2342"/>
                    <a:pt x="2859" y="2193"/>
                  </a:cubicBezTo>
                  <a:lnTo>
                    <a:pt x="2859" y="2120"/>
                  </a:lnTo>
                  <a:lnTo>
                    <a:pt x="2806" y="1315"/>
                  </a:lnTo>
                  <a:cubicBezTo>
                    <a:pt x="2795" y="1103"/>
                    <a:pt x="2742" y="913"/>
                    <a:pt x="2647" y="732"/>
                  </a:cubicBezTo>
                  <a:cubicBezTo>
                    <a:pt x="2405" y="299"/>
                    <a:pt x="1942" y="0"/>
                    <a:pt x="1415" y="0"/>
                  </a:cubicBezTo>
                  <a:close/>
                </a:path>
              </a:pathLst>
            </a:custGeom>
            <a:solidFill>
              <a:srgbClr val="C8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5761025" y="3126000"/>
              <a:ext cx="12450" cy="64600"/>
            </a:xfrm>
            <a:custGeom>
              <a:avLst/>
              <a:gdLst/>
              <a:ahLst/>
              <a:cxnLst/>
              <a:rect l="l" t="t" r="r" b="b"/>
              <a:pathLst>
                <a:path w="498" h="2584" extrusionOk="0">
                  <a:moveTo>
                    <a:pt x="85" y="0"/>
                  </a:moveTo>
                  <a:lnTo>
                    <a:pt x="0" y="2584"/>
                  </a:lnTo>
                  <a:lnTo>
                    <a:pt x="0" y="2584"/>
                  </a:lnTo>
                  <a:lnTo>
                    <a:pt x="497" y="2551"/>
                  </a:lnTo>
                  <a:lnTo>
                    <a:pt x="487" y="2457"/>
                  </a:lnTo>
                  <a:lnTo>
                    <a:pt x="95" y="2478"/>
                  </a:lnTo>
                  <a:lnTo>
                    <a:pt x="95" y="247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A5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5774500" y="3171775"/>
              <a:ext cx="6925" cy="8000"/>
            </a:xfrm>
            <a:custGeom>
              <a:avLst/>
              <a:gdLst/>
              <a:ahLst/>
              <a:cxnLst/>
              <a:rect l="l" t="t" r="r" b="b"/>
              <a:pathLst>
                <a:path w="277" h="320" extrusionOk="0">
                  <a:moveTo>
                    <a:pt x="128" y="0"/>
                  </a:moveTo>
                  <a:cubicBezTo>
                    <a:pt x="54" y="0"/>
                    <a:pt x="1" y="85"/>
                    <a:pt x="12" y="170"/>
                  </a:cubicBezTo>
                  <a:cubicBezTo>
                    <a:pt x="12" y="249"/>
                    <a:pt x="67" y="319"/>
                    <a:pt x="135" y="319"/>
                  </a:cubicBezTo>
                  <a:cubicBezTo>
                    <a:pt x="139" y="319"/>
                    <a:pt x="144" y="319"/>
                    <a:pt x="149" y="318"/>
                  </a:cubicBezTo>
                  <a:cubicBezTo>
                    <a:pt x="224" y="318"/>
                    <a:pt x="276" y="244"/>
                    <a:pt x="276" y="149"/>
                  </a:cubicBezTo>
                  <a:cubicBezTo>
                    <a:pt x="266" y="64"/>
                    <a:pt x="202" y="0"/>
                    <a:pt x="128" y="0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5744075" y="3173600"/>
              <a:ext cx="6900" cy="8000"/>
            </a:xfrm>
            <a:custGeom>
              <a:avLst/>
              <a:gdLst/>
              <a:ahLst/>
              <a:cxnLst/>
              <a:rect l="l" t="t" r="r" b="b"/>
              <a:pathLst>
                <a:path w="276" h="320" extrusionOk="0">
                  <a:moveTo>
                    <a:pt x="142" y="1"/>
                  </a:moveTo>
                  <a:cubicBezTo>
                    <a:pt x="138" y="1"/>
                    <a:pt x="133" y="1"/>
                    <a:pt x="128" y="2"/>
                  </a:cubicBezTo>
                  <a:cubicBezTo>
                    <a:pt x="53" y="2"/>
                    <a:pt x="1" y="76"/>
                    <a:pt x="1" y="171"/>
                  </a:cubicBezTo>
                  <a:cubicBezTo>
                    <a:pt x="11" y="256"/>
                    <a:pt x="74" y="320"/>
                    <a:pt x="138" y="320"/>
                  </a:cubicBezTo>
                  <a:cubicBezTo>
                    <a:pt x="212" y="309"/>
                    <a:pt x="276" y="235"/>
                    <a:pt x="265" y="150"/>
                  </a:cubicBezTo>
                  <a:cubicBezTo>
                    <a:pt x="265" y="71"/>
                    <a:pt x="210" y="1"/>
                    <a:pt x="142" y="1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5736850" y="3157600"/>
              <a:ext cx="15100" cy="6850"/>
            </a:xfrm>
            <a:custGeom>
              <a:avLst/>
              <a:gdLst/>
              <a:ahLst/>
              <a:cxnLst/>
              <a:rect l="l" t="t" r="r" b="b"/>
              <a:pathLst>
                <a:path w="604" h="274" extrusionOk="0">
                  <a:moveTo>
                    <a:pt x="339" y="1"/>
                  </a:moveTo>
                  <a:cubicBezTo>
                    <a:pt x="187" y="1"/>
                    <a:pt x="11" y="73"/>
                    <a:pt x="3" y="176"/>
                  </a:cubicBezTo>
                  <a:cubicBezTo>
                    <a:pt x="0" y="246"/>
                    <a:pt x="68" y="273"/>
                    <a:pt x="158" y="273"/>
                  </a:cubicBezTo>
                  <a:cubicBezTo>
                    <a:pt x="338" y="273"/>
                    <a:pt x="604" y="162"/>
                    <a:pt x="533" y="70"/>
                  </a:cubicBezTo>
                  <a:cubicBezTo>
                    <a:pt x="496" y="22"/>
                    <a:pt x="421" y="1"/>
                    <a:pt x="339" y="1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5776275" y="3155450"/>
              <a:ext cx="15100" cy="6375"/>
            </a:xfrm>
            <a:custGeom>
              <a:avLst/>
              <a:gdLst/>
              <a:ahLst/>
              <a:cxnLst/>
              <a:rect l="l" t="t" r="r" b="b"/>
              <a:pathLst>
                <a:path w="604" h="255" extrusionOk="0">
                  <a:moveTo>
                    <a:pt x="295" y="1"/>
                  </a:moveTo>
                  <a:cubicBezTo>
                    <a:pt x="192" y="1"/>
                    <a:pt x="93" y="29"/>
                    <a:pt x="57" y="93"/>
                  </a:cubicBezTo>
                  <a:cubicBezTo>
                    <a:pt x="0" y="181"/>
                    <a:pt x="214" y="254"/>
                    <a:pt x="387" y="254"/>
                  </a:cubicBezTo>
                  <a:cubicBezTo>
                    <a:pt x="505" y="254"/>
                    <a:pt x="603" y="221"/>
                    <a:pt x="586" y="135"/>
                  </a:cubicBezTo>
                  <a:cubicBezTo>
                    <a:pt x="574" y="51"/>
                    <a:pt x="431" y="1"/>
                    <a:pt x="295" y="1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5728725" y="3127050"/>
              <a:ext cx="20675" cy="29675"/>
            </a:xfrm>
            <a:custGeom>
              <a:avLst/>
              <a:gdLst/>
              <a:ahLst/>
              <a:cxnLst/>
              <a:rect l="l" t="t" r="r" b="b"/>
              <a:pathLst>
                <a:path w="827" h="1187" extrusionOk="0">
                  <a:moveTo>
                    <a:pt x="794" y="1"/>
                  </a:moveTo>
                  <a:lnTo>
                    <a:pt x="794" y="1"/>
                  </a:lnTo>
                  <a:cubicBezTo>
                    <a:pt x="794" y="1"/>
                    <a:pt x="43" y="213"/>
                    <a:pt x="1" y="1186"/>
                  </a:cubicBezTo>
                  <a:cubicBezTo>
                    <a:pt x="657" y="1144"/>
                    <a:pt x="826" y="530"/>
                    <a:pt x="794" y="1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5748575" y="3121300"/>
              <a:ext cx="57200" cy="31725"/>
            </a:xfrm>
            <a:custGeom>
              <a:avLst/>
              <a:gdLst/>
              <a:ahLst/>
              <a:cxnLst/>
              <a:rect l="l" t="t" r="r" b="b"/>
              <a:pathLst>
                <a:path w="2288" h="1269" extrusionOk="0">
                  <a:moveTo>
                    <a:pt x="965" y="0"/>
                  </a:moveTo>
                  <a:cubicBezTo>
                    <a:pt x="692" y="0"/>
                    <a:pt x="372" y="106"/>
                    <a:pt x="0" y="379"/>
                  </a:cubicBezTo>
                  <a:cubicBezTo>
                    <a:pt x="219" y="578"/>
                    <a:pt x="412" y="625"/>
                    <a:pt x="588" y="625"/>
                  </a:cubicBezTo>
                  <a:cubicBezTo>
                    <a:pt x="743" y="625"/>
                    <a:pt x="883" y="589"/>
                    <a:pt x="1015" y="589"/>
                  </a:cubicBezTo>
                  <a:cubicBezTo>
                    <a:pt x="1147" y="589"/>
                    <a:pt x="1269" y="625"/>
                    <a:pt x="1388" y="770"/>
                  </a:cubicBezTo>
                  <a:cubicBezTo>
                    <a:pt x="1540" y="959"/>
                    <a:pt x="1791" y="1269"/>
                    <a:pt x="2109" y="1269"/>
                  </a:cubicBezTo>
                  <a:cubicBezTo>
                    <a:pt x="2166" y="1269"/>
                    <a:pt x="2226" y="1259"/>
                    <a:pt x="2287" y="1236"/>
                  </a:cubicBezTo>
                  <a:cubicBezTo>
                    <a:pt x="2287" y="1236"/>
                    <a:pt x="1901" y="0"/>
                    <a:pt x="965" y="0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5768425" y="3165125"/>
              <a:ext cx="23325" cy="20700"/>
            </a:xfrm>
            <a:custGeom>
              <a:avLst/>
              <a:gdLst/>
              <a:ahLst/>
              <a:cxnLst/>
              <a:rect l="l" t="t" r="r" b="b"/>
              <a:pathLst>
                <a:path w="933" h="828" extrusionOk="0">
                  <a:moveTo>
                    <a:pt x="477" y="66"/>
                  </a:moveTo>
                  <a:cubicBezTo>
                    <a:pt x="678" y="66"/>
                    <a:pt x="848" y="203"/>
                    <a:pt x="858" y="383"/>
                  </a:cubicBezTo>
                  <a:cubicBezTo>
                    <a:pt x="869" y="584"/>
                    <a:pt x="710" y="753"/>
                    <a:pt x="498" y="764"/>
                  </a:cubicBezTo>
                  <a:cubicBezTo>
                    <a:pt x="484" y="766"/>
                    <a:pt x="470" y="766"/>
                    <a:pt x="456" y="766"/>
                  </a:cubicBezTo>
                  <a:cubicBezTo>
                    <a:pt x="254" y="766"/>
                    <a:pt x="95" y="625"/>
                    <a:pt x="85" y="447"/>
                  </a:cubicBezTo>
                  <a:cubicBezTo>
                    <a:pt x="64" y="245"/>
                    <a:pt x="234" y="76"/>
                    <a:pt x="445" y="66"/>
                  </a:cubicBezTo>
                  <a:close/>
                  <a:moveTo>
                    <a:pt x="486" y="0"/>
                  </a:moveTo>
                  <a:cubicBezTo>
                    <a:pt x="473" y="0"/>
                    <a:pt x="459" y="1"/>
                    <a:pt x="445" y="2"/>
                  </a:cubicBezTo>
                  <a:cubicBezTo>
                    <a:pt x="191" y="23"/>
                    <a:pt x="1" y="214"/>
                    <a:pt x="22" y="447"/>
                  </a:cubicBezTo>
                  <a:cubicBezTo>
                    <a:pt x="32" y="659"/>
                    <a:pt x="234" y="828"/>
                    <a:pt x="467" y="828"/>
                  </a:cubicBezTo>
                  <a:lnTo>
                    <a:pt x="498" y="828"/>
                  </a:lnTo>
                  <a:cubicBezTo>
                    <a:pt x="752" y="807"/>
                    <a:pt x="932" y="605"/>
                    <a:pt x="921" y="383"/>
                  </a:cubicBezTo>
                  <a:cubicBezTo>
                    <a:pt x="901" y="164"/>
                    <a:pt x="712" y="0"/>
                    <a:pt x="486" y="0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5738250" y="3167250"/>
              <a:ext cx="23325" cy="20700"/>
            </a:xfrm>
            <a:custGeom>
              <a:avLst/>
              <a:gdLst/>
              <a:ahLst/>
              <a:cxnLst/>
              <a:rect l="l" t="t" r="r" b="b"/>
              <a:pathLst>
                <a:path w="933" h="828" extrusionOk="0">
                  <a:moveTo>
                    <a:pt x="467" y="65"/>
                  </a:moveTo>
                  <a:cubicBezTo>
                    <a:pt x="562" y="65"/>
                    <a:pt x="646" y="97"/>
                    <a:pt x="721" y="150"/>
                  </a:cubicBezTo>
                  <a:cubicBezTo>
                    <a:pt x="794" y="214"/>
                    <a:pt x="848" y="298"/>
                    <a:pt x="848" y="383"/>
                  </a:cubicBezTo>
                  <a:cubicBezTo>
                    <a:pt x="869" y="584"/>
                    <a:pt x="700" y="753"/>
                    <a:pt x="488" y="764"/>
                  </a:cubicBezTo>
                  <a:cubicBezTo>
                    <a:pt x="475" y="765"/>
                    <a:pt x="462" y="766"/>
                    <a:pt x="449" y="766"/>
                  </a:cubicBezTo>
                  <a:cubicBezTo>
                    <a:pt x="358" y="766"/>
                    <a:pt x="276" y="735"/>
                    <a:pt x="202" y="679"/>
                  </a:cubicBezTo>
                  <a:cubicBezTo>
                    <a:pt x="128" y="616"/>
                    <a:pt x="86" y="531"/>
                    <a:pt x="75" y="447"/>
                  </a:cubicBezTo>
                  <a:cubicBezTo>
                    <a:pt x="64" y="245"/>
                    <a:pt x="223" y="76"/>
                    <a:pt x="434" y="65"/>
                  </a:cubicBezTo>
                  <a:close/>
                  <a:moveTo>
                    <a:pt x="472" y="0"/>
                  </a:moveTo>
                  <a:cubicBezTo>
                    <a:pt x="459" y="0"/>
                    <a:pt x="447" y="1"/>
                    <a:pt x="434" y="2"/>
                  </a:cubicBezTo>
                  <a:cubicBezTo>
                    <a:pt x="180" y="23"/>
                    <a:pt x="1" y="224"/>
                    <a:pt x="11" y="447"/>
                  </a:cubicBezTo>
                  <a:cubicBezTo>
                    <a:pt x="22" y="552"/>
                    <a:pt x="75" y="658"/>
                    <a:pt x="170" y="732"/>
                  </a:cubicBezTo>
                  <a:cubicBezTo>
                    <a:pt x="244" y="795"/>
                    <a:pt x="350" y="828"/>
                    <a:pt x="456" y="828"/>
                  </a:cubicBezTo>
                  <a:lnTo>
                    <a:pt x="488" y="828"/>
                  </a:lnTo>
                  <a:cubicBezTo>
                    <a:pt x="742" y="807"/>
                    <a:pt x="932" y="616"/>
                    <a:pt x="911" y="383"/>
                  </a:cubicBezTo>
                  <a:cubicBezTo>
                    <a:pt x="900" y="277"/>
                    <a:pt x="848" y="171"/>
                    <a:pt x="763" y="97"/>
                  </a:cubicBezTo>
                  <a:cubicBezTo>
                    <a:pt x="678" y="40"/>
                    <a:pt x="576" y="0"/>
                    <a:pt x="472" y="0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5760225" y="3175475"/>
              <a:ext cx="9550" cy="2150"/>
            </a:xfrm>
            <a:custGeom>
              <a:avLst/>
              <a:gdLst/>
              <a:ahLst/>
              <a:cxnLst/>
              <a:rect l="l" t="t" r="r" b="b"/>
              <a:pathLst>
                <a:path w="382" h="86" extrusionOk="0">
                  <a:moveTo>
                    <a:pt x="381" y="1"/>
                  </a:moveTo>
                  <a:lnTo>
                    <a:pt x="0" y="22"/>
                  </a:lnTo>
                  <a:lnTo>
                    <a:pt x="0" y="85"/>
                  </a:lnTo>
                  <a:lnTo>
                    <a:pt x="381" y="64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5646925" y="3351500"/>
              <a:ext cx="134775" cy="279250"/>
            </a:xfrm>
            <a:custGeom>
              <a:avLst/>
              <a:gdLst/>
              <a:ahLst/>
              <a:cxnLst/>
              <a:rect l="l" t="t" r="r" b="b"/>
              <a:pathLst>
                <a:path w="5391" h="11170" extrusionOk="0">
                  <a:moveTo>
                    <a:pt x="3209" y="0"/>
                  </a:moveTo>
                  <a:cubicBezTo>
                    <a:pt x="2108" y="0"/>
                    <a:pt x="1176" y="826"/>
                    <a:pt x="1060" y="1916"/>
                  </a:cubicBezTo>
                  <a:lnTo>
                    <a:pt x="1" y="11138"/>
                  </a:lnTo>
                  <a:lnTo>
                    <a:pt x="245" y="11169"/>
                  </a:lnTo>
                  <a:lnTo>
                    <a:pt x="1304" y="1948"/>
                  </a:lnTo>
                  <a:cubicBezTo>
                    <a:pt x="1409" y="974"/>
                    <a:pt x="2235" y="244"/>
                    <a:pt x="3209" y="244"/>
                  </a:cubicBezTo>
                  <a:cubicBezTo>
                    <a:pt x="4278" y="244"/>
                    <a:pt x="5136" y="1112"/>
                    <a:pt x="5136" y="2170"/>
                  </a:cubicBezTo>
                  <a:lnTo>
                    <a:pt x="5136" y="11148"/>
                  </a:lnTo>
                  <a:lnTo>
                    <a:pt x="5390" y="11148"/>
                  </a:lnTo>
                  <a:lnTo>
                    <a:pt x="5390" y="2170"/>
                  </a:lnTo>
                  <a:cubicBezTo>
                    <a:pt x="5390" y="974"/>
                    <a:pt x="4416" y="0"/>
                    <a:pt x="3209" y="0"/>
                  </a:cubicBezTo>
                  <a:close/>
                </a:path>
              </a:pathLst>
            </a:custGeom>
            <a:solidFill>
              <a:srgbClr val="55A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5558525" y="3351500"/>
              <a:ext cx="134775" cy="279250"/>
            </a:xfrm>
            <a:custGeom>
              <a:avLst/>
              <a:gdLst/>
              <a:ahLst/>
              <a:cxnLst/>
              <a:rect l="l" t="t" r="r" b="b"/>
              <a:pathLst>
                <a:path w="5391" h="11170" extrusionOk="0">
                  <a:moveTo>
                    <a:pt x="3219" y="0"/>
                  </a:moveTo>
                  <a:cubicBezTo>
                    <a:pt x="2118" y="0"/>
                    <a:pt x="1187" y="826"/>
                    <a:pt x="1060" y="1916"/>
                  </a:cubicBezTo>
                  <a:lnTo>
                    <a:pt x="1" y="11138"/>
                  </a:lnTo>
                  <a:lnTo>
                    <a:pt x="245" y="11169"/>
                  </a:lnTo>
                  <a:lnTo>
                    <a:pt x="1303" y="1948"/>
                  </a:lnTo>
                  <a:cubicBezTo>
                    <a:pt x="1419" y="974"/>
                    <a:pt x="2235" y="244"/>
                    <a:pt x="3219" y="244"/>
                  </a:cubicBezTo>
                  <a:cubicBezTo>
                    <a:pt x="4278" y="244"/>
                    <a:pt x="5146" y="1112"/>
                    <a:pt x="5146" y="2170"/>
                  </a:cubicBezTo>
                  <a:lnTo>
                    <a:pt x="5146" y="11148"/>
                  </a:lnTo>
                  <a:lnTo>
                    <a:pt x="5390" y="11148"/>
                  </a:lnTo>
                  <a:lnTo>
                    <a:pt x="5390" y="2170"/>
                  </a:lnTo>
                  <a:cubicBezTo>
                    <a:pt x="5390" y="974"/>
                    <a:pt x="4416" y="0"/>
                    <a:pt x="3219" y="0"/>
                  </a:cubicBezTo>
                  <a:close/>
                </a:path>
              </a:pathLst>
            </a:custGeom>
            <a:solidFill>
              <a:srgbClr val="55A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5586050" y="3414500"/>
              <a:ext cx="192475" cy="6375"/>
            </a:xfrm>
            <a:custGeom>
              <a:avLst/>
              <a:gdLst/>
              <a:ahLst/>
              <a:cxnLst/>
              <a:rect l="l" t="t" r="r" b="b"/>
              <a:pathLst>
                <a:path w="7699" h="255" extrusionOk="0">
                  <a:moveTo>
                    <a:pt x="1" y="0"/>
                  </a:moveTo>
                  <a:lnTo>
                    <a:pt x="1" y="254"/>
                  </a:lnTo>
                  <a:lnTo>
                    <a:pt x="7698" y="254"/>
                  </a:lnTo>
                  <a:lnTo>
                    <a:pt x="7698" y="0"/>
                  </a:lnTo>
                  <a:close/>
                </a:path>
              </a:pathLst>
            </a:custGeom>
            <a:solidFill>
              <a:srgbClr val="55A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5572825" y="3529350"/>
              <a:ext cx="205700" cy="6100"/>
            </a:xfrm>
            <a:custGeom>
              <a:avLst/>
              <a:gdLst/>
              <a:ahLst/>
              <a:cxnLst/>
              <a:rect l="l" t="t" r="r" b="b"/>
              <a:pathLst>
                <a:path w="8228" h="244" extrusionOk="0">
                  <a:moveTo>
                    <a:pt x="1" y="1"/>
                  </a:moveTo>
                  <a:lnTo>
                    <a:pt x="1" y="244"/>
                  </a:lnTo>
                  <a:lnTo>
                    <a:pt x="8227" y="244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55A0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5682400" y="3621725"/>
              <a:ext cx="15900" cy="9550"/>
            </a:xfrm>
            <a:custGeom>
              <a:avLst/>
              <a:gdLst/>
              <a:ahLst/>
              <a:cxnLst/>
              <a:rect l="l" t="t" r="r" b="b"/>
              <a:pathLst>
                <a:path w="636" h="382" extrusionOk="0">
                  <a:moveTo>
                    <a:pt x="12" y="0"/>
                  </a:moveTo>
                  <a:cubicBezTo>
                    <a:pt x="1" y="0"/>
                    <a:pt x="1" y="11"/>
                    <a:pt x="1" y="22"/>
                  </a:cubicBezTo>
                  <a:lnTo>
                    <a:pt x="1" y="360"/>
                  </a:lnTo>
                  <a:cubicBezTo>
                    <a:pt x="1" y="371"/>
                    <a:pt x="1" y="382"/>
                    <a:pt x="12" y="382"/>
                  </a:cubicBezTo>
                  <a:lnTo>
                    <a:pt x="615" y="382"/>
                  </a:lnTo>
                  <a:cubicBezTo>
                    <a:pt x="626" y="382"/>
                    <a:pt x="636" y="371"/>
                    <a:pt x="636" y="360"/>
                  </a:cubicBezTo>
                  <a:lnTo>
                    <a:pt x="636" y="22"/>
                  </a:lnTo>
                  <a:cubicBezTo>
                    <a:pt x="636" y="11"/>
                    <a:pt x="626" y="0"/>
                    <a:pt x="615" y="0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5770550" y="3621725"/>
              <a:ext cx="15900" cy="9550"/>
            </a:xfrm>
            <a:custGeom>
              <a:avLst/>
              <a:gdLst/>
              <a:ahLst/>
              <a:cxnLst/>
              <a:rect l="l" t="t" r="r" b="b"/>
              <a:pathLst>
                <a:path w="636" h="382" extrusionOk="0">
                  <a:moveTo>
                    <a:pt x="11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360"/>
                  </a:lnTo>
                  <a:cubicBezTo>
                    <a:pt x="0" y="371"/>
                    <a:pt x="11" y="382"/>
                    <a:pt x="11" y="382"/>
                  </a:cubicBezTo>
                  <a:lnTo>
                    <a:pt x="625" y="382"/>
                  </a:lnTo>
                  <a:cubicBezTo>
                    <a:pt x="636" y="382"/>
                    <a:pt x="636" y="371"/>
                    <a:pt x="636" y="360"/>
                  </a:cubicBezTo>
                  <a:lnTo>
                    <a:pt x="636" y="22"/>
                  </a:lnTo>
                  <a:cubicBezTo>
                    <a:pt x="636" y="11"/>
                    <a:pt x="636" y="0"/>
                    <a:pt x="625" y="0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5554050" y="3620400"/>
              <a:ext cx="16675" cy="10875"/>
            </a:xfrm>
            <a:custGeom>
              <a:avLst/>
              <a:gdLst/>
              <a:ahLst/>
              <a:cxnLst/>
              <a:rect l="l" t="t" r="r" b="b"/>
              <a:pathLst>
                <a:path w="667" h="435" extrusionOk="0">
                  <a:moveTo>
                    <a:pt x="53" y="1"/>
                  </a:moveTo>
                  <a:cubicBezTo>
                    <a:pt x="43" y="1"/>
                    <a:pt x="32" y="1"/>
                    <a:pt x="32" y="11"/>
                  </a:cubicBezTo>
                  <a:lnTo>
                    <a:pt x="0" y="350"/>
                  </a:lnTo>
                  <a:cubicBezTo>
                    <a:pt x="0" y="361"/>
                    <a:pt x="0" y="371"/>
                    <a:pt x="10" y="371"/>
                  </a:cubicBezTo>
                  <a:lnTo>
                    <a:pt x="614" y="435"/>
                  </a:lnTo>
                  <a:cubicBezTo>
                    <a:pt x="624" y="435"/>
                    <a:pt x="635" y="424"/>
                    <a:pt x="635" y="413"/>
                  </a:cubicBezTo>
                  <a:lnTo>
                    <a:pt x="667" y="86"/>
                  </a:lnTo>
                  <a:cubicBezTo>
                    <a:pt x="667" y="75"/>
                    <a:pt x="667" y="64"/>
                    <a:pt x="657" y="64"/>
                  </a:cubicBezTo>
                  <a:lnTo>
                    <a:pt x="53" y="1"/>
                  </a:ln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5641925" y="3620400"/>
              <a:ext cx="16950" cy="11150"/>
            </a:xfrm>
            <a:custGeom>
              <a:avLst/>
              <a:gdLst/>
              <a:ahLst/>
              <a:cxnLst/>
              <a:rect l="l" t="t" r="r" b="b"/>
              <a:pathLst>
                <a:path w="678" h="446" extrusionOk="0">
                  <a:moveTo>
                    <a:pt x="64" y="1"/>
                  </a:moveTo>
                  <a:cubicBezTo>
                    <a:pt x="53" y="1"/>
                    <a:pt x="43" y="1"/>
                    <a:pt x="43" y="11"/>
                  </a:cubicBezTo>
                  <a:lnTo>
                    <a:pt x="0" y="350"/>
                  </a:lnTo>
                  <a:cubicBezTo>
                    <a:pt x="0" y="361"/>
                    <a:pt x="10" y="371"/>
                    <a:pt x="21" y="371"/>
                  </a:cubicBezTo>
                  <a:lnTo>
                    <a:pt x="614" y="446"/>
                  </a:lnTo>
                  <a:cubicBezTo>
                    <a:pt x="624" y="446"/>
                    <a:pt x="635" y="435"/>
                    <a:pt x="635" y="424"/>
                  </a:cubicBezTo>
                  <a:lnTo>
                    <a:pt x="678" y="96"/>
                  </a:lnTo>
                  <a:cubicBezTo>
                    <a:pt x="678" y="86"/>
                    <a:pt x="667" y="75"/>
                    <a:pt x="657" y="75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605650" y="3346725"/>
              <a:ext cx="71750" cy="24925"/>
            </a:xfrm>
            <a:custGeom>
              <a:avLst/>
              <a:gdLst/>
              <a:ahLst/>
              <a:cxnLst/>
              <a:rect l="l" t="t" r="r" b="b"/>
              <a:pathLst>
                <a:path w="2870" h="997" extrusionOk="0">
                  <a:moveTo>
                    <a:pt x="1334" y="1"/>
                  </a:moveTo>
                  <a:cubicBezTo>
                    <a:pt x="943" y="1"/>
                    <a:pt x="551" y="107"/>
                    <a:pt x="202" y="286"/>
                  </a:cubicBezTo>
                  <a:cubicBezTo>
                    <a:pt x="54" y="371"/>
                    <a:pt x="0" y="562"/>
                    <a:pt x="75" y="710"/>
                  </a:cubicBezTo>
                  <a:cubicBezTo>
                    <a:pt x="134" y="813"/>
                    <a:pt x="244" y="870"/>
                    <a:pt x="356" y="870"/>
                  </a:cubicBezTo>
                  <a:cubicBezTo>
                    <a:pt x="405" y="870"/>
                    <a:pt x="453" y="859"/>
                    <a:pt x="498" y="837"/>
                  </a:cubicBezTo>
                  <a:cubicBezTo>
                    <a:pt x="752" y="689"/>
                    <a:pt x="1038" y="625"/>
                    <a:pt x="1334" y="625"/>
                  </a:cubicBezTo>
                  <a:cubicBezTo>
                    <a:pt x="1694" y="625"/>
                    <a:pt x="2044" y="731"/>
                    <a:pt x="2340" y="943"/>
                  </a:cubicBezTo>
                  <a:cubicBezTo>
                    <a:pt x="2393" y="975"/>
                    <a:pt x="2456" y="996"/>
                    <a:pt x="2520" y="996"/>
                  </a:cubicBezTo>
                  <a:cubicBezTo>
                    <a:pt x="2616" y="996"/>
                    <a:pt x="2711" y="954"/>
                    <a:pt x="2774" y="869"/>
                  </a:cubicBezTo>
                  <a:cubicBezTo>
                    <a:pt x="2870" y="731"/>
                    <a:pt x="2838" y="530"/>
                    <a:pt x="2700" y="435"/>
                  </a:cubicBezTo>
                  <a:cubicBezTo>
                    <a:pt x="2298" y="149"/>
                    <a:pt x="1821" y="1"/>
                    <a:pt x="1334" y="1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5694575" y="3346725"/>
              <a:ext cx="67525" cy="22525"/>
            </a:xfrm>
            <a:custGeom>
              <a:avLst/>
              <a:gdLst/>
              <a:ahLst/>
              <a:cxnLst/>
              <a:rect l="l" t="t" r="r" b="b"/>
              <a:pathLst>
                <a:path w="2701" h="901" extrusionOk="0">
                  <a:moveTo>
                    <a:pt x="1303" y="1"/>
                  </a:moveTo>
                  <a:cubicBezTo>
                    <a:pt x="922" y="1"/>
                    <a:pt x="541" y="96"/>
                    <a:pt x="202" y="276"/>
                  </a:cubicBezTo>
                  <a:cubicBezTo>
                    <a:pt x="54" y="350"/>
                    <a:pt x="1" y="540"/>
                    <a:pt x="75" y="689"/>
                  </a:cubicBezTo>
                  <a:cubicBezTo>
                    <a:pt x="134" y="800"/>
                    <a:pt x="240" y="859"/>
                    <a:pt x="353" y="859"/>
                  </a:cubicBezTo>
                  <a:cubicBezTo>
                    <a:pt x="402" y="859"/>
                    <a:pt x="451" y="849"/>
                    <a:pt x="499" y="827"/>
                  </a:cubicBezTo>
                  <a:cubicBezTo>
                    <a:pt x="746" y="690"/>
                    <a:pt x="1025" y="623"/>
                    <a:pt x="1304" y="623"/>
                  </a:cubicBezTo>
                  <a:cubicBezTo>
                    <a:pt x="1610" y="623"/>
                    <a:pt x="1916" y="703"/>
                    <a:pt x="2181" y="858"/>
                  </a:cubicBezTo>
                  <a:cubicBezTo>
                    <a:pt x="2235" y="890"/>
                    <a:pt x="2287" y="900"/>
                    <a:pt x="2341" y="900"/>
                  </a:cubicBezTo>
                  <a:cubicBezTo>
                    <a:pt x="2447" y="900"/>
                    <a:pt x="2552" y="848"/>
                    <a:pt x="2605" y="752"/>
                  </a:cubicBezTo>
                  <a:cubicBezTo>
                    <a:pt x="2701" y="604"/>
                    <a:pt x="2647" y="413"/>
                    <a:pt x="2499" y="329"/>
                  </a:cubicBezTo>
                  <a:cubicBezTo>
                    <a:pt x="2139" y="117"/>
                    <a:pt x="1727" y="1"/>
                    <a:pt x="1303" y="1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5818975" y="3224425"/>
              <a:ext cx="46875" cy="122875"/>
            </a:xfrm>
            <a:custGeom>
              <a:avLst/>
              <a:gdLst/>
              <a:ahLst/>
              <a:cxnLst/>
              <a:rect l="l" t="t" r="r" b="b"/>
              <a:pathLst>
                <a:path w="1875" h="4915" extrusionOk="0">
                  <a:moveTo>
                    <a:pt x="864" y="1"/>
                  </a:moveTo>
                  <a:cubicBezTo>
                    <a:pt x="852" y="1"/>
                    <a:pt x="839" y="1"/>
                    <a:pt x="826" y="2"/>
                  </a:cubicBezTo>
                  <a:cubicBezTo>
                    <a:pt x="360" y="23"/>
                    <a:pt x="0" y="414"/>
                    <a:pt x="22" y="880"/>
                  </a:cubicBezTo>
                  <a:lnTo>
                    <a:pt x="181" y="4109"/>
                  </a:lnTo>
                  <a:cubicBezTo>
                    <a:pt x="202" y="4569"/>
                    <a:pt x="582" y="4914"/>
                    <a:pt x="1039" y="4914"/>
                  </a:cubicBezTo>
                  <a:cubicBezTo>
                    <a:pt x="1046" y="4914"/>
                    <a:pt x="1053" y="4914"/>
                    <a:pt x="1059" y="4914"/>
                  </a:cubicBezTo>
                  <a:cubicBezTo>
                    <a:pt x="1525" y="4893"/>
                    <a:pt x="1875" y="4501"/>
                    <a:pt x="1864" y="4035"/>
                  </a:cubicBezTo>
                  <a:lnTo>
                    <a:pt x="1694" y="806"/>
                  </a:lnTo>
                  <a:cubicBezTo>
                    <a:pt x="1674" y="354"/>
                    <a:pt x="1304" y="1"/>
                    <a:pt x="864" y="1"/>
                  </a:cubicBezTo>
                  <a:close/>
                </a:path>
              </a:pathLst>
            </a:custGeom>
            <a:solidFill>
              <a:srgbClr val="83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5713900" y="3321325"/>
              <a:ext cx="55350" cy="47925"/>
            </a:xfrm>
            <a:custGeom>
              <a:avLst/>
              <a:gdLst/>
              <a:ahLst/>
              <a:cxnLst/>
              <a:rect l="l" t="t" r="r" b="b"/>
              <a:pathLst>
                <a:path w="2214" h="1917" extrusionOk="0">
                  <a:moveTo>
                    <a:pt x="1250" y="1"/>
                  </a:moveTo>
                  <a:cubicBezTo>
                    <a:pt x="784" y="466"/>
                    <a:pt x="1" y="1059"/>
                    <a:pt x="1" y="1059"/>
                  </a:cubicBezTo>
                  <a:lnTo>
                    <a:pt x="954" y="1916"/>
                  </a:lnTo>
                  <a:cubicBezTo>
                    <a:pt x="1928" y="1250"/>
                    <a:pt x="2213" y="657"/>
                    <a:pt x="2150" y="138"/>
                  </a:cubicBezTo>
                  <a:lnTo>
                    <a:pt x="1250" y="1"/>
                  </a:lnTo>
                  <a:close/>
                </a:path>
              </a:pathLst>
            </a:custGeom>
            <a:solidFill>
              <a:srgbClr val="C8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5708875" y="3347800"/>
              <a:ext cx="36825" cy="26750"/>
            </a:xfrm>
            <a:custGeom>
              <a:avLst/>
              <a:gdLst/>
              <a:ahLst/>
              <a:cxnLst/>
              <a:rect l="l" t="t" r="r" b="b"/>
              <a:pathLst>
                <a:path w="1473" h="1070" extrusionOk="0">
                  <a:moveTo>
                    <a:pt x="202" y="0"/>
                  </a:moveTo>
                  <a:cubicBezTo>
                    <a:pt x="202" y="0"/>
                    <a:pt x="11" y="381"/>
                    <a:pt x="0" y="805"/>
                  </a:cubicBezTo>
                  <a:lnTo>
                    <a:pt x="784" y="1059"/>
                  </a:lnTo>
                  <a:cubicBezTo>
                    <a:pt x="816" y="900"/>
                    <a:pt x="879" y="741"/>
                    <a:pt x="974" y="624"/>
                  </a:cubicBezTo>
                  <a:lnTo>
                    <a:pt x="974" y="624"/>
                  </a:lnTo>
                  <a:cubicBezTo>
                    <a:pt x="974" y="625"/>
                    <a:pt x="932" y="836"/>
                    <a:pt x="932" y="1069"/>
                  </a:cubicBezTo>
                  <a:lnTo>
                    <a:pt x="1261" y="1006"/>
                  </a:lnTo>
                  <a:cubicBezTo>
                    <a:pt x="1292" y="815"/>
                    <a:pt x="1355" y="593"/>
                    <a:pt x="1472" y="381"/>
                  </a:cubicBezTo>
                  <a:lnTo>
                    <a:pt x="202" y="0"/>
                  </a:lnTo>
                  <a:close/>
                </a:path>
              </a:pathLst>
            </a:custGeom>
            <a:solidFill>
              <a:srgbClr val="C8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5713625" y="3353875"/>
              <a:ext cx="5600" cy="16175"/>
            </a:xfrm>
            <a:custGeom>
              <a:avLst/>
              <a:gdLst/>
              <a:ahLst/>
              <a:cxnLst/>
              <a:rect l="l" t="t" r="r" b="b"/>
              <a:pathLst>
                <a:path w="224" h="647" extrusionOk="0">
                  <a:moveTo>
                    <a:pt x="139" y="0"/>
                  </a:moveTo>
                  <a:cubicBezTo>
                    <a:pt x="1" y="392"/>
                    <a:pt x="22" y="636"/>
                    <a:pt x="22" y="647"/>
                  </a:cubicBezTo>
                  <a:lnTo>
                    <a:pt x="118" y="636"/>
                  </a:lnTo>
                  <a:cubicBezTo>
                    <a:pt x="118" y="636"/>
                    <a:pt x="97" y="392"/>
                    <a:pt x="224" y="32"/>
                  </a:cubicBezTo>
                  <a:lnTo>
                    <a:pt x="139" y="0"/>
                  </a:lnTo>
                  <a:close/>
                </a:path>
              </a:pathLst>
            </a:custGeom>
            <a:solidFill>
              <a:srgbClr val="A5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5719450" y="3357050"/>
              <a:ext cx="7175" cy="15125"/>
            </a:xfrm>
            <a:custGeom>
              <a:avLst/>
              <a:gdLst/>
              <a:ahLst/>
              <a:cxnLst/>
              <a:rect l="l" t="t" r="r" b="b"/>
              <a:pathLst>
                <a:path w="287" h="605" extrusionOk="0">
                  <a:moveTo>
                    <a:pt x="212" y="0"/>
                  </a:moveTo>
                  <a:cubicBezTo>
                    <a:pt x="1" y="445"/>
                    <a:pt x="33" y="583"/>
                    <a:pt x="33" y="604"/>
                  </a:cubicBezTo>
                  <a:lnTo>
                    <a:pt x="128" y="583"/>
                  </a:lnTo>
                  <a:cubicBezTo>
                    <a:pt x="128" y="583"/>
                    <a:pt x="96" y="445"/>
                    <a:pt x="287" y="43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A5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5745150" y="3309150"/>
              <a:ext cx="93700" cy="35225"/>
            </a:xfrm>
            <a:custGeom>
              <a:avLst/>
              <a:gdLst/>
              <a:ahLst/>
              <a:cxnLst/>
              <a:rect l="l" t="t" r="r" b="b"/>
              <a:pathLst>
                <a:path w="3748" h="1409" extrusionOk="0">
                  <a:moveTo>
                    <a:pt x="3716" y="1"/>
                  </a:moveTo>
                  <a:lnTo>
                    <a:pt x="0" y="488"/>
                  </a:lnTo>
                  <a:lnTo>
                    <a:pt x="720" y="1408"/>
                  </a:lnTo>
                  <a:lnTo>
                    <a:pt x="3748" y="140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C8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5745150" y="3303575"/>
              <a:ext cx="100325" cy="49425"/>
            </a:xfrm>
            <a:custGeom>
              <a:avLst/>
              <a:gdLst/>
              <a:ahLst/>
              <a:cxnLst/>
              <a:rect l="l" t="t" r="r" b="b"/>
              <a:pathLst>
                <a:path w="4013" h="1977" extrusionOk="0">
                  <a:moveTo>
                    <a:pt x="4012" y="1"/>
                  </a:moveTo>
                  <a:lnTo>
                    <a:pt x="0" y="711"/>
                  </a:lnTo>
                  <a:lnTo>
                    <a:pt x="635" y="1536"/>
                  </a:lnTo>
                  <a:cubicBezTo>
                    <a:pt x="844" y="1812"/>
                    <a:pt x="1164" y="1976"/>
                    <a:pt x="1504" y="1976"/>
                  </a:cubicBezTo>
                  <a:cubicBezTo>
                    <a:pt x="1542" y="1976"/>
                    <a:pt x="1581" y="1974"/>
                    <a:pt x="1619" y="1970"/>
                  </a:cubicBezTo>
                  <a:lnTo>
                    <a:pt x="4012" y="1748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rgbClr val="839D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5624450" y="3346200"/>
              <a:ext cx="29125" cy="20825"/>
            </a:xfrm>
            <a:custGeom>
              <a:avLst/>
              <a:gdLst/>
              <a:ahLst/>
              <a:cxnLst/>
              <a:rect l="l" t="t" r="r" b="b"/>
              <a:pathLst>
                <a:path w="1165" h="833" extrusionOk="0">
                  <a:moveTo>
                    <a:pt x="243" y="1"/>
                  </a:moveTo>
                  <a:lnTo>
                    <a:pt x="0" y="805"/>
                  </a:lnTo>
                  <a:cubicBezTo>
                    <a:pt x="100" y="821"/>
                    <a:pt x="211" y="833"/>
                    <a:pt x="326" y="833"/>
                  </a:cubicBezTo>
                  <a:cubicBezTo>
                    <a:pt x="516" y="833"/>
                    <a:pt x="720" y="802"/>
                    <a:pt x="911" y="710"/>
                  </a:cubicBezTo>
                  <a:lnTo>
                    <a:pt x="1165" y="96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rgbClr val="C8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5629200" y="3344875"/>
              <a:ext cx="10875" cy="22525"/>
            </a:xfrm>
            <a:custGeom>
              <a:avLst/>
              <a:gdLst/>
              <a:ahLst/>
              <a:cxnLst/>
              <a:rect l="l" t="t" r="r" b="b"/>
              <a:pathLst>
                <a:path w="435" h="901" extrusionOk="0">
                  <a:moveTo>
                    <a:pt x="350" y="0"/>
                  </a:moveTo>
                  <a:cubicBezTo>
                    <a:pt x="350" y="0"/>
                    <a:pt x="244" y="287"/>
                    <a:pt x="1" y="868"/>
                  </a:cubicBezTo>
                  <a:lnTo>
                    <a:pt x="96" y="901"/>
                  </a:lnTo>
                  <a:cubicBezTo>
                    <a:pt x="329" y="318"/>
                    <a:pt x="435" y="33"/>
                    <a:pt x="435" y="33"/>
                  </a:cubicBezTo>
                  <a:lnTo>
                    <a:pt x="350" y="0"/>
                  </a:lnTo>
                  <a:close/>
                </a:path>
              </a:pathLst>
            </a:custGeom>
            <a:solidFill>
              <a:srgbClr val="A5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5637675" y="3346200"/>
              <a:ext cx="9550" cy="20400"/>
            </a:xfrm>
            <a:custGeom>
              <a:avLst/>
              <a:gdLst/>
              <a:ahLst/>
              <a:cxnLst/>
              <a:rect l="l" t="t" r="r" b="b"/>
              <a:pathLst>
                <a:path w="382" h="816" extrusionOk="0">
                  <a:moveTo>
                    <a:pt x="297" y="1"/>
                  </a:moveTo>
                  <a:lnTo>
                    <a:pt x="1" y="784"/>
                  </a:lnTo>
                  <a:lnTo>
                    <a:pt x="85" y="815"/>
                  </a:lnTo>
                  <a:lnTo>
                    <a:pt x="382" y="32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A5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5618350" y="3332975"/>
              <a:ext cx="51900" cy="24750"/>
            </a:xfrm>
            <a:custGeom>
              <a:avLst/>
              <a:gdLst/>
              <a:ahLst/>
              <a:cxnLst/>
              <a:rect l="l" t="t" r="r" b="b"/>
              <a:pathLst>
                <a:path w="2076" h="990" extrusionOk="0">
                  <a:moveTo>
                    <a:pt x="1621" y="0"/>
                  </a:moveTo>
                  <a:lnTo>
                    <a:pt x="393" y="43"/>
                  </a:lnTo>
                  <a:lnTo>
                    <a:pt x="0" y="561"/>
                  </a:lnTo>
                  <a:cubicBezTo>
                    <a:pt x="67" y="611"/>
                    <a:pt x="146" y="635"/>
                    <a:pt x="224" y="635"/>
                  </a:cubicBezTo>
                  <a:cubicBezTo>
                    <a:pt x="344" y="635"/>
                    <a:pt x="464" y="579"/>
                    <a:pt x="541" y="476"/>
                  </a:cubicBezTo>
                  <a:lnTo>
                    <a:pt x="647" y="455"/>
                  </a:lnTo>
                  <a:cubicBezTo>
                    <a:pt x="789" y="870"/>
                    <a:pt x="1065" y="990"/>
                    <a:pt x="1337" y="990"/>
                  </a:cubicBezTo>
                  <a:cubicBezTo>
                    <a:pt x="1710" y="990"/>
                    <a:pt x="2076" y="763"/>
                    <a:pt x="2076" y="763"/>
                  </a:cubicBezTo>
                  <a:lnTo>
                    <a:pt x="1621" y="0"/>
                  </a:lnTo>
                  <a:close/>
                </a:path>
              </a:pathLst>
            </a:custGeom>
            <a:solidFill>
              <a:srgbClr val="C87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5627350" y="3342750"/>
              <a:ext cx="30200" cy="16175"/>
            </a:xfrm>
            <a:custGeom>
              <a:avLst/>
              <a:gdLst/>
              <a:ahLst/>
              <a:cxnLst/>
              <a:rect l="l" t="t" r="r" b="b"/>
              <a:pathLst>
                <a:path w="1208" h="647" extrusionOk="0">
                  <a:moveTo>
                    <a:pt x="276" y="1"/>
                  </a:moveTo>
                  <a:lnTo>
                    <a:pt x="0" y="170"/>
                  </a:lnTo>
                  <a:lnTo>
                    <a:pt x="43" y="255"/>
                  </a:lnTo>
                  <a:lnTo>
                    <a:pt x="233" y="139"/>
                  </a:lnTo>
                  <a:cubicBezTo>
                    <a:pt x="266" y="202"/>
                    <a:pt x="329" y="329"/>
                    <a:pt x="435" y="435"/>
                  </a:cubicBezTo>
                  <a:cubicBezTo>
                    <a:pt x="541" y="541"/>
                    <a:pt x="699" y="647"/>
                    <a:pt x="922" y="647"/>
                  </a:cubicBezTo>
                  <a:cubicBezTo>
                    <a:pt x="1007" y="647"/>
                    <a:pt x="1101" y="626"/>
                    <a:pt x="1207" y="594"/>
                  </a:cubicBezTo>
                  <a:lnTo>
                    <a:pt x="1176" y="499"/>
                  </a:lnTo>
                  <a:cubicBezTo>
                    <a:pt x="1081" y="534"/>
                    <a:pt x="995" y="549"/>
                    <a:pt x="917" y="549"/>
                  </a:cubicBezTo>
                  <a:cubicBezTo>
                    <a:pt x="482" y="549"/>
                    <a:pt x="306" y="81"/>
                    <a:pt x="297" y="54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A55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5644575" y="3130225"/>
              <a:ext cx="19325" cy="11150"/>
            </a:xfrm>
            <a:custGeom>
              <a:avLst/>
              <a:gdLst/>
              <a:ahLst/>
              <a:cxnLst/>
              <a:rect l="l" t="t" r="r" b="b"/>
              <a:pathLst>
                <a:path w="773" h="446" extrusionOk="0">
                  <a:moveTo>
                    <a:pt x="688" y="1"/>
                  </a:moveTo>
                  <a:lnTo>
                    <a:pt x="0" y="255"/>
                  </a:lnTo>
                  <a:cubicBezTo>
                    <a:pt x="0" y="255"/>
                    <a:pt x="92" y="446"/>
                    <a:pt x="299" y="446"/>
                  </a:cubicBezTo>
                  <a:cubicBezTo>
                    <a:pt x="345" y="446"/>
                    <a:pt x="397" y="436"/>
                    <a:pt x="455" y="413"/>
                  </a:cubicBezTo>
                  <a:cubicBezTo>
                    <a:pt x="772" y="286"/>
                    <a:pt x="688" y="1"/>
                    <a:pt x="688" y="1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5758100" y="3196125"/>
              <a:ext cx="18300" cy="7975"/>
            </a:xfrm>
            <a:custGeom>
              <a:avLst/>
              <a:gdLst/>
              <a:ahLst/>
              <a:cxnLst/>
              <a:rect l="l" t="t" r="r" b="b"/>
              <a:pathLst>
                <a:path w="732" h="319" extrusionOk="0">
                  <a:moveTo>
                    <a:pt x="0" y="0"/>
                  </a:moveTo>
                  <a:cubicBezTo>
                    <a:pt x="0" y="0"/>
                    <a:pt x="11" y="318"/>
                    <a:pt x="350" y="318"/>
                  </a:cubicBezTo>
                  <a:cubicBezTo>
                    <a:pt x="699" y="318"/>
                    <a:pt x="731" y="22"/>
                    <a:pt x="731" y="2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31" y="1591778"/>
            <a:ext cx="3212305" cy="45636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352" y="2718816"/>
            <a:ext cx="3846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/>
              <a:t>Уеб приложение </a:t>
            </a:r>
            <a:r>
              <a:rPr lang="ru-RU" sz="1600" dirty="0" smtClean="0"/>
              <a:t>за намиране и предлагане на доброволческа работа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298343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A6A6B-4F44-4B56-BF55-ADF85D85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6" y="1759442"/>
            <a:ext cx="1310018" cy="1310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4E946A-8BE6-42C6-944A-22DC447A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77" y="1646445"/>
            <a:ext cx="1233377" cy="1387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60D8AC-5AA7-425C-AA41-005AD817D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097" y="3363071"/>
            <a:ext cx="1377018" cy="1377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5E420-6C4B-4A8A-B549-AA668635B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8764" y="3463245"/>
            <a:ext cx="1176670" cy="1176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D64BAB-32F6-4FDE-A556-FCCBA584D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963" y="3411482"/>
            <a:ext cx="1377017" cy="1280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163" y="3318354"/>
            <a:ext cx="1478277" cy="1466452"/>
          </a:xfrm>
          <a:prstGeom prst="rect">
            <a:avLst/>
          </a:prstGeom>
        </p:spPr>
      </p:pic>
      <p:pic>
        <p:nvPicPr>
          <p:cNvPr id="1032" name="Picture 8" descr="File:Bootstrap logo.svg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402" y="1727116"/>
            <a:ext cx="1539196" cy="122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2667" y="1971078"/>
            <a:ext cx="1866713" cy="74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3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647003" y="272675"/>
            <a:ext cx="5729155" cy="954145"/>
          </a:xfrm>
        </p:spPr>
        <p:txBody>
          <a:bodyPr/>
          <a:lstStyle/>
          <a:p>
            <a:r>
              <a:rPr lang="bg-BG" sz="4400" dirty="0" smtClean="0"/>
              <a:t>Демонстрация</a:t>
            </a:r>
            <a:endParaRPr lang="bg-BG" sz="4400" dirty="0"/>
          </a:p>
        </p:txBody>
      </p:sp>
      <p:pic>
        <p:nvPicPr>
          <p:cNvPr id="4" name="Picture 3" descr="A person standing in front of several people sitting on a bench&#10;&#10;Description automatically generated">
            <a:extLst>
              <a:ext uri="{FF2B5EF4-FFF2-40B4-BE49-F238E27FC236}">
                <a16:creationId xmlns:a16="http://schemas.microsoft.com/office/drawing/2014/main" id="{1C86DAAB-8DB1-BDC3-7FA1-B4C23951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34" y="455556"/>
            <a:ext cx="4620091" cy="48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8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0000" y="1726585"/>
            <a:ext cx="4896000" cy="1970700"/>
          </a:xfrm>
        </p:spPr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20940" y="3992234"/>
            <a:ext cx="4686600" cy="724545"/>
          </a:xfrm>
        </p:spPr>
        <p:txBody>
          <a:bodyPr/>
          <a:lstStyle/>
          <a:p>
            <a:r>
              <a:rPr lang="bg-BG" dirty="0" smtClean="0"/>
              <a:t>Шаблон на презентацията: </a:t>
            </a:r>
            <a:r>
              <a:rPr lang="en-US" dirty="0" smtClean="0">
                <a:hlinkClick r:id="rId3"/>
              </a:rPr>
              <a:t>SlidesGo</a:t>
            </a:r>
            <a:endParaRPr lang="en-US" dirty="0" smtClean="0"/>
          </a:p>
          <a:p>
            <a:r>
              <a:rPr lang="bg-BG" dirty="0" smtClean="0"/>
              <a:t>Илюстрации: </a:t>
            </a:r>
            <a:r>
              <a:rPr lang="en-US" dirty="0" smtClean="0">
                <a:hlinkClick r:id="rId4"/>
              </a:rPr>
              <a:t>StorySet</a:t>
            </a:r>
            <a:endParaRPr lang="bg-BG" dirty="0"/>
          </a:p>
        </p:txBody>
      </p:sp>
      <p:grpSp>
        <p:nvGrpSpPr>
          <p:cNvPr id="126" name="Google Shape;336;p33"/>
          <p:cNvGrpSpPr/>
          <p:nvPr/>
        </p:nvGrpSpPr>
        <p:grpSpPr>
          <a:xfrm flipH="1">
            <a:off x="6888480" y="449580"/>
            <a:ext cx="1714500" cy="1828800"/>
            <a:chOff x="1856136" y="1549944"/>
            <a:chExt cx="306652" cy="312583"/>
          </a:xfrm>
        </p:grpSpPr>
        <p:sp>
          <p:nvSpPr>
            <p:cNvPr id="127" name="Google Shape;337;p33"/>
            <p:cNvSpPr/>
            <p:nvPr/>
          </p:nvSpPr>
          <p:spPr>
            <a:xfrm>
              <a:off x="1856136" y="1549944"/>
              <a:ext cx="306652" cy="312583"/>
            </a:xfrm>
            <a:custGeom>
              <a:avLst/>
              <a:gdLst/>
              <a:ahLst/>
              <a:cxnLst/>
              <a:rect l="l" t="t" r="r" b="b"/>
              <a:pathLst>
                <a:path w="9773" h="9962" extrusionOk="0">
                  <a:moveTo>
                    <a:pt x="7598" y="3649"/>
                  </a:moveTo>
                  <a:lnTo>
                    <a:pt x="6931" y="4206"/>
                  </a:lnTo>
                  <a:cubicBezTo>
                    <a:pt x="6951" y="4155"/>
                    <a:pt x="6971" y="4105"/>
                    <a:pt x="6981" y="4054"/>
                  </a:cubicBezTo>
                  <a:cubicBezTo>
                    <a:pt x="7062" y="3943"/>
                    <a:pt x="7143" y="3862"/>
                    <a:pt x="7244" y="3801"/>
                  </a:cubicBezTo>
                  <a:cubicBezTo>
                    <a:pt x="7355" y="3720"/>
                    <a:pt x="7477" y="3680"/>
                    <a:pt x="7598" y="3649"/>
                  </a:cubicBezTo>
                  <a:close/>
                  <a:moveTo>
                    <a:pt x="5039" y="4246"/>
                  </a:moveTo>
                  <a:lnTo>
                    <a:pt x="4827" y="4853"/>
                  </a:lnTo>
                  <a:lnTo>
                    <a:pt x="4614" y="4287"/>
                  </a:lnTo>
                  <a:cubicBezTo>
                    <a:pt x="4654" y="4276"/>
                    <a:pt x="4685" y="4267"/>
                    <a:pt x="4715" y="4267"/>
                  </a:cubicBezTo>
                  <a:cubicBezTo>
                    <a:pt x="4827" y="4256"/>
                    <a:pt x="4928" y="4246"/>
                    <a:pt x="5039" y="4246"/>
                  </a:cubicBezTo>
                  <a:close/>
                  <a:moveTo>
                    <a:pt x="5002" y="0"/>
                  </a:moveTo>
                  <a:cubicBezTo>
                    <a:pt x="4913" y="0"/>
                    <a:pt x="4824" y="3"/>
                    <a:pt x="4735" y="8"/>
                  </a:cubicBezTo>
                  <a:cubicBezTo>
                    <a:pt x="4179" y="38"/>
                    <a:pt x="3633" y="160"/>
                    <a:pt x="3117" y="382"/>
                  </a:cubicBezTo>
                  <a:cubicBezTo>
                    <a:pt x="2611" y="594"/>
                    <a:pt x="2145" y="878"/>
                    <a:pt x="1731" y="1242"/>
                  </a:cubicBezTo>
                  <a:cubicBezTo>
                    <a:pt x="1316" y="1616"/>
                    <a:pt x="962" y="2041"/>
                    <a:pt x="679" y="2516"/>
                  </a:cubicBezTo>
                  <a:cubicBezTo>
                    <a:pt x="426" y="2952"/>
                    <a:pt x="234" y="3427"/>
                    <a:pt x="122" y="3923"/>
                  </a:cubicBezTo>
                  <a:lnTo>
                    <a:pt x="113" y="3923"/>
                  </a:lnTo>
                  <a:cubicBezTo>
                    <a:pt x="21" y="4074"/>
                    <a:pt x="1" y="4246"/>
                    <a:pt x="41" y="4418"/>
                  </a:cubicBezTo>
                  <a:cubicBezTo>
                    <a:pt x="82" y="4590"/>
                    <a:pt x="183" y="4732"/>
                    <a:pt x="335" y="4823"/>
                  </a:cubicBezTo>
                  <a:lnTo>
                    <a:pt x="2631" y="6209"/>
                  </a:lnTo>
                  <a:lnTo>
                    <a:pt x="2257" y="6259"/>
                  </a:lnTo>
                  <a:cubicBezTo>
                    <a:pt x="1943" y="6300"/>
                    <a:pt x="1711" y="6563"/>
                    <a:pt x="1721" y="6877"/>
                  </a:cubicBezTo>
                  <a:lnTo>
                    <a:pt x="1781" y="9365"/>
                  </a:lnTo>
                  <a:cubicBezTo>
                    <a:pt x="1792" y="9537"/>
                    <a:pt x="1862" y="9698"/>
                    <a:pt x="1984" y="9810"/>
                  </a:cubicBezTo>
                  <a:cubicBezTo>
                    <a:pt x="2105" y="9911"/>
                    <a:pt x="2247" y="9961"/>
                    <a:pt x="2399" y="9961"/>
                  </a:cubicBezTo>
                  <a:lnTo>
                    <a:pt x="2449" y="9961"/>
                  </a:lnTo>
                  <a:lnTo>
                    <a:pt x="4411" y="9770"/>
                  </a:lnTo>
                  <a:cubicBezTo>
                    <a:pt x="4462" y="9790"/>
                    <a:pt x="4523" y="9790"/>
                    <a:pt x="4573" y="9790"/>
                  </a:cubicBezTo>
                  <a:lnTo>
                    <a:pt x="4624" y="9790"/>
                  </a:lnTo>
                  <a:cubicBezTo>
                    <a:pt x="4705" y="9790"/>
                    <a:pt x="4776" y="9770"/>
                    <a:pt x="4847" y="9729"/>
                  </a:cubicBezTo>
                  <a:lnTo>
                    <a:pt x="8347" y="9395"/>
                  </a:lnTo>
                  <a:cubicBezTo>
                    <a:pt x="8509" y="9385"/>
                    <a:pt x="8660" y="9304"/>
                    <a:pt x="8761" y="9172"/>
                  </a:cubicBezTo>
                  <a:cubicBezTo>
                    <a:pt x="8862" y="9041"/>
                    <a:pt x="8913" y="8879"/>
                    <a:pt x="8893" y="8718"/>
                  </a:cubicBezTo>
                  <a:lnTo>
                    <a:pt x="8559" y="6027"/>
                  </a:lnTo>
                  <a:cubicBezTo>
                    <a:pt x="8539" y="5865"/>
                    <a:pt x="8448" y="5713"/>
                    <a:pt x="8327" y="5622"/>
                  </a:cubicBezTo>
                  <a:cubicBezTo>
                    <a:pt x="8220" y="5541"/>
                    <a:pt x="8095" y="5492"/>
                    <a:pt x="7966" y="5492"/>
                  </a:cubicBezTo>
                  <a:cubicBezTo>
                    <a:pt x="7934" y="5492"/>
                    <a:pt x="7903" y="5495"/>
                    <a:pt x="7871" y="5501"/>
                  </a:cubicBezTo>
                  <a:lnTo>
                    <a:pt x="7315" y="5571"/>
                  </a:lnTo>
                  <a:lnTo>
                    <a:pt x="9460" y="3791"/>
                  </a:lnTo>
                  <a:cubicBezTo>
                    <a:pt x="9732" y="3568"/>
                    <a:pt x="9773" y="3154"/>
                    <a:pt x="9550" y="2880"/>
                  </a:cubicBezTo>
                  <a:cubicBezTo>
                    <a:pt x="9530" y="2860"/>
                    <a:pt x="9520" y="2850"/>
                    <a:pt x="9510" y="2830"/>
                  </a:cubicBezTo>
                  <a:cubicBezTo>
                    <a:pt x="9439" y="2689"/>
                    <a:pt x="9358" y="2547"/>
                    <a:pt x="9267" y="2405"/>
                  </a:cubicBezTo>
                  <a:lnTo>
                    <a:pt x="9267" y="2395"/>
                  </a:lnTo>
                  <a:cubicBezTo>
                    <a:pt x="8781" y="1637"/>
                    <a:pt x="8114" y="1009"/>
                    <a:pt x="7325" y="585"/>
                  </a:cubicBezTo>
                  <a:cubicBezTo>
                    <a:pt x="6606" y="202"/>
                    <a:pt x="5804" y="0"/>
                    <a:pt x="5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38;p33"/>
            <p:cNvSpPr/>
            <p:nvPr/>
          </p:nvSpPr>
          <p:spPr>
            <a:xfrm>
              <a:off x="1877096" y="1608557"/>
              <a:ext cx="262849" cy="78444"/>
            </a:xfrm>
            <a:custGeom>
              <a:avLst/>
              <a:gdLst/>
              <a:ahLst/>
              <a:cxnLst/>
              <a:rect l="l" t="t" r="r" b="b"/>
              <a:pathLst>
                <a:path w="8377" h="2500" extrusionOk="0">
                  <a:moveTo>
                    <a:pt x="6717" y="1"/>
                  </a:moveTo>
                  <a:lnTo>
                    <a:pt x="861" y="740"/>
                  </a:lnTo>
                  <a:cubicBezTo>
                    <a:pt x="578" y="1286"/>
                    <a:pt x="284" y="1842"/>
                    <a:pt x="1" y="2399"/>
                  </a:cubicBezTo>
                  <a:cubicBezTo>
                    <a:pt x="179" y="2309"/>
                    <a:pt x="586" y="2129"/>
                    <a:pt x="1111" y="2129"/>
                  </a:cubicBezTo>
                  <a:cubicBezTo>
                    <a:pt x="1240" y="2129"/>
                    <a:pt x="1376" y="2140"/>
                    <a:pt x="1518" y="2166"/>
                  </a:cubicBezTo>
                  <a:cubicBezTo>
                    <a:pt x="1902" y="2237"/>
                    <a:pt x="2196" y="2378"/>
                    <a:pt x="2378" y="2500"/>
                  </a:cubicBezTo>
                  <a:cubicBezTo>
                    <a:pt x="2590" y="2318"/>
                    <a:pt x="3136" y="1903"/>
                    <a:pt x="3966" y="1792"/>
                  </a:cubicBezTo>
                  <a:cubicBezTo>
                    <a:pt x="4110" y="1772"/>
                    <a:pt x="4249" y="1764"/>
                    <a:pt x="4380" y="1764"/>
                  </a:cubicBezTo>
                  <a:cubicBezTo>
                    <a:pt x="5002" y="1764"/>
                    <a:pt x="5467" y="1953"/>
                    <a:pt x="5676" y="2044"/>
                  </a:cubicBezTo>
                  <a:cubicBezTo>
                    <a:pt x="5787" y="1852"/>
                    <a:pt x="5959" y="1610"/>
                    <a:pt x="6242" y="1417"/>
                  </a:cubicBezTo>
                  <a:cubicBezTo>
                    <a:pt x="6552" y="1210"/>
                    <a:pt x="6891" y="1141"/>
                    <a:pt x="7205" y="1141"/>
                  </a:cubicBezTo>
                  <a:cubicBezTo>
                    <a:pt x="7813" y="1141"/>
                    <a:pt x="8330" y="1401"/>
                    <a:pt x="8376" y="1428"/>
                  </a:cubicBezTo>
                  <a:lnTo>
                    <a:pt x="8083" y="861"/>
                  </a:lnTo>
                  <a:lnTo>
                    <a:pt x="6717" y="1"/>
                  </a:lnTo>
                  <a:close/>
                </a:path>
              </a:pathLst>
            </a:custGeom>
            <a:solidFill>
              <a:srgbClr val="C646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39;p33"/>
            <p:cNvSpPr/>
            <p:nvPr/>
          </p:nvSpPr>
          <p:spPr>
            <a:xfrm>
              <a:off x="1877096" y="1569053"/>
              <a:ext cx="262849" cy="114779"/>
            </a:xfrm>
            <a:custGeom>
              <a:avLst/>
              <a:gdLst/>
              <a:ahLst/>
              <a:cxnLst/>
              <a:rect l="l" t="t" r="r" b="b"/>
              <a:pathLst>
                <a:path w="8377" h="3658" extrusionOk="0">
                  <a:moveTo>
                    <a:pt x="4313" y="0"/>
                  </a:moveTo>
                  <a:cubicBezTo>
                    <a:pt x="4241" y="0"/>
                    <a:pt x="4170" y="2"/>
                    <a:pt x="4098" y="6"/>
                  </a:cubicBezTo>
                  <a:cubicBezTo>
                    <a:pt x="2105" y="117"/>
                    <a:pt x="396" y="1614"/>
                    <a:pt x="1" y="3658"/>
                  </a:cubicBezTo>
                  <a:cubicBezTo>
                    <a:pt x="92" y="3465"/>
                    <a:pt x="476" y="2767"/>
                    <a:pt x="1326" y="2433"/>
                  </a:cubicBezTo>
                  <a:cubicBezTo>
                    <a:pt x="1667" y="2298"/>
                    <a:pt x="1987" y="2259"/>
                    <a:pt x="2247" y="2259"/>
                  </a:cubicBezTo>
                  <a:cubicBezTo>
                    <a:pt x="2474" y="2259"/>
                    <a:pt x="2654" y="2289"/>
                    <a:pt x="2763" y="2312"/>
                  </a:cubicBezTo>
                  <a:cubicBezTo>
                    <a:pt x="2853" y="2201"/>
                    <a:pt x="3339" y="1655"/>
                    <a:pt x="4168" y="1574"/>
                  </a:cubicBezTo>
                  <a:cubicBezTo>
                    <a:pt x="4233" y="1568"/>
                    <a:pt x="4296" y="1565"/>
                    <a:pt x="4357" y="1565"/>
                  </a:cubicBezTo>
                  <a:cubicBezTo>
                    <a:pt x="5044" y="1565"/>
                    <a:pt x="5514" y="1906"/>
                    <a:pt x="5635" y="1999"/>
                  </a:cubicBezTo>
                  <a:cubicBezTo>
                    <a:pt x="5805" y="1914"/>
                    <a:pt x="6144" y="1780"/>
                    <a:pt x="6588" y="1780"/>
                  </a:cubicBezTo>
                  <a:cubicBezTo>
                    <a:pt x="6674" y="1780"/>
                    <a:pt x="6765" y="1785"/>
                    <a:pt x="6859" y="1796"/>
                  </a:cubicBezTo>
                  <a:cubicBezTo>
                    <a:pt x="7760" y="1907"/>
                    <a:pt x="8275" y="2545"/>
                    <a:pt x="8376" y="2687"/>
                  </a:cubicBezTo>
                  <a:cubicBezTo>
                    <a:pt x="7648" y="1044"/>
                    <a:pt x="6042" y="0"/>
                    <a:pt x="4313" y="0"/>
                  </a:cubicBezTo>
                  <a:close/>
                </a:path>
              </a:pathLst>
            </a:custGeom>
            <a:solidFill>
              <a:srgbClr val="E65E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40;p33"/>
            <p:cNvSpPr/>
            <p:nvPr/>
          </p:nvSpPr>
          <p:spPr>
            <a:xfrm>
              <a:off x="1875841" y="1652141"/>
              <a:ext cx="265705" cy="111673"/>
            </a:xfrm>
            <a:custGeom>
              <a:avLst/>
              <a:gdLst/>
              <a:ahLst/>
              <a:cxnLst/>
              <a:rect l="l" t="t" r="r" b="b"/>
              <a:pathLst>
                <a:path w="8468" h="3559" extrusionOk="0">
                  <a:moveTo>
                    <a:pt x="8422" y="1"/>
                  </a:moveTo>
                  <a:cubicBezTo>
                    <a:pt x="8412" y="1"/>
                    <a:pt x="8401" y="3"/>
                    <a:pt x="8396" y="8"/>
                  </a:cubicBezTo>
                  <a:lnTo>
                    <a:pt x="4199" y="3478"/>
                  </a:lnTo>
                  <a:lnTo>
                    <a:pt x="61" y="969"/>
                  </a:lnTo>
                  <a:cubicBezTo>
                    <a:pt x="55" y="966"/>
                    <a:pt x="50" y="965"/>
                    <a:pt x="45" y="965"/>
                  </a:cubicBezTo>
                  <a:cubicBezTo>
                    <a:pt x="30" y="965"/>
                    <a:pt x="18" y="975"/>
                    <a:pt x="11" y="989"/>
                  </a:cubicBezTo>
                  <a:cubicBezTo>
                    <a:pt x="0" y="999"/>
                    <a:pt x="0" y="1030"/>
                    <a:pt x="20" y="1040"/>
                  </a:cubicBezTo>
                  <a:lnTo>
                    <a:pt x="4188" y="3559"/>
                  </a:lnTo>
                  <a:lnTo>
                    <a:pt x="4208" y="3559"/>
                  </a:lnTo>
                  <a:cubicBezTo>
                    <a:pt x="4208" y="3559"/>
                    <a:pt x="4219" y="3559"/>
                    <a:pt x="4228" y="3548"/>
                  </a:cubicBezTo>
                  <a:lnTo>
                    <a:pt x="8447" y="69"/>
                  </a:lnTo>
                  <a:cubicBezTo>
                    <a:pt x="8457" y="48"/>
                    <a:pt x="8467" y="28"/>
                    <a:pt x="8447" y="8"/>
                  </a:cubicBezTo>
                  <a:cubicBezTo>
                    <a:pt x="8442" y="3"/>
                    <a:pt x="8432" y="1"/>
                    <a:pt x="8422" y="1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41;p33"/>
            <p:cNvSpPr/>
            <p:nvPr/>
          </p:nvSpPr>
          <p:spPr>
            <a:xfrm>
              <a:off x="1962506" y="1630365"/>
              <a:ext cx="92689" cy="133449"/>
            </a:xfrm>
            <a:custGeom>
              <a:avLst/>
              <a:gdLst/>
              <a:ahLst/>
              <a:cxnLst/>
              <a:rect l="l" t="t" r="r" b="b"/>
              <a:pathLst>
                <a:path w="2954" h="4253" extrusionOk="0">
                  <a:moveTo>
                    <a:pt x="2907" y="0"/>
                  </a:moveTo>
                  <a:cubicBezTo>
                    <a:pt x="2893" y="0"/>
                    <a:pt x="2880" y="10"/>
                    <a:pt x="2873" y="24"/>
                  </a:cubicBezTo>
                  <a:lnTo>
                    <a:pt x="1446" y="4101"/>
                  </a:lnTo>
                  <a:lnTo>
                    <a:pt x="81" y="348"/>
                  </a:lnTo>
                  <a:cubicBezTo>
                    <a:pt x="71" y="328"/>
                    <a:pt x="50" y="317"/>
                    <a:pt x="30" y="317"/>
                  </a:cubicBezTo>
                  <a:cubicBezTo>
                    <a:pt x="10" y="328"/>
                    <a:pt x="0" y="348"/>
                    <a:pt x="10" y="368"/>
                  </a:cubicBezTo>
                  <a:lnTo>
                    <a:pt x="1406" y="4233"/>
                  </a:lnTo>
                  <a:cubicBezTo>
                    <a:pt x="1416" y="4242"/>
                    <a:pt x="1426" y="4253"/>
                    <a:pt x="1446" y="4253"/>
                  </a:cubicBezTo>
                  <a:cubicBezTo>
                    <a:pt x="1457" y="4253"/>
                    <a:pt x="1477" y="4242"/>
                    <a:pt x="1477" y="4233"/>
                  </a:cubicBezTo>
                  <a:lnTo>
                    <a:pt x="2943" y="54"/>
                  </a:lnTo>
                  <a:cubicBezTo>
                    <a:pt x="2954" y="34"/>
                    <a:pt x="2943" y="14"/>
                    <a:pt x="2923" y="4"/>
                  </a:cubicBezTo>
                  <a:cubicBezTo>
                    <a:pt x="2918" y="1"/>
                    <a:pt x="2912" y="0"/>
                    <a:pt x="2907" y="0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42;p33"/>
            <p:cNvSpPr/>
            <p:nvPr/>
          </p:nvSpPr>
          <p:spPr>
            <a:xfrm>
              <a:off x="1950112" y="1671532"/>
              <a:ext cx="106683" cy="92281"/>
            </a:xfrm>
            <a:custGeom>
              <a:avLst/>
              <a:gdLst/>
              <a:ahLst/>
              <a:cxnLst/>
              <a:rect l="l" t="t" r="r" b="b"/>
              <a:pathLst>
                <a:path w="3400" h="2941" extrusionOk="0">
                  <a:moveTo>
                    <a:pt x="3344" y="0"/>
                  </a:moveTo>
                  <a:cubicBezTo>
                    <a:pt x="3334" y="0"/>
                    <a:pt x="3324" y="5"/>
                    <a:pt x="3318" y="17"/>
                  </a:cubicBezTo>
                  <a:lnTo>
                    <a:pt x="1832" y="2829"/>
                  </a:lnTo>
                  <a:lnTo>
                    <a:pt x="81" y="473"/>
                  </a:lnTo>
                  <a:cubicBezTo>
                    <a:pt x="69" y="461"/>
                    <a:pt x="57" y="456"/>
                    <a:pt x="45" y="456"/>
                  </a:cubicBezTo>
                  <a:cubicBezTo>
                    <a:pt x="37" y="456"/>
                    <a:pt x="29" y="458"/>
                    <a:pt x="20" y="462"/>
                  </a:cubicBezTo>
                  <a:cubicBezTo>
                    <a:pt x="11" y="473"/>
                    <a:pt x="0" y="503"/>
                    <a:pt x="20" y="513"/>
                  </a:cubicBezTo>
                  <a:lnTo>
                    <a:pt x="1811" y="2930"/>
                  </a:lnTo>
                  <a:cubicBezTo>
                    <a:pt x="1811" y="2941"/>
                    <a:pt x="1821" y="2941"/>
                    <a:pt x="1841" y="2941"/>
                  </a:cubicBezTo>
                  <a:cubicBezTo>
                    <a:pt x="1852" y="2941"/>
                    <a:pt x="1861" y="2930"/>
                    <a:pt x="1872" y="2921"/>
                  </a:cubicBezTo>
                  <a:lnTo>
                    <a:pt x="3389" y="57"/>
                  </a:lnTo>
                  <a:cubicBezTo>
                    <a:pt x="3399" y="37"/>
                    <a:pt x="3389" y="17"/>
                    <a:pt x="3369" y="7"/>
                  </a:cubicBezTo>
                  <a:cubicBezTo>
                    <a:pt x="3361" y="3"/>
                    <a:pt x="3352" y="0"/>
                    <a:pt x="3344" y="0"/>
                  </a:cubicBezTo>
                  <a:close/>
                </a:path>
              </a:pathLst>
            </a:custGeom>
            <a:solidFill>
              <a:srgbClr val="343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43;p33"/>
            <p:cNvSpPr/>
            <p:nvPr/>
          </p:nvSpPr>
          <p:spPr>
            <a:xfrm>
              <a:off x="1929497" y="1741567"/>
              <a:ext cx="186665" cy="101914"/>
            </a:xfrm>
            <a:custGeom>
              <a:avLst/>
              <a:gdLst/>
              <a:ahLst/>
              <a:cxnLst/>
              <a:rect l="l" t="t" r="r" b="b"/>
              <a:pathLst>
                <a:path w="5949" h="3248" extrusionOk="0">
                  <a:moveTo>
                    <a:pt x="5614" y="1"/>
                  </a:moveTo>
                  <a:lnTo>
                    <a:pt x="0" y="759"/>
                  </a:lnTo>
                  <a:lnTo>
                    <a:pt x="61" y="3247"/>
                  </a:lnTo>
                  <a:lnTo>
                    <a:pt x="5948" y="2681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44;p33"/>
            <p:cNvSpPr/>
            <p:nvPr/>
          </p:nvSpPr>
          <p:spPr>
            <a:xfrm>
              <a:off x="1929497" y="1756189"/>
              <a:ext cx="70160" cy="87292"/>
            </a:xfrm>
            <a:custGeom>
              <a:avLst/>
              <a:gdLst/>
              <a:ahLst/>
              <a:cxnLst/>
              <a:rect l="l" t="t" r="r" b="b"/>
              <a:pathLst>
                <a:path w="2236" h="2782" extrusionOk="0">
                  <a:moveTo>
                    <a:pt x="2124" y="0"/>
                  </a:moveTo>
                  <a:lnTo>
                    <a:pt x="0" y="293"/>
                  </a:lnTo>
                  <a:lnTo>
                    <a:pt x="61" y="2781"/>
                  </a:lnTo>
                  <a:lnTo>
                    <a:pt x="2235" y="2569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45;p33"/>
            <p:cNvSpPr/>
            <p:nvPr/>
          </p:nvSpPr>
          <p:spPr>
            <a:xfrm>
              <a:off x="1994856" y="1754902"/>
              <a:ext cx="6056" cy="83182"/>
            </a:xfrm>
            <a:custGeom>
              <a:avLst/>
              <a:gdLst/>
              <a:ahLst/>
              <a:cxnLst/>
              <a:rect l="l" t="t" r="r" b="b"/>
              <a:pathLst>
                <a:path w="193" h="2651" extrusionOk="0">
                  <a:moveTo>
                    <a:pt x="31" y="1"/>
                  </a:moveTo>
                  <a:cubicBezTo>
                    <a:pt x="11" y="10"/>
                    <a:pt x="1" y="21"/>
                    <a:pt x="1" y="41"/>
                  </a:cubicBezTo>
                  <a:lnTo>
                    <a:pt x="112" y="2610"/>
                  </a:lnTo>
                  <a:cubicBezTo>
                    <a:pt x="112" y="2631"/>
                    <a:pt x="132" y="2651"/>
                    <a:pt x="152" y="2651"/>
                  </a:cubicBezTo>
                  <a:cubicBezTo>
                    <a:pt x="172" y="2651"/>
                    <a:pt x="193" y="2631"/>
                    <a:pt x="193" y="2610"/>
                  </a:cubicBezTo>
                  <a:lnTo>
                    <a:pt x="71" y="41"/>
                  </a:lnTo>
                  <a:cubicBezTo>
                    <a:pt x="71" y="2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46;p33"/>
            <p:cNvSpPr/>
            <p:nvPr/>
          </p:nvSpPr>
          <p:spPr>
            <a:xfrm>
              <a:off x="2024382" y="1755624"/>
              <a:ext cx="73361" cy="69062"/>
            </a:xfrm>
            <a:custGeom>
              <a:avLst/>
              <a:gdLst/>
              <a:ahLst/>
              <a:cxnLst/>
              <a:rect l="l" t="t" r="r" b="b"/>
              <a:pathLst>
                <a:path w="2338" h="2201" extrusionOk="0">
                  <a:moveTo>
                    <a:pt x="1172" y="0"/>
                  </a:moveTo>
                  <a:cubicBezTo>
                    <a:pt x="1129" y="0"/>
                    <a:pt x="1086" y="3"/>
                    <a:pt x="1043" y="8"/>
                  </a:cubicBezTo>
                  <a:cubicBezTo>
                    <a:pt x="436" y="79"/>
                    <a:pt x="0" y="625"/>
                    <a:pt x="71" y="1232"/>
                  </a:cubicBezTo>
                  <a:cubicBezTo>
                    <a:pt x="137" y="1794"/>
                    <a:pt x="610" y="2200"/>
                    <a:pt x="1162" y="2200"/>
                  </a:cubicBezTo>
                  <a:cubicBezTo>
                    <a:pt x="1206" y="2200"/>
                    <a:pt x="1250" y="2198"/>
                    <a:pt x="1295" y="2193"/>
                  </a:cubicBezTo>
                  <a:cubicBezTo>
                    <a:pt x="1902" y="2122"/>
                    <a:pt x="2337" y="1576"/>
                    <a:pt x="2266" y="979"/>
                  </a:cubicBezTo>
                  <a:cubicBezTo>
                    <a:pt x="2201" y="415"/>
                    <a:pt x="1725" y="0"/>
                    <a:pt x="1172" y="0"/>
                  </a:cubicBezTo>
                  <a:close/>
                </a:path>
              </a:pathLst>
            </a:custGeom>
            <a:solidFill>
              <a:srgbClr val="F9E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47;p33"/>
            <p:cNvSpPr/>
            <p:nvPr/>
          </p:nvSpPr>
          <p:spPr>
            <a:xfrm flipH="1">
              <a:off x="2039318" y="1767579"/>
              <a:ext cx="40006" cy="42265"/>
            </a:xfrm>
            <a:custGeom>
              <a:avLst/>
              <a:gdLst/>
              <a:ahLst/>
              <a:cxnLst/>
              <a:rect l="l" t="t" r="r" b="b"/>
              <a:pathLst>
                <a:path w="1275" h="1347" extrusionOk="0">
                  <a:moveTo>
                    <a:pt x="982" y="0"/>
                  </a:moveTo>
                  <a:cubicBezTo>
                    <a:pt x="936" y="0"/>
                    <a:pt x="891" y="11"/>
                    <a:pt x="850" y="31"/>
                  </a:cubicBezTo>
                  <a:cubicBezTo>
                    <a:pt x="728" y="72"/>
                    <a:pt x="688" y="183"/>
                    <a:pt x="607" y="264"/>
                  </a:cubicBezTo>
                  <a:cubicBezTo>
                    <a:pt x="544" y="156"/>
                    <a:pt x="553" y="24"/>
                    <a:pt x="414" y="24"/>
                  </a:cubicBezTo>
                  <a:cubicBezTo>
                    <a:pt x="396" y="24"/>
                    <a:pt x="376" y="27"/>
                    <a:pt x="354" y="31"/>
                  </a:cubicBezTo>
                  <a:cubicBezTo>
                    <a:pt x="263" y="42"/>
                    <a:pt x="182" y="112"/>
                    <a:pt x="131" y="193"/>
                  </a:cubicBezTo>
                  <a:cubicBezTo>
                    <a:pt x="0" y="395"/>
                    <a:pt x="50" y="669"/>
                    <a:pt x="172" y="871"/>
                  </a:cubicBezTo>
                  <a:cubicBezTo>
                    <a:pt x="304" y="1073"/>
                    <a:pt x="506" y="1215"/>
                    <a:pt x="698" y="1346"/>
                  </a:cubicBezTo>
                  <a:cubicBezTo>
                    <a:pt x="890" y="1144"/>
                    <a:pt x="1052" y="901"/>
                    <a:pt x="1174" y="649"/>
                  </a:cubicBezTo>
                  <a:cubicBezTo>
                    <a:pt x="1214" y="557"/>
                    <a:pt x="1254" y="456"/>
                    <a:pt x="1264" y="355"/>
                  </a:cubicBezTo>
                  <a:cubicBezTo>
                    <a:pt x="1275" y="254"/>
                    <a:pt x="1244" y="143"/>
                    <a:pt x="1163" y="72"/>
                  </a:cubicBezTo>
                  <a:cubicBezTo>
                    <a:pt x="1115" y="23"/>
                    <a:pt x="1049" y="0"/>
                    <a:pt x="9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9579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 Volunteer Day by Slidesgo">
  <a:themeElements>
    <a:clrScheme name="Simple Light">
      <a:dk1>
        <a:srgbClr val="343B42"/>
      </a:dk1>
      <a:lt1>
        <a:srgbClr val="FFFFFF"/>
      </a:lt1>
      <a:dk2>
        <a:srgbClr val="78BFA0"/>
      </a:dk2>
      <a:lt2>
        <a:srgbClr val="55A07F"/>
      </a:lt2>
      <a:accent1>
        <a:srgbClr val="6584A0"/>
      </a:accent1>
      <a:accent2>
        <a:srgbClr val="839DB8"/>
      </a:accent2>
      <a:accent3>
        <a:srgbClr val="C6463C"/>
      </a:accent3>
      <a:accent4>
        <a:srgbClr val="E65E4C"/>
      </a:accent4>
      <a:accent5>
        <a:srgbClr val="70324A"/>
      </a:accent5>
      <a:accent6>
        <a:srgbClr val="894059"/>
      </a:accent6>
      <a:hlink>
        <a:srgbClr val="343B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On-screen Show (16:9)</PresentationFormat>
  <Paragraphs>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Domine SemiBold</vt:lpstr>
      <vt:lpstr>Karla</vt:lpstr>
      <vt:lpstr>Domine</vt:lpstr>
      <vt:lpstr>Arial</vt:lpstr>
      <vt:lpstr>Roboto Condensed Light</vt:lpstr>
      <vt:lpstr>International Volunteer Day by Slidesgo</vt:lpstr>
      <vt:lpstr>Kind Hands</vt:lpstr>
      <vt:lpstr>Идея</vt:lpstr>
      <vt:lpstr>Използвани технологии</vt:lpstr>
      <vt:lpstr>PowerPoint Presentation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Kind Hands</dc:title>
  <dc:creator>Aleksandar</dc:creator>
  <cp:lastModifiedBy>Александър Иванов Баев</cp:lastModifiedBy>
  <cp:revision>4</cp:revision>
  <dcterms:modified xsi:type="dcterms:W3CDTF">2024-07-01T22:11:25Z</dcterms:modified>
</cp:coreProperties>
</file>