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312" r:id="rId5"/>
    <p:sldId id="313" r:id="rId6"/>
    <p:sldId id="314" r:id="rId7"/>
    <p:sldId id="315" r:id="rId8"/>
    <p:sldId id="259" r:id="rId9"/>
    <p:sldId id="260" r:id="rId10"/>
  </p:sldIdLst>
  <p:sldSz cx="9144000" cy="5143500" type="screen16x9"/>
  <p:notesSz cx="6858000" cy="9144000"/>
  <p:embeddedFontLst>
    <p:embeddedFont>
      <p:font typeface="Hepta Slab Medium" panose="020B0604020202020204" charset="0"/>
      <p:regular r:id="rId12"/>
      <p:bold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Semibold" panose="020B0702040204020203" pitchFamily="34" charset="0"/>
      <p:bold r:id="rId18"/>
      <p:boldItalic r:id="rId19"/>
    </p:embeddedFont>
    <p:embeddedFont>
      <p:font typeface="Catamaran" panose="020B0604020202020204" charset="0"/>
      <p:regular r:id="rId20"/>
      <p:bold r:id="rId21"/>
    </p:embeddedFont>
    <p:embeddedFont>
      <p:font typeface="Bebas Neue" panose="020B0604020202020204" charset="0"/>
      <p:regular r:id="rId22"/>
    </p:embeddedFont>
    <p:embeddedFont>
      <p:font typeface="Hepta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ACF0A6-4756-452E-8A91-3353F2136716}">
  <a:tblStyle styleId="{68ACF0A6-4756-452E-8A91-3353F21367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F9ED9F-C4F9-431B-9F49-20A845178C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910475-8206-43EE-930B-A0BDF2AEC6B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33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99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1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Google Shape;24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40824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172400"/>
            <a:ext cx="215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61925" y="539488"/>
            <a:ext cx="4261500" cy="16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27129"/>
            <a:ext cx="125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61925" y="2194288"/>
            <a:ext cx="4261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" name="Google Shape;20;p4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4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3" name="Google Shape;23;p4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4" name="Google Shape;24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00273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 txBox="1">
            <a:spLocks noGrp="1"/>
          </p:cNvSpPr>
          <p:nvPr>
            <p:ph type="title"/>
          </p:nvPr>
        </p:nvSpPr>
        <p:spPr>
          <a:xfrm>
            <a:off x="713213" y="533575"/>
            <a:ext cx="3408600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"/>
          <p:cNvSpPr txBox="1">
            <a:spLocks noGrp="1"/>
          </p:cNvSpPr>
          <p:nvPr>
            <p:ph type="subTitle" idx="1"/>
          </p:nvPr>
        </p:nvSpPr>
        <p:spPr>
          <a:xfrm>
            <a:off x="713213" y="1545125"/>
            <a:ext cx="34086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3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385" name="Google Shape;385;p13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1"/>
          </p:nvPr>
        </p:nvSpPr>
        <p:spPr>
          <a:xfrm>
            <a:off x="2149875" y="2193175"/>
            <a:ext cx="208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subTitle" idx="2"/>
          </p:nvPr>
        </p:nvSpPr>
        <p:spPr>
          <a:xfrm>
            <a:off x="5649232" y="2193175"/>
            <a:ext cx="20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3"/>
          </p:nvPr>
        </p:nvSpPr>
        <p:spPr>
          <a:xfrm>
            <a:off x="2149875" y="3702775"/>
            <a:ext cx="208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4"/>
          </p:nvPr>
        </p:nvSpPr>
        <p:spPr>
          <a:xfrm>
            <a:off x="5649232" y="3702775"/>
            <a:ext cx="20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title" idx="5" hasCustomPrompt="1"/>
          </p:nvPr>
        </p:nvSpPr>
        <p:spPr>
          <a:xfrm>
            <a:off x="1410065" y="1524975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0065" y="3034583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title" idx="7" hasCustomPrompt="1"/>
          </p:nvPr>
        </p:nvSpPr>
        <p:spPr>
          <a:xfrm>
            <a:off x="4909440" y="1524975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8" hasCustomPrompt="1"/>
          </p:nvPr>
        </p:nvSpPr>
        <p:spPr>
          <a:xfrm>
            <a:off x="4909440" y="3034583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9"/>
          </p:nvPr>
        </p:nvSpPr>
        <p:spPr>
          <a:xfrm>
            <a:off x="2149875" y="1523175"/>
            <a:ext cx="2086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subTitle" idx="13"/>
          </p:nvPr>
        </p:nvSpPr>
        <p:spPr>
          <a:xfrm>
            <a:off x="5649237" y="1523175"/>
            <a:ext cx="20847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14"/>
          </p:nvPr>
        </p:nvSpPr>
        <p:spPr>
          <a:xfrm>
            <a:off x="2149875" y="3032850"/>
            <a:ext cx="2086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15"/>
          </p:nvPr>
        </p:nvSpPr>
        <p:spPr>
          <a:xfrm>
            <a:off x="5649237" y="3032850"/>
            <a:ext cx="20847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00" name="Google Shape;400;p13"/>
          <p:cNvGrpSpPr/>
          <p:nvPr/>
        </p:nvGrpSpPr>
        <p:grpSpPr>
          <a:xfrm>
            <a:off x="-2384307" y="2188862"/>
            <a:ext cx="13484058" cy="2726031"/>
            <a:chOff x="-2384307" y="2188862"/>
            <a:chExt cx="13484058" cy="2726031"/>
          </a:xfrm>
        </p:grpSpPr>
        <p:grpSp>
          <p:nvGrpSpPr>
            <p:cNvPr id="401" name="Google Shape;401;p13"/>
            <p:cNvGrpSpPr/>
            <p:nvPr/>
          </p:nvGrpSpPr>
          <p:grpSpPr>
            <a:xfrm rot="-5400000" flipH="1">
              <a:off x="9537654" y="3268279"/>
              <a:ext cx="545368" cy="2135575"/>
              <a:chOff x="1877900" y="2091175"/>
              <a:chExt cx="292000" cy="1143425"/>
            </a:xfrm>
          </p:grpSpPr>
          <p:sp>
            <p:nvSpPr>
              <p:cNvPr id="402" name="Google Shape;402;p13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3"/>
            <p:cNvGrpSpPr/>
            <p:nvPr/>
          </p:nvGrpSpPr>
          <p:grpSpPr>
            <a:xfrm flipH="1">
              <a:off x="8742552" y="2188862"/>
              <a:ext cx="2357199" cy="524427"/>
              <a:chOff x="6959925" y="2252125"/>
              <a:chExt cx="1049650" cy="233525"/>
            </a:xfrm>
          </p:grpSpPr>
          <p:sp>
            <p:nvSpPr>
              <p:cNvPr id="415" name="Google Shape;415;p13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3"/>
            <p:cNvGrpSpPr/>
            <p:nvPr/>
          </p:nvGrpSpPr>
          <p:grpSpPr>
            <a:xfrm rot="10800000">
              <a:off x="8645425" y="4608741"/>
              <a:ext cx="2078795" cy="306152"/>
              <a:chOff x="5178325" y="1049075"/>
              <a:chExt cx="928075" cy="136675"/>
            </a:xfrm>
          </p:grpSpPr>
          <p:sp>
            <p:nvSpPr>
              <p:cNvPr id="425" name="Google Shape;425;p13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3"/>
            <p:cNvGrpSpPr/>
            <p:nvPr/>
          </p:nvGrpSpPr>
          <p:grpSpPr>
            <a:xfrm rot="5400000">
              <a:off x="9526217" y="2486036"/>
              <a:ext cx="685966" cy="2461077"/>
              <a:chOff x="2412300" y="1908900"/>
              <a:chExt cx="368225" cy="1321100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flipH="1">
              <a:off x="8562459" y="2713304"/>
              <a:ext cx="2244746" cy="660292"/>
              <a:chOff x="5131550" y="1719550"/>
              <a:chExt cx="999575" cy="294025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13"/>
            <p:cNvGrpSpPr/>
            <p:nvPr/>
          </p:nvGrpSpPr>
          <p:grpSpPr>
            <a:xfrm flipH="1">
              <a:off x="-1953764" y="4733954"/>
              <a:ext cx="2513896" cy="180936"/>
              <a:chOff x="4976838" y="2773263"/>
              <a:chExt cx="1122325" cy="80775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>
              <a:off x="-2051651" y="4126532"/>
              <a:ext cx="2585362" cy="607406"/>
              <a:chOff x="4972650" y="1317400"/>
              <a:chExt cx="1151250" cy="270475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 rot="10800000">
              <a:off x="-2384307" y="3943735"/>
              <a:ext cx="2825858" cy="182784"/>
              <a:chOff x="6853950" y="1468025"/>
              <a:chExt cx="1261600" cy="81600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13"/>
            <p:cNvGrpSpPr/>
            <p:nvPr/>
          </p:nvGrpSpPr>
          <p:grpSpPr>
            <a:xfrm rot="-5400000">
              <a:off x="-968767" y="2441248"/>
              <a:ext cx="543920" cy="2461031"/>
              <a:chOff x="3416200" y="1908925"/>
              <a:chExt cx="291975" cy="1321075"/>
            </a:xfrm>
          </p:grpSpPr>
          <p:sp>
            <p:nvSpPr>
              <p:cNvPr id="484" name="Google Shape;484;p13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13"/>
            <p:cNvGrpSpPr/>
            <p:nvPr/>
          </p:nvGrpSpPr>
          <p:grpSpPr>
            <a:xfrm rot="10800000">
              <a:off x="-1413075" y="2915615"/>
              <a:ext cx="1817570" cy="484189"/>
              <a:chOff x="6959925" y="3849675"/>
              <a:chExt cx="918800" cy="244750"/>
            </a:xfrm>
          </p:grpSpPr>
          <p:sp>
            <p:nvSpPr>
              <p:cNvPr id="498" name="Google Shape;498;p13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1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4" name="Google Shape;2044;p31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45" name="Google Shape;2045;p31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31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048" name="Google Shape;2048;p31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049" name="Google Shape;2049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31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2063" name="Google Shape;2063;p31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31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2076" name="Google Shape;2076;p31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9" name="Google Shape;2089;p31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2090" name="Google Shape;2090;p31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1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2104" name="Google Shape;2104;p31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1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2111" name="Google Shape;2111;p31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31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2118" name="Google Shape;2118;p31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31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2128" name="Google Shape;2128;p31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3" name="Google Shape;2133;p31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2134" name="Google Shape;2134;p31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31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2142" name="Google Shape;2142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8" name="Google Shape;2158;p32"/>
          <p:cNvGrpSpPr/>
          <p:nvPr/>
        </p:nvGrpSpPr>
        <p:grpSpPr>
          <a:xfrm>
            <a:off x="3424999" y="1667022"/>
            <a:ext cx="4280167" cy="2557600"/>
            <a:chOff x="3424999" y="1667022"/>
            <a:chExt cx="4280167" cy="2557600"/>
          </a:xfrm>
        </p:grpSpPr>
        <p:sp>
          <p:nvSpPr>
            <p:cNvPr id="2159" name="Google Shape;2159;p32"/>
            <p:cNvSpPr/>
            <p:nvPr/>
          </p:nvSpPr>
          <p:spPr>
            <a:xfrm rot="-2050201" flipH="1">
              <a:off x="3701261" y="3083747"/>
              <a:ext cx="430936" cy="111619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7274235" y="1667022"/>
              <a:ext cx="430932" cy="1116188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32"/>
          <p:cNvGrpSpPr/>
          <p:nvPr/>
        </p:nvGrpSpPr>
        <p:grpSpPr>
          <a:xfrm>
            <a:off x="4117653" y="2235088"/>
            <a:ext cx="4294422" cy="2596254"/>
            <a:chOff x="4117653" y="2235088"/>
            <a:chExt cx="4294422" cy="2596254"/>
          </a:xfrm>
        </p:grpSpPr>
        <p:grpSp>
          <p:nvGrpSpPr>
            <p:cNvPr id="2162" name="Google Shape;2162;p32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163" name="Google Shape;2163;p32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2" name="Google Shape;2172;p32"/>
            <p:cNvGrpSpPr/>
            <p:nvPr/>
          </p:nvGrpSpPr>
          <p:grpSpPr>
            <a:xfrm rot="5400000" flipH="1">
              <a:off x="6815691" y="3224066"/>
              <a:ext cx="2585362" cy="607406"/>
              <a:chOff x="4972650" y="1317400"/>
              <a:chExt cx="1151250" cy="270475"/>
            </a:xfrm>
          </p:grpSpPr>
          <p:sp>
            <p:nvSpPr>
              <p:cNvPr id="2173" name="Google Shape;2173;p32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2"/>
            <p:cNvGrpSpPr/>
            <p:nvPr/>
          </p:nvGrpSpPr>
          <p:grpSpPr>
            <a:xfrm rot="-5400000" flipH="1">
              <a:off x="6363869" y="3379637"/>
              <a:ext cx="2357199" cy="524427"/>
              <a:chOff x="6959925" y="2252125"/>
              <a:chExt cx="1049650" cy="233525"/>
            </a:xfrm>
          </p:grpSpPr>
          <p:sp>
            <p:nvSpPr>
              <p:cNvPr id="2187" name="Google Shape;2187;p32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6" name="Google Shape;2196;p32"/>
            <p:cNvGrpSpPr/>
            <p:nvPr/>
          </p:nvGrpSpPr>
          <p:grpSpPr>
            <a:xfrm rot="-5400000">
              <a:off x="5076208" y="2655923"/>
              <a:ext cx="543920" cy="2461031"/>
              <a:chOff x="3416200" y="1908925"/>
              <a:chExt cx="291975" cy="1321075"/>
            </a:xfrm>
          </p:grpSpPr>
          <p:sp>
            <p:nvSpPr>
              <p:cNvPr id="2197" name="Google Shape;2197;p3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4319155" y="3066226"/>
              <a:ext cx="2058020" cy="548240"/>
              <a:chOff x="6959925" y="3849675"/>
              <a:chExt cx="918800" cy="244750"/>
            </a:xfrm>
          </p:grpSpPr>
          <p:sp>
            <p:nvSpPr>
              <p:cNvPr id="2211" name="Google Shape;2211;p3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2"/>
            <p:cNvGrpSpPr/>
            <p:nvPr/>
          </p:nvGrpSpPr>
          <p:grpSpPr>
            <a:xfrm>
              <a:off x="4225796" y="4158404"/>
              <a:ext cx="2244746" cy="660292"/>
              <a:chOff x="5131550" y="1719550"/>
              <a:chExt cx="999575" cy="294025"/>
            </a:xfrm>
          </p:grpSpPr>
          <p:sp>
            <p:nvSpPr>
              <p:cNvPr id="2221" name="Google Shape;2221;p3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>
              <a:off x="4193859" y="2777533"/>
              <a:ext cx="2013326" cy="288685"/>
              <a:chOff x="6919063" y="1049075"/>
              <a:chExt cx="896525" cy="128550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pta Slab Medium"/>
              <a:buNone/>
              <a:defRPr sz="3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6"/>
          <p:cNvSpPr/>
          <p:nvPr/>
        </p:nvSpPr>
        <p:spPr>
          <a:xfrm>
            <a:off x="3600450" y="4737950"/>
            <a:ext cx="497439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6"/>
          <p:cNvSpPr txBox="1">
            <a:spLocks noGrp="1"/>
          </p:cNvSpPr>
          <p:nvPr>
            <p:ph type="ctrTitle"/>
          </p:nvPr>
        </p:nvSpPr>
        <p:spPr>
          <a:xfrm>
            <a:off x="630672" y="359055"/>
            <a:ext cx="8040631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Приложение за управление на книгохранилище </a:t>
            </a:r>
            <a:endParaRPr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46" name="Google Shape;2246;p36"/>
          <p:cNvSpPr txBox="1">
            <a:spLocks noGrp="1"/>
          </p:cNvSpPr>
          <p:nvPr>
            <p:ph type="subTitle" idx="1"/>
          </p:nvPr>
        </p:nvSpPr>
        <p:spPr>
          <a:xfrm>
            <a:off x="719358" y="3720185"/>
            <a:ext cx="249611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Автор: Александър Иванов Баев 12В</a:t>
            </a:r>
            <a:endParaRPr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247" name="Google Shape;2247;p36"/>
          <p:cNvGrpSpPr/>
          <p:nvPr/>
        </p:nvGrpSpPr>
        <p:grpSpPr>
          <a:xfrm>
            <a:off x="3620280" y="3053819"/>
            <a:ext cx="2690838" cy="1747104"/>
            <a:chOff x="3283374" y="2710973"/>
            <a:chExt cx="3193080" cy="2112457"/>
          </a:xfrm>
        </p:grpSpPr>
        <p:sp>
          <p:nvSpPr>
            <p:cNvPr id="2248" name="Google Shape;2248;p36"/>
            <p:cNvSpPr/>
            <p:nvPr/>
          </p:nvSpPr>
          <p:spPr>
            <a:xfrm rot="-1302658" flipH="1">
              <a:off x="3474549" y="3597596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9" name="Google Shape;2249;p36"/>
            <p:cNvGrpSpPr/>
            <p:nvPr/>
          </p:nvGrpSpPr>
          <p:grpSpPr>
            <a:xfrm>
              <a:off x="4021025" y="3555716"/>
              <a:ext cx="2244746" cy="660292"/>
              <a:chOff x="5131550" y="1719550"/>
              <a:chExt cx="999575" cy="294025"/>
            </a:xfrm>
          </p:grpSpPr>
          <p:sp>
            <p:nvSpPr>
              <p:cNvPr id="2250" name="Google Shape;2250;p36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6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6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6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6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36"/>
            <p:cNvGrpSpPr/>
            <p:nvPr/>
          </p:nvGrpSpPr>
          <p:grpSpPr>
            <a:xfrm>
              <a:off x="3956105" y="2710973"/>
              <a:ext cx="2520349" cy="297780"/>
              <a:chOff x="4976850" y="2145250"/>
              <a:chExt cx="1122300" cy="132600"/>
            </a:xfrm>
          </p:grpSpPr>
          <p:sp>
            <p:nvSpPr>
              <p:cNvPr id="2256" name="Google Shape;2256;p36"/>
              <p:cNvSpPr/>
              <p:nvPr/>
            </p:nvSpPr>
            <p:spPr>
              <a:xfrm>
                <a:off x="4976850" y="2145250"/>
                <a:ext cx="112230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44892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44891" y="5304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6"/>
              <p:cNvSpPr/>
              <p:nvPr/>
            </p:nvSpPr>
            <p:spPr>
              <a:xfrm>
                <a:off x="5023350" y="2145250"/>
                <a:ext cx="7865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3146" y="5304"/>
                    </a:lnTo>
                    <a:lnTo>
                      <a:pt x="3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6"/>
              <p:cNvSpPr/>
              <p:nvPr/>
            </p:nvSpPr>
            <p:spPr>
              <a:xfrm>
                <a:off x="50383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7" y="5281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6"/>
              <p:cNvSpPr/>
              <p:nvPr/>
            </p:nvSpPr>
            <p:spPr>
              <a:xfrm>
                <a:off x="51821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6"/>
              <p:cNvSpPr/>
              <p:nvPr/>
            </p:nvSpPr>
            <p:spPr>
              <a:xfrm>
                <a:off x="5325950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1" y="1"/>
                    </a:moveTo>
                    <a:lnTo>
                      <a:pt x="1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6"/>
              <p:cNvSpPr/>
              <p:nvPr/>
            </p:nvSpPr>
            <p:spPr>
              <a:xfrm>
                <a:off x="5118300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1" y="0"/>
                    </a:moveTo>
                    <a:cubicBezTo>
                      <a:pt x="610" y="0"/>
                      <a:pt x="559" y="8"/>
                      <a:pt x="510" y="26"/>
                    </a:cubicBezTo>
                    <a:cubicBezTo>
                      <a:pt x="419" y="59"/>
                      <a:pt x="336" y="110"/>
                      <a:pt x="264" y="172"/>
                    </a:cubicBezTo>
                    <a:cubicBezTo>
                      <a:pt x="96" y="320"/>
                      <a:pt x="1" y="539"/>
                      <a:pt x="76" y="770"/>
                    </a:cubicBezTo>
                    <a:cubicBezTo>
                      <a:pt x="147" y="990"/>
                      <a:pt x="371" y="1081"/>
                      <a:pt x="585" y="1116"/>
                    </a:cubicBezTo>
                    <a:cubicBezTo>
                      <a:pt x="613" y="1121"/>
                      <a:pt x="642" y="1123"/>
                      <a:pt x="670" y="1123"/>
                    </a:cubicBezTo>
                    <a:cubicBezTo>
                      <a:pt x="992" y="1123"/>
                      <a:pt x="1305" y="840"/>
                      <a:pt x="1253" y="499"/>
                    </a:cubicBezTo>
                    <a:cubicBezTo>
                      <a:pt x="1213" y="237"/>
                      <a:pt x="935" y="0"/>
                      <a:pt x="661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19" y="1668"/>
                      <a:pt x="336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7" y="2600"/>
                      <a:pt x="370" y="2691"/>
                      <a:pt x="584" y="2726"/>
                    </a:cubicBezTo>
                    <a:cubicBezTo>
                      <a:pt x="612" y="2730"/>
                      <a:pt x="640" y="2732"/>
                      <a:pt x="669" y="2732"/>
                    </a:cubicBezTo>
                    <a:cubicBezTo>
                      <a:pt x="991" y="2732"/>
                      <a:pt x="1305" y="2450"/>
                      <a:pt x="1252" y="2110"/>
                    </a:cubicBezTo>
                    <a:cubicBezTo>
                      <a:pt x="1212" y="1847"/>
                      <a:pt x="933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19" y="3277"/>
                      <a:pt x="336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7" y="4208"/>
                      <a:pt x="370" y="4299"/>
                      <a:pt x="584" y="4334"/>
                    </a:cubicBezTo>
                    <a:cubicBezTo>
                      <a:pt x="612" y="4339"/>
                      <a:pt x="640" y="4341"/>
                      <a:pt x="669" y="4341"/>
                    </a:cubicBezTo>
                    <a:cubicBezTo>
                      <a:pt x="991" y="4341"/>
                      <a:pt x="1305" y="4059"/>
                      <a:pt x="1252" y="3717"/>
                    </a:cubicBezTo>
                    <a:cubicBezTo>
                      <a:pt x="1212" y="3455"/>
                      <a:pt x="933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6"/>
              <p:cNvSpPr/>
              <p:nvPr/>
            </p:nvSpPr>
            <p:spPr>
              <a:xfrm>
                <a:off x="6049125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0" y="0"/>
                    </a:moveTo>
                    <a:cubicBezTo>
                      <a:pt x="609" y="0"/>
                      <a:pt x="558" y="8"/>
                      <a:pt x="509" y="26"/>
                    </a:cubicBezTo>
                    <a:cubicBezTo>
                      <a:pt x="421" y="59"/>
                      <a:pt x="335" y="110"/>
                      <a:pt x="263" y="172"/>
                    </a:cubicBezTo>
                    <a:cubicBezTo>
                      <a:pt x="95" y="320"/>
                      <a:pt x="0" y="539"/>
                      <a:pt x="75" y="770"/>
                    </a:cubicBezTo>
                    <a:cubicBezTo>
                      <a:pt x="146" y="990"/>
                      <a:pt x="370" y="1081"/>
                      <a:pt x="584" y="1116"/>
                    </a:cubicBezTo>
                    <a:cubicBezTo>
                      <a:pt x="612" y="1121"/>
                      <a:pt x="641" y="1123"/>
                      <a:pt x="669" y="1123"/>
                    </a:cubicBezTo>
                    <a:cubicBezTo>
                      <a:pt x="991" y="1123"/>
                      <a:pt x="1304" y="840"/>
                      <a:pt x="1252" y="499"/>
                    </a:cubicBezTo>
                    <a:cubicBezTo>
                      <a:pt x="1212" y="237"/>
                      <a:pt x="934" y="0"/>
                      <a:pt x="660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21" y="1668"/>
                      <a:pt x="335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8" y="2600"/>
                      <a:pt x="370" y="2691"/>
                      <a:pt x="584" y="2726"/>
                    </a:cubicBezTo>
                    <a:cubicBezTo>
                      <a:pt x="612" y="2730"/>
                      <a:pt x="641" y="2732"/>
                      <a:pt x="669" y="2732"/>
                    </a:cubicBezTo>
                    <a:cubicBezTo>
                      <a:pt x="992" y="2732"/>
                      <a:pt x="1305" y="2450"/>
                      <a:pt x="1252" y="2110"/>
                    </a:cubicBezTo>
                    <a:cubicBezTo>
                      <a:pt x="1212" y="1847"/>
                      <a:pt x="934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21" y="3277"/>
                      <a:pt x="335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8" y="4208"/>
                      <a:pt x="370" y="4299"/>
                      <a:pt x="584" y="4334"/>
                    </a:cubicBezTo>
                    <a:cubicBezTo>
                      <a:pt x="612" y="4339"/>
                      <a:pt x="641" y="4341"/>
                      <a:pt x="669" y="4341"/>
                    </a:cubicBezTo>
                    <a:cubicBezTo>
                      <a:pt x="992" y="4341"/>
                      <a:pt x="1305" y="4059"/>
                      <a:pt x="1252" y="3717"/>
                    </a:cubicBezTo>
                    <a:cubicBezTo>
                      <a:pt x="1212" y="3455"/>
                      <a:pt x="934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6"/>
              <p:cNvSpPr/>
              <p:nvPr/>
            </p:nvSpPr>
            <p:spPr>
              <a:xfrm>
                <a:off x="5372050" y="2171075"/>
                <a:ext cx="657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288" h="3240" extrusionOk="0">
                    <a:moveTo>
                      <a:pt x="103" y="0"/>
                    </a:moveTo>
                    <a:cubicBezTo>
                      <a:pt x="103" y="58"/>
                      <a:pt x="58" y="104"/>
                      <a:pt x="0" y="104"/>
                    </a:cubicBezTo>
                    <a:lnTo>
                      <a:pt x="0" y="3137"/>
                    </a:lnTo>
                    <a:cubicBezTo>
                      <a:pt x="58" y="3137"/>
                      <a:pt x="103" y="3182"/>
                      <a:pt x="103" y="3240"/>
                    </a:cubicBezTo>
                    <a:lnTo>
                      <a:pt x="26185" y="3240"/>
                    </a:lnTo>
                    <a:cubicBezTo>
                      <a:pt x="26185" y="3182"/>
                      <a:pt x="26232" y="3137"/>
                      <a:pt x="26287" y="3137"/>
                    </a:cubicBezTo>
                    <a:lnTo>
                      <a:pt x="26287" y="104"/>
                    </a:lnTo>
                    <a:cubicBezTo>
                      <a:pt x="26231" y="104"/>
                      <a:pt x="26184" y="57"/>
                      <a:pt x="26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6"/>
              <p:cNvSpPr/>
              <p:nvPr/>
            </p:nvSpPr>
            <p:spPr>
              <a:xfrm>
                <a:off x="5419775" y="2183275"/>
                <a:ext cx="56960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2784" h="2240" extrusionOk="0">
                    <a:moveTo>
                      <a:pt x="21071" y="144"/>
                    </a:moveTo>
                    <a:cubicBezTo>
                      <a:pt x="21440" y="144"/>
                      <a:pt x="21926" y="159"/>
                      <a:pt x="22360" y="224"/>
                    </a:cubicBezTo>
                    <a:cubicBezTo>
                      <a:pt x="22384" y="330"/>
                      <a:pt x="22400" y="440"/>
                      <a:pt x="22416" y="545"/>
                    </a:cubicBezTo>
                    <a:cubicBezTo>
                      <a:pt x="22439" y="695"/>
                      <a:pt x="22463" y="850"/>
                      <a:pt x="22505" y="1003"/>
                    </a:cubicBezTo>
                    <a:cubicBezTo>
                      <a:pt x="22563" y="1221"/>
                      <a:pt x="22665" y="1743"/>
                      <a:pt x="22336" y="1888"/>
                    </a:cubicBezTo>
                    <a:cubicBezTo>
                      <a:pt x="22233" y="1933"/>
                      <a:pt x="22119" y="1946"/>
                      <a:pt x="22001" y="1946"/>
                    </a:cubicBezTo>
                    <a:cubicBezTo>
                      <a:pt x="21923" y="1946"/>
                      <a:pt x="21844" y="1940"/>
                      <a:pt x="21766" y="1935"/>
                    </a:cubicBezTo>
                    <a:lnTo>
                      <a:pt x="21703" y="1930"/>
                    </a:lnTo>
                    <a:cubicBezTo>
                      <a:pt x="21576" y="1922"/>
                      <a:pt x="21451" y="1919"/>
                      <a:pt x="21326" y="1919"/>
                    </a:cubicBezTo>
                    <a:cubicBezTo>
                      <a:pt x="21172" y="1919"/>
                      <a:pt x="21018" y="1924"/>
                      <a:pt x="20858" y="1927"/>
                    </a:cubicBezTo>
                    <a:lnTo>
                      <a:pt x="20731" y="1929"/>
                    </a:lnTo>
                    <a:cubicBezTo>
                      <a:pt x="20526" y="1935"/>
                      <a:pt x="20318" y="1940"/>
                      <a:pt x="20113" y="1945"/>
                    </a:cubicBezTo>
                    <a:cubicBezTo>
                      <a:pt x="19564" y="1960"/>
                      <a:pt x="19002" y="1975"/>
                      <a:pt x="18440" y="1975"/>
                    </a:cubicBezTo>
                    <a:cubicBezTo>
                      <a:pt x="18216" y="1975"/>
                      <a:pt x="17992" y="1973"/>
                      <a:pt x="17768" y="1967"/>
                    </a:cubicBezTo>
                    <a:cubicBezTo>
                      <a:pt x="16446" y="1934"/>
                      <a:pt x="15104" y="1926"/>
                      <a:pt x="13805" y="1919"/>
                    </a:cubicBezTo>
                    <a:cubicBezTo>
                      <a:pt x="12447" y="1911"/>
                      <a:pt x="11045" y="1903"/>
                      <a:pt x="9666" y="1865"/>
                    </a:cubicBezTo>
                    <a:cubicBezTo>
                      <a:pt x="9285" y="1855"/>
                      <a:pt x="8901" y="1850"/>
                      <a:pt x="8518" y="1850"/>
                    </a:cubicBezTo>
                    <a:cubicBezTo>
                      <a:pt x="7089" y="1850"/>
                      <a:pt x="5656" y="1914"/>
                      <a:pt x="4292" y="1982"/>
                    </a:cubicBezTo>
                    <a:cubicBezTo>
                      <a:pt x="4044" y="1994"/>
                      <a:pt x="3786" y="2010"/>
                      <a:pt x="3525" y="2028"/>
                    </a:cubicBezTo>
                    <a:cubicBezTo>
                      <a:pt x="2958" y="2064"/>
                      <a:pt x="2381" y="2101"/>
                      <a:pt x="1817" y="2101"/>
                    </a:cubicBezTo>
                    <a:cubicBezTo>
                      <a:pt x="1326" y="2101"/>
                      <a:pt x="845" y="2073"/>
                      <a:pt x="390" y="1991"/>
                    </a:cubicBezTo>
                    <a:cubicBezTo>
                      <a:pt x="158" y="1950"/>
                      <a:pt x="157" y="1842"/>
                      <a:pt x="174" y="1581"/>
                    </a:cubicBezTo>
                    <a:cubicBezTo>
                      <a:pt x="176" y="1552"/>
                      <a:pt x="178" y="1522"/>
                      <a:pt x="179" y="1493"/>
                    </a:cubicBezTo>
                    <a:cubicBezTo>
                      <a:pt x="187" y="1341"/>
                      <a:pt x="201" y="1186"/>
                      <a:pt x="216" y="1035"/>
                    </a:cubicBezTo>
                    <a:cubicBezTo>
                      <a:pt x="237" y="805"/>
                      <a:pt x="260" y="567"/>
                      <a:pt x="258" y="335"/>
                    </a:cubicBezTo>
                    <a:lnTo>
                      <a:pt x="258" y="335"/>
                    </a:lnTo>
                    <a:cubicBezTo>
                      <a:pt x="396" y="340"/>
                      <a:pt x="527" y="343"/>
                      <a:pt x="653" y="343"/>
                    </a:cubicBezTo>
                    <a:cubicBezTo>
                      <a:pt x="1053" y="343"/>
                      <a:pt x="1400" y="318"/>
                      <a:pt x="1738" y="294"/>
                    </a:cubicBezTo>
                    <a:cubicBezTo>
                      <a:pt x="1836" y="288"/>
                      <a:pt x="1933" y="281"/>
                      <a:pt x="2032" y="275"/>
                    </a:cubicBezTo>
                    <a:cubicBezTo>
                      <a:pt x="2189" y="265"/>
                      <a:pt x="2346" y="261"/>
                      <a:pt x="2503" y="261"/>
                    </a:cubicBezTo>
                    <a:cubicBezTo>
                      <a:pt x="2851" y="261"/>
                      <a:pt x="3199" y="281"/>
                      <a:pt x="3539" y="301"/>
                    </a:cubicBezTo>
                    <a:cubicBezTo>
                      <a:pt x="3768" y="314"/>
                      <a:pt x="3998" y="328"/>
                      <a:pt x="4228" y="336"/>
                    </a:cubicBezTo>
                    <a:cubicBezTo>
                      <a:pt x="4514" y="345"/>
                      <a:pt x="4801" y="349"/>
                      <a:pt x="5088" y="349"/>
                    </a:cubicBezTo>
                    <a:cubicBezTo>
                      <a:pt x="5862" y="349"/>
                      <a:pt x="6638" y="320"/>
                      <a:pt x="7395" y="293"/>
                    </a:cubicBezTo>
                    <a:cubicBezTo>
                      <a:pt x="8155" y="266"/>
                      <a:pt x="8934" y="238"/>
                      <a:pt x="9709" y="238"/>
                    </a:cubicBezTo>
                    <a:cubicBezTo>
                      <a:pt x="9934" y="238"/>
                      <a:pt x="10159" y="240"/>
                      <a:pt x="10383" y="246"/>
                    </a:cubicBezTo>
                    <a:cubicBezTo>
                      <a:pt x="10742" y="255"/>
                      <a:pt x="11102" y="265"/>
                      <a:pt x="11461" y="276"/>
                    </a:cubicBezTo>
                    <a:cubicBezTo>
                      <a:pt x="12617" y="308"/>
                      <a:pt x="13796" y="341"/>
                      <a:pt x="14978" y="341"/>
                    </a:cubicBezTo>
                    <a:cubicBezTo>
                      <a:pt x="15796" y="341"/>
                      <a:pt x="16615" y="325"/>
                      <a:pt x="17429" y="282"/>
                    </a:cubicBezTo>
                    <a:cubicBezTo>
                      <a:pt x="18580" y="221"/>
                      <a:pt x="19770" y="158"/>
                      <a:pt x="20955" y="144"/>
                    </a:cubicBezTo>
                    <a:cubicBezTo>
                      <a:pt x="20992" y="144"/>
                      <a:pt x="21031" y="144"/>
                      <a:pt x="21071" y="144"/>
                    </a:cubicBezTo>
                    <a:close/>
                    <a:moveTo>
                      <a:pt x="21117" y="1"/>
                    </a:moveTo>
                    <a:cubicBezTo>
                      <a:pt x="21060" y="1"/>
                      <a:pt x="21006" y="1"/>
                      <a:pt x="20955" y="2"/>
                    </a:cubicBezTo>
                    <a:cubicBezTo>
                      <a:pt x="19767" y="15"/>
                      <a:pt x="18576" y="78"/>
                      <a:pt x="17424" y="139"/>
                    </a:cubicBezTo>
                    <a:cubicBezTo>
                      <a:pt x="16608" y="182"/>
                      <a:pt x="15788" y="198"/>
                      <a:pt x="14968" y="198"/>
                    </a:cubicBezTo>
                    <a:cubicBezTo>
                      <a:pt x="13792" y="198"/>
                      <a:pt x="12618" y="165"/>
                      <a:pt x="11468" y="132"/>
                    </a:cubicBezTo>
                    <a:cubicBezTo>
                      <a:pt x="11108" y="123"/>
                      <a:pt x="10749" y="112"/>
                      <a:pt x="10388" y="104"/>
                    </a:cubicBezTo>
                    <a:cubicBezTo>
                      <a:pt x="10158" y="98"/>
                      <a:pt x="9927" y="95"/>
                      <a:pt x="9696" y="95"/>
                    </a:cubicBezTo>
                    <a:cubicBezTo>
                      <a:pt x="8923" y="95"/>
                      <a:pt x="8148" y="124"/>
                      <a:pt x="7392" y="152"/>
                    </a:cubicBezTo>
                    <a:cubicBezTo>
                      <a:pt x="6638" y="180"/>
                      <a:pt x="5866" y="208"/>
                      <a:pt x="5096" y="208"/>
                    </a:cubicBezTo>
                    <a:cubicBezTo>
                      <a:pt x="4808" y="208"/>
                      <a:pt x="4520" y="204"/>
                      <a:pt x="4234" y="194"/>
                    </a:cubicBezTo>
                    <a:cubicBezTo>
                      <a:pt x="4005" y="186"/>
                      <a:pt x="3776" y="173"/>
                      <a:pt x="3548" y="159"/>
                    </a:cubicBezTo>
                    <a:cubicBezTo>
                      <a:pt x="3205" y="139"/>
                      <a:pt x="2852" y="118"/>
                      <a:pt x="2497" y="118"/>
                    </a:cubicBezTo>
                    <a:cubicBezTo>
                      <a:pt x="2340" y="118"/>
                      <a:pt x="2182" y="122"/>
                      <a:pt x="2024" y="132"/>
                    </a:cubicBezTo>
                    <a:cubicBezTo>
                      <a:pt x="1927" y="138"/>
                      <a:pt x="1827" y="146"/>
                      <a:pt x="1729" y="153"/>
                    </a:cubicBezTo>
                    <a:cubicBezTo>
                      <a:pt x="1392" y="177"/>
                      <a:pt x="1045" y="203"/>
                      <a:pt x="647" y="203"/>
                    </a:cubicBezTo>
                    <a:cubicBezTo>
                      <a:pt x="503" y="203"/>
                      <a:pt x="352" y="199"/>
                      <a:pt x="192" y="191"/>
                    </a:cubicBezTo>
                    <a:cubicBezTo>
                      <a:pt x="191" y="191"/>
                      <a:pt x="190" y="191"/>
                      <a:pt x="188" y="191"/>
                    </a:cubicBezTo>
                    <a:cubicBezTo>
                      <a:pt x="170" y="191"/>
                      <a:pt x="152" y="199"/>
                      <a:pt x="140" y="212"/>
                    </a:cubicBezTo>
                    <a:cubicBezTo>
                      <a:pt x="125" y="227"/>
                      <a:pt x="118" y="245"/>
                      <a:pt x="118" y="264"/>
                    </a:cubicBezTo>
                    <a:cubicBezTo>
                      <a:pt x="125" y="512"/>
                      <a:pt x="101" y="772"/>
                      <a:pt x="77" y="1021"/>
                    </a:cubicBezTo>
                    <a:cubicBezTo>
                      <a:pt x="62" y="1174"/>
                      <a:pt x="48" y="1333"/>
                      <a:pt x="39" y="1485"/>
                    </a:cubicBezTo>
                    <a:cubicBezTo>
                      <a:pt x="38" y="1515"/>
                      <a:pt x="35" y="1543"/>
                      <a:pt x="34" y="1571"/>
                    </a:cubicBezTo>
                    <a:cubicBezTo>
                      <a:pt x="18" y="1814"/>
                      <a:pt x="1" y="2062"/>
                      <a:pt x="363" y="2127"/>
                    </a:cubicBezTo>
                    <a:cubicBezTo>
                      <a:pt x="829" y="2211"/>
                      <a:pt x="1317" y="2240"/>
                      <a:pt x="1815" y="2240"/>
                    </a:cubicBezTo>
                    <a:cubicBezTo>
                      <a:pt x="2383" y="2240"/>
                      <a:pt x="2963" y="2202"/>
                      <a:pt x="3532" y="2164"/>
                    </a:cubicBezTo>
                    <a:cubicBezTo>
                      <a:pt x="3792" y="2148"/>
                      <a:pt x="4049" y="2130"/>
                      <a:pt x="4297" y="2119"/>
                    </a:cubicBezTo>
                    <a:cubicBezTo>
                      <a:pt x="5658" y="2051"/>
                      <a:pt x="7089" y="1987"/>
                      <a:pt x="8515" y="1987"/>
                    </a:cubicBezTo>
                    <a:cubicBezTo>
                      <a:pt x="8898" y="1987"/>
                      <a:pt x="9280" y="1992"/>
                      <a:pt x="9661" y="2002"/>
                    </a:cubicBezTo>
                    <a:cubicBezTo>
                      <a:pt x="11041" y="2039"/>
                      <a:pt x="12445" y="2047"/>
                      <a:pt x="13802" y="2054"/>
                    </a:cubicBezTo>
                    <a:cubicBezTo>
                      <a:pt x="15100" y="2061"/>
                      <a:pt x="16442" y="2068"/>
                      <a:pt x="17763" y="2103"/>
                    </a:cubicBezTo>
                    <a:cubicBezTo>
                      <a:pt x="17981" y="2108"/>
                      <a:pt x="18200" y="2110"/>
                      <a:pt x="18419" y="2110"/>
                    </a:cubicBezTo>
                    <a:cubicBezTo>
                      <a:pt x="18989" y="2110"/>
                      <a:pt x="19559" y="2095"/>
                      <a:pt x="20115" y="2081"/>
                    </a:cubicBezTo>
                    <a:cubicBezTo>
                      <a:pt x="20322" y="2076"/>
                      <a:pt x="20528" y="2071"/>
                      <a:pt x="20734" y="2065"/>
                    </a:cubicBezTo>
                    <a:lnTo>
                      <a:pt x="20863" y="2062"/>
                    </a:lnTo>
                    <a:cubicBezTo>
                      <a:pt x="21012" y="2059"/>
                      <a:pt x="21157" y="2055"/>
                      <a:pt x="21300" y="2055"/>
                    </a:cubicBezTo>
                    <a:cubicBezTo>
                      <a:pt x="21432" y="2055"/>
                      <a:pt x="21563" y="2058"/>
                      <a:pt x="21696" y="2066"/>
                    </a:cubicBezTo>
                    <a:lnTo>
                      <a:pt x="21758" y="2069"/>
                    </a:lnTo>
                    <a:cubicBezTo>
                      <a:pt x="21837" y="2075"/>
                      <a:pt x="21920" y="2081"/>
                      <a:pt x="22004" y="2081"/>
                    </a:cubicBezTo>
                    <a:cubicBezTo>
                      <a:pt x="22135" y="2081"/>
                      <a:pt x="22269" y="2066"/>
                      <a:pt x="22392" y="2013"/>
                    </a:cubicBezTo>
                    <a:cubicBezTo>
                      <a:pt x="22693" y="1880"/>
                      <a:pt x="22784" y="1498"/>
                      <a:pt x="22638" y="964"/>
                    </a:cubicBezTo>
                    <a:cubicBezTo>
                      <a:pt x="22600" y="819"/>
                      <a:pt x="22576" y="667"/>
                      <a:pt x="22554" y="522"/>
                    </a:cubicBezTo>
                    <a:cubicBezTo>
                      <a:pt x="22536" y="398"/>
                      <a:pt x="22515" y="269"/>
                      <a:pt x="22485" y="143"/>
                    </a:cubicBezTo>
                    <a:cubicBezTo>
                      <a:pt x="22479" y="116"/>
                      <a:pt x="22457" y="95"/>
                      <a:pt x="22430" y="92"/>
                    </a:cubicBezTo>
                    <a:cubicBezTo>
                      <a:pt x="21993" y="19"/>
                      <a:pt x="21499" y="1"/>
                      <a:pt x="21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36"/>
            <p:cNvGrpSpPr/>
            <p:nvPr/>
          </p:nvGrpSpPr>
          <p:grpSpPr>
            <a:xfrm>
              <a:off x="3850718" y="4216024"/>
              <a:ext cx="2585362" cy="607406"/>
              <a:chOff x="4972650" y="1317400"/>
              <a:chExt cx="1151250" cy="270475"/>
            </a:xfrm>
          </p:grpSpPr>
          <p:sp>
            <p:nvSpPr>
              <p:cNvPr id="2266" name="Google Shape;2266;p36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6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6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6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6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6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6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6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6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6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6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6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6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9" name="Google Shape;2279;p36"/>
            <p:cNvGrpSpPr/>
            <p:nvPr/>
          </p:nvGrpSpPr>
          <p:grpSpPr>
            <a:xfrm rot="5400000">
              <a:off x="4759677" y="2049432"/>
              <a:ext cx="545275" cy="2467372"/>
              <a:chOff x="1325375" y="1908925"/>
              <a:chExt cx="291950" cy="1321075"/>
            </a:xfrm>
          </p:grpSpPr>
          <p:sp>
            <p:nvSpPr>
              <p:cNvPr id="2280" name="Google Shape;2280;p36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6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6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6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6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6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6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6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6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6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6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6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2" name="Google Shape;2292;p36"/>
          <p:cNvGrpSpPr/>
          <p:nvPr/>
        </p:nvGrpSpPr>
        <p:grpSpPr>
          <a:xfrm>
            <a:off x="6645737" y="2402225"/>
            <a:ext cx="1519245" cy="2432809"/>
            <a:chOff x="6619593" y="1918141"/>
            <a:chExt cx="1811178" cy="2934780"/>
          </a:xfrm>
        </p:grpSpPr>
        <p:sp>
          <p:nvSpPr>
            <p:cNvPr id="2293" name="Google Shape;2293;p36"/>
            <p:cNvSpPr/>
            <p:nvPr/>
          </p:nvSpPr>
          <p:spPr>
            <a:xfrm rot="801400">
              <a:off x="7876714" y="195282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4" name="Google Shape;2294;p36"/>
            <p:cNvGrpSpPr/>
            <p:nvPr/>
          </p:nvGrpSpPr>
          <p:grpSpPr>
            <a:xfrm rot="5400000">
              <a:off x="6090604" y="3382381"/>
              <a:ext cx="2357199" cy="524427"/>
              <a:chOff x="6959925" y="2252125"/>
              <a:chExt cx="1049650" cy="233525"/>
            </a:xfrm>
          </p:grpSpPr>
          <p:sp>
            <p:nvSpPr>
              <p:cNvPr id="2295" name="Google Shape;2295;p36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6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6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6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6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6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6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6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6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304;p36"/>
            <p:cNvGrpSpPr/>
            <p:nvPr/>
          </p:nvGrpSpPr>
          <p:grpSpPr>
            <a:xfrm rot="5400000">
              <a:off x="5692147" y="3508434"/>
              <a:ext cx="2242275" cy="387383"/>
              <a:chOff x="5091325" y="2409550"/>
              <a:chExt cx="998475" cy="172500"/>
            </a:xfrm>
          </p:grpSpPr>
          <p:sp>
            <p:nvSpPr>
              <p:cNvPr id="2305" name="Google Shape;2305;p36"/>
              <p:cNvSpPr/>
              <p:nvPr/>
            </p:nvSpPr>
            <p:spPr>
              <a:xfrm>
                <a:off x="5091325" y="2409550"/>
                <a:ext cx="99847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6900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6"/>
                    </a:cubicBezTo>
                    <a:lnTo>
                      <a:pt x="0" y="1028"/>
                    </a:lnTo>
                    <a:cubicBezTo>
                      <a:pt x="0" y="1138"/>
                      <a:pt x="87" y="1224"/>
                      <a:pt x="196" y="1224"/>
                    </a:cubicBezTo>
                    <a:lnTo>
                      <a:pt x="39744" y="1224"/>
                    </a:lnTo>
                    <a:cubicBezTo>
                      <a:pt x="39852" y="1224"/>
                      <a:pt x="39939" y="1138"/>
                      <a:pt x="39939" y="1028"/>
                    </a:cubicBezTo>
                    <a:lnTo>
                      <a:pt x="39939" y="196"/>
                    </a:lnTo>
                    <a:cubicBezTo>
                      <a:pt x="39939" y="89"/>
                      <a:pt x="39852" y="1"/>
                      <a:pt x="39744" y="1"/>
                    </a:cubicBezTo>
                    <a:close/>
                    <a:moveTo>
                      <a:pt x="196" y="5676"/>
                    </a:moveTo>
                    <a:cubicBezTo>
                      <a:pt x="87" y="5676"/>
                      <a:pt x="0" y="5763"/>
                      <a:pt x="0" y="5872"/>
                    </a:cubicBezTo>
                    <a:lnTo>
                      <a:pt x="0" y="6705"/>
                    </a:lnTo>
                    <a:cubicBezTo>
                      <a:pt x="0" y="6813"/>
                      <a:pt x="87" y="6899"/>
                      <a:pt x="196" y="6899"/>
                    </a:cubicBezTo>
                    <a:lnTo>
                      <a:pt x="39744" y="6899"/>
                    </a:lnTo>
                    <a:cubicBezTo>
                      <a:pt x="39852" y="6899"/>
                      <a:pt x="39939" y="6813"/>
                      <a:pt x="39939" y="6705"/>
                    </a:cubicBezTo>
                    <a:lnTo>
                      <a:pt x="39939" y="5872"/>
                    </a:lnTo>
                    <a:cubicBezTo>
                      <a:pt x="39939" y="5763"/>
                      <a:pt x="39852" y="5676"/>
                      <a:pt x="39744" y="56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6"/>
              <p:cNvSpPr/>
              <p:nvPr/>
            </p:nvSpPr>
            <p:spPr>
              <a:xfrm>
                <a:off x="5091325" y="2430375"/>
                <a:ext cx="998475" cy="13085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5234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5"/>
                      <a:pt x="87" y="391"/>
                      <a:pt x="196" y="391"/>
                    </a:cubicBezTo>
                    <a:lnTo>
                      <a:pt x="39744" y="391"/>
                    </a:lnTo>
                    <a:cubicBezTo>
                      <a:pt x="39852" y="391"/>
                      <a:pt x="39939" y="305"/>
                      <a:pt x="39939" y="195"/>
                    </a:cubicBezTo>
                    <a:cubicBezTo>
                      <a:pt x="39939" y="87"/>
                      <a:pt x="39852" y="1"/>
                      <a:pt x="39744" y="1"/>
                    </a:cubicBezTo>
                    <a:close/>
                    <a:moveTo>
                      <a:pt x="196" y="4843"/>
                    </a:moveTo>
                    <a:cubicBezTo>
                      <a:pt x="87" y="4843"/>
                      <a:pt x="0" y="4930"/>
                      <a:pt x="0" y="5039"/>
                    </a:cubicBezTo>
                    <a:cubicBezTo>
                      <a:pt x="0" y="5147"/>
                      <a:pt x="87" y="5233"/>
                      <a:pt x="196" y="5233"/>
                    </a:cubicBezTo>
                    <a:lnTo>
                      <a:pt x="39744" y="5233"/>
                    </a:lnTo>
                    <a:cubicBezTo>
                      <a:pt x="39852" y="5233"/>
                      <a:pt x="39939" y="5147"/>
                      <a:pt x="39939" y="5039"/>
                    </a:cubicBezTo>
                    <a:cubicBezTo>
                      <a:pt x="39939" y="4930"/>
                      <a:pt x="39852" y="4843"/>
                      <a:pt x="39744" y="4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6"/>
              <p:cNvSpPr/>
              <p:nvPr/>
            </p:nvSpPr>
            <p:spPr>
              <a:xfrm>
                <a:off x="5108575" y="2440175"/>
                <a:ext cx="963975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4450" extrusionOk="0">
                    <a:moveTo>
                      <a:pt x="1" y="0"/>
                    </a:moveTo>
                    <a:lnTo>
                      <a:pt x="1" y="4450"/>
                    </a:lnTo>
                    <a:lnTo>
                      <a:pt x="38558" y="4450"/>
                    </a:lnTo>
                    <a:lnTo>
                      <a:pt x="385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6"/>
              <p:cNvSpPr/>
              <p:nvPr/>
            </p:nvSpPr>
            <p:spPr>
              <a:xfrm>
                <a:off x="5108575" y="2457900"/>
                <a:ext cx="963975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3033" extrusionOk="0">
                    <a:moveTo>
                      <a:pt x="1" y="0"/>
                    </a:moveTo>
                    <a:lnTo>
                      <a:pt x="1" y="474"/>
                    </a:lnTo>
                    <a:lnTo>
                      <a:pt x="38558" y="474"/>
                    </a:lnTo>
                    <a:lnTo>
                      <a:pt x="38558" y="0"/>
                    </a:lnTo>
                    <a:close/>
                    <a:moveTo>
                      <a:pt x="1" y="1279"/>
                    </a:moveTo>
                    <a:lnTo>
                      <a:pt x="1" y="1752"/>
                    </a:lnTo>
                    <a:lnTo>
                      <a:pt x="38558" y="1752"/>
                    </a:lnTo>
                    <a:lnTo>
                      <a:pt x="38558" y="1279"/>
                    </a:lnTo>
                    <a:close/>
                    <a:moveTo>
                      <a:pt x="1" y="2558"/>
                    </a:moveTo>
                    <a:lnTo>
                      <a:pt x="1" y="3033"/>
                    </a:lnTo>
                    <a:lnTo>
                      <a:pt x="38558" y="3033"/>
                    </a:lnTo>
                    <a:lnTo>
                      <a:pt x="38558" y="2558"/>
                    </a:ln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9" name="Google Shape;2309;p36"/>
            <p:cNvGrpSpPr/>
            <p:nvPr/>
          </p:nvGrpSpPr>
          <p:grpSpPr>
            <a:xfrm rot="10265910">
              <a:off x="7693356" y="2688019"/>
              <a:ext cx="545367" cy="2135569"/>
              <a:chOff x="1877900" y="2091175"/>
              <a:chExt cx="292000" cy="1143425"/>
            </a:xfrm>
          </p:grpSpPr>
          <p:sp>
            <p:nvSpPr>
              <p:cNvPr id="2310" name="Google Shape;2310;p36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6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6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6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6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6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6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6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6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6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6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6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" name="Google Shape;2246;p36"/>
          <p:cNvSpPr txBox="1">
            <a:spLocks/>
          </p:cNvSpPr>
          <p:nvPr/>
        </p:nvSpPr>
        <p:spPr>
          <a:xfrm>
            <a:off x="715691" y="2953660"/>
            <a:ext cx="3182338" cy="8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Дипломен</a:t>
            </a:r>
            <a:r>
              <a:rPr lang="ru-RU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проект – </a:t>
            </a:r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Държавен</a:t>
            </a:r>
            <a:r>
              <a:rPr lang="ru-RU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зрелостен</a:t>
            </a:r>
            <a:r>
              <a:rPr lang="ru-RU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изпит</a:t>
            </a:r>
            <a:endParaRPr lang="ru-RU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  <a:sym typeface="Hepta Slab Medium"/>
              </a:rPr>
              <a:t>Тема на проекта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2327" name="Google Shape;2327;p37"/>
          <p:cNvSpPr txBox="1">
            <a:spLocks noGrp="1"/>
          </p:cNvSpPr>
          <p:nvPr>
            <p:ph type="body" idx="1"/>
          </p:nvPr>
        </p:nvSpPr>
        <p:spPr>
          <a:xfrm>
            <a:off x="719999" y="1046245"/>
            <a:ext cx="7814401" cy="360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Проектът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има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за цел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разработването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приложение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 управление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книгохранилище,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включва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четири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функционалности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>
              <a:buNone/>
            </a:pP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Книжен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нвентар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Поддържа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информация за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всички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книги – заглавие, </a:t>
            </a:r>
            <a:r>
              <a:rPr lang="bg-BG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автор, жанр, описание</a:t>
            </a:r>
            <a:r>
              <a:rPr lang="en-US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други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характеристики.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добавяне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редактиране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преглед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изтриване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на книги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Управление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наемателите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Позволява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преглед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регистрираните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наематели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връзка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тях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Управление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Поддържа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информация 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всички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тяхната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начална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дата,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крайна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дата, дата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връщане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статус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наемател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наетата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книга.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Генериране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тчети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Генерират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PDF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справки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месечния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отчет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наемите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  <a:sym typeface="Hepta Slab Medium"/>
              </a:rPr>
              <a:t>Актуалност на темата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999" y="1412033"/>
            <a:ext cx="7204801" cy="231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Ефективност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в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управлението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: В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днешно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време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е важно </a:t>
            </a:r>
            <a:r>
              <a:rPr lang="bg-BG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системите за управление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да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поддържат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точна информация.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Приложението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улеснява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контрола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върху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инвентара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намалява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риска от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човешки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грешки.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  <a:sym typeface="Catamaran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Автоматизация 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процесите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Системата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позволява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лесно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създаване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проследяване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на книги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наеми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като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спестява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време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повишава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производителността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администраторите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Проблем и предложено решение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7" name="Google Shape;2327;p37"/>
          <p:cNvSpPr txBox="1">
            <a:spLocks/>
          </p:cNvSpPr>
          <p:nvPr/>
        </p:nvSpPr>
        <p:spPr>
          <a:xfrm>
            <a:off x="719999" y="1450570"/>
            <a:ext cx="7810225" cy="343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Проблем: Много библиотеки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учебни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заведения все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още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използват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ръчни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методи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или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електронни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таблици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следене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инвентара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което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води до грешки,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липса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актуална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информация и затруднено управление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книжен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инвентар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наеми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</a:p>
          <a:p>
            <a:pPr marL="0" indent="0">
              <a:lnSpc>
                <a:spcPct val="150000"/>
              </a:lnSpc>
              <a:buFont typeface="Arial"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 marL="0" indent="0">
              <a:lnSpc>
                <a:spcPct val="150000"/>
              </a:lnSpc>
              <a:buFont typeface="Arial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Предложено решение: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Разработване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уеб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приложение,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което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автоматизира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управлението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книги,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наематели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наеми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като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осигурява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лесен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достъп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до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актуални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данни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отчети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Това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ще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повиши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ефективността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работата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ще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улесни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администраторите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ежедневието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им.</a:t>
            </a:r>
          </a:p>
        </p:txBody>
      </p:sp>
    </p:spTree>
    <p:extLst>
      <p:ext uri="{BB962C8B-B14F-4D97-AF65-F5344CB8AC3E}">
        <p14:creationId xmlns:p14="http://schemas.microsoft.com/office/powerpoint/2010/main" val="135082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26;p37"/>
          <p:cNvSpPr txBox="1">
            <a:spLocks/>
          </p:cNvSpPr>
          <p:nvPr/>
        </p:nvSpPr>
        <p:spPr>
          <a:xfrm>
            <a:off x="719999" y="320617"/>
            <a:ext cx="7795740" cy="74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 Medium"/>
              <a:buNone/>
              <a:defRPr sz="5000" b="0" i="0" u="none" strike="noStrike" cap="none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r>
              <a:rPr lang="bg-BG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Използвани технологии</a:t>
            </a:r>
            <a:endParaRPr lang="bg-BG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File:Bootstrap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59" y="1402467"/>
            <a:ext cx="1511372" cy="12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ogo C sharp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45" y="1402467"/>
            <a:ext cx="1114618" cy="1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.NET logo.sv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75" y="1402467"/>
            <a:ext cx="1293666" cy="12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3C HTML5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8"/>
          <a:stretch/>
        </p:blipFill>
        <p:spPr bwMode="auto">
          <a:xfrm>
            <a:off x="2874876" y="3053951"/>
            <a:ext cx="1517014" cy="125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CSS3 logo and wordmark.svg - Wikipedi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1"/>
          <a:stretch/>
        </p:blipFill>
        <p:spPr bwMode="auto">
          <a:xfrm>
            <a:off x="5057454" y="2988969"/>
            <a:ext cx="1124341" cy="132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QuestPDF/QuestPDF: QuestPDF is a modern open-source .NET library  for PDF document generation. Offering comprehensive layout engine powered  by concise and discoverable C# Fluent API. Easily generate PDF reports,  invoices, exports,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60" y="3042998"/>
            <a:ext cx="1239171" cy="123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JavaScript – Уикипедия">
            <a:extLst>
              <a:ext uri="{FF2B5EF4-FFF2-40B4-BE49-F238E27FC236}">
                <a16:creationId xmlns:a16="http://schemas.microsoft.com/office/drawing/2014/main" id="{929062E4-BD79-B9A6-0190-42E6B85A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8" y="3042998"/>
            <a:ext cx="1270753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rting to Entity Framework Core - CodeOpin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05" y="1413727"/>
            <a:ext cx="1293666" cy="12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1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Сравнение с други приложения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999" y="1219200"/>
            <a:ext cx="7204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Съществуват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утвърдени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системи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като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Koha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Ex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Libris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Alma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които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предлагат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богати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възможности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управление на </a:t>
            </a:r>
            <a:r>
              <a:rPr lang="bg-BG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книгохранилищни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ресурси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.</a:t>
            </a:r>
          </a:p>
          <a:p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Koha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е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безплатен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софтуер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 с отворен код, но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изисква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сложна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инсталация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има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остарял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интерфейс.</a:t>
            </a:r>
          </a:p>
          <a:p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Ex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Libris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Alma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мощ</a:t>
            </a:r>
            <a:r>
              <a:rPr lang="bg-BG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ен</a:t>
            </a:r>
            <a:r>
              <a:rPr lang="bg-BG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софтуер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но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скъп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насочен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основно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към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университетски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библиотеки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.</a:t>
            </a:r>
          </a:p>
          <a:p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Нашето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приложение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е: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П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о-леко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бързо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лесно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използване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особени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от малки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бизнеси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Има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модерен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потребителски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интерфейс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Гъвкаво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лесно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разширяване</a:t>
            </a:r>
            <a:endParaRPr lang="ru-RU" dirty="0" smtClean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Възможност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работа с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български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език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</p:txBody>
      </p:sp>
      <p:pic>
        <p:nvPicPr>
          <p:cNvPr id="1026" name="Picture 2" descr="Koha - Equinox Open Library Initi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649" y="3673061"/>
            <a:ext cx="1674131" cy="4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 Resources - Ex Libris Knowledge 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08" y="3492716"/>
            <a:ext cx="1417929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07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Бъдещи идеи и възможности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7" name="Google Shape;2327;p37"/>
          <p:cNvSpPr txBox="1">
            <a:spLocks/>
          </p:cNvSpPr>
          <p:nvPr/>
        </p:nvSpPr>
        <p:spPr>
          <a:xfrm>
            <a:off x="719999" y="1450570"/>
            <a:ext cx="7810225" cy="241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Добавяне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баркод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скенер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: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Интегриране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функция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сканиране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книги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баркод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по-бързо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добавяне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търсене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системата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Известия по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имейл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предстоящи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крайни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срокове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: Автоматично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уведомяване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при</a:t>
            </a:r>
            <a:r>
              <a:rPr lang="bg-BG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близост до краен срок на наем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Мобилна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версия: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Създаване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мобилно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приложение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по-лесен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достъп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системата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движение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99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39"/>
          <p:cNvSpPr/>
          <p:nvPr/>
        </p:nvSpPr>
        <p:spPr>
          <a:xfrm>
            <a:off x="3797725" y="4737950"/>
            <a:ext cx="485461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39"/>
          <p:cNvSpPr txBox="1">
            <a:spLocks noGrp="1"/>
          </p:cNvSpPr>
          <p:nvPr>
            <p:ph type="title"/>
          </p:nvPr>
        </p:nvSpPr>
        <p:spPr>
          <a:xfrm>
            <a:off x="728755" y="896257"/>
            <a:ext cx="3408600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Демо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355" name="Google Shape;2355;p39"/>
          <p:cNvGrpSpPr/>
          <p:nvPr/>
        </p:nvGrpSpPr>
        <p:grpSpPr>
          <a:xfrm>
            <a:off x="5877974" y="2017691"/>
            <a:ext cx="2536070" cy="2803405"/>
            <a:chOff x="5877974" y="2017691"/>
            <a:chExt cx="2536070" cy="2803405"/>
          </a:xfrm>
        </p:grpSpPr>
        <p:sp>
          <p:nvSpPr>
            <p:cNvPr id="2356" name="Google Shape;2356;p39"/>
            <p:cNvSpPr/>
            <p:nvPr/>
          </p:nvSpPr>
          <p:spPr>
            <a:xfrm rot="801400">
              <a:off x="7673864" y="205237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7" name="Google Shape;2357;p39"/>
            <p:cNvGrpSpPr/>
            <p:nvPr/>
          </p:nvGrpSpPr>
          <p:grpSpPr>
            <a:xfrm rot="5400000">
              <a:off x="6765529" y="3247574"/>
              <a:ext cx="685966" cy="2461077"/>
              <a:chOff x="2412300" y="1908900"/>
              <a:chExt cx="368225" cy="1321100"/>
            </a:xfrm>
          </p:grpSpPr>
          <p:sp>
            <p:nvSpPr>
              <p:cNvPr id="2358" name="Google Shape;2358;p39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9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9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9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9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9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9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9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9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9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9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9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9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39"/>
            <p:cNvGrpSpPr/>
            <p:nvPr/>
          </p:nvGrpSpPr>
          <p:grpSpPr>
            <a:xfrm rot="5400000">
              <a:off x="7067586" y="2788661"/>
              <a:ext cx="328988" cy="2363927"/>
              <a:chOff x="3010050" y="1961050"/>
              <a:chExt cx="176600" cy="1268950"/>
            </a:xfrm>
          </p:grpSpPr>
          <p:sp>
            <p:nvSpPr>
              <p:cNvPr id="2372" name="Google Shape;2372;p39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9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9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9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9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9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9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9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9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9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39"/>
            <p:cNvGrpSpPr/>
            <p:nvPr/>
          </p:nvGrpSpPr>
          <p:grpSpPr>
            <a:xfrm>
              <a:off x="6169905" y="2892751"/>
              <a:ext cx="2058020" cy="548240"/>
              <a:chOff x="6959925" y="3849675"/>
              <a:chExt cx="918800" cy="244750"/>
            </a:xfrm>
          </p:grpSpPr>
          <p:sp>
            <p:nvSpPr>
              <p:cNvPr id="2386" name="Google Shape;2386;p39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9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9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9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9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9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9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9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9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39"/>
            <p:cNvGrpSpPr/>
            <p:nvPr/>
          </p:nvGrpSpPr>
          <p:grpSpPr>
            <a:xfrm>
              <a:off x="6246618" y="3440995"/>
              <a:ext cx="1963384" cy="378392"/>
              <a:chOff x="6962375" y="1840000"/>
              <a:chExt cx="876550" cy="168925"/>
            </a:xfrm>
          </p:grpSpPr>
          <p:sp>
            <p:nvSpPr>
              <p:cNvPr id="2396" name="Google Shape;2396;p39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9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9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9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9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9"/>
          <p:cNvGrpSpPr/>
          <p:nvPr/>
        </p:nvGrpSpPr>
        <p:grpSpPr>
          <a:xfrm>
            <a:off x="3529974" y="1995248"/>
            <a:ext cx="2236221" cy="2825858"/>
            <a:chOff x="3529974" y="1995248"/>
            <a:chExt cx="2236221" cy="2825858"/>
          </a:xfrm>
        </p:grpSpPr>
        <p:sp>
          <p:nvSpPr>
            <p:cNvPr id="2402" name="Google Shape;2402;p39"/>
            <p:cNvSpPr/>
            <p:nvPr/>
          </p:nvSpPr>
          <p:spPr>
            <a:xfrm rot="-1302658" flipH="1">
              <a:off x="3721149" y="3372121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9"/>
            <p:cNvGrpSpPr/>
            <p:nvPr/>
          </p:nvGrpSpPr>
          <p:grpSpPr>
            <a:xfrm rot="5400000">
              <a:off x="4573722" y="3628632"/>
              <a:ext cx="2078795" cy="306152"/>
              <a:chOff x="5178325" y="1049075"/>
              <a:chExt cx="928075" cy="136675"/>
            </a:xfrm>
          </p:grpSpPr>
          <p:sp>
            <p:nvSpPr>
              <p:cNvPr id="2404" name="Google Shape;2404;p39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9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9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9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9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9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39"/>
            <p:cNvGrpSpPr/>
            <p:nvPr/>
          </p:nvGrpSpPr>
          <p:grpSpPr>
            <a:xfrm rot="-10378015">
              <a:off x="4210037" y="2336012"/>
              <a:ext cx="543925" cy="2461053"/>
              <a:chOff x="3416200" y="1908925"/>
              <a:chExt cx="291975" cy="1321075"/>
            </a:xfrm>
          </p:grpSpPr>
          <p:sp>
            <p:nvSpPr>
              <p:cNvPr id="2411" name="Google Shape;2411;p39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9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9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9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9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9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9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9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9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9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9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9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9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9"/>
            <p:cNvGrpSpPr/>
            <p:nvPr/>
          </p:nvGrpSpPr>
          <p:grpSpPr>
            <a:xfrm rot="5400000">
              <a:off x="3856779" y="3399545"/>
              <a:ext cx="2469826" cy="373296"/>
              <a:chOff x="6899900" y="3128900"/>
              <a:chExt cx="1102650" cy="166650"/>
            </a:xfrm>
          </p:grpSpPr>
          <p:sp>
            <p:nvSpPr>
              <p:cNvPr id="2425" name="Google Shape;2425;p39"/>
              <p:cNvSpPr/>
              <p:nvPr/>
            </p:nvSpPr>
            <p:spPr>
              <a:xfrm>
                <a:off x="6899900" y="3129650"/>
                <a:ext cx="110265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4106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44106" y="6636"/>
                    </a:lnTo>
                    <a:lnTo>
                      <a:pt x="441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9"/>
              <p:cNvSpPr/>
              <p:nvPr/>
            </p:nvSpPr>
            <p:spPr>
              <a:xfrm>
                <a:off x="7825950" y="3129650"/>
                <a:ext cx="1766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6636" extrusionOk="0">
                    <a:moveTo>
                      <a:pt x="0" y="0"/>
                    </a:moveTo>
                    <a:lnTo>
                      <a:pt x="0" y="6636"/>
                    </a:lnTo>
                    <a:lnTo>
                      <a:pt x="7064" y="6636"/>
                    </a:lnTo>
                    <a:lnTo>
                      <a:pt x="70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9"/>
              <p:cNvSpPr/>
              <p:nvPr/>
            </p:nvSpPr>
            <p:spPr>
              <a:xfrm>
                <a:off x="6899900" y="3129650"/>
                <a:ext cx="89175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3567" y="6636"/>
                    </a:lnTo>
                    <a:lnTo>
                      <a:pt x="35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9"/>
              <p:cNvSpPr/>
              <p:nvPr/>
            </p:nvSpPr>
            <p:spPr>
              <a:xfrm>
                <a:off x="7688400" y="3128900"/>
                <a:ext cx="938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665" extrusionOk="0">
                    <a:moveTo>
                      <a:pt x="0" y="0"/>
                    </a:moveTo>
                    <a:lnTo>
                      <a:pt x="0" y="6665"/>
                    </a:lnTo>
                    <a:lnTo>
                      <a:pt x="3751" y="6665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9"/>
              <p:cNvSpPr/>
              <p:nvPr/>
            </p:nvSpPr>
            <p:spPr>
              <a:xfrm>
                <a:off x="7698450" y="3128900"/>
                <a:ext cx="739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6666" extrusionOk="0">
                    <a:moveTo>
                      <a:pt x="852" y="0"/>
                    </a:moveTo>
                    <a:lnTo>
                      <a:pt x="852" y="6665"/>
                    </a:lnTo>
                    <a:lnTo>
                      <a:pt x="1253" y="6665"/>
                    </a:lnTo>
                    <a:lnTo>
                      <a:pt x="1253" y="0"/>
                    </a:lnTo>
                    <a:close/>
                    <a:moveTo>
                      <a:pt x="1705" y="0"/>
                    </a:moveTo>
                    <a:lnTo>
                      <a:pt x="1705" y="6665"/>
                    </a:lnTo>
                    <a:lnTo>
                      <a:pt x="2107" y="6665"/>
                    </a:lnTo>
                    <a:lnTo>
                      <a:pt x="2107" y="0"/>
                    </a:lnTo>
                    <a:close/>
                    <a:moveTo>
                      <a:pt x="2557" y="0"/>
                    </a:moveTo>
                    <a:lnTo>
                      <a:pt x="2557" y="6665"/>
                    </a:lnTo>
                    <a:lnTo>
                      <a:pt x="2958" y="6665"/>
                    </a:lnTo>
                    <a:lnTo>
                      <a:pt x="2958" y="0"/>
                    </a:lnTo>
                    <a:close/>
                    <a:moveTo>
                      <a:pt x="1" y="1"/>
                    </a:moveTo>
                    <a:lnTo>
                      <a:pt x="1" y="6666"/>
                    </a:lnTo>
                    <a:lnTo>
                      <a:pt x="402" y="6666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9"/>
              <p:cNvSpPr/>
              <p:nvPr/>
            </p:nvSpPr>
            <p:spPr>
              <a:xfrm>
                <a:off x="7180500" y="3158600"/>
                <a:ext cx="440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4160" extrusionOk="0">
                    <a:moveTo>
                      <a:pt x="1098" y="1"/>
                    </a:moveTo>
                    <a:cubicBezTo>
                      <a:pt x="492" y="1"/>
                      <a:pt x="1" y="494"/>
                      <a:pt x="1" y="1100"/>
                    </a:cubicBezTo>
                    <a:lnTo>
                      <a:pt x="1" y="3060"/>
                    </a:lnTo>
                    <a:cubicBezTo>
                      <a:pt x="1" y="3667"/>
                      <a:pt x="493" y="4159"/>
                      <a:pt x="1098" y="4159"/>
                    </a:cubicBezTo>
                    <a:lnTo>
                      <a:pt x="16512" y="4159"/>
                    </a:lnTo>
                    <a:cubicBezTo>
                      <a:pt x="17119" y="4159"/>
                      <a:pt x="17611" y="3665"/>
                      <a:pt x="17611" y="3060"/>
                    </a:cubicBezTo>
                    <a:lnTo>
                      <a:pt x="17611" y="1100"/>
                    </a:lnTo>
                    <a:cubicBezTo>
                      <a:pt x="17611" y="1048"/>
                      <a:pt x="17607" y="996"/>
                      <a:pt x="17599" y="946"/>
                    </a:cubicBezTo>
                    <a:cubicBezTo>
                      <a:pt x="17526" y="412"/>
                      <a:pt x="17067" y="1"/>
                      <a:pt x="16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9"/>
              <p:cNvSpPr/>
              <p:nvPr/>
            </p:nvSpPr>
            <p:spPr>
              <a:xfrm>
                <a:off x="7180550" y="3158600"/>
                <a:ext cx="4402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4160" extrusionOk="0">
                    <a:moveTo>
                      <a:pt x="1097" y="1"/>
                    </a:moveTo>
                    <a:cubicBezTo>
                      <a:pt x="491" y="1"/>
                      <a:pt x="0" y="494"/>
                      <a:pt x="0" y="1100"/>
                    </a:cubicBezTo>
                    <a:lnTo>
                      <a:pt x="0" y="1787"/>
                    </a:lnTo>
                    <a:cubicBezTo>
                      <a:pt x="886" y="1904"/>
                      <a:pt x="1759" y="2418"/>
                      <a:pt x="2405" y="3001"/>
                    </a:cubicBezTo>
                    <a:cubicBezTo>
                      <a:pt x="2811" y="3364"/>
                      <a:pt x="3081" y="3823"/>
                      <a:pt x="3519" y="4157"/>
                    </a:cubicBezTo>
                    <a:lnTo>
                      <a:pt x="6841" y="4157"/>
                    </a:lnTo>
                    <a:cubicBezTo>
                      <a:pt x="6448" y="4034"/>
                      <a:pt x="6028" y="3962"/>
                      <a:pt x="5659" y="3841"/>
                    </a:cubicBezTo>
                    <a:cubicBezTo>
                      <a:pt x="4856" y="3578"/>
                      <a:pt x="3979" y="3184"/>
                      <a:pt x="3364" y="2592"/>
                    </a:cubicBezTo>
                    <a:cubicBezTo>
                      <a:pt x="2666" y="1919"/>
                      <a:pt x="2429" y="941"/>
                      <a:pt x="2568" y="1"/>
                    </a:cubicBezTo>
                    <a:close/>
                    <a:moveTo>
                      <a:pt x="14123" y="1"/>
                    </a:moveTo>
                    <a:cubicBezTo>
                      <a:pt x="13748" y="325"/>
                      <a:pt x="13357" y="621"/>
                      <a:pt x="12979" y="945"/>
                    </a:cubicBezTo>
                    <a:cubicBezTo>
                      <a:pt x="12724" y="1162"/>
                      <a:pt x="12284" y="1469"/>
                      <a:pt x="12155" y="1795"/>
                    </a:cubicBezTo>
                    <a:cubicBezTo>
                      <a:pt x="11990" y="2205"/>
                      <a:pt x="12307" y="2378"/>
                      <a:pt x="12606" y="2561"/>
                    </a:cubicBezTo>
                    <a:cubicBezTo>
                      <a:pt x="13240" y="2948"/>
                      <a:pt x="13914" y="3275"/>
                      <a:pt x="14191" y="4015"/>
                    </a:cubicBezTo>
                    <a:cubicBezTo>
                      <a:pt x="14209" y="4063"/>
                      <a:pt x="14222" y="4111"/>
                      <a:pt x="14234" y="4157"/>
                    </a:cubicBezTo>
                    <a:lnTo>
                      <a:pt x="16510" y="4157"/>
                    </a:lnTo>
                    <a:cubicBezTo>
                      <a:pt x="17115" y="4157"/>
                      <a:pt x="17609" y="3665"/>
                      <a:pt x="17609" y="3059"/>
                    </a:cubicBezTo>
                    <a:lnTo>
                      <a:pt x="17609" y="2659"/>
                    </a:lnTo>
                    <a:cubicBezTo>
                      <a:pt x="17022" y="2587"/>
                      <a:pt x="16365" y="2609"/>
                      <a:pt x="15862" y="2487"/>
                    </a:cubicBezTo>
                    <a:cubicBezTo>
                      <a:pt x="15414" y="2379"/>
                      <a:pt x="14740" y="2172"/>
                      <a:pt x="15098" y="1633"/>
                    </a:cubicBezTo>
                    <a:cubicBezTo>
                      <a:pt x="15433" y="1131"/>
                      <a:pt x="16367" y="865"/>
                      <a:pt x="16952" y="865"/>
                    </a:cubicBezTo>
                    <a:cubicBezTo>
                      <a:pt x="16968" y="865"/>
                      <a:pt x="16983" y="866"/>
                      <a:pt x="16999" y="866"/>
                    </a:cubicBezTo>
                    <a:cubicBezTo>
                      <a:pt x="17188" y="871"/>
                      <a:pt x="17389" y="902"/>
                      <a:pt x="17598" y="946"/>
                    </a:cubicBezTo>
                    <a:cubicBezTo>
                      <a:pt x="17524" y="412"/>
                      <a:pt x="17065" y="1"/>
                      <a:pt x="16510" y="1"/>
                    </a:cubicBezTo>
                    <a:close/>
                    <a:moveTo>
                      <a:pt x="5381" y="1"/>
                    </a:moveTo>
                    <a:cubicBezTo>
                      <a:pt x="5416" y="304"/>
                      <a:pt x="5448" y="593"/>
                      <a:pt x="5508" y="828"/>
                    </a:cubicBezTo>
                    <a:cubicBezTo>
                      <a:pt x="5658" y="1418"/>
                      <a:pt x="5828" y="1901"/>
                      <a:pt x="6314" y="2311"/>
                    </a:cubicBezTo>
                    <a:cubicBezTo>
                      <a:pt x="6963" y="2860"/>
                      <a:pt x="7816" y="2974"/>
                      <a:pt x="8529" y="3408"/>
                    </a:cubicBezTo>
                    <a:cubicBezTo>
                      <a:pt x="8879" y="3621"/>
                      <a:pt x="9137" y="3855"/>
                      <a:pt x="9310" y="4159"/>
                    </a:cubicBezTo>
                    <a:lnTo>
                      <a:pt x="11710" y="4159"/>
                    </a:lnTo>
                    <a:cubicBezTo>
                      <a:pt x="11370" y="3802"/>
                      <a:pt x="10844" y="3549"/>
                      <a:pt x="10472" y="3363"/>
                    </a:cubicBezTo>
                    <a:cubicBezTo>
                      <a:pt x="9784" y="3017"/>
                      <a:pt x="8654" y="2567"/>
                      <a:pt x="9464" y="1733"/>
                    </a:cubicBezTo>
                    <a:cubicBezTo>
                      <a:pt x="10052" y="1128"/>
                      <a:pt x="10905" y="702"/>
                      <a:pt x="11364" y="1"/>
                    </a:cubicBezTo>
                    <a:lnTo>
                      <a:pt x="9722" y="1"/>
                    </a:lnTo>
                    <a:cubicBezTo>
                      <a:pt x="9839" y="582"/>
                      <a:pt x="9718" y="1208"/>
                      <a:pt x="9102" y="1358"/>
                    </a:cubicBezTo>
                    <a:cubicBezTo>
                      <a:pt x="8998" y="1383"/>
                      <a:pt x="8889" y="1394"/>
                      <a:pt x="8778" y="1394"/>
                    </a:cubicBezTo>
                    <a:cubicBezTo>
                      <a:pt x="8454" y="1394"/>
                      <a:pt x="8115" y="1301"/>
                      <a:pt x="7830" y="1193"/>
                    </a:cubicBezTo>
                    <a:cubicBezTo>
                      <a:pt x="7287" y="986"/>
                      <a:pt x="6892" y="793"/>
                      <a:pt x="6978" y="191"/>
                    </a:cubicBezTo>
                    <a:cubicBezTo>
                      <a:pt x="6988" y="125"/>
                      <a:pt x="6998" y="63"/>
                      <a:pt x="7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9"/>
              <p:cNvSpPr/>
              <p:nvPr/>
            </p:nvSpPr>
            <p:spPr>
              <a:xfrm>
                <a:off x="6922475" y="3139725"/>
                <a:ext cx="416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30" extrusionOk="0">
                    <a:moveTo>
                      <a:pt x="832" y="1"/>
                    </a:moveTo>
                    <a:lnTo>
                      <a:pt x="1" y="832"/>
                    </a:lnTo>
                    <a:lnTo>
                      <a:pt x="832" y="1664"/>
                    </a:lnTo>
                    <a:lnTo>
                      <a:pt x="1664" y="832"/>
                    </a:lnTo>
                    <a:lnTo>
                      <a:pt x="832" y="1"/>
                    </a:lnTo>
                    <a:close/>
                    <a:moveTo>
                      <a:pt x="832" y="2085"/>
                    </a:moveTo>
                    <a:lnTo>
                      <a:pt x="1" y="2916"/>
                    </a:lnTo>
                    <a:lnTo>
                      <a:pt x="832" y="3748"/>
                    </a:lnTo>
                    <a:lnTo>
                      <a:pt x="1664" y="2916"/>
                    </a:lnTo>
                    <a:lnTo>
                      <a:pt x="832" y="2085"/>
                    </a:lnTo>
                    <a:close/>
                    <a:moveTo>
                      <a:pt x="832" y="4167"/>
                    </a:moveTo>
                    <a:lnTo>
                      <a:pt x="1" y="4998"/>
                    </a:lnTo>
                    <a:lnTo>
                      <a:pt x="832" y="5830"/>
                    </a:lnTo>
                    <a:lnTo>
                      <a:pt x="1664" y="4998"/>
                    </a:lnTo>
                    <a:lnTo>
                      <a:pt x="832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9"/>
              <p:cNvSpPr/>
              <p:nvPr/>
            </p:nvSpPr>
            <p:spPr>
              <a:xfrm>
                <a:off x="7837925" y="3139725"/>
                <a:ext cx="933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5830" extrusionOk="0">
                    <a:moveTo>
                      <a:pt x="833" y="1"/>
                    </a:moveTo>
                    <a:lnTo>
                      <a:pt x="0" y="832"/>
                    </a:lnTo>
                    <a:lnTo>
                      <a:pt x="833" y="1664"/>
                    </a:lnTo>
                    <a:lnTo>
                      <a:pt x="1664" y="832"/>
                    </a:lnTo>
                    <a:lnTo>
                      <a:pt x="833" y="1"/>
                    </a:lnTo>
                    <a:close/>
                    <a:moveTo>
                      <a:pt x="2899" y="2"/>
                    </a:moveTo>
                    <a:lnTo>
                      <a:pt x="2068" y="834"/>
                    </a:lnTo>
                    <a:lnTo>
                      <a:pt x="2899" y="1665"/>
                    </a:lnTo>
                    <a:lnTo>
                      <a:pt x="3731" y="834"/>
                    </a:lnTo>
                    <a:lnTo>
                      <a:pt x="2899" y="2"/>
                    </a:lnTo>
                    <a:close/>
                    <a:moveTo>
                      <a:pt x="833" y="2085"/>
                    </a:moveTo>
                    <a:lnTo>
                      <a:pt x="0" y="2916"/>
                    </a:lnTo>
                    <a:lnTo>
                      <a:pt x="833" y="3748"/>
                    </a:lnTo>
                    <a:lnTo>
                      <a:pt x="1664" y="2916"/>
                    </a:lnTo>
                    <a:lnTo>
                      <a:pt x="833" y="2085"/>
                    </a:lnTo>
                    <a:close/>
                    <a:moveTo>
                      <a:pt x="2899" y="2085"/>
                    </a:moveTo>
                    <a:lnTo>
                      <a:pt x="2068" y="2916"/>
                    </a:lnTo>
                    <a:lnTo>
                      <a:pt x="2899" y="3748"/>
                    </a:lnTo>
                    <a:lnTo>
                      <a:pt x="3731" y="2916"/>
                    </a:lnTo>
                    <a:lnTo>
                      <a:pt x="2899" y="2085"/>
                    </a:lnTo>
                    <a:close/>
                    <a:moveTo>
                      <a:pt x="833" y="4167"/>
                    </a:moveTo>
                    <a:lnTo>
                      <a:pt x="0" y="4998"/>
                    </a:lnTo>
                    <a:lnTo>
                      <a:pt x="833" y="5830"/>
                    </a:lnTo>
                    <a:lnTo>
                      <a:pt x="1664" y="4998"/>
                    </a:lnTo>
                    <a:lnTo>
                      <a:pt x="833" y="4167"/>
                    </a:lnTo>
                    <a:close/>
                    <a:moveTo>
                      <a:pt x="2899" y="4167"/>
                    </a:moveTo>
                    <a:lnTo>
                      <a:pt x="2068" y="4998"/>
                    </a:lnTo>
                    <a:lnTo>
                      <a:pt x="2899" y="5830"/>
                    </a:lnTo>
                    <a:lnTo>
                      <a:pt x="3731" y="4998"/>
                    </a:lnTo>
                    <a:lnTo>
                      <a:pt x="2899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9"/>
              <p:cNvSpPr/>
              <p:nvPr/>
            </p:nvSpPr>
            <p:spPr>
              <a:xfrm>
                <a:off x="7026000" y="3167075"/>
                <a:ext cx="8695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1"/>
                    </a:moveTo>
                    <a:cubicBezTo>
                      <a:pt x="780" y="1"/>
                      <a:pt x="1" y="779"/>
                      <a:pt x="1" y="1739"/>
                    </a:cubicBezTo>
                    <a:cubicBezTo>
                      <a:pt x="1" y="2699"/>
                      <a:pt x="780" y="3477"/>
                      <a:pt x="1739" y="3477"/>
                    </a:cubicBezTo>
                    <a:cubicBezTo>
                      <a:pt x="2699" y="3477"/>
                      <a:pt x="3477" y="2699"/>
                      <a:pt x="3477" y="1739"/>
                    </a:cubicBezTo>
                    <a:cubicBezTo>
                      <a:pt x="3477" y="779"/>
                      <a:pt x="2699" y="1"/>
                      <a:pt x="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5" name="Google Shape;2435;p39"/>
            <p:cNvGrpSpPr/>
            <p:nvPr/>
          </p:nvGrpSpPr>
          <p:grpSpPr>
            <a:xfrm rot="5400000">
              <a:off x="3955718" y="3316785"/>
              <a:ext cx="2825858" cy="182784"/>
              <a:chOff x="6853950" y="1468025"/>
              <a:chExt cx="1261600" cy="81600"/>
            </a:xfrm>
          </p:grpSpPr>
          <p:sp>
            <p:nvSpPr>
              <p:cNvPr id="2436" name="Google Shape;2436;p39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9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9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9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9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9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9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9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9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40"/>
          <p:cNvSpPr/>
          <p:nvPr/>
        </p:nvSpPr>
        <p:spPr>
          <a:xfrm>
            <a:off x="4009100" y="4737950"/>
            <a:ext cx="4685614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3" name="Google Shape;2453;p40"/>
          <p:cNvGrpSpPr/>
          <p:nvPr/>
        </p:nvGrpSpPr>
        <p:grpSpPr>
          <a:xfrm>
            <a:off x="3517526" y="3383147"/>
            <a:ext cx="3115393" cy="1448203"/>
            <a:chOff x="3517526" y="3383147"/>
            <a:chExt cx="3115393" cy="1448203"/>
          </a:xfrm>
        </p:grpSpPr>
        <p:sp>
          <p:nvSpPr>
            <p:cNvPr id="2454" name="Google Shape;2454;p40"/>
            <p:cNvSpPr/>
            <p:nvPr/>
          </p:nvSpPr>
          <p:spPr>
            <a:xfrm rot="-2700000" flipH="1">
              <a:off x="3849080" y="3726166"/>
              <a:ext cx="430971" cy="111628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5" name="Google Shape;2455;p40"/>
            <p:cNvGrpSpPr/>
            <p:nvPr/>
          </p:nvGrpSpPr>
          <p:grpSpPr>
            <a:xfrm>
              <a:off x="4316299" y="4433991"/>
              <a:ext cx="2236596" cy="386456"/>
              <a:chOff x="5100638" y="3089000"/>
              <a:chExt cx="998525" cy="172525"/>
            </a:xfrm>
          </p:grpSpPr>
          <p:sp>
            <p:nvSpPr>
              <p:cNvPr id="2456" name="Google Shape;2456;p40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2" name="Google Shape;2462;p40"/>
            <p:cNvGrpSpPr/>
            <p:nvPr/>
          </p:nvGrpSpPr>
          <p:grpSpPr>
            <a:xfrm flipH="1">
              <a:off x="4119024" y="3707692"/>
              <a:ext cx="2513896" cy="180936"/>
              <a:chOff x="4976838" y="2773263"/>
              <a:chExt cx="1122325" cy="80775"/>
            </a:xfrm>
          </p:grpSpPr>
          <p:sp>
            <p:nvSpPr>
              <p:cNvPr id="2463" name="Google Shape;2463;p40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0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0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0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0" name="Google Shape;2470;p40"/>
            <p:cNvGrpSpPr/>
            <p:nvPr/>
          </p:nvGrpSpPr>
          <p:grpSpPr>
            <a:xfrm rot="-5400000" flipH="1">
              <a:off x="5111417" y="3093517"/>
              <a:ext cx="545368" cy="2135575"/>
              <a:chOff x="1877900" y="2091175"/>
              <a:chExt cx="292000" cy="1143425"/>
            </a:xfrm>
          </p:grpSpPr>
          <p:sp>
            <p:nvSpPr>
              <p:cNvPr id="2471" name="Google Shape;2471;p40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0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0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0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0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0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0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0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0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0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0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0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40"/>
            <p:cNvGrpSpPr/>
            <p:nvPr/>
          </p:nvGrpSpPr>
          <p:grpSpPr>
            <a:xfrm flipH="1">
              <a:off x="4119026" y="3383147"/>
              <a:ext cx="2408564" cy="495824"/>
              <a:chOff x="6913575" y="2702975"/>
              <a:chExt cx="1075300" cy="221350"/>
            </a:xfrm>
          </p:grpSpPr>
          <p:sp>
            <p:nvSpPr>
              <p:cNvPr id="2484" name="Google Shape;2484;p40"/>
              <p:cNvSpPr/>
              <p:nvPr/>
            </p:nvSpPr>
            <p:spPr>
              <a:xfrm>
                <a:off x="6913575" y="2702975"/>
                <a:ext cx="1075300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43012" h="5803" extrusionOk="0">
                    <a:moveTo>
                      <a:pt x="518" y="0"/>
                    </a:moveTo>
                    <a:cubicBezTo>
                      <a:pt x="232" y="0"/>
                      <a:pt x="0" y="231"/>
                      <a:pt x="0" y="518"/>
                    </a:cubicBezTo>
                    <a:cubicBezTo>
                      <a:pt x="0" y="804"/>
                      <a:pt x="231" y="1035"/>
                      <a:pt x="518" y="1035"/>
                    </a:cubicBezTo>
                    <a:lnTo>
                      <a:pt x="39835" y="1035"/>
                    </a:lnTo>
                    <a:cubicBezTo>
                      <a:pt x="40866" y="1035"/>
                      <a:pt x="41702" y="1871"/>
                      <a:pt x="41702" y="2901"/>
                    </a:cubicBezTo>
                    <a:cubicBezTo>
                      <a:pt x="41702" y="3932"/>
                      <a:pt x="40866" y="4767"/>
                      <a:pt x="39835" y="4767"/>
                    </a:cubicBezTo>
                    <a:lnTo>
                      <a:pt x="518" y="4767"/>
                    </a:lnTo>
                    <a:cubicBezTo>
                      <a:pt x="232" y="4767"/>
                      <a:pt x="0" y="5000"/>
                      <a:pt x="0" y="5285"/>
                    </a:cubicBezTo>
                    <a:cubicBezTo>
                      <a:pt x="0" y="5572"/>
                      <a:pt x="231" y="5803"/>
                      <a:pt x="518" y="5803"/>
                    </a:cubicBezTo>
                    <a:lnTo>
                      <a:pt x="40111" y="5803"/>
                    </a:lnTo>
                    <a:cubicBezTo>
                      <a:pt x="41712" y="5803"/>
                      <a:pt x="43012" y="4504"/>
                      <a:pt x="43012" y="2901"/>
                    </a:cubicBezTo>
                    <a:cubicBezTo>
                      <a:pt x="43012" y="1300"/>
                      <a:pt x="41713" y="0"/>
                      <a:pt x="40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0"/>
              <p:cNvSpPr/>
              <p:nvPr/>
            </p:nvSpPr>
            <p:spPr>
              <a:xfrm>
                <a:off x="6939900" y="2728825"/>
                <a:ext cx="1016225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0649" h="3733" extrusionOk="0">
                    <a:moveTo>
                      <a:pt x="1" y="1"/>
                    </a:moveTo>
                    <a:lnTo>
                      <a:pt x="1" y="3732"/>
                    </a:lnTo>
                    <a:lnTo>
                      <a:pt x="38783" y="3732"/>
                    </a:lnTo>
                    <a:cubicBezTo>
                      <a:pt x="39441" y="3732"/>
                      <a:pt x="40018" y="3393"/>
                      <a:pt x="40350" y="2878"/>
                    </a:cubicBezTo>
                    <a:cubicBezTo>
                      <a:pt x="40540" y="2588"/>
                      <a:pt x="40649" y="2240"/>
                      <a:pt x="40649" y="1867"/>
                    </a:cubicBezTo>
                    <a:cubicBezTo>
                      <a:pt x="40649" y="838"/>
                      <a:pt x="39814" y="3"/>
                      <a:pt x="387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0"/>
              <p:cNvSpPr/>
              <p:nvPr/>
            </p:nvSpPr>
            <p:spPr>
              <a:xfrm>
                <a:off x="6939875" y="2744700"/>
                <a:ext cx="9220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36881" h="2609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36670" y="423"/>
                    </a:lnTo>
                    <a:cubicBezTo>
                      <a:pt x="36786" y="423"/>
                      <a:pt x="36880" y="328"/>
                      <a:pt x="36880" y="213"/>
                    </a:cubicBezTo>
                    <a:cubicBezTo>
                      <a:pt x="36880" y="96"/>
                      <a:pt x="36786" y="1"/>
                      <a:pt x="36670" y="1"/>
                    </a:cubicBezTo>
                    <a:close/>
                    <a:moveTo>
                      <a:pt x="1" y="1093"/>
                    </a:moveTo>
                    <a:lnTo>
                      <a:pt x="1" y="1516"/>
                    </a:lnTo>
                    <a:lnTo>
                      <a:pt x="36670" y="1516"/>
                    </a:lnTo>
                    <a:cubicBezTo>
                      <a:pt x="36786" y="1516"/>
                      <a:pt x="36880" y="1421"/>
                      <a:pt x="36880" y="1305"/>
                    </a:cubicBezTo>
                    <a:cubicBezTo>
                      <a:pt x="36880" y="1188"/>
                      <a:pt x="36786" y="1093"/>
                      <a:pt x="36670" y="1093"/>
                    </a:cubicBezTo>
                    <a:close/>
                    <a:moveTo>
                      <a:pt x="1" y="2186"/>
                    </a:moveTo>
                    <a:lnTo>
                      <a:pt x="1" y="2609"/>
                    </a:lnTo>
                    <a:lnTo>
                      <a:pt x="36670" y="2609"/>
                    </a:lnTo>
                    <a:cubicBezTo>
                      <a:pt x="36786" y="2609"/>
                      <a:pt x="36880" y="2513"/>
                      <a:pt x="36880" y="2397"/>
                    </a:cubicBezTo>
                    <a:cubicBezTo>
                      <a:pt x="36880" y="2280"/>
                      <a:pt x="36786" y="2186"/>
                      <a:pt x="36670" y="2186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0"/>
              <p:cNvSpPr/>
              <p:nvPr/>
            </p:nvSpPr>
            <p:spPr>
              <a:xfrm>
                <a:off x="7184625" y="2744700"/>
                <a:ext cx="110800" cy="1796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185" extrusionOk="0">
                    <a:moveTo>
                      <a:pt x="0" y="1"/>
                    </a:moveTo>
                    <a:lnTo>
                      <a:pt x="0" y="7184"/>
                    </a:lnTo>
                    <a:lnTo>
                      <a:pt x="2215" y="5643"/>
                    </a:lnTo>
                    <a:lnTo>
                      <a:pt x="4432" y="7184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0"/>
              <p:cNvSpPr/>
              <p:nvPr/>
            </p:nvSpPr>
            <p:spPr>
              <a:xfrm>
                <a:off x="7193800" y="2784750"/>
                <a:ext cx="8627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990" extrusionOk="0">
                    <a:moveTo>
                      <a:pt x="1858" y="0"/>
                    </a:moveTo>
                    <a:cubicBezTo>
                      <a:pt x="1811" y="0"/>
                      <a:pt x="1764" y="3"/>
                      <a:pt x="1719" y="10"/>
                    </a:cubicBezTo>
                    <a:cubicBezTo>
                      <a:pt x="1507" y="41"/>
                      <a:pt x="1339" y="142"/>
                      <a:pt x="1154" y="242"/>
                    </a:cubicBezTo>
                    <a:cubicBezTo>
                      <a:pt x="378" y="659"/>
                      <a:pt x="0" y="1775"/>
                      <a:pt x="596" y="2517"/>
                    </a:cubicBezTo>
                    <a:cubicBezTo>
                      <a:pt x="854" y="2839"/>
                      <a:pt x="1330" y="2946"/>
                      <a:pt x="1720" y="2982"/>
                    </a:cubicBezTo>
                    <a:cubicBezTo>
                      <a:pt x="1771" y="2987"/>
                      <a:pt x="1823" y="2989"/>
                      <a:pt x="1875" y="2989"/>
                    </a:cubicBezTo>
                    <a:cubicBezTo>
                      <a:pt x="2644" y="2989"/>
                      <a:pt x="3451" y="2474"/>
                      <a:pt x="3439" y="1622"/>
                    </a:cubicBezTo>
                    <a:cubicBezTo>
                      <a:pt x="3434" y="1206"/>
                      <a:pt x="3192" y="568"/>
                      <a:pt x="2838" y="330"/>
                    </a:cubicBezTo>
                    <a:cubicBezTo>
                      <a:pt x="2577" y="156"/>
                      <a:pt x="2195" y="0"/>
                      <a:pt x="18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9" name="Google Shape;2489;p40"/>
          <p:cNvGrpSpPr/>
          <p:nvPr/>
        </p:nvGrpSpPr>
        <p:grpSpPr>
          <a:xfrm>
            <a:off x="6679309" y="1568916"/>
            <a:ext cx="1815586" cy="3262426"/>
            <a:chOff x="6679309" y="1568916"/>
            <a:chExt cx="1815586" cy="3262426"/>
          </a:xfrm>
        </p:grpSpPr>
        <p:sp>
          <p:nvSpPr>
            <p:cNvPr id="2490" name="Google Shape;2490;p40"/>
            <p:cNvSpPr/>
            <p:nvPr/>
          </p:nvSpPr>
          <p:spPr>
            <a:xfrm rot="801400">
              <a:off x="79408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1" name="Google Shape;2491;p40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492" name="Google Shape;2492;p40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0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0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0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0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0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0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0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1" name="Google Shape;2501;p40"/>
            <p:cNvGrpSpPr/>
            <p:nvPr/>
          </p:nvGrpSpPr>
          <p:grpSpPr>
            <a:xfrm rot="5400000" flipH="1">
              <a:off x="6297716" y="3224066"/>
              <a:ext cx="2585362" cy="607406"/>
              <a:chOff x="4972650" y="1317400"/>
              <a:chExt cx="1151250" cy="270475"/>
            </a:xfrm>
          </p:grpSpPr>
          <p:sp>
            <p:nvSpPr>
              <p:cNvPr id="2502" name="Google Shape;2502;p40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0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0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0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0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0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0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0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0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0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40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40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" name="Google Shape;2515;p40"/>
            <p:cNvGrpSpPr/>
            <p:nvPr/>
          </p:nvGrpSpPr>
          <p:grpSpPr>
            <a:xfrm rot="-5400000" flipH="1">
              <a:off x="6977719" y="3379637"/>
              <a:ext cx="2357199" cy="524427"/>
              <a:chOff x="6959925" y="2252125"/>
              <a:chExt cx="1049650" cy="233525"/>
            </a:xfrm>
          </p:grpSpPr>
          <p:sp>
            <p:nvSpPr>
              <p:cNvPr id="2516" name="Google Shape;2516;p40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40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0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0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0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0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0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0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0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2353;p39"/>
          <p:cNvSpPr txBox="1">
            <a:spLocks noGrp="1"/>
          </p:cNvSpPr>
          <p:nvPr>
            <p:ph type="title"/>
          </p:nvPr>
        </p:nvSpPr>
        <p:spPr>
          <a:xfrm>
            <a:off x="728755" y="896256"/>
            <a:ext cx="5912432" cy="1994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Благодаря за вниманието!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e Review by Slidesgo">
  <a:themeElements>
    <a:clrScheme name="Simple Light">
      <a:dk1>
        <a:srgbClr val="233766"/>
      </a:dk1>
      <a:lt1>
        <a:srgbClr val="FFF3E1"/>
      </a:lt1>
      <a:dk2>
        <a:srgbClr val="FFFFFF"/>
      </a:dk2>
      <a:lt2>
        <a:srgbClr val="DA564C"/>
      </a:lt2>
      <a:accent1>
        <a:srgbClr val="96582E"/>
      </a:accent1>
      <a:accent2>
        <a:srgbClr val="EE9347"/>
      </a:accent2>
      <a:accent3>
        <a:srgbClr val="F9B050"/>
      </a:accent3>
      <a:accent4>
        <a:srgbClr val="6BB3EA"/>
      </a:accent4>
      <a:accent5>
        <a:srgbClr val="77C267"/>
      </a:accent5>
      <a:accent6>
        <a:srgbClr val="46846B"/>
      </a:accent6>
      <a:hlink>
        <a:srgbClr val="2337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421</Words>
  <Application>Microsoft Office PowerPoint</Application>
  <PresentationFormat>On-screen Show (16:9)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Hepta Slab Medium</vt:lpstr>
      <vt:lpstr>Segoe UI</vt:lpstr>
      <vt:lpstr>Segoe UI Semibold</vt:lpstr>
      <vt:lpstr>Catamaran</vt:lpstr>
      <vt:lpstr>Nunito Light</vt:lpstr>
      <vt:lpstr>Bebas Neue</vt:lpstr>
      <vt:lpstr>Hepta Slab</vt:lpstr>
      <vt:lpstr>Literature Review by Slidesgo</vt:lpstr>
      <vt:lpstr>Приложение за управление на книгохранилище </vt:lpstr>
      <vt:lpstr>Тема на проекта</vt:lpstr>
      <vt:lpstr>Актуалност на темата</vt:lpstr>
      <vt:lpstr>Проблем и предложено решение</vt:lpstr>
      <vt:lpstr>PowerPoint Presentation</vt:lpstr>
      <vt:lpstr>Сравнение с други приложения</vt:lpstr>
      <vt:lpstr>Бъдещи идеи и възможности</vt:lpstr>
      <vt:lpstr>Демо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управление на книгохранилище</dc:title>
  <dc:creator>Aleksandar</dc:creator>
  <cp:lastModifiedBy>Александър Иванов Баев</cp:lastModifiedBy>
  <cp:revision>14</cp:revision>
  <dcterms:modified xsi:type="dcterms:W3CDTF">2025-04-09T08:27:48Z</dcterms:modified>
</cp:coreProperties>
</file>