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314" r:id="rId3"/>
    <p:sldId id="308" r:id="rId4"/>
    <p:sldId id="309" r:id="rId5"/>
    <p:sldId id="313" r:id="rId6"/>
  </p:sldIdLst>
  <p:sldSz cx="9144000" cy="5143500" type="screen16x9"/>
  <p:notesSz cx="6858000" cy="9144000"/>
  <p:embeddedFontLst>
    <p:embeddedFont>
      <p:font typeface="Jura" panose="020B0604020202020204" charset="0"/>
      <p:regular r:id="rId8"/>
      <p:bold r:id="rId9"/>
    </p:embeddedFont>
    <p:embeddedFont>
      <p:font typeface="Righteous" panose="020B0604020202020204" charset="0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98793E-600A-4564-80FE-6A90668A6CE1}">
  <a:tblStyle styleId="{EF98793E-600A-4564-80FE-6A90668A6C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67500" y="849175"/>
            <a:ext cx="5218500" cy="25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67500" y="3823950"/>
            <a:ext cx="48072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3;p2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oogle Shape;17;p2"/>
          <p:cNvGrpSpPr/>
          <p:nvPr/>
        </p:nvGrpSpPr>
        <p:grpSpPr>
          <a:xfrm rot="-5400000" flipH="1">
            <a:off x="-3506483" y="2005869"/>
            <a:ext cx="7610763" cy="832396"/>
            <a:chOff x="-71925" y="-884100"/>
            <a:chExt cx="9144255" cy="1188797"/>
          </a:xfrm>
        </p:grpSpPr>
        <p:sp>
          <p:nvSpPr>
            <p:cNvPr id="18" name="Google Shape;18;p2"/>
            <p:cNvSpPr/>
            <p:nvPr/>
          </p:nvSpPr>
          <p:spPr>
            <a:xfrm>
              <a:off x="-71925" y="-884100"/>
              <a:ext cx="3175016" cy="741739"/>
            </a:xfrm>
            <a:custGeom>
              <a:avLst/>
              <a:gdLst/>
              <a:ahLst/>
              <a:cxnLst/>
              <a:rect l="l" t="t" r="r" b="b"/>
              <a:pathLst>
                <a:path w="99196" h="44764" extrusionOk="0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0108" y="-884100"/>
              <a:ext cx="2963286" cy="591317"/>
            </a:xfrm>
            <a:custGeom>
              <a:avLst/>
              <a:gdLst/>
              <a:ahLst/>
              <a:cxnLst/>
              <a:rect l="l" t="t" r="r" b="b"/>
              <a:pathLst>
                <a:path w="92581" h="35686" extrusionOk="0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1925" y="-884100"/>
              <a:ext cx="3386650" cy="891400"/>
            </a:xfrm>
            <a:custGeom>
              <a:avLst/>
              <a:gdLst/>
              <a:ahLst/>
              <a:cxnLst/>
              <a:rect l="l" t="t" r="r" b="b"/>
              <a:pathLst>
                <a:path w="105808" h="53796" extrusionOk="0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29039" y="-884100"/>
              <a:ext cx="3843012" cy="684043"/>
            </a:xfrm>
            <a:custGeom>
              <a:avLst/>
              <a:gdLst/>
              <a:ahLst/>
              <a:cxnLst/>
              <a:rect l="l" t="t" r="r" b="b"/>
              <a:pathLst>
                <a:path w="120066" h="41282" extrusionOk="0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29826" y="-884100"/>
              <a:ext cx="2557367" cy="440530"/>
            </a:xfrm>
            <a:custGeom>
              <a:avLst/>
              <a:gdLst/>
              <a:ahLst/>
              <a:cxnLst/>
              <a:rect l="l" t="t" r="r" b="b"/>
              <a:pathLst>
                <a:path w="79899" h="26586" extrusionOk="0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1925" y="-884100"/>
              <a:ext cx="9144255" cy="1039121"/>
            </a:xfrm>
            <a:custGeom>
              <a:avLst/>
              <a:gdLst/>
              <a:ahLst/>
              <a:cxnLst/>
              <a:rect l="l" t="t" r="r" b="b"/>
              <a:pathLst>
                <a:path w="285691" h="62711" extrusionOk="0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30552" y="-884100"/>
              <a:ext cx="3441478" cy="534747"/>
            </a:xfrm>
            <a:custGeom>
              <a:avLst/>
              <a:gdLst/>
              <a:ahLst/>
              <a:cxnLst/>
              <a:rect l="l" t="t" r="r" b="b"/>
              <a:pathLst>
                <a:path w="107521" h="32272" extrusionOk="0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95812" y="-884100"/>
              <a:ext cx="2200164" cy="234548"/>
            </a:xfrm>
            <a:custGeom>
              <a:avLst/>
              <a:gdLst/>
              <a:ahLst/>
              <a:cxnLst/>
              <a:rect l="l" t="t" r="r" b="b"/>
              <a:pathLst>
                <a:path w="68739" h="14155" extrusionOk="0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11125" y="-884100"/>
              <a:ext cx="2087945" cy="289743"/>
            </a:xfrm>
            <a:custGeom>
              <a:avLst/>
              <a:gdLst/>
              <a:ahLst/>
              <a:cxnLst/>
              <a:rect l="l" t="t" r="r" b="b"/>
              <a:pathLst>
                <a:path w="65233" h="17486" extrusionOk="0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08029" y="-884100"/>
              <a:ext cx="2880227" cy="384673"/>
            </a:xfrm>
            <a:custGeom>
              <a:avLst/>
              <a:gdLst/>
              <a:ahLst/>
              <a:cxnLst/>
              <a:rect l="l" t="t" r="r" b="b"/>
              <a:pathLst>
                <a:path w="89986" h="23215" extrusionOk="0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5974" y="-884100"/>
              <a:ext cx="1461847" cy="138608"/>
            </a:xfrm>
            <a:custGeom>
              <a:avLst/>
              <a:gdLst/>
              <a:ahLst/>
              <a:cxnLst/>
              <a:rect l="l" t="t" r="r" b="b"/>
              <a:pathLst>
                <a:path w="45672" h="8365" extrusionOk="0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75163" y="-884100"/>
              <a:ext cx="1305138" cy="84457"/>
            </a:xfrm>
            <a:custGeom>
              <a:avLst/>
              <a:gdLst/>
              <a:ahLst/>
              <a:cxnLst/>
              <a:rect l="l" t="t" r="r" b="b"/>
              <a:pathLst>
                <a:path w="40776" h="5097" extrusionOk="0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71925" y="-728525"/>
              <a:ext cx="9144255" cy="1033222"/>
            </a:xfrm>
            <a:custGeom>
              <a:avLst/>
              <a:gdLst/>
              <a:ahLst/>
              <a:cxnLst/>
              <a:rect l="l" t="t" r="r" b="b"/>
              <a:pathLst>
                <a:path w="285691" h="62355" extrusionOk="0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4325150" y="1551600"/>
            <a:ext cx="3492600" cy="13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142050" y="1751400"/>
            <a:ext cx="2381400" cy="17157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1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4325150" y="2878500"/>
            <a:ext cx="31599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 rot="5400000">
            <a:off x="4951717" y="2005869"/>
            <a:ext cx="7610763" cy="832396"/>
            <a:chOff x="-71925" y="-884100"/>
            <a:chExt cx="9144255" cy="1188797"/>
          </a:xfrm>
        </p:grpSpPr>
        <p:sp>
          <p:nvSpPr>
            <p:cNvPr id="36" name="Google Shape;36;p3"/>
            <p:cNvSpPr/>
            <p:nvPr/>
          </p:nvSpPr>
          <p:spPr>
            <a:xfrm>
              <a:off x="-71925" y="-884100"/>
              <a:ext cx="3175016" cy="741739"/>
            </a:xfrm>
            <a:custGeom>
              <a:avLst/>
              <a:gdLst/>
              <a:ahLst/>
              <a:cxnLst/>
              <a:rect l="l" t="t" r="r" b="b"/>
              <a:pathLst>
                <a:path w="99196" h="44764" extrusionOk="0">
                  <a:moveTo>
                    <a:pt x="96826" y="0"/>
                  </a:moveTo>
                  <a:cubicBezTo>
                    <a:pt x="87993" y="14934"/>
                    <a:pt x="80556" y="32035"/>
                    <a:pt x="64567" y="38354"/>
                  </a:cubicBezTo>
                  <a:cubicBezTo>
                    <a:pt x="60625" y="39913"/>
                    <a:pt x="56746" y="40615"/>
                    <a:pt x="52946" y="40615"/>
                  </a:cubicBezTo>
                  <a:cubicBezTo>
                    <a:pt x="32157" y="40615"/>
                    <a:pt x="13718" y="19608"/>
                    <a:pt x="0" y="2967"/>
                  </a:cubicBezTo>
                  <a:lnTo>
                    <a:pt x="0" y="7107"/>
                  </a:lnTo>
                  <a:cubicBezTo>
                    <a:pt x="13714" y="23750"/>
                    <a:pt x="32154" y="44764"/>
                    <a:pt x="52946" y="44764"/>
                  </a:cubicBezTo>
                  <a:cubicBezTo>
                    <a:pt x="56744" y="44764"/>
                    <a:pt x="60620" y="44063"/>
                    <a:pt x="64560" y="42506"/>
                  </a:cubicBezTo>
                  <a:cubicBezTo>
                    <a:pt x="82058" y="35592"/>
                    <a:pt x="89185" y="15722"/>
                    <a:pt x="991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-20108" y="-884100"/>
              <a:ext cx="2963286" cy="591317"/>
            </a:xfrm>
            <a:custGeom>
              <a:avLst/>
              <a:gdLst/>
              <a:ahLst/>
              <a:cxnLst/>
              <a:rect l="l" t="t" r="r" b="b"/>
              <a:pathLst>
                <a:path w="92581" h="35686" extrusionOk="0">
                  <a:moveTo>
                    <a:pt x="0" y="0"/>
                  </a:moveTo>
                  <a:cubicBezTo>
                    <a:pt x="13539" y="16291"/>
                    <a:pt x="31336" y="35685"/>
                    <a:pt x="51325" y="35685"/>
                  </a:cubicBezTo>
                  <a:cubicBezTo>
                    <a:pt x="55137" y="35685"/>
                    <a:pt x="59029" y="34980"/>
                    <a:pt x="62986" y="33413"/>
                  </a:cubicBezTo>
                  <a:cubicBezTo>
                    <a:pt x="77218" y="27771"/>
                    <a:pt x="84802" y="13613"/>
                    <a:pt x="92580" y="0"/>
                  </a:cubicBezTo>
                  <a:lnTo>
                    <a:pt x="90408" y="0"/>
                  </a:lnTo>
                  <a:cubicBezTo>
                    <a:pt x="83313" y="12253"/>
                    <a:pt x="75803" y="24165"/>
                    <a:pt x="63023" y="29236"/>
                  </a:cubicBezTo>
                  <a:cubicBezTo>
                    <a:pt x="59050" y="30812"/>
                    <a:pt x="55143" y="31522"/>
                    <a:pt x="51318" y="31522"/>
                  </a:cubicBezTo>
                  <a:cubicBezTo>
                    <a:pt x="33004" y="31522"/>
                    <a:pt x="16543" y="15259"/>
                    <a:pt x="34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-71925" y="-884100"/>
              <a:ext cx="3386650" cy="891400"/>
            </a:xfrm>
            <a:custGeom>
              <a:avLst/>
              <a:gdLst/>
              <a:ahLst/>
              <a:cxnLst/>
              <a:rect l="l" t="t" r="r" b="b"/>
              <a:pathLst>
                <a:path w="105808" h="53796" extrusionOk="0">
                  <a:moveTo>
                    <a:pt x="102436" y="0"/>
                  </a:moveTo>
                  <a:cubicBezTo>
                    <a:pt x="90488" y="16145"/>
                    <a:pt x="83963" y="39750"/>
                    <a:pt x="64567" y="47422"/>
                  </a:cubicBezTo>
                  <a:cubicBezTo>
                    <a:pt x="60625" y="48981"/>
                    <a:pt x="56747" y="49682"/>
                    <a:pt x="52947" y="49682"/>
                  </a:cubicBezTo>
                  <a:cubicBezTo>
                    <a:pt x="32156" y="49682"/>
                    <a:pt x="13712" y="28671"/>
                    <a:pt x="0" y="12029"/>
                  </a:cubicBezTo>
                  <a:lnTo>
                    <a:pt x="0" y="16175"/>
                  </a:lnTo>
                  <a:cubicBezTo>
                    <a:pt x="13707" y="32812"/>
                    <a:pt x="32119" y="53795"/>
                    <a:pt x="52888" y="53795"/>
                  </a:cubicBezTo>
                  <a:cubicBezTo>
                    <a:pt x="56714" y="53795"/>
                    <a:pt x="60620" y="53083"/>
                    <a:pt x="64591" y="51501"/>
                  </a:cubicBezTo>
                  <a:cubicBezTo>
                    <a:pt x="85653" y="43115"/>
                    <a:pt x="91549" y="15871"/>
                    <a:pt x="105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229039" y="-884100"/>
              <a:ext cx="3843012" cy="684043"/>
            </a:xfrm>
            <a:custGeom>
              <a:avLst/>
              <a:gdLst/>
              <a:ahLst/>
              <a:cxnLst/>
              <a:rect l="l" t="t" r="r" b="b"/>
              <a:pathLst>
                <a:path w="120066" h="41282" extrusionOk="0">
                  <a:moveTo>
                    <a:pt x="0" y="0"/>
                  </a:moveTo>
                  <a:cubicBezTo>
                    <a:pt x="19721" y="13196"/>
                    <a:pt x="36784" y="33544"/>
                    <a:pt x="59558" y="39608"/>
                  </a:cubicBezTo>
                  <a:cubicBezTo>
                    <a:pt x="63838" y="40749"/>
                    <a:pt x="67923" y="41282"/>
                    <a:pt x="71837" y="41282"/>
                  </a:cubicBezTo>
                  <a:cubicBezTo>
                    <a:pt x="89348" y="41282"/>
                    <a:pt x="103431" y="30623"/>
                    <a:pt x="116149" y="16058"/>
                  </a:cubicBezTo>
                  <a:cubicBezTo>
                    <a:pt x="117476" y="14531"/>
                    <a:pt x="118780" y="13017"/>
                    <a:pt x="120065" y="11508"/>
                  </a:cubicBezTo>
                  <a:lnTo>
                    <a:pt x="120065" y="7362"/>
                  </a:lnTo>
                  <a:cubicBezTo>
                    <a:pt x="118780" y="8876"/>
                    <a:pt x="117484" y="10397"/>
                    <a:pt x="116155" y="11924"/>
                  </a:cubicBezTo>
                  <a:cubicBezTo>
                    <a:pt x="103450" y="26559"/>
                    <a:pt x="89345" y="37178"/>
                    <a:pt x="71798" y="37178"/>
                  </a:cubicBezTo>
                  <a:cubicBezTo>
                    <a:pt x="67888" y="37178"/>
                    <a:pt x="63808" y="36651"/>
                    <a:pt x="59534" y="35524"/>
                  </a:cubicBezTo>
                  <a:cubicBezTo>
                    <a:pt x="38968" y="30104"/>
                    <a:pt x="23197" y="13023"/>
                    <a:pt x="5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29826" y="-884100"/>
              <a:ext cx="2557367" cy="440530"/>
            </a:xfrm>
            <a:custGeom>
              <a:avLst/>
              <a:gdLst/>
              <a:ahLst/>
              <a:cxnLst/>
              <a:rect l="l" t="t" r="r" b="b"/>
              <a:pathLst>
                <a:path w="79899" h="26586" extrusionOk="0">
                  <a:moveTo>
                    <a:pt x="0" y="0"/>
                  </a:moveTo>
                  <a:cubicBezTo>
                    <a:pt x="12284" y="13640"/>
                    <a:pt x="27148" y="26585"/>
                    <a:pt x="43505" y="26585"/>
                  </a:cubicBezTo>
                  <a:cubicBezTo>
                    <a:pt x="47349" y="26585"/>
                    <a:pt x="51275" y="25871"/>
                    <a:pt x="55269" y="24282"/>
                  </a:cubicBezTo>
                  <a:cubicBezTo>
                    <a:pt x="66312" y="19888"/>
                    <a:pt x="73506" y="10416"/>
                    <a:pt x="79898" y="0"/>
                  </a:cubicBezTo>
                  <a:lnTo>
                    <a:pt x="77403" y="0"/>
                  </a:lnTo>
                  <a:cubicBezTo>
                    <a:pt x="71581" y="8715"/>
                    <a:pt x="64860" y="16300"/>
                    <a:pt x="55318" y="20099"/>
                  </a:cubicBezTo>
                  <a:cubicBezTo>
                    <a:pt x="51302" y="21702"/>
                    <a:pt x="47357" y="22423"/>
                    <a:pt x="43495" y="22423"/>
                  </a:cubicBezTo>
                  <a:cubicBezTo>
                    <a:pt x="28811" y="22423"/>
                    <a:pt x="15339" y="12001"/>
                    <a:pt x="38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-71925" y="-884100"/>
              <a:ext cx="9144255" cy="1039121"/>
            </a:xfrm>
            <a:custGeom>
              <a:avLst/>
              <a:gdLst/>
              <a:ahLst/>
              <a:cxnLst/>
              <a:rect l="l" t="t" r="r" b="b"/>
              <a:pathLst>
                <a:path w="285691" h="62711" extrusionOk="0">
                  <a:moveTo>
                    <a:pt x="112709" y="0"/>
                  </a:moveTo>
                  <a:cubicBezTo>
                    <a:pt x="93219" y="13413"/>
                    <a:pt x="88240" y="46765"/>
                    <a:pt x="64591" y="56268"/>
                  </a:cubicBezTo>
                  <a:cubicBezTo>
                    <a:pt x="60565" y="57886"/>
                    <a:pt x="56610" y="58613"/>
                    <a:pt x="52740" y="58613"/>
                  </a:cubicBezTo>
                  <a:cubicBezTo>
                    <a:pt x="32008" y="58613"/>
                    <a:pt x="13710" y="37742"/>
                    <a:pt x="0" y="21099"/>
                  </a:cubicBezTo>
                  <a:lnTo>
                    <a:pt x="0" y="25245"/>
                  </a:lnTo>
                  <a:cubicBezTo>
                    <a:pt x="13779" y="41962"/>
                    <a:pt x="31983" y="62711"/>
                    <a:pt x="52783" y="62711"/>
                  </a:cubicBezTo>
                  <a:cubicBezTo>
                    <a:pt x="56634" y="62711"/>
                    <a:pt x="60574" y="61999"/>
                    <a:pt x="64591" y="60420"/>
                  </a:cubicBezTo>
                  <a:cubicBezTo>
                    <a:pt x="93927" y="48882"/>
                    <a:pt x="95267" y="1223"/>
                    <a:pt x="131046" y="708"/>
                  </a:cubicBezTo>
                  <a:cubicBezTo>
                    <a:pt x="131287" y="704"/>
                    <a:pt x="131528" y="702"/>
                    <a:pt x="131768" y="702"/>
                  </a:cubicBezTo>
                  <a:cubicBezTo>
                    <a:pt x="168136" y="702"/>
                    <a:pt x="191428" y="39679"/>
                    <a:pt x="225177" y="48527"/>
                  </a:cubicBezTo>
                  <a:cubicBezTo>
                    <a:pt x="229412" y="49637"/>
                    <a:pt x="233468" y="50153"/>
                    <a:pt x="237367" y="50153"/>
                  </a:cubicBezTo>
                  <a:cubicBezTo>
                    <a:pt x="254891" y="50153"/>
                    <a:pt x="269258" y="39735"/>
                    <a:pt x="282611" y="25970"/>
                  </a:cubicBezTo>
                  <a:cubicBezTo>
                    <a:pt x="283648" y="24897"/>
                    <a:pt x="284673" y="23829"/>
                    <a:pt x="285690" y="22767"/>
                  </a:cubicBezTo>
                  <a:lnTo>
                    <a:pt x="285690" y="17181"/>
                  </a:lnTo>
                  <a:cubicBezTo>
                    <a:pt x="284487" y="18529"/>
                    <a:pt x="283264" y="19876"/>
                    <a:pt x="282029" y="21234"/>
                  </a:cubicBezTo>
                  <a:cubicBezTo>
                    <a:pt x="269068" y="35407"/>
                    <a:pt x="254906" y="46062"/>
                    <a:pt x="237442" y="46062"/>
                  </a:cubicBezTo>
                  <a:cubicBezTo>
                    <a:pt x="233527" y="46062"/>
                    <a:pt x="229447" y="45527"/>
                    <a:pt x="225177" y="44375"/>
                  </a:cubicBezTo>
                  <a:cubicBezTo>
                    <a:pt x="198970" y="37311"/>
                    <a:pt x="179617" y="11539"/>
                    <a:pt x="155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630552" y="-884100"/>
              <a:ext cx="3441478" cy="534747"/>
            </a:xfrm>
            <a:custGeom>
              <a:avLst/>
              <a:gdLst/>
              <a:ahLst/>
              <a:cxnLst/>
              <a:rect l="l" t="t" r="r" b="b"/>
              <a:pathLst>
                <a:path w="107521" h="32272" extrusionOk="0">
                  <a:moveTo>
                    <a:pt x="0" y="0"/>
                  </a:moveTo>
                  <a:cubicBezTo>
                    <a:pt x="14780" y="12129"/>
                    <a:pt x="29000" y="25858"/>
                    <a:pt x="46975" y="30614"/>
                  </a:cubicBezTo>
                  <a:cubicBezTo>
                    <a:pt x="51247" y="31743"/>
                    <a:pt x="55326" y="32271"/>
                    <a:pt x="59235" y="32271"/>
                  </a:cubicBezTo>
                  <a:cubicBezTo>
                    <a:pt x="76787" y="32271"/>
                    <a:pt x="90909" y="21627"/>
                    <a:pt x="103610" y="7002"/>
                  </a:cubicBezTo>
                  <a:cubicBezTo>
                    <a:pt x="104939" y="5475"/>
                    <a:pt x="106235" y="3954"/>
                    <a:pt x="107520" y="2446"/>
                  </a:cubicBezTo>
                  <a:lnTo>
                    <a:pt x="107520" y="0"/>
                  </a:lnTo>
                  <a:lnTo>
                    <a:pt x="106068" y="0"/>
                  </a:lnTo>
                  <a:cubicBezTo>
                    <a:pt x="105255" y="950"/>
                    <a:pt x="104441" y="1899"/>
                    <a:pt x="103610" y="2856"/>
                  </a:cubicBezTo>
                  <a:cubicBezTo>
                    <a:pt x="90929" y="17458"/>
                    <a:pt x="76798" y="28134"/>
                    <a:pt x="59264" y="28134"/>
                  </a:cubicBezTo>
                  <a:cubicBezTo>
                    <a:pt x="55349" y="28134"/>
                    <a:pt x="51265" y="27601"/>
                    <a:pt x="46989" y="26462"/>
                  </a:cubicBezTo>
                  <a:cubicBezTo>
                    <a:pt x="31147" y="22240"/>
                    <a:pt x="18312" y="10975"/>
                    <a:pt x="5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395812" y="-884100"/>
              <a:ext cx="2200164" cy="234548"/>
            </a:xfrm>
            <a:custGeom>
              <a:avLst/>
              <a:gdLst/>
              <a:ahLst/>
              <a:cxnLst/>
              <a:rect l="l" t="t" r="r" b="b"/>
              <a:pathLst>
                <a:path w="68739" h="14155" extrusionOk="0">
                  <a:moveTo>
                    <a:pt x="0" y="0"/>
                  </a:moveTo>
                  <a:cubicBezTo>
                    <a:pt x="7125" y="5463"/>
                    <a:pt x="14686" y="10000"/>
                    <a:pt x="23202" y="12384"/>
                  </a:cubicBezTo>
                  <a:cubicBezTo>
                    <a:pt x="27518" y="13593"/>
                    <a:pt x="31646" y="14155"/>
                    <a:pt x="35605" y="14155"/>
                  </a:cubicBezTo>
                  <a:cubicBezTo>
                    <a:pt x="48131" y="14155"/>
                    <a:pt x="58970" y="8533"/>
                    <a:pt x="68739" y="0"/>
                  </a:cubicBezTo>
                  <a:lnTo>
                    <a:pt x="63580" y="0"/>
                  </a:lnTo>
                  <a:cubicBezTo>
                    <a:pt x="55205" y="6153"/>
                    <a:pt x="46017" y="10012"/>
                    <a:pt x="35699" y="10012"/>
                  </a:cubicBezTo>
                  <a:cubicBezTo>
                    <a:pt x="31726" y="10012"/>
                    <a:pt x="27585" y="9440"/>
                    <a:pt x="23258" y="8205"/>
                  </a:cubicBezTo>
                  <a:cubicBezTo>
                    <a:pt x="17107" y="6455"/>
                    <a:pt x="11483" y="3563"/>
                    <a:pt x="6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11125" y="-884100"/>
              <a:ext cx="2087945" cy="289743"/>
            </a:xfrm>
            <a:custGeom>
              <a:avLst/>
              <a:gdLst/>
              <a:ahLst/>
              <a:cxnLst/>
              <a:rect l="l" t="t" r="r" b="b"/>
              <a:pathLst>
                <a:path w="65233" h="17486" extrusionOk="0">
                  <a:moveTo>
                    <a:pt x="1" y="0"/>
                  </a:moveTo>
                  <a:cubicBezTo>
                    <a:pt x="10344" y="9788"/>
                    <a:pt x="22072" y="17486"/>
                    <a:pt x="34705" y="17486"/>
                  </a:cubicBezTo>
                  <a:cubicBezTo>
                    <a:pt x="38585" y="17486"/>
                    <a:pt x="42549" y="16760"/>
                    <a:pt x="46586" y="15146"/>
                  </a:cubicBezTo>
                  <a:cubicBezTo>
                    <a:pt x="54258" y="12073"/>
                    <a:pt x="60148" y="6574"/>
                    <a:pt x="65233" y="0"/>
                  </a:cubicBezTo>
                  <a:lnTo>
                    <a:pt x="61893" y="0"/>
                  </a:lnTo>
                  <a:cubicBezTo>
                    <a:pt x="57578" y="4718"/>
                    <a:pt x="52644" y="8591"/>
                    <a:pt x="46629" y="10969"/>
                  </a:cubicBezTo>
                  <a:cubicBezTo>
                    <a:pt x="42577" y="12574"/>
                    <a:pt x="38602" y="13297"/>
                    <a:pt x="34717" y="13297"/>
                  </a:cubicBezTo>
                  <a:cubicBezTo>
                    <a:pt x="23914" y="13297"/>
                    <a:pt x="13802" y="7711"/>
                    <a:pt x="4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008029" y="-884100"/>
              <a:ext cx="2880227" cy="384673"/>
            </a:xfrm>
            <a:custGeom>
              <a:avLst/>
              <a:gdLst/>
              <a:ahLst/>
              <a:cxnLst/>
              <a:rect l="l" t="t" r="r" b="b"/>
              <a:pathLst>
                <a:path w="89986" h="23215" extrusionOk="0">
                  <a:moveTo>
                    <a:pt x="0" y="0"/>
                  </a:moveTo>
                  <a:cubicBezTo>
                    <a:pt x="10801" y="9267"/>
                    <a:pt x="21917" y="17920"/>
                    <a:pt x="35225" y="21514"/>
                  </a:cubicBezTo>
                  <a:cubicBezTo>
                    <a:pt x="39512" y="22674"/>
                    <a:pt x="43610" y="23215"/>
                    <a:pt x="47538" y="23215"/>
                  </a:cubicBezTo>
                  <a:cubicBezTo>
                    <a:pt x="64196" y="23215"/>
                    <a:pt x="77810" y="13491"/>
                    <a:pt x="89985" y="0"/>
                  </a:cubicBezTo>
                  <a:lnTo>
                    <a:pt x="86075" y="0"/>
                  </a:lnTo>
                  <a:cubicBezTo>
                    <a:pt x="74929" y="11268"/>
                    <a:pt x="62474" y="19074"/>
                    <a:pt x="47617" y="19074"/>
                  </a:cubicBezTo>
                  <a:cubicBezTo>
                    <a:pt x="43675" y="19074"/>
                    <a:pt x="39563" y="18524"/>
                    <a:pt x="35262" y="17343"/>
                  </a:cubicBezTo>
                  <a:cubicBezTo>
                    <a:pt x="24114" y="14283"/>
                    <a:pt x="14543" y="7609"/>
                    <a:pt x="5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65974" y="-884100"/>
              <a:ext cx="1461847" cy="138608"/>
            </a:xfrm>
            <a:custGeom>
              <a:avLst/>
              <a:gdLst/>
              <a:ahLst/>
              <a:cxnLst/>
              <a:rect l="l" t="t" r="r" b="b"/>
              <a:pathLst>
                <a:path w="45672" h="8365" extrusionOk="0">
                  <a:moveTo>
                    <a:pt x="0" y="0"/>
                  </a:moveTo>
                  <a:cubicBezTo>
                    <a:pt x="7388" y="5050"/>
                    <a:pt x="15304" y="8365"/>
                    <a:pt x="23633" y="8365"/>
                  </a:cubicBezTo>
                  <a:cubicBezTo>
                    <a:pt x="27529" y="8365"/>
                    <a:pt x="31515" y="7640"/>
                    <a:pt x="35579" y="6027"/>
                  </a:cubicBezTo>
                  <a:cubicBezTo>
                    <a:pt x="39315" y="4544"/>
                    <a:pt x="42643" y="2477"/>
                    <a:pt x="45672" y="0"/>
                  </a:cubicBezTo>
                  <a:lnTo>
                    <a:pt x="39552" y="0"/>
                  </a:lnTo>
                  <a:cubicBezTo>
                    <a:pt x="38286" y="696"/>
                    <a:pt x="36969" y="1323"/>
                    <a:pt x="35591" y="1868"/>
                  </a:cubicBezTo>
                  <a:cubicBezTo>
                    <a:pt x="31522" y="3487"/>
                    <a:pt x="27532" y="4215"/>
                    <a:pt x="23631" y="4215"/>
                  </a:cubicBezTo>
                  <a:cubicBezTo>
                    <a:pt x="17886" y="4215"/>
                    <a:pt x="12336" y="2636"/>
                    <a:pt x="7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6875163" y="-884100"/>
              <a:ext cx="1305138" cy="84457"/>
            </a:xfrm>
            <a:custGeom>
              <a:avLst/>
              <a:gdLst/>
              <a:ahLst/>
              <a:cxnLst/>
              <a:rect l="l" t="t" r="r" b="b"/>
              <a:pathLst>
                <a:path w="40776" h="5097" extrusionOk="0">
                  <a:moveTo>
                    <a:pt x="1" y="0"/>
                  </a:moveTo>
                  <a:cubicBezTo>
                    <a:pt x="2676" y="1303"/>
                    <a:pt x="5444" y="2409"/>
                    <a:pt x="8337" y="3246"/>
                  </a:cubicBezTo>
                  <a:cubicBezTo>
                    <a:pt x="12678" y="4511"/>
                    <a:pt x="16835" y="5096"/>
                    <a:pt x="20825" y="5096"/>
                  </a:cubicBezTo>
                  <a:cubicBezTo>
                    <a:pt x="27978" y="5096"/>
                    <a:pt x="34595" y="3216"/>
                    <a:pt x="40776" y="0"/>
                  </a:cubicBezTo>
                  <a:lnTo>
                    <a:pt x="29560" y="0"/>
                  </a:lnTo>
                  <a:cubicBezTo>
                    <a:pt x="26762" y="617"/>
                    <a:pt x="23881" y="946"/>
                    <a:pt x="20908" y="946"/>
                  </a:cubicBezTo>
                  <a:cubicBezTo>
                    <a:pt x="18049" y="946"/>
                    <a:pt x="15104" y="642"/>
                    <a:pt x="1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-71925" y="-728525"/>
              <a:ext cx="9144255" cy="1033222"/>
            </a:xfrm>
            <a:custGeom>
              <a:avLst/>
              <a:gdLst/>
              <a:ahLst/>
              <a:cxnLst/>
              <a:rect l="l" t="t" r="r" b="b"/>
              <a:pathLst>
                <a:path w="285691" h="62355" extrusionOk="0">
                  <a:moveTo>
                    <a:pt x="131902" y="1"/>
                  </a:moveTo>
                  <a:cubicBezTo>
                    <a:pt x="131656" y="1"/>
                    <a:pt x="131410" y="3"/>
                    <a:pt x="131164" y="6"/>
                  </a:cubicBezTo>
                  <a:cubicBezTo>
                    <a:pt x="96261" y="496"/>
                    <a:pt x="93566" y="45319"/>
                    <a:pt x="64591" y="56088"/>
                  </a:cubicBezTo>
                  <a:cubicBezTo>
                    <a:pt x="60641" y="57556"/>
                    <a:pt x="56776" y="58220"/>
                    <a:pt x="53005" y="58220"/>
                  </a:cubicBezTo>
                  <a:cubicBezTo>
                    <a:pt x="32016" y="58220"/>
                    <a:pt x="13923" y="37656"/>
                    <a:pt x="0" y="20776"/>
                  </a:cubicBezTo>
                  <a:lnTo>
                    <a:pt x="0" y="24984"/>
                  </a:lnTo>
                  <a:cubicBezTo>
                    <a:pt x="14162" y="42293"/>
                    <a:pt x="31943" y="62355"/>
                    <a:pt x="53175" y="62355"/>
                  </a:cubicBezTo>
                  <a:cubicBezTo>
                    <a:pt x="56278" y="62355"/>
                    <a:pt x="59455" y="61926"/>
                    <a:pt x="62705" y="60998"/>
                  </a:cubicBezTo>
                  <a:cubicBezTo>
                    <a:pt x="93219" y="52283"/>
                    <a:pt x="96118" y="9013"/>
                    <a:pt x="131336" y="8305"/>
                  </a:cubicBezTo>
                  <a:cubicBezTo>
                    <a:pt x="131715" y="8298"/>
                    <a:pt x="132092" y="8294"/>
                    <a:pt x="132468" y="8294"/>
                  </a:cubicBezTo>
                  <a:cubicBezTo>
                    <a:pt x="168229" y="8294"/>
                    <a:pt x="193184" y="42463"/>
                    <a:pt x="227362" y="48980"/>
                  </a:cubicBezTo>
                  <a:cubicBezTo>
                    <a:pt x="230748" y="49625"/>
                    <a:pt x="234021" y="49926"/>
                    <a:pt x="237197" y="49926"/>
                  </a:cubicBezTo>
                  <a:cubicBezTo>
                    <a:pt x="255723" y="49926"/>
                    <a:pt x="270917" y="39675"/>
                    <a:pt x="285690" y="27646"/>
                  </a:cubicBezTo>
                  <a:lnTo>
                    <a:pt x="285690" y="21254"/>
                  </a:lnTo>
                  <a:cubicBezTo>
                    <a:pt x="271048" y="34312"/>
                    <a:pt x="256046" y="45677"/>
                    <a:pt x="237183" y="45677"/>
                  </a:cubicBezTo>
                  <a:cubicBezTo>
                    <a:pt x="233352" y="45677"/>
                    <a:pt x="229361" y="45208"/>
                    <a:pt x="225183" y="44189"/>
                  </a:cubicBezTo>
                  <a:cubicBezTo>
                    <a:pt x="191758" y="36045"/>
                    <a:pt x="167602" y="1"/>
                    <a:pt x="131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>
            <a:off x="-233825" y="262867"/>
            <a:ext cx="6301119" cy="382141"/>
            <a:chOff x="-233825" y="262867"/>
            <a:chExt cx="6301119" cy="382141"/>
          </a:xfrm>
        </p:grpSpPr>
        <p:cxnSp>
          <p:nvCxnSpPr>
            <p:cNvPr id="50" name="Google Shape;50;p3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" name="Google Shape;51;p3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52" name="Google Shape;52;p3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9"/>
          <p:cNvGrpSpPr/>
          <p:nvPr/>
        </p:nvGrpSpPr>
        <p:grpSpPr>
          <a:xfrm>
            <a:off x="4137879" y="4390554"/>
            <a:ext cx="868242" cy="435892"/>
            <a:chOff x="4036209" y="4390554"/>
            <a:chExt cx="868242" cy="435892"/>
          </a:xfrm>
        </p:grpSpPr>
        <p:sp>
          <p:nvSpPr>
            <p:cNvPr id="468" name="Google Shape;468;p29"/>
            <p:cNvSpPr/>
            <p:nvPr/>
          </p:nvSpPr>
          <p:spPr>
            <a:xfrm>
              <a:off x="464890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9"/>
            <p:cNvSpPr/>
            <p:nvPr/>
          </p:nvSpPr>
          <p:spPr>
            <a:xfrm>
              <a:off x="434255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4036209" y="4390554"/>
              <a:ext cx="255542" cy="43589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29"/>
          <p:cNvGrpSpPr/>
          <p:nvPr/>
        </p:nvGrpSpPr>
        <p:grpSpPr>
          <a:xfrm>
            <a:off x="-3410922" y="4496667"/>
            <a:ext cx="6301119" cy="382141"/>
            <a:chOff x="-233825" y="262867"/>
            <a:chExt cx="6301119" cy="382141"/>
          </a:xfrm>
        </p:grpSpPr>
        <p:cxnSp>
          <p:nvCxnSpPr>
            <p:cNvPr id="472" name="Google Shape;472;p2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3" name="Google Shape;473;p29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474" name="Google Shape;474;p2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29"/>
          <p:cNvGrpSpPr/>
          <p:nvPr/>
        </p:nvGrpSpPr>
        <p:grpSpPr>
          <a:xfrm flipH="1">
            <a:off x="6253803" y="4496667"/>
            <a:ext cx="6301119" cy="382141"/>
            <a:chOff x="-233825" y="262867"/>
            <a:chExt cx="6301119" cy="382141"/>
          </a:xfrm>
        </p:grpSpPr>
        <p:cxnSp>
          <p:nvCxnSpPr>
            <p:cNvPr id="478" name="Google Shape;478;p29"/>
            <p:cNvCxnSpPr/>
            <p:nvPr/>
          </p:nvCxnSpPr>
          <p:spPr>
            <a:xfrm>
              <a:off x="-233825" y="454400"/>
              <a:ext cx="59958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79" name="Google Shape;479;p29"/>
            <p:cNvGrpSpPr/>
            <p:nvPr/>
          </p:nvGrpSpPr>
          <p:grpSpPr>
            <a:xfrm rot="2700771">
              <a:off x="5739001" y="321019"/>
              <a:ext cx="274531" cy="265837"/>
              <a:chOff x="6021400" y="1654100"/>
              <a:chExt cx="435350" cy="421375"/>
            </a:xfrm>
          </p:grpSpPr>
          <p:sp>
            <p:nvSpPr>
              <p:cNvPr id="480" name="Google Shape;480;p29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ighteous"/>
              <a:buNone/>
              <a:defRPr sz="2800" b="1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 Black"/>
              <a:buNone/>
              <a:defRPr sz="2800">
                <a:solidFill>
                  <a:schemeClr val="lt1"/>
                </a:solidFill>
                <a:latin typeface="MuseoModerno Black"/>
                <a:ea typeface="MuseoModerno Black"/>
                <a:cs typeface="MuseoModerno Black"/>
                <a:sym typeface="MuseoModern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●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ura"/>
              <a:buChar char="○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ura"/>
              <a:buChar char="■"/>
              <a:defRPr>
                <a:solidFill>
                  <a:schemeClr val="lt1"/>
                </a:solidFill>
                <a:latin typeface="Jura"/>
                <a:ea typeface="Jura"/>
                <a:cs typeface="Jura"/>
                <a:sym typeface="Ju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4" r:id="rId4"/>
    <p:sldLayoutId id="214748367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"/>
          <p:cNvSpPr/>
          <p:nvPr/>
        </p:nvSpPr>
        <p:spPr>
          <a:xfrm>
            <a:off x="6563550" y="454400"/>
            <a:ext cx="1763700" cy="1909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2"/>
          <p:cNvSpPr/>
          <p:nvPr/>
        </p:nvSpPr>
        <p:spPr>
          <a:xfrm>
            <a:off x="6563600" y="2363825"/>
            <a:ext cx="1763700" cy="1909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2"/>
          <p:cNvSpPr txBox="1">
            <a:spLocks noGrp="1"/>
          </p:cNvSpPr>
          <p:nvPr>
            <p:ph type="subTitle" idx="1"/>
          </p:nvPr>
        </p:nvSpPr>
        <p:spPr>
          <a:xfrm>
            <a:off x="867500" y="3823950"/>
            <a:ext cx="4807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Alexander </a:t>
            </a:r>
            <a:r>
              <a:rPr lang="en-US" sz="2000" dirty="0" err="1"/>
              <a:t>Baev</a:t>
            </a:r>
            <a:endParaRPr sz="2000" dirty="0"/>
          </a:p>
        </p:txBody>
      </p:sp>
      <p:grpSp>
        <p:nvGrpSpPr>
          <p:cNvPr id="494" name="Google Shape;494;p32"/>
          <p:cNvGrpSpPr/>
          <p:nvPr/>
        </p:nvGrpSpPr>
        <p:grpSpPr>
          <a:xfrm>
            <a:off x="6724809" y="2868241"/>
            <a:ext cx="1441194" cy="900348"/>
            <a:chOff x="6143426" y="2692674"/>
            <a:chExt cx="2079645" cy="1299203"/>
          </a:xfrm>
        </p:grpSpPr>
        <p:sp>
          <p:nvSpPr>
            <p:cNvPr id="495" name="Google Shape;495;p32"/>
            <p:cNvSpPr/>
            <p:nvPr/>
          </p:nvSpPr>
          <p:spPr>
            <a:xfrm>
              <a:off x="6794848" y="2692674"/>
              <a:ext cx="1332017" cy="122945"/>
            </a:xfrm>
            <a:custGeom>
              <a:avLst/>
              <a:gdLst/>
              <a:ahLst/>
              <a:cxnLst/>
              <a:rect l="l" t="t" r="r" b="b"/>
              <a:pathLst>
                <a:path w="127010" h="11723" extrusionOk="0">
                  <a:moveTo>
                    <a:pt x="56142" y="0"/>
                  </a:moveTo>
                  <a:cubicBezTo>
                    <a:pt x="41249" y="0"/>
                    <a:pt x="9788" y="295"/>
                    <a:pt x="1" y="3702"/>
                  </a:cubicBezTo>
                  <a:lnTo>
                    <a:pt x="120426" y="11722"/>
                  </a:lnTo>
                  <a:lnTo>
                    <a:pt x="127009" y="8870"/>
                  </a:lnTo>
                  <a:cubicBezTo>
                    <a:pt x="122552" y="1080"/>
                    <a:pt x="71035" y="0"/>
                    <a:pt x="56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8100660" y="3126490"/>
              <a:ext cx="95216" cy="89280"/>
            </a:xfrm>
            <a:custGeom>
              <a:avLst/>
              <a:gdLst/>
              <a:ahLst/>
              <a:cxnLst/>
              <a:rect l="l" t="t" r="r" b="b"/>
              <a:pathLst>
                <a:path w="9079" h="8513" extrusionOk="0">
                  <a:moveTo>
                    <a:pt x="0" y="1"/>
                  </a:moveTo>
                  <a:lnTo>
                    <a:pt x="0" y="8513"/>
                  </a:lnTo>
                  <a:lnTo>
                    <a:pt x="4822" y="8513"/>
                  </a:lnTo>
                  <a:cubicBezTo>
                    <a:pt x="7172" y="8513"/>
                    <a:pt x="9078" y="6607"/>
                    <a:pt x="9078" y="4257"/>
                  </a:cubicBezTo>
                  <a:cubicBezTo>
                    <a:pt x="9078" y="1906"/>
                    <a:pt x="7172" y="1"/>
                    <a:pt x="4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7996486" y="2742701"/>
              <a:ext cx="157176" cy="270724"/>
            </a:xfrm>
            <a:custGeom>
              <a:avLst/>
              <a:gdLst/>
              <a:ahLst/>
              <a:cxnLst/>
              <a:rect l="l" t="t" r="r" b="b"/>
              <a:pathLst>
                <a:path w="14987" h="25814" extrusionOk="0">
                  <a:moveTo>
                    <a:pt x="0" y="0"/>
                  </a:moveTo>
                  <a:lnTo>
                    <a:pt x="12769" y="25813"/>
                  </a:lnTo>
                  <a:lnTo>
                    <a:pt x="11862" y="10625"/>
                  </a:lnTo>
                  <a:cubicBezTo>
                    <a:pt x="14986" y="7224"/>
                    <a:pt x="14131" y="5238"/>
                    <a:pt x="12433" y="4100"/>
                  </a:cubicBezTo>
                  <a:cubicBezTo>
                    <a:pt x="10730" y="2968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6910097" y="3585560"/>
              <a:ext cx="370167" cy="406317"/>
            </a:xfrm>
            <a:custGeom>
              <a:avLst/>
              <a:gdLst/>
              <a:ahLst/>
              <a:cxnLst/>
              <a:rect l="l" t="t" r="r" b="b"/>
              <a:pathLst>
                <a:path w="35296" h="38743" extrusionOk="0">
                  <a:moveTo>
                    <a:pt x="24161" y="0"/>
                  </a:moveTo>
                  <a:cubicBezTo>
                    <a:pt x="24154" y="0"/>
                    <a:pt x="24146" y="0"/>
                    <a:pt x="24138" y="0"/>
                  </a:cubicBezTo>
                  <a:cubicBezTo>
                    <a:pt x="24116" y="0"/>
                    <a:pt x="24098" y="6"/>
                    <a:pt x="24076" y="6"/>
                  </a:cubicBezTo>
                  <a:lnTo>
                    <a:pt x="24076" y="0"/>
                  </a:lnTo>
                  <a:lnTo>
                    <a:pt x="10868" y="117"/>
                  </a:lnTo>
                  <a:cubicBezTo>
                    <a:pt x="4828" y="139"/>
                    <a:pt x="1" y="8807"/>
                    <a:pt x="76" y="19473"/>
                  </a:cubicBezTo>
                  <a:cubicBezTo>
                    <a:pt x="156" y="30124"/>
                    <a:pt x="5103" y="38743"/>
                    <a:pt x="11127" y="38743"/>
                  </a:cubicBezTo>
                  <a:cubicBezTo>
                    <a:pt x="11136" y="38743"/>
                    <a:pt x="11144" y="38743"/>
                    <a:pt x="11152" y="38743"/>
                  </a:cubicBezTo>
                  <a:cubicBezTo>
                    <a:pt x="11232" y="38743"/>
                    <a:pt x="18087" y="38639"/>
                    <a:pt x="18168" y="38639"/>
                  </a:cubicBezTo>
                  <a:lnTo>
                    <a:pt x="24180" y="38617"/>
                  </a:lnTo>
                  <a:cubicBezTo>
                    <a:pt x="24266" y="38617"/>
                    <a:pt x="24346" y="38628"/>
                    <a:pt x="24428" y="38628"/>
                  </a:cubicBezTo>
                  <a:cubicBezTo>
                    <a:pt x="30462" y="38604"/>
                    <a:pt x="35295" y="29937"/>
                    <a:pt x="35215" y="19277"/>
                  </a:cubicBezTo>
                  <a:cubicBezTo>
                    <a:pt x="35134" y="8625"/>
                    <a:pt x="30192" y="0"/>
                    <a:pt x="24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6340794" y="3142484"/>
              <a:ext cx="264914" cy="148262"/>
            </a:xfrm>
            <a:custGeom>
              <a:avLst/>
              <a:gdLst/>
              <a:ahLst/>
              <a:cxnLst/>
              <a:rect l="l" t="t" r="r" b="b"/>
              <a:pathLst>
                <a:path w="25260" h="14137" extrusionOk="0">
                  <a:moveTo>
                    <a:pt x="6671" y="0"/>
                  </a:moveTo>
                  <a:cubicBezTo>
                    <a:pt x="2871" y="0"/>
                    <a:pt x="1" y="3447"/>
                    <a:pt x="694" y="7183"/>
                  </a:cubicBezTo>
                  <a:cubicBezTo>
                    <a:pt x="1155" y="9696"/>
                    <a:pt x="3143" y="11647"/>
                    <a:pt x="5659" y="12074"/>
                  </a:cubicBezTo>
                  <a:lnTo>
                    <a:pt x="17682" y="14102"/>
                  </a:lnTo>
                  <a:cubicBezTo>
                    <a:pt x="17834" y="14126"/>
                    <a:pt x="17983" y="14137"/>
                    <a:pt x="18140" y="14137"/>
                  </a:cubicBezTo>
                  <a:lnTo>
                    <a:pt x="21795" y="14137"/>
                  </a:lnTo>
                  <a:cubicBezTo>
                    <a:pt x="23954" y="14137"/>
                    <a:pt x="25259" y="11757"/>
                    <a:pt x="24105" y="9939"/>
                  </a:cubicBezTo>
                  <a:cubicBezTo>
                    <a:pt x="24001" y="9776"/>
                    <a:pt x="23885" y="9621"/>
                    <a:pt x="23746" y="9488"/>
                  </a:cubicBezTo>
                  <a:lnTo>
                    <a:pt x="16216" y="1818"/>
                  </a:lnTo>
                  <a:cubicBezTo>
                    <a:pt x="15073" y="658"/>
                    <a:pt x="13508" y="0"/>
                    <a:pt x="11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6307611" y="3585560"/>
              <a:ext cx="370156" cy="406317"/>
            </a:xfrm>
            <a:custGeom>
              <a:avLst/>
              <a:gdLst/>
              <a:ahLst/>
              <a:cxnLst/>
              <a:rect l="l" t="t" r="r" b="b"/>
              <a:pathLst>
                <a:path w="35295" h="38743" extrusionOk="0">
                  <a:moveTo>
                    <a:pt x="24168" y="0"/>
                  </a:moveTo>
                  <a:cubicBezTo>
                    <a:pt x="24160" y="0"/>
                    <a:pt x="24153" y="0"/>
                    <a:pt x="24145" y="0"/>
                  </a:cubicBezTo>
                  <a:lnTo>
                    <a:pt x="24138" y="0"/>
                  </a:lnTo>
                  <a:cubicBezTo>
                    <a:pt x="24116" y="0"/>
                    <a:pt x="24098" y="6"/>
                    <a:pt x="24076" y="6"/>
                  </a:cubicBezTo>
                  <a:lnTo>
                    <a:pt x="24076" y="0"/>
                  </a:lnTo>
                  <a:lnTo>
                    <a:pt x="10868" y="117"/>
                  </a:lnTo>
                  <a:cubicBezTo>
                    <a:pt x="4833" y="139"/>
                    <a:pt x="1" y="8807"/>
                    <a:pt x="81" y="19473"/>
                  </a:cubicBezTo>
                  <a:cubicBezTo>
                    <a:pt x="156" y="30124"/>
                    <a:pt x="5103" y="38743"/>
                    <a:pt x="11127" y="38743"/>
                  </a:cubicBezTo>
                  <a:cubicBezTo>
                    <a:pt x="11135" y="38743"/>
                    <a:pt x="11144" y="38743"/>
                    <a:pt x="11152" y="38743"/>
                  </a:cubicBezTo>
                  <a:cubicBezTo>
                    <a:pt x="11238" y="38743"/>
                    <a:pt x="18093" y="38639"/>
                    <a:pt x="18173" y="38639"/>
                  </a:cubicBezTo>
                  <a:lnTo>
                    <a:pt x="24185" y="38617"/>
                  </a:lnTo>
                  <a:cubicBezTo>
                    <a:pt x="24266" y="38617"/>
                    <a:pt x="24346" y="38628"/>
                    <a:pt x="24428" y="38628"/>
                  </a:cubicBezTo>
                  <a:cubicBezTo>
                    <a:pt x="30462" y="38604"/>
                    <a:pt x="35295" y="29937"/>
                    <a:pt x="35214" y="19277"/>
                  </a:cubicBezTo>
                  <a:cubicBezTo>
                    <a:pt x="35140" y="8625"/>
                    <a:pt x="30192" y="0"/>
                    <a:pt x="24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6143426" y="3169490"/>
              <a:ext cx="1640591" cy="680544"/>
            </a:xfrm>
            <a:custGeom>
              <a:avLst/>
              <a:gdLst/>
              <a:ahLst/>
              <a:cxnLst/>
              <a:rect l="l" t="t" r="r" b="b"/>
              <a:pathLst>
                <a:path w="156433" h="64891" extrusionOk="0">
                  <a:moveTo>
                    <a:pt x="51580" y="0"/>
                  </a:moveTo>
                  <a:lnTo>
                    <a:pt x="26506" y="8449"/>
                  </a:lnTo>
                  <a:cubicBezTo>
                    <a:pt x="26506" y="8449"/>
                    <a:pt x="13097" y="14928"/>
                    <a:pt x="6802" y="23995"/>
                  </a:cubicBezTo>
                  <a:cubicBezTo>
                    <a:pt x="2471" y="30231"/>
                    <a:pt x="0" y="32443"/>
                    <a:pt x="1484" y="53891"/>
                  </a:cubicBezTo>
                  <a:cubicBezTo>
                    <a:pt x="1836" y="58990"/>
                    <a:pt x="4435" y="64891"/>
                    <a:pt x="13097" y="64891"/>
                  </a:cubicBezTo>
                  <a:lnTo>
                    <a:pt x="81528" y="64891"/>
                  </a:lnTo>
                  <a:lnTo>
                    <a:pt x="135001" y="29677"/>
                  </a:lnTo>
                  <a:lnTo>
                    <a:pt x="156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6421465" y="2721127"/>
              <a:ext cx="1068645" cy="536960"/>
            </a:xfrm>
            <a:custGeom>
              <a:avLst/>
              <a:gdLst/>
              <a:ahLst/>
              <a:cxnLst/>
              <a:rect l="l" t="t" r="r" b="b"/>
              <a:pathLst>
                <a:path w="101897" h="51200" extrusionOk="0">
                  <a:moveTo>
                    <a:pt x="101896" y="1"/>
                  </a:moveTo>
                  <a:lnTo>
                    <a:pt x="39153" y="1035"/>
                  </a:lnTo>
                  <a:cubicBezTo>
                    <a:pt x="39126" y="1034"/>
                    <a:pt x="39099" y="1034"/>
                    <a:pt x="39072" y="1034"/>
                  </a:cubicBezTo>
                  <a:cubicBezTo>
                    <a:pt x="33484" y="1034"/>
                    <a:pt x="28313" y="4003"/>
                    <a:pt x="25496" y="8836"/>
                  </a:cubicBezTo>
                  <a:lnTo>
                    <a:pt x="1" y="51200"/>
                  </a:lnTo>
                  <a:lnTo>
                    <a:pt x="76886" y="51200"/>
                  </a:lnTo>
                  <a:lnTo>
                    <a:pt x="98864" y="9321"/>
                  </a:lnTo>
                  <a:lnTo>
                    <a:pt x="1018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6524056" y="2770137"/>
              <a:ext cx="873074" cy="446526"/>
            </a:xfrm>
            <a:custGeom>
              <a:avLst/>
              <a:gdLst/>
              <a:ahLst/>
              <a:cxnLst/>
              <a:rect l="l" t="t" r="r" b="b"/>
              <a:pathLst>
                <a:path w="83249" h="42577" extrusionOk="0">
                  <a:moveTo>
                    <a:pt x="78412" y="1"/>
                  </a:moveTo>
                  <a:cubicBezTo>
                    <a:pt x="77705" y="1"/>
                    <a:pt x="77036" y="74"/>
                    <a:pt x="76603" y="74"/>
                  </a:cubicBezTo>
                  <a:lnTo>
                    <a:pt x="26911" y="74"/>
                  </a:lnTo>
                  <a:cubicBezTo>
                    <a:pt x="23118" y="74"/>
                    <a:pt x="22418" y="2633"/>
                    <a:pt x="17308" y="9442"/>
                  </a:cubicBezTo>
                  <a:lnTo>
                    <a:pt x="1" y="42577"/>
                  </a:lnTo>
                  <a:lnTo>
                    <a:pt x="64961" y="42577"/>
                  </a:lnTo>
                  <a:lnTo>
                    <a:pt x="80039" y="6814"/>
                  </a:lnTo>
                  <a:cubicBezTo>
                    <a:pt x="83248" y="733"/>
                    <a:pt x="80642" y="1"/>
                    <a:pt x="78412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7227811" y="2720540"/>
              <a:ext cx="941274" cy="722809"/>
            </a:xfrm>
            <a:custGeom>
              <a:avLst/>
              <a:gdLst/>
              <a:ahLst/>
              <a:cxnLst/>
              <a:rect l="l" t="t" r="r" b="b"/>
              <a:pathLst>
                <a:path w="89752" h="68921" extrusionOk="0">
                  <a:moveTo>
                    <a:pt x="24204" y="0"/>
                  </a:moveTo>
                  <a:cubicBezTo>
                    <a:pt x="21974" y="0"/>
                    <a:pt x="23295" y="1965"/>
                    <a:pt x="22447" y="4896"/>
                  </a:cubicBezTo>
                  <a:lnTo>
                    <a:pt x="1" y="51256"/>
                  </a:lnTo>
                  <a:lnTo>
                    <a:pt x="20923" y="68921"/>
                  </a:lnTo>
                  <a:lnTo>
                    <a:pt x="79958" y="58238"/>
                  </a:lnTo>
                  <a:lnTo>
                    <a:pt x="89751" y="55160"/>
                  </a:lnTo>
                  <a:lnTo>
                    <a:pt x="84532" y="11485"/>
                  </a:lnTo>
                  <a:cubicBezTo>
                    <a:pt x="82101" y="5792"/>
                    <a:pt x="81107" y="2985"/>
                    <a:pt x="76926" y="2413"/>
                  </a:cubicBezTo>
                  <a:lnTo>
                    <a:pt x="25011" y="64"/>
                  </a:lnTo>
                  <a:cubicBezTo>
                    <a:pt x="24700" y="21"/>
                    <a:pt x="24433" y="0"/>
                    <a:pt x="24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7280753" y="2777090"/>
              <a:ext cx="819598" cy="612480"/>
            </a:xfrm>
            <a:custGeom>
              <a:avLst/>
              <a:gdLst/>
              <a:ahLst/>
              <a:cxnLst/>
              <a:rect l="l" t="t" r="r" b="b"/>
              <a:pathLst>
                <a:path w="78150" h="58401" extrusionOk="0">
                  <a:moveTo>
                    <a:pt x="27320" y="1"/>
                  </a:moveTo>
                  <a:cubicBezTo>
                    <a:pt x="21257" y="1"/>
                    <a:pt x="15784" y="3756"/>
                    <a:pt x="13634" y="9478"/>
                  </a:cubicBezTo>
                  <a:lnTo>
                    <a:pt x="0" y="45512"/>
                  </a:lnTo>
                  <a:lnTo>
                    <a:pt x="18785" y="58401"/>
                  </a:lnTo>
                  <a:lnTo>
                    <a:pt x="73010" y="48289"/>
                  </a:lnTo>
                  <a:lnTo>
                    <a:pt x="78149" y="44224"/>
                  </a:lnTo>
                  <a:lnTo>
                    <a:pt x="73871" y="17886"/>
                  </a:lnTo>
                  <a:cubicBezTo>
                    <a:pt x="73039" y="12804"/>
                    <a:pt x="70353" y="8403"/>
                    <a:pt x="66542" y="5354"/>
                  </a:cubicBezTo>
                  <a:cubicBezTo>
                    <a:pt x="64614" y="3790"/>
                    <a:pt x="62373" y="2594"/>
                    <a:pt x="59942" y="1844"/>
                  </a:cubicBezTo>
                  <a:cubicBezTo>
                    <a:pt x="58481" y="1370"/>
                    <a:pt x="56962" y="1075"/>
                    <a:pt x="55397" y="971"/>
                  </a:cubicBezTo>
                  <a:cubicBezTo>
                    <a:pt x="55235" y="943"/>
                    <a:pt x="55057" y="943"/>
                    <a:pt x="54883" y="930"/>
                  </a:cubicBezTo>
                  <a:lnTo>
                    <a:pt x="39199" y="394"/>
                  </a:lnTo>
                  <a:lnTo>
                    <a:pt x="39188" y="394"/>
                  </a:lnTo>
                  <a:lnTo>
                    <a:pt x="28042" y="19"/>
                  </a:lnTo>
                  <a:cubicBezTo>
                    <a:pt x="27800" y="7"/>
                    <a:pt x="27559" y="1"/>
                    <a:pt x="27320" y="1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7490119" y="2781222"/>
              <a:ext cx="371625" cy="547615"/>
            </a:xfrm>
            <a:custGeom>
              <a:avLst/>
              <a:gdLst/>
              <a:ahLst/>
              <a:cxnLst/>
              <a:rect l="l" t="t" r="r" b="b"/>
              <a:pathLst>
                <a:path w="35435" h="52216" extrusionOk="0">
                  <a:moveTo>
                    <a:pt x="19225" y="0"/>
                  </a:moveTo>
                  <a:lnTo>
                    <a:pt x="0" y="52215"/>
                  </a:lnTo>
                  <a:lnTo>
                    <a:pt x="16406" y="52215"/>
                  </a:lnTo>
                  <a:lnTo>
                    <a:pt x="35434" y="577"/>
                  </a:lnTo>
                  <a:cubicBezTo>
                    <a:pt x="35272" y="549"/>
                    <a:pt x="35094" y="549"/>
                    <a:pt x="34920" y="536"/>
                  </a:cubicBezTo>
                  <a:lnTo>
                    <a:pt x="19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6864119" y="2770913"/>
              <a:ext cx="338148" cy="445750"/>
            </a:xfrm>
            <a:custGeom>
              <a:avLst/>
              <a:gdLst/>
              <a:ahLst/>
              <a:cxnLst/>
              <a:rect l="l" t="t" r="r" b="b"/>
              <a:pathLst>
                <a:path w="32243" h="42503" extrusionOk="0">
                  <a:moveTo>
                    <a:pt x="14975" y="0"/>
                  </a:moveTo>
                  <a:lnTo>
                    <a:pt x="1" y="42503"/>
                  </a:lnTo>
                  <a:lnTo>
                    <a:pt x="17256" y="42503"/>
                  </a:lnTo>
                  <a:lnTo>
                    <a:pt x="32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6685703" y="2770913"/>
              <a:ext cx="262974" cy="445750"/>
            </a:xfrm>
            <a:custGeom>
              <a:avLst/>
              <a:gdLst/>
              <a:ahLst/>
              <a:cxnLst/>
              <a:rect l="l" t="t" r="r" b="b"/>
              <a:pathLst>
                <a:path w="25075" h="42503" extrusionOk="0">
                  <a:moveTo>
                    <a:pt x="16314" y="0"/>
                  </a:moveTo>
                  <a:lnTo>
                    <a:pt x="1" y="42503"/>
                  </a:lnTo>
                  <a:lnTo>
                    <a:pt x="8750" y="42503"/>
                  </a:lnTo>
                  <a:lnTo>
                    <a:pt x="250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7713287" y="2796419"/>
              <a:ext cx="265334" cy="532419"/>
            </a:xfrm>
            <a:custGeom>
              <a:avLst/>
              <a:gdLst/>
              <a:ahLst/>
              <a:cxnLst/>
              <a:rect l="l" t="t" r="r" b="b"/>
              <a:pathLst>
                <a:path w="25300" h="50767" extrusionOk="0">
                  <a:moveTo>
                    <a:pt x="18700" y="1"/>
                  </a:moveTo>
                  <a:lnTo>
                    <a:pt x="1" y="50766"/>
                  </a:lnTo>
                  <a:lnTo>
                    <a:pt x="7890" y="50766"/>
                  </a:lnTo>
                  <a:lnTo>
                    <a:pt x="25300" y="3511"/>
                  </a:lnTo>
                  <a:cubicBezTo>
                    <a:pt x="23372" y="1947"/>
                    <a:pt x="21131" y="751"/>
                    <a:pt x="18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7763145" y="3443346"/>
              <a:ext cx="436720" cy="406695"/>
            </a:xfrm>
            <a:custGeom>
              <a:avLst/>
              <a:gdLst/>
              <a:ahLst/>
              <a:cxnLst/>
              <a:rect l="l" t="t" r="r" b="b"/>
              <a:pathLst>
                <a:path w="41642" h="38779" extrusionOk="0">
                  <a:moveTo>
                    <a:pt x="20891" y="0"/>
                  </a:moveTo>
                  <a:cubicBezTo>
                    <a:pt x="1" y="0"/>
                    <a:pt x="7190" y="38779"/>
                    <a:pt x="7190" y="38779"/>
                  </a:cubicBezTo>
                  <a:lnTo>
                    <a:pt x="30484" y="38779"/>
                  </a:lnTo>
                  <a:lnTo>
                    <a:pt x="38153" y="32115"/>
                  </a:lnTo>
                  <a:cubicBezTo>
                    <a:pt x="38153" y="32115"/>
                    <a:pt x="41641" y="1988"/>
                    <a:pt x="22729" y="95"/>
                  </a:cubicBezTo>
                  <a:cubicBezTo>
                    <a:pt x="22093" y="31"/>
                    <a:pt x="21481" y="0"/>
                    <a:pt x="20891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6988231" y="3443346"/>
              <a:ext cx="545549" cy="406695"/>
            </a:xfrm>
            <a:custGeom>
              <a:avLst/>
              <a:gdLst/>
              <a:ahLst/>
              <a:cxnLst/>
              <a:rect l="l" t="t" r="r" b="b"/>
              <a:pathLst>
                <a:path w="52019" h="38779" extrusionOk="0">
                  <a:moveTo>
                    <a:pt x="26098" y="0"/>
                  </a:moveTo>
                  <a:cubicBezTo>
                    <a:pt x="1" y="0"/>
                    <a:pt x="8985" y="38779"/>
                    <a:pt x="8985" y="38779"/>
                  </a:cubicBezTo>
                  <a:lnTo>
                    <a:pt x="48213" y="38779"/>
                  </a:lnTo>
                  <a:cubicBezTo>
                    <a:pt x="48213" y="38779"/>
                    <a:pt x="52019" y="1988"/>
                    <a:pt x="28394" y="95"/>
                  </a:cubicBezTo>
                  <a:cubicBezTo>
                    <a:pt x="27600" y="31"/>
                    <a:pt x="26835" y="0"/>
                    <a:pt x="26098" y="0"/>
                  </a:cubicBez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7209888" y="3584291"/>
              <a:ext cx="230987" cy="405048"/>
            </a:xfrm>
            <a:custGeom>
              <a:avLst/>
              <a:gdLst/>
              <a:ahLst/>
              <a:cxnLst/>
              <a:rect l="l" t="t" r="r" b="b"/>
              <a:pathLst>
                <a:path w="22025" h="38622" extrusionOk="0">
                  <a:moveTo>
                    <a:pt x="10893" y="1"/>
                  </a:moveTo>
                  <a:cubicBezTo>
                    <a:pt x="10884" y="1"/>
                    <a:pt x="10876" y="1"/>
                    <a:pt x="10868" y="1"/>
                  </a:cubicBezTo>
                  <a:cubicBezTo>
                    <a:pt x="4833" y="18"/>
                    <a:pt x="1" y="8685"/>
                    <a:pt x="81" y="19351"/>
                  </a:cubicBezTo>
                  <a:cubicBezTo>
                    <a:pt x="156" y="30003"/>
                    <a:pt x="5103" y="38621"/>
                    <a:pt x="11133" y="38621"/>
                  </a:cubicBezTo>
                  <a:cubicBezTo>
                    <a:pt x="11141" y="38621"/>
                    <a:pt x="11149" y="38621"/>
                    <a:pt x="11157" y="38621"/>
                  </a:cubicBezTo>
                  <a:cubicBezTo>
                    <a:pt x="17192" y="38599"/>
                    <a:pt x="22025" y="29937"/>
                    <a:pt x="21944" y="19271"/>
                  </a:cubicBezTo>
                  <a:cubicBezTo>
                    <a:pt x="21864" y="8619"/>
                    <a:pt x="16923" y="1"/>
                    <a:pt x="10893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7070716" y="3584291"/>
              <a:ext cx="370156" cy="406265"/>
            </a:xfrm>
            <a:custGeom>
              <a:avLst/>
              <a:gdLst/>
              <a:ahLst/>
              <a:cxnLst/>
              <a:rect l="l" t="t" r="r" b="b"/>
              <a:pathLst>
                <a:path w="35295" h="38738" extrusionOk="0">
                  <a:moveTo>
                    <a:pt x="24163" y="1"/>
                  </a:moveTo>
                  <a:cubicBezTo>
                    <a:pt x="24154" y="1"/>
                    <a:pt x="24146" y="1"/>
                    <a:pt x="24138" y="1"/>
                  </a:cubicBezTo>
                  <a:lnTo>
                    <a:pt x="24075" y="1"/>
                  </a:lnTo>
                  <a:lnTo>
                    <a:pt x="10867" y="116"/>
                  </a:lnTo>
                  <a:cubicBezTo>
                    <a:pt x="4828" y="139"/>
                    <a:pt x="0" y="8802"/>
                    <a:pt x="75" y="19468"/>
                  </a:cubicBezTo>
                  <a:cubicBezTo>
                    <a:pt x="155" y="30119"/>
                    <a:pt x="5103" y="38738"/>
                    <a:pt x="11128" y="38738"/>
                  </a:cubicBezTo>
                  <a:cubicBezTo>
                    <a:pt x="11136" y="38738"/>
                    <a:pt x="11144" y="38738"/>
                    <a:pt x="11152" y="38738"/>
                  </a:cubicBezTo>
                  <a:cubicBezTo>
                    <a:pt x="11232" y="38738"/>
                    <a:pt x="18087" y="38639"/>
                    <a:pt x="18167" y="38634"/>
                  </a:cubicBezTo>
                  <a:lnTo>
                    <a:pt x="24179" y="38610"/>
                  </a:lnTo>
                  <a:cubicBezTo>
                    <a:pt x="24260" y="38616"/>
                    <a:pt x="24340" y="38621"/>
                    <a:pt x="24427" y="38621"/>
                  </a:cubicBezTo>
                  <a:cubicBezTo>
                    <a:pt x="30462" y="38599"/>
                    <a:pt x="35295" y="29937"/>
                    <a:pt x="35214" y="19271"/>
                  </a:cubicBezTo>
                  <a:cubicBezTo>
                    <a:pt x="35134" y="8619"/>
                    <a:pt x="30193" y="1"/>
                    <a:pt x="24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7236107" y="3630196"/>
              <a:ext cx="178550" cy="313241"/>
            </a:xfrm>
            <a:custGeom>
              <a:avLst/>
              <a:gdLst/>
              <a:ahLst/>
              <a:cxnLst/>
              <a:rect l="l" t="t" r="r" b="b"/>
              <a:pathLst>
                <a:path w="17025" h="29868" extrusionOk="0">
                  <a:moveTo>
                    <a:pt x="8420" y="1"/>
                  </a:moveTo>
                  <a:cubicBezTo>
                    <a:pt x="8414" y="1"/>
                    <a:pt x="8408" y="1"/>
                    <a:pt x="8402" y="1"/>
                  </a:cubicBezTo>
                  <a:cubicBezTo>
                    <a:pt x="3732" y="19"/>
                    <a:pt x="1" y="6717"/>
                    <a:pt x="59" y="14963"/>
                  </a:cubicBezTo>
                  <a:cubicBezTo>
                    <a:pt x="121" y="23198"/>
                    <a:pt x="3946" y="29868"/>
                    <a:pt x="8604" y="29868"/>
                  </a:cubicBezTo>
                  <a:cubicBezTo>
                    <a:pt x="8610" y="29868"/>
                    <a:pt x="8617" y="29868"/>
                    <a:pt x="8623" y="29868"/>
                  </a:cubicBezTo>
                  <a:cubicBezTo>
                    <a:pt x="13288" y="29851"/>
                    <a:pt x="17024" y="23151"/>
                    <a:pt x="16968" y="14899"/>
                  </a:cubicBezTo>
                  <a:cubicBezTo>
                    <a:pt x="16904" y="6663"/>
                    <a:pt x="13078" y="1"/>
                    <a:pt x="84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7266752" y="3680894"/>
              <a:ext cx="106847" cy="211858"/>
            </a:xfrm>
            <a:custGeom>
              <a:avLst/>
              <a:gdLst/>
              <a:ahLst/>
              <a:cxnLst/>
              <a:rect l="l" t="t" r="r" b="b"/>
              <a:pathLst>
                <a:path w="10188" h="20201" extrusionOk="0">
                  <a:moveTo>
                    <a:pt x="5030" y="1"/>
                  </a:moveTo>
                  <a:cubicBezTo>
                    <a:pt x="5027" y="1"/>
                    <a:pt x="5023" y="1"/>
                    <a:pt x="5019" y="1"/>
                  </a:cubicBezTo>
                  <a:cubicBezTo>
                    <a:pt x="2230" y="12"/>
                    <a:pt x="0" y="4540"/>
                    <a:pt x="41" y="10118"/>
                  </a:cubicBezTo>
                  <a:cubicBezTo>
                    <a:pt x="82" y="15693"/>
                    <a:pt x="2372" y="20201"/>
                    <a:pt x="5158" y="20201"/>
                  </a:cubicBezTo>
                  <a:cubicBezTo>
                    <a:pt x="5160" y="20201"/>
                    <a:pt x="5161" y="20201"/>
                    <a:pt x="5163" y="20201"/>
                  </a:cubicBezTo>
                  <a:cubicBezTo>
                    <a:pt x="7959" y="20188"/>
                    <a:pt x="10187" y="15662"/>
                    <a:pt x="10147" y="10083"/>
                  </a:cubicBezTo>
                  <a:cubicBezTo>
                    <a:pt x="10101" y="4513"/>
                    <a:pt x="7815" y="1"/>
                    <a:pt x="5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7230968" y="3621229"/>
              <a:ext cx="188775" cy="331122"/>
            </a:xfrm>
            <a:custGeom>
              <a:avLst/>
              <a:gdLst/>
              <a:ahLst/>
              <a:cxnLst/>
              <a:rect l="l" t="t" r="r" b="b"/>
              <a:pathLst>
                <a:path w="18000" h="31573" extrusionOk="0">
                  <a:moveTo>
                    <a:pt x="8939" y="5533"/>
                  </a:moveTo>
                  <a:cubicBezTo>
                    <a:pt x="12139" y="5533"/>
                    <a:pt x="14766" y="10108"/>
                    <a:pt x="14806" y="15766"/>
                  </a:cubicBezTo>
                  <a:cubicBezTo>
                    <a:pt x="14846" y="21431"/>
                    <a:pt x="12282" y="26034"/>
                    <a:pt x="9078" y="26045"/>
                  </a:cubicBezTo>
                  <a:cubicBezTo>
                    <a:pt x="9074" y="26045"/>
                    <a:pt x="9070" y="26045"/>
                    <a:pt x="9067" y="26045"/>
                  </a:cubicBezTo>
                  <a:cubicBezTo>
                    <a:pt x="5866" y="26045"/>
                    <a:pt x="3239" y="21465"/>
                    <a:pt x="3199" y="15807"/>
                  </a:cubicBezTo>
                  <a:cubicBezTo>
                    <a:pt x="3153" y="10147"/>
                    <a:pt x="5723" y="5544"/>
                    <a:pt x="8927" y="5533"/>
                  </a:cubicBezTo>
                  <a:cubicBezTo>
                    <a:pt x="8931" y="5533"/>
                    <a:pt x="8935" y="5533"/>
                    <a:pt x="8939" y="5533"/>
                  </a:cubicBezTo>
                  <a:close/>
                  <a:moveTo>
                    <a:pt x="8904" y="1"/>
                  </a:moveTo>
                  <a:cubicBezTo>
                    <a:pt x="8899" y="1"/>
                    <a:pt x="8893" y="1"/>
                    <a:pt x="8887" y="1"/>
                  </a:cubicBezTo>
                  <a:cubicBezTo>
                    <a:pt x="3950" y="19"/>
                    <a:pt x="0" y="7103"/>
                    <a:pt x="64" y="15818"/>
                  </a:cubicBezTo>
                  <a:cubicBezTo>
                    <a:pt x="133" y="24525"/>
                    <a:pt x="4168" y="31572"/>
                    <a:pt x="9095" y="31572"/>
                  </a:cubicBezTo>
                  <a:cubicBezTo>
                    <a:pt x="9103" y="31572"/>
                    <a:pt x="9111" y="31572"/>
                    <a:pt x="9118" y="31572"/>
                  </a:cubicBezTo>
                  <a:cubicBezTo>
                    <a:pt x="14055" y="31554"/>
                    <a:pt x="17999" y="24475"/>
                    <a:pt x="17936" y="15754"/>
                  </a:cubicBezTo>
                  <a:cubicBezTo>
                    <a:pt x="17873" y="7044"/>
                    <a:pt x="13829" y="1"/>
                    <a:pt x="8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7305515" y="3721964"/>
              <a:ext cx="61006" cy="129479"/>
            </a:xfrm>
            <a:custGeom>
              <a:avLst/>
              <a:gdLst/>
              <a:ahLst/>
              <a:cxnLst/>
              <a:rect l="l" t="t" r="r" b="b"/>
              <a:pathLst>
                <a:path w="5817" h="12346" extrusionOk="0">
                  <a:moveTo>
                    <a:pt x="2714" y="0"/>
                  </a:moveTo>
                  <a:cubicBezTo>
                    <a:pt x="1202" y="0"/>
                    <a:pt x="1" y="2765"/>
                    <a:pt x="30" y="6179"/>
                  </a:cubicBezTo>
                  <a:cubicBezTo>
                    <a:pt x="59" y="9585"/>
                    <a:pt x="1306" y="12346"/>
                    <a:pt x="2818" y="12346"/>
                  </a:cubicBezTo>
                  <a:cubicBezTo>
                    <a:pt x="4332" y="12346"/>
                    <a:pt x="5816" y="9574"/>
                    <a:pt x="5787" y="6167"/>
                  </a:cubicBezTo>
                  <a:cubicBezTo>
                    <a:pt x="5758" y="2759"/>
                    <a:pt x="4228" y="0"/>
                    <a:pt x="27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7910550" y="3584291"/>
              <a:ext cx="230924" cy="405048"/>
            </a:xfrm>
            <a:custGeom>
              <a:avLst/>
              <a:gdLst/>
              <a:ahLst/>
              <a:cxnLst/>
              <a:rect l="l" t="t" r="r" b="b"/>
              <a:pathLst>
                <a:path w="22019" h="38622" extrusionOk="0">
                  <a:moveTo>
                    <a:pt x="10894" y="1"/>
                  </a:moveTo>
                  <a:cubicBezTo>
                    <a:pt x="10885" y="1"/>
                    <a:pt x="10877" y="1"/>
                    <a:pt x="10869" y="1"/>
                  </a:cubicBezTo>
                  <a:cubicBezTo>
                    <a:pt x="4833" y="18"/>
                    <a:pt x="0" y="8685"/>
                    <a:pt x="81" y="19351"/>
                  </a:cubicBezTo>
                  <a:cubicBezTo>
                    <a:pt x="156" y="30003"/>
                    <a:pt x="5104" y="38621"/>
                    <a:pt x="11127" y="38621"/>
                  </a:cubicBezTo>
                  <a:cubicBezTo>
                    <a:pt x="11135" y="38621"/>
                    <a:pt x="11144" y="38621"/>
                    <a:pt x="11152" y="38621"/>
                  </a:cubicBezTo>
                  <a:cubicBezTo>
                    <a:pt x="17192" y="38599"/>
                    <a:pt x="22019" y="29937"/>
                    <a:pt x="21944" y="19271"/>
                  </a:cubicBezTo>
                  <a:cubicBezTo>
                    <a:pt x="21864" y="8619"/>
                    <a:pt x="16922" y="1"/>
                    <a:pt x="10894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7771378" y="3584291"/>
              <a:ext cx="370093" cy="406265"/>
            </a:xfrm>
            <a:custGeom>
              <a:avLst/>
              <a:gdLst/>
              <a:ahLst/>
              <a:cxnLst/>
              <a:rect l="l" t="t" r="r" b="b"/>
              <a:pathLst>
                <a:path w="35289" h="38738" extrusionOk="0">
                  <a:moveTo>
                    <a:pt x="24164" y="1"/>
                  </a:moveTo>
                  <a:cubicBezTo>
                    <a:pt x="24155" y="1"/>
                    <a:pt x="24147" y="1"/>
                    <a:pt x="24139" y="1"/>
                  </a:cubicBezTo>
                  <a:lnTo>
                    <a:pt x="24075" y="1"/>
                  </a:lnTo>
                  <a:lnTo>
                    <a:pt x="10869" y="116"/>
                  </a:lnTo>
                  <a:cubicBezTo>
                    <a:pt x="4827" y="139"/>
                    <a:pt x="0" y="8802"/>
                    <a:pt x="75" y="19468"/>
                  </a:cubicBezTo>
                  <a:cubicBezTo>
                    <a:pt x="155" y="30119"/>
                    <a:pt x="5097" y="38738"/>
                    <a:pt x="11128" y="38738"/>
                  </a:cubicBezTo>
                  <a:cubicBezTo>
                    <a:pt x="11136" y="38738"/>
                    <a:pt x="11144" y="38738"/>
                    <a:pt x="11151" y="38738"/>
                  </a:cubicBezTo>
                  <a:cubicBezTo>
                    <a:pt x="11232" y="38738"/>
                    <a:pt x="18087" y="38639"/>
                    <a:pt x="18167" y="38634"/>
                  </a:cubicBezTo>
                  <a:lnTo>
                    <a:pt x="24179" y="38610"/>
                  </a:lnTo>
                  <a:cubicBezTo>
                    <a:pt x="24260" y="38616"/>
                    <a:pt x="24340" y="38621"/>
                    <a:pt x="24422" y="38621"/>
                  </a:cubicBezTo>
                  <a:cubicBezTo>
                    <a:pt x="30462" y="38599"/>
                    <a:pt x="35289" y="29937"/>
                    <a:pt x="35214" y="19271"/>
                  </a:cubicBezTo>
                  <a:cubicBezTo>
                    <a:pt x="35134" y="8619"/>
                    <a:pt x="30192" y="1"/>
                    <a:pt x="24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7936717" y="3630196"/>
              <a:ext cx="178602" cy="313241"/>
            </a:xfrm>
            <a:custGeom>
              <a:avLst/>
              <a:gdLst/>
              <a:ahLst/>
              <a:cxnLst/>
              <a:rect l="l" t="t" r="r" b="b"/>
              <a:pathLst>
                <a:path w="17030" h="29868" extrusionOk="0">
                  <a:moveTo>
                    <a:pt x="8426" y="1"/>
                  </a:moveTo>
                  <a:cubicBezTo>
                    <a:pt x="8420" y="1"/>
                    <a:pt x="8414" y="1"/>
                    <a:pt x="8409" y="1"/>
                  </a:cubicBezTo>
                  <a:cubicBezTo>
                    <a:pt x="3737" y="19"/>
                    <a:pt x="0" y="6717"/>
                    <a:pt x="64" y="14963"/>
                  </a:cubicBezTo>
                  <a:cubicBezTo>
                    <a:pt x="121" y="23198"/>
                    <a:pt x="3945" y="29868"/>
                    <a:pt x="8609" y="29868"/>
                  </a:cubicBezTo>
                  <a:cubicBezTo>
                    <a:pt x="8615" y="29868"/>
                    <a:pt x="8621" y="29868"/>
                    <a:pt x="8628" y="29868"/>
                  </a:cubicBezTo>
                  <a:cubicBezTo>
                    <a:pt x="13294" y="29851"/>
                    <a:pt x="17029" y="23151"/>
                    <a:pt x="16972" y="14899"/>
                  </a:cubicBezTo>
                  <a:cubicBezTo>
                    <a:pt x="16909" y="6663"/>
                    <a:pt x="13083" y="1"/>
                    <a:pt x="8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7967351" y="3680894"/>
              <a:ext cx="106847" cy="211858"/>
            </a:xfrm>
            <a:custGeom>
              <a:avLst/>
              <a:gdLst/>
              <a:ahLst/>
              <a:cxnLst/>
              <a:rect l="l" t="t" r="r" b="b"/>
              <a:pathLst>
                <a:path w="10188" h="20201" extrusionOk="0">
                  <a:moveTo>
                    <a:pt x="5036" y="1"/>
                  </a:moveTo>
                  <a:cubicBezTo>
                    <a:pt x="5032" y="1"/>
                    <a:pt x="5029" y="1"/>
                    <a:pt x="5025" y="1"/>
                  </a:cubicBezTo>
                  <a:cubicBezTo>
                    <a:pt x="2231" y="12"/>
                    <a:pt x="1" y="4540"/>
                    <a:pt x="48" y="10118"/>
                  </a:cubicBezTo>
                  <a:cubicBezTo>
                    <a:pt x="88" y="15693"/>
                    <a:pt x="2378" y="20201"/>
                    <a:pt x="5164" y="20201"/>
                  </a:cubicBezTo>
                  <a:cubicBezTo>
                    <a:pt x="5165" y="20201"/>
                    <a:pt x="5167" y="20201"/>
                    <a:pt x="5169" y="20201"/>
                  </a:cubicBezTo>
                  <a:cubicBezTo>
                    <a:pt x="7959" y="20188"/>
                    <a:pt x="10187" y="15662"/>
                    <a:pt x="10147" y="10083"/>
                  </a:cubicBezTo>
                  <a:cubicBezTo>
                    <a:pt x="10107" y="4513"/>
                    <a:pt x="7821" y="1"/>
                    <a:pt x="5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7931630" y="3621229"/>
              <a:ext cx="188775" cy="331122"/>
            </a:xfrm>
            <a:custGeom>
              <a:avLst/>
              <a:gdLst/>
              <a:ahLst/>
              <a:cxnLst/>
              <a:rect l="l" t="t" r="r" b="b"/>
              <a:pathLst>
                <a:path w="18000" h="31573" extrusionOk="0">
                  <a:moveTo>
                    <a:pt x="8940" y="5533"/>
                  </a:moveTo>
                  <a:cubicBezTo>
                    <a:pt x="12139" y="5533"/>
                    <a:pt x="14766" y="10108"/>
                    <a:pt x="14806" y="15766"/>
                  </a:cubicBezTo>
                  <a:cubicBezTo>
                    <a:pt x="14846" y="21431"/>
                    <a:pt x="12282" y="26034"/>
                    <a:pt x="9078" y="26045"/>
                  </a:cubicBezTo>
                  <a:cubicBezTo>
                    <a:pt x="9074" y="26045"/>
                    <a:pt x="9070" y="26045"/>
                    <a:pt x="9066" y="26045"/>
                  </a:cubicBezTo>
                  <a:cubicBezTo>
                    <a:pt x="5866" y="26045"/>
                    <a:pt x="3239" y="21465"/>
                    <a:pt x="3193" y="15807"/>
                  </a:cubicBezTo>
                  <a:cubicBezTo>
                    <a:pt x="3153" y="10147"/>
                    <a:pt x="5717" y="5544"/>
                    <a:pt x="8928" y="5533"/>
                  </a:cubicBezTo>
                  <a:cubicBezTo>
                    <a:pt x="8932" y="5533"/>
                    <a:pt x="8936" y="5533"/>
                    <a:pt x="8940" y="5533"/>
                  </a:cubicBezTo>
                  <a:close/>
                  <a:moveTo>
                    <a:pt x="8904" y="1"/>
                  </a:moveTo>
                  <a:cubicBezTo>
                    <a:pt x="8898" y="1"/>
                    <a:pt x="8893" y="1"/>
                    <a:pt x="8887" y="1"/>
                  </a:cubicBezTo>
                  <a:cubicBezTo>
                    <a:pt x="3950" y="19"/>
                    <a:pt x="0" y="7103"/>
                    <a:pt x="64" y="15818"/>
                  </a:cubicBezTo>
                  <a:cubicBezTo>
                    <a:pt x="127" y="24525"/>
                    <a:pt x="4169" y="31572"/>
                    <a:pt x="9095" y="31572"/>
                  </a:cubicBezTo>
                  <a:cubicBezTo>
                    <a:pt x="9103" y="31572"/>
                    <a:pt x="9110" y="31572"/>
                    <a:pt x="9118" y="31572"/>
                  </a:cubicBezTo>
                  <a:cubicBezTo>
                    <a:pt x="14056" y="31554"/>
                    <a:pt x="17999" y="24475"/>
                    <a:pt x="17937" y="15754"/>
                  </a:cubicBezTo>
                  <a:cubicBezTo>
                    <a:pt x="17873" y="7044"/>
                    <a:pt x="13829" y="1"/>
                    <a:pt x="8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8006124" y="3721964"/>
              <a:ext cx="61048" cy="129479"/>
            </a:xfrm>
            <a:custGeom>
              <a:avLst/>
              <a:gdLst/>
              <a:ahLst/>
              <a:cxnLst/>
              <a:rect l="l" t="t" r="r" b="b"/>
              <a:pathLst>
                <a:path w="5821" h="12346" extrusionOk="0">
                  <a:moveTo>
                    <a:pt x="2719" y="0"/>
                  </a:moveTo>
                  <a:cubicBezTo>
                    <a:pt x="1207" y="0"/>
                    <a:pt x="0" y="2765"/>
                    <a:pt x="35" y="6179"/>
                  </a:cubicBezTo>
                  <a:cubicBezTo>
                    <a:pt x="64" y="9585"/>
                    <a:pt x="1311" y="12346"/>
                    <a:pt x="2823" y="12346"/>
                  </a:cubicBezTo>
                  <a:cubicBezTo>
                    <a:pt x="4337" y="12346"/>
                    <a:pt x="5821" y="9574"/>
                    <a:pt x="5792" y="6167"/>
                  </a:cubicBezTo>
                  <a:cubicBezTo>
                    <a:pt x="5757" y="2759"/>
                    <a:pt x="4233" y="0"/>
                    <a:pt x="27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6925787" y="3252637"/>
              <a:ext cx="1286607" cy="597399"/>
            </a:xfrm>
            <a:custGeom>
              <a:avLst/>
              <a:gdLst/>
              <a:ahLst/>
              <a:cxnLst/>
              <a:rect l="l" t="t" r="r" b="b"/>
              <a:pathLst>
                <a:path w="122680" h="56963" extrusionOk="0">
                  <a:moveTo>
                    <a:pt x="115081" y="1"/>
                  </a:moveTo>
                  <a:cubicBezTo>
                    <a:pt x="115071" y="1"/>
                    <a:pt x="115060" y="1"/>
                    <a:pt x="115050" y="1"/>
                  </a:cubicBezTo>
                  <a:cubicBezTo>
                    <a:pt x="99493" y="99"/>
                    <a:pt x="51366" y="515"/>
                    <a:pt x="29537" y="521"/>
                  </a:cubicBezTo>
                  <a:cubicBezTo>
                    <a:pt x="29018" y="521"/>
                    <a:pt x="28516" y="596"/>
                    <a:pt x="28020" y="734"/>
                  </a:cubicBezTo>
                  <a:cubicBezTo>
                    <a:pt x="24577" y="1722"/>
                    <a:pt x="3454" y="13058"/>
                    <a:pt x="1999" y="35984"/>
                  </a:cubicBezTo>
                  <a:cubicBezTo>
                    <a:pt x="1311" y="46760"/>
                    <a:pt x="0" y="56963"/>
                    <a:pt x="10799" y="56963"/>
                  </a:cubicBezTo>
                  <a:lnTo>
                    <a:pt x="14939" y="56963"/>
                  </a:lnTo>
                  <a:cubicBezTo>
                    <a:pt x="14939" y="56963"/>
                    <a:pt x="5955" y="18184"/>
                    <a:pt x="32052" y="18184"/>
                  </a:cubicBezTo>
                  <a:cubicBezTo>
                    <a:pt x="32789" y="18184"/>
                    <a:pt x="33554" y="18215"/>
                    <a:pt x="34348" y="18279"/>
                  </a:cubicBezTo>
                  <a:cubicBezTo>
                    <a:pt x="53434" y="19809"/>
                    <a:pt x="54617" y="44103"/>
                    <a:pt x="54369" y="53389"/>
                  </a:cubicBezTo>
                  <a:cubicBezTo>
                    <a:pt x="54318" y="55346"/>
                    <a:pt x="55883" y="56963"/>
                    <a:pt x="57840" y="56963"/>
                  </a:cubicBezTo>
                  <a:lnTo>
                    <a:pt x="83018" y="56963"/>
                  </a:lnTo>
                  <a:cubicBezTo>
                    <a:pt x="85102" y="56963"/>
                    <a:pt x="86714" y="55145"/>
                    <a:pt x="86472" y="53077"/>
                  </a:cubicBezTo>
                  <a:cubicBezTo>
                    <a:pt x="85293" y="43252"/>
                    <a:pt x="83934" y="18184"/>
                    <a:pt x="100729" y="18184"/>
                  </a:cubicBezTo>
                  <a:cubicBezTo>
                    <a:pt x="101320" y="18184"/>
                    <a:pt x="101934" y="18215"/>
                    <a:pt x="102571" y="18279"/>
                  </a:cubicBezTo>
                  <a:cubicBezTo>
                    <a:pt x="121483" y="20172"/>
                    <a:pt x="117995" y="50299"/>
                    <a:pt x="117995" y="50299"/>
                  </a:cubicBezTo>
                  <a:cubicBezTo>
                    <a:pt x="117995" y="50299"/>
                    <a:pt x="122679" y="47965"/>
                    <a:pt x="122679" y="41008"/>
                  </a:cubicBezTo>
                  <a:lnTo>
                    <a:pt x="122679" y="12770"/>
                  </a:lnTo>
                  <a:cubicBezTo>
                    <a:pt x="122679" y="9241"/>
                    <a:pt x="121726" y="5782"/>
                    <a:pt x="119913" y="2756"/>
                  </a:cubicBezTo>
                  <a:cubicBezTo>
                    <a:pt x="118895" y="1049"/>
                    <a:pt x="117067" y="1"/>
                    <a:pt x="115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8127855" y="3273780"/>
              <a:ext cx="95216" cy="89280"/>
            </a:xfrm>
            <a:custGeom>
              <a:avLst/>
              <a:gdLst/>
              <a:ahLst/>
              <a:cxnLst/>
              <a:rect l="l" t="t" r="r" b="b"/>
              <a:pathLst>
                <a:path w="9079" h="8513" extrusionOk="0">
                  <a:moveTo>
                    <a:pt x="4256" y="0"/>
                  </a:moveTo>
                  <a:cubicBezTo>
                    <a:pt x="1906" y="0"/>
                    <a:pt x="0" y="1906"/>
                    <a:pt x="0" y="4256"/>
                  </a:cubicBezTo>
                  <a:cubicBezTo>
                    <a:pt x="0" y="6607"/>
                    <a:pt x="1906" y="8513"/>
                    <a:pt x="4256" y="8513"/>
                  </a:cubicBezTo>
                  <a:lnTo>
                    <a:pt x="4822" y="8513"/>
                  </a:lnTo>
                  <a:cubicBezTo>
                    <a:pt x="7172" y="8513"/>
                    <a:pt x="9078" y="6607"/>
                    <a:pt x="9078" y="4256"/>
                  </a:cubicBezTo>
                  <a:cubicBezTo>
                    <a:pt x="9078" y="1906"/>
                    <a:pt x="7172" y="0"/>
                    <a:pt x="4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6232812" y="3646662"/>
              <a:ext cx="553247" cy="129447"/>
            </a:xfrm>
            <a:custGeom>
              <a:avLst/>
              <a:gdLst/>
              <a:ahLst/>
              <a:cxnLst/>
              <a:rect l="l" t="t" r="r" b="b"/>
              <a:pathLst>
                <a:path w="52753" h="12343" extrusionOk="0">
                  <a:moveTo>
                    <a:pt x="6168" y="1"/>
                  </a:moveTo>
                  <a:cubicBezTo>
                    <a:pt x="2761" y="1"/>
                    <a:pt x="1" y="2767"/>
                    <a:pt x="1" y="6175"/>
                  </a:cubicBezTo>
                  <a:cubicBezTo>
                    <a:pt x="1" y="9582"/>
                    <a:pt x="2761" y="12343"/>
                    <a:pt x="6168" y="12343"/>
                  </a:cubicBezTo>
                  <a:lnTo>
                    <a:pt x="46585" y="12343"/>
                  </a:lnTo>
                  <a:cubicBezTo>
                    <a:pt x="49993" y="12343"/>
                    <a:pt x="52752" y="9582"/>
                    <a:pt x="52752" y="6175"/>
                  </a:cubicBezTo>
                  <a:cubicBezTo>
                    <a:pt x="52752" y="2767"/>
                    <a:pt x="49993" y="1"/>
                    <a:pt x="46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614870" y="3326051"/>
              <a:ext cx="154942" cy="46827"/>
            </a:xfrm>
            <a:custGeom>
              <a:avLst/>
              <a:gdLst/>
              <a:ahLst/>
              <a:cxnLst/>
              <a:rect l="l" t="t" r="r" b="b"/>
              <a:pathLst>
                <a:path w="14774" h="4465" extrusionOk="0">
                  <a:moveTo>
                    <a:pt x="2236" y="0"/>
                  </a:moveTo>
                  <a:cubicBezTo>
                    <a:pt x="1000" y="0"/>
                    <a:pt x="1" y="999"/>
                    <a:pt x="1" y="2229"/>
                  </a:cubicBezTo>
                  <a:cubicBezTo>
                    <a:pt x="1" y="3465"/>
                    <a:pt x="1000" y="4464"/>
                    <a:pt x="2236" y="4464"/>
                  </a:cubicBezTo>
                  <a:lnTo>
                    <a:pt x="12543" y="4464"/>
                  </a:lnTo>
                  <a:cubicBezTo>
                    <a:pt x="13774" y="4464"/>
                    <a:pt x="14773" y="3465"/>
                    <a:pt x="14773" y="2229"/>
                  </a:cubicBezTo>
                  <a:cubicBezTo>
                    <a:pt x="14773" y="999"/>
                    <a:pt x="13774" y="0"/>
                    <a:pt x="125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7246165" y="3143134"/>
              <a:ext cx="271637" cy="142252"/>
            </a:xfrm>
            <a:custGeom>
              <a:avLst/>
              <a:gdLst/>
              <a:ahLst/>
              <a:cxnLst/>
              <a:rect l="l" t="t" r="r" b="b"/>
              <a:pathLst>
                <a:path w="25901" h="13564" extrusionOk="0">
                  <a:moveTo>
                    <a:pt x="13836" y="0"/>
                  </a:moveTo>
                  <a:cubicBezTo>
                    <a:pt x="12400" y="0"/>
                    <a:pt x="11003" y="511"/>
                    <a:pt x="9898" y="1452"/>
                  </a:cubicBezTo>
                  <a:lnTo>
                    <a:pt x="1710" y="8421"/>
                  </a:lnTo>
                  <a:cubicBezTo>
                    <a:pt x="1566" y="8547"/>
                    <a:pt x="1433" y="8686"/>
                    <a:pt x="1318" y="8837"/>
                  </a:cubicBezTo>
                  <a:cubicBezTo>
                    <a:pt x="1" y="10552"/>
                    <a:pt x="1097" y="13035"/>
                    <a:pt x="3240" y="13225"/>
                  </a:cubicBezTo>
                  <a:lnTo>
                    <a:pt x="6889" y="13555"/>
                  </a:lnTo>
                  <a:cubicBezTo>
                    <a:pt x="6965" y="13560"/>
                    <a:pt x="7040" y="13563"/>
                    <a:pt x="7116" y="13563"/>
                  </a:cubicBezTo>
                  <a:cubicBezTo>
                    <a:pt x="7192" y="13563"/>
                    <a:pt x="7268" y="13560"/>
                    <a:pt x="7346" y="13555"/>
                  </a:cubicBezTo>
                  <a:lnTo>
                    <a:pt x="19501" y="12601"/>
                  </a:lnTo>
                  <a:cubicBezTo>
                    <a:pt x="22049" y="12406"/>
                    <a:pt x="24197" y="10639"/>
                    <a:pt x="24884" y="8173"/>
                  </a:cubicBezTo>
                  <a:cubicBezTo>
                    <a:pt x="25900" y="4517"/>
                    <a:pt x="23354" y="828"/>
                    <a:pt x="19565" y="492"/>
                  </a:cubicBezTo>
                  <a:lnTo>
                    <a:pt x="14373" y="24"/>
                  </a:lnTo>
                  <a:cubicBezTo>
                    <a:pt x="14194" y="8"/>
                    <a:pt x="14015" y="0"/>
                    <a:pt x="13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7856706" y="2778433"/>
              <a:ext cx="47613" cy="481953"/>
            </a:xfrm>
            <a:custGeom>
              <a:avLst/>
              <a:gdLst/>
              <a:ahLst/>
              <a:cxnLst/>
              <a:rect l="l" t="t" r="r" b="b"/>
              <a:pathLst>
                <a:path w="4540" h="45955" extrusionOk="0">
                  <a:moveTo>
                    <a:pt x="1" y="0"/>
                  </a:moveTo>
                  <a:lnTo>
                    <a:pt x="1" y="45955"/>
                  </a:lnTo>
                  <a:lnTo>
                    <a:pt x="4540" y="45955"/>
                  </a:lnTo>
                  <a:lnTo>
                    <a:pt x="4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6660322" y="3439035"/>
              <a:ext cx="269676" cy="133758"/>
            </a:xfrm>
            <a:custGeom>
              <a:avLst/>
              <a:gdLst/>
              <a:ahLst/>
              <a:cxnLst/>
              <a:rect l="l" t="t" r="r" b="b"/>
              <a:pathLst>
                <a:path w="25714" h="12754" extrusionOk="0">
                  <a:moveTo>
                    <a:pt x="22549" y="1"/>
                  </a:moveTo>
                  <a:cubicBezTo>
                    <a:pt x="22514" y="1"/>
                    <a:pt x="22478" y="1"/>
                    <a:pt x="22442" y="3"/>
                  </a:cubicBezTo>
                  <a:cubicBezTo>
                    <a:pt x="18313" y="165"/>
                    <a:pt x="11735" y="852"/>
                    <a:pt x="7018" y="3393"/>
                  </a:cubicBezTo>
                  <a:cubicBezTo>
                    <a:pt x="4806" y="4582"/>
                    <a:pt x="3183" y="5898"/>
                    <a:pt x="1988" y="7164"/>
                  </a:cubicBezTo>
                  <a:cubicBezTo>
                    <a:pt x="1" y="9272"/>
                    <a:pt x="1589" y="12753"/>
                    <a:pt x="4488" y="12753"/>
                  </a:cubicBezTo>
                  <a:lnTo>
                    <a:pt x="20779" y="12753"/>
                  </a:lnTo>
                  <a:cubicBezTo>
                    <a:pt x="22453" y="12753"/>
                    <a:pt x="23880" y="11517"/>
                    <a:pt x="24099" y="9861"/>
                  </a:cubicBezTo>
                  <a:cubicBezTo>
                    <a:pt x="24348" y="8024"/>
                    <a:pt x="24705" y="5783"/>
                    <a:pt x="25272" y="3491"/>
                  </a:cubicBezTo>
                  <a:cubicBezTo>
                    <a:pt x="25714" y="1712"/>
                    <a:pt x="24361" y="1"/>
                    <a:pt x="22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6190107" y="3439035"/>
              <a:ext cx="170317" cy="133758"/>
            </a:xfrm>
            <a:custGeom>
              <a:avLst/>
              <a:gdLst/>
              <a:ahLst/>
              <a:cxnLst/>
              <a:rect l="l" t="t" r="r" b="b"/>
              <a:pathLst>
                <a:path w="16240" h="12754" extrusionOk="0">
                  <a:moveTo>
                    <a:pt x="1995" y="1"/>
                  </a:moveTo>
                  <a:cubicBezTo>
                    <a:pt x="851" y="1"/>
                    <a:pt x="1" y="1712"/>
                    <a:pt x="278" y="3491"/>
                  </a:cubicBezTo>
                  <a:cubicBezTo>
                    <a:pt x="637" y="5783"/>
                    <a:pt x="861" y="8024"/>
                    <a:pt x="1018" y="9861"/>
                  </a:cubicBezTo>
                  <a:cubicBezTo>
                    <a:pt x="1157" y="11517"/>
                    <a:pt x="2057" y="12753"/>
                    <a:pt x="3113" y="12753"/>
                  </a:cubicBezTo>
                  <a:lnTo>
                    <a:pt x="13404" y="12753"/>
                  </a:lnTo>
                  <a:cubicBezTo>
                    <a:pt x="15235" y="12753"/>
                    <a:pt x="16240" y="9272"/>
                    <a:pt x="14981" y="7164"/>
                  </a:cubicBezTo>
                  <a:cubicBezTo>
                    <a:pt x="14230" y="5898"/>
                    <a:pt x="13202" y="4582"/>
                    <a:pt x="11805" y="3393"/>
                  </a:cubicBezTo>
                  <a:cubicBezTo>
                    <a:pt x="8825" y="852"/>
                    <a:pt x="4673" y="165"/>
                    <a:pt x="2063" y="3"/>
                  </a:cubicBezTo>
                  <a:cubicBezTo>
                    <a:pt x="2040" y="1"/>
                    <a:pt x="2018" y="1"/>
                    <a:pt x="1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7599799" y="3473771"/>
              <a:ext cx="137365" cy="234312"/>
            </a:xfrm>
            <a:custGeom>
              <a:avLst/>
              <a:gdLst/>
              <a:ahLst/>
              <a:cxnLst/>
              <a:rect l="l" t="t" r="r" b="b"/>
              <a:pathLst>
                <a:path w="13098" h="22342" extrusionOk="0">
                  <a:moveTo>
                    <a:pt x="13098" y="0"/>
                  </a:moveTo>
                  <a:lnTo>
                    <a:pt x="7704" y="577"/>
                  </a:lnTo>
                  <a:lnTo>
                    <a:pt x="768" y="10400"/>
                  </a:lnTo>
                  <a:lnTo>
                    <a:pt x="5203" y="11168"/>
                  </a:lnTo>
                  <a:lnTo>
                    <a:pt x="0" y="22341"/>
                  </a:lnTo>
                  <a:lnTo>
                    <a:pt x="11752" y="7317"/>
                  </a:lnTo>
                  <a:lnTo>
                    <a:pt x="7514" y="6739"/>
                  </a:lnTo>
                  <a:lnTo>
                    <a:pt x="130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32"/>
          <p:cNvSpPr/>
          <p:nvPr/>
        </p:nvSpPr>
        <p:spPr>
          <a:xfrm>
            <a:off x="7251312" y="874802"/>
            <a:ext cx="626412" cy="1068394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2"/>
          <p:cNvSpPr txBox="1">
            <a:spLocks noGrp="1"/>
          </p:cNvSpPr>
          <p:nvPr>
            <p:ph type="ctrTitle"/>
          </p:nvPr>
        </p:nvSpPr>
        <p:spPr>
          <a:xfrm>
            <a:off x="867500" y="539353"/>
            <a:ext cx="5218500" cy="2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lt1"/>
                </a:solidFill>
              </a:rPr>
              <a:t>Smart Parking</a:t>
            </a:r>
            <a:endParaRPr sz="5400" dirty="0">
              <a:solidFill>
                <a:schemeClr val="lt1"/>
              </a:solidFill>
            </a:endParaRPr>
          </a:p>
        </p:txBody>
      </p:sp>
      <p:grpSp>
        <p:nvGrpSpPr>
          <p:cNvPr id="535" name="Google Shape;535;p32"/>
          <p:cNvGrpSpPr/>
          <p:nvPr/>
        </p:nvGrpSpPr>
        <p:grpSpPr>
          <a:xfrm>
            <a:off x="4748707" y="2755189"/>
            <a:ext cx="674028" cy="673984"/>
            <a:chOff x="4748707" y="2755189"/>
            <a:chExt cx="674028" cy="673984"/>
          </a:xfrm>
        </p:grpSpPr>
        <p:sp>
          <p:nvSpPr>
            <p:cNvPr id="536" name="Google Shape;536;p32"/>
            <p:cNvSpPr/>
            <p:nvPr/>
          </p:nvSpPr>
          <p:spPr>
            <a:xfrm>
              <a:off x="4880963" y="2887438"/>
              <a:ext cx="409500" cy="4095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 rot="-2699781" flipH="1">
              <a:off x="4843559" y="2857748"/>
              <a:ext cx="484323" cy="468865"/>
              <a:chOff x="6021400" y="1654100"/>
              <a:chExt cx="435350" cy="421375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6021400" y="1731075"/>
                <a:ext cx="355825" cy="344400"/>
              </a:xfrm>
              <a:custGeom>
                <a:avLst/>
                <a:gdLst/>
                <a:ahLst/>
                <a:cxnLst/>
                <a:rect l="l" t="t" r="r" b="b"/>
                <a:pathLst>
                  <a:path w="14233" h="13776" extrusionOk="0">
                    <a:moveTo>
                      <a:pt x="5024" y="0"/>
                    </a:moveTo>
                    <a:cubicBezTo>
                      <a:pt x="4837" y="135"/>
                      <a:pt x="4656" y="283"/>
                      <a:pt x="4489" y="458"/>
                    </a:cubicBezTo>
                    <a:lnTo>
                      <a:pt x="1829" y="3110"/>
                    </a:lnTo>
                    <a:cubicBezTo>
                      <a:pt x="0" y="4940"/>
                      <a:pt x="0" y="7915"/>
                      <a:pt x="1829" y="9750"/>
                    </a:cubicBezTo>
                    <a:lnTo>
                      <a:pt x="4489" y="12404"/>
                    </a:lnTo>
                    <a:cubicBezTo>
                      <a:pt x="5402" y="13318"/>
                      <a:pt x="6600" y="13775"/>
                      <a:pt x="7806" y="13775"/>
                    </a:cubicBezTo>
                    <a:cubicBezTo>
                      <a:pt x="9004" y="13775"/>
                      <a:pt x="10208" y="13318"/>
                      <a:pt x="11121" y="12404"/>
                    </a:cubicBezTo>
                    <a:lnTo>
                      <a:pt x="13782" y="9750"/>
                    </a:lnTo>
                    <a:cubicBezTo>
                      <a:pt x="13950" y="9577"/>
                      <a:pt x="14097" y="9396"/>
                      <a:pt x="14233" y="9209"/>
                    </a:cubicBezTo>
                    <a:lnTo>
                      <a:pt x="50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6196400" y="1654100"/>
                <a:ext cx="12705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979" extrusionOk="0">
                    <a:moveTo>
                      <a:pt x="3903" y="0"/>
                    </a:moveTo>
                    <a:cubicBezTo>
                      <a:pt x="3627" y="0"/>
                      <a:pt x="3349" y="110"/>
                      <a:pt x="3143" y="315"/>
                    </a:cubicBezTo>
                    <a:lnTo>
                      <a:pt x="1" y="3459"/>
                    </a:lnTo>
                    <a:lnTo>
                      <a:pt x="1520" y="4979"/>
                    </a:lnTo>
                    <a:lnTo>
                      <a:pt x="4662" y="1836"/>
                    </a:lnTo>
                    <a:cubicBezTo>
                      <a:pt x="5081" y="1417"/>
                      <a:pt x="5081" y="734"/>
                      <a:pt x="4662" y="315"/>
                    </a:cubicBezTo>
                    <a:cubicBezTo>
                      <a:pt x="4451" y="110"/>
                      <a:pt x="4174" y="0"/>
                      <a:pt x="39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6329725" y="1787550"/>
                <a:ext cx="127025" cy="124350"/>
              </a:xfrm>
              <a:custGeom>
                <a:avLst/>
                <a:gdLst/>
                <a:ahLst/>
                <a:cxnLst/>
                <a:rect l="l" t="t" r="r" b="b"/>
                <a:pathLst>
                  <a:path w="5081" h="4974" extrusionOk="0">
                    <a:moveTo>
                      <a:pt x="3903" y="1"/>
                    </a:moveTo>
                    <a:cubicBezTo>
                      <a:pt x="3626" y="1"/>
                      <a:pt x="3356" y="104"/>
                      <a:pt x="3143" y="316"/>
                    </a:cubicBezTo>
                    <a:lnTo>
                      <a:pt x="0" y="3454"/>
                    </a:lnTo>
                    <a:lnTo>
                      <a:pt x="1520" y="4973"/>
                    </a:lnTo>
                    <a:lnTo>
                      <a:pt x="4662" y="1831"/>
                    </a:lnTo>
                    <a:cubicBezTo>
                      <a:pt x="5081" y="1412"/>
                      <a:pt x="5081" y="735"/>
                      <a:pt x="4662" y="316"/>
                    </a:cubicBezTo>
                    <a:cubicBezTo>
                      <a:pt x="4450" y="104"/>
                      <a:pt x="4180" y="1"/>
                      <a:pt x="3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41" name="Google Shape;541;p32"/>
          <p:cNvCxnSpPr>
            <a:stCxn id="536" idx="6"/>
            <a:endCxn id="492" idx="2"/>
          </p:cNvCxnSpPr>
          <p:nvPr/>
        </p:nvCxnSpPr>
        <p:spPr>
          <a:xfrm>
            <a:off x="5290463" y="3092188"/>
            <a:ext cx="2154900" cy="1180800"/>
          </a:xfrm>
          <a:prstGeom prst="bentConnector4">
            <a:avLst>
              <a:gd name="adj1" fmla="val 29541"/>
              <a:gd name="adj2" fmla="val 13503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32"/>
          <p:cNvSpPr/>
          <p:nvPr/>
        </p:nvSpPr>
        <p:spPr>
          <a:xfrm>
            <a:off x="7699422" y="150730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32"/>
          <p:cNvSpPr/>
          <p:nvPr/>
        </p:nvSpPr>
        <p:spPr>
          <a:xfrm>
            <a:off x="6935947" y="1507304"/>
            <a:ext cx="255542" cy="435892"/>
          </a:xfrm>
          <a:custGeom>
            <a:avLst/>
            <a:gdLst/>
            <a:ahLst/>
            <a:cxnLst/>
            <a:rect l="l" t="t" r="r" b="b"/>
            <a:pathLst>
              <a:path w="13098" h="22342" extrusionOk="0">
                <a:moveTo>
                  <a:pt x="13098" y="0"/>
                </a:moveTo>
                <a:lnTo>
                  <a:pt x="7704" y="577"/>
                </a:lnTo>
                <a:lnTo>
                  <a:pt x="768" y="10400"/>
                </a:lnTo>
                <a:lnTo>
                  <a:pt x="5203" y="11168"/>
                </a:lnTo>
                <a:lnTo>
                  <a:pt x="0" y="22341"/>
                </a:lnTo>
                <a:lnTo>
                  <a:pt x="11752" y="7317"/>
                </a:lnTo>
                <a:lnTo>
                  <a:pt x="7514" y="6739"/>
                </a:lnTo>
                <a:lnTo>
                  <a:pt x="130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ADB35-77C1-4EF6-8540-162278CDB21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-828577" y="1940018"/>
            <a:ext cx="5756540" cy="1078590"/>
          </a:xfrm>
          <a:ln>
            <a:noFill/>
          </a:ln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Idea</a:t>
            </a: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4" name="Picture 3" descr="A computer with a map on the screen&#10;&#10;Description automatically generated">
            <a:extLst>
              <a:ext uri="{FF2B5EF4-FFF2-40B4-BE49-F238E27FC236}">
                <a16:creationId xmlns:a16="http://schemas.microsoft.com/office/drawing/2014/main" id="{F72DB428-828B-7545-DB76-4936743B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01" y="486808"/>
            <a:ext cx="6042154" cy="45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1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E0EC-F96F-4D95-BC08-06F5CB377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500" y="572001"/>
            <a:ext cx="4186510" cy="965448"/>
          </a:xfrm>
        </p:spPr>
        <p:txBody>
          <a:bodyPr/>
          <a:lstStyle/>
          <a:p>
            <a:r>
              <a:rPr lang="en-US" sz="3600" dirty="0"/>
              <a:t>Used technologies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FA6A6B-4F44-4B56-BF55-ADF85D85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03" y="1724316"/>
            <a:ext cx="1310018" cy="1310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321C3-E529-4B13-9A52-4CF671B5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10" y="1742285"/>
            <a:ext cx="1233377" cy="1292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4E946A-8BE6-42C6-944A-22DC447A8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77" y="1646447"/>
            <a:ext cx="1233377" cy="1387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A5E420-6C4B-4A8A-B549-AA668635B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340" y="3463245"/>
            <a:ext cx="1176670" cy="1176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D64BAB-32F6-4FDE-A556-FCCBA584D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338" y="3411482"/>
            <a:ext cx="1377017" cy="1280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60D8AC-5AA7-425C-AA41-005AD817DBE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5889" y="3363071"/>
            <a:ext cx="1377018" cy="1377018"/>
          </a:xfrm>
          <a:prstGeom prst="rect">
            <a:avLst/>
          </a:prstGeom>
        </p:spPr>
      </p:pic>
      <p:grpSp>
        <p:nvGrpSpPr>
          <p:cNvPr id="17" name="Google Shape;560;p34">
            <a:extLst>
              <a:ext uri="{FF2B5EF4-FFF2-40B4-BE49-F238E27FC236}">
                <a16:creationId xmlns:a16="http://schemas.microsoft.com/office/drawing/2014/main" id="{BFCF5ECE-3AEF-451F-A46B-B4AF7B9046D5}"/>
              </a:ext>
            </a:extLst>
          </p:cNvPr>
          <p:cNvGrpSpPr/>
          <p:nvPr/>
        </p:nvGrpSpPr>
        <p:grpSpPr>
          <a:xfrm>
            <a:off x="7604760" y="618585"/>
            <a:ext cx="888137" cy="2247399"/>
            <a:chOff x="985500" y="1012925"/>
            <a:chExt cx="1091175" cy="2710950"/>
          </a:xfrm>
        </p:grpSpPr>
        <p:sp>
          <p:nvSpPr>
            <p:cNvPr id="18" name="Google Shape;561;p34">
              <a:extLst>
                <a:ext uri="{FF2B5EF4-FFF2-40B4-BE49-F238E27FC236}">
                  <a16:creationId xmlns:a16="http://schemas.microsoft.com/office/drawing/2014/main" id="{99D61351-5040-4CE6-8C1E-2A6E7456E016}"/>
                </a:ext>
              </a:extLst>
            </p:cNvPr>
            <p:cNvSpPr/>
            <p:nvPr/>
          </p:nvSpPr>
          <p:spPr>
            <a:xfrm flipH="1">
              <a:off x="1266725" y="1444125"/>
              <a:ext cx="809950" cy="2279750"/>
            </a:xfrm>
            <a:custGeom>
              <a:avLst/>
              <a:gdLst/>
              <a:ahLst/>
              <a:cxnLst/>
              <a:rect l="l" t="t" r="r" b="b"/>
              <a:pathLst>
                <a:path w="32398" h="91190" extrusionOk="0">
                  <a:moveTo>
                    <a:pt x="1" y="0"/>
                  </a:moveTo>
                  <a:lnTo>
                    <a:pt x="1" y="91189"/>
                  </a:lnTo>
                  <a:lnTo>
                    <a:pt x="32397" y="91189"/>
                  </a:lnTo>
                  <a:lnTo>
                    <a:pt x="32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2;p34">
              <a:extLst>
                <a:ext uri="{FF2B5EF4-FFF2-40B4-BE49-F238E27FC236}">
                  <a16:creationId xmlns:a16="http://schemas.microsoft.com/office/drawing/2014/main" id="{C7D5CC01-2F15-4CD3-A31F-B95A0829FF7F}"/>
                </a:ext>
              </a:extLst>
            </p:cNvPr>
            <p:cNvSpPr/>
            <p:nvPr/>
          </p:nvSpPr>
          <p:spPr>
            <a:xfrm flipH="1">
              <a:off x="985500" y="1444125"/>
              <a:ext cx="281250" cy="2279750"/>
            </a:xfrm>
            <a:custGeom>
              <a:avLst/>
              <a:gdLst/>
              <a:ahLst/>
              <a:cxnLst/>
              <a:rect l="l" t="t" r="r" b="b"/>
              <a:pathLst>
                <a:path w="11250" h="91190" extrusionOk="0">
                  <a:moveTo>
                    <a:pt x="0" y="0"/>
                  </a:moveTo>
                  <a:lnTo>
                    <a:pt x="0" y="91189"/>
                  </a:lnTo>
                  <a:lnTo>
                    <a:pt x="11250" y="91189"/>
                  </a:lnTo>
                  <a:lnTo>
                    <a:pt x="11250" y="0"/>
                  </a:lnTo>
                  <a:close/>
                </a:path>
              </a:pathLst>
            </a:custGeom>
            <a:solidFill>
              <a:srgbClr val="DF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63;p34">
              <a:extLst>
                <a:ext uri="{FF2B5EF4-FFF2-40B4-BE49-F238E27FC236}">
                  <a16:creationId xmlns:a16="http://schemas.microsoft.com/office/drawing/2014/main" id="{91175354-57F0-44DB-A1A5-1618727E8BD3}"/>
                </a:ext>
              </a:extLst>
            </p:cNvPr>
            <p:cNvSpPr/>
            <p:nvPr/>
          </p:nvSpPr>
          <p:spPr>
            <a:xfrm flipH="1">
              <a:off x="1009600" y="1012925"/>
              <a:ext cx="1067075" cy="436000"/>
            </a:xfrm>
            <a:custGeom>
              <a:avLst/>
              <a:gdLst/>
              <a:ahLst/>
              <a:cxnLst/>
              <a:rect l="l" t="t" r="r" b="b"/>
              <a:pathLst>
                <a:path w="42683" h="17440" extrusionOk="0">
                  <a:moveTo>
                    <a:pt x="10291" y="0"/>
                  </a:moveTo>
                  <a:cubicBezTo>
                    <a:pt x="6994" y="0"/>
                    <a:pt x="4107" y="2211"/>
                    <a:pt x="3252" y="5393"/>
                  </a:cubicBezTo>
                  <a:lnTo>
                    <a:pt x="1" y="17440"/>
                  </a:lnTo>
                  <a:lnTo>
                    <a:pt x="32397" y="17440"/>
                  </a:lnTo>
                  <a:lnTo>
                    <a:pt x="42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64;p34">
              <a:extLst>
                <a:ext uri="{FF2B5EF4-FFF2-40B4-BE49-F238E27FC236}">
                  <a16:creationId xmlns:a16="http://schemas.microsoft.com/office/drawing/2014/main" id="{876C53E8-B194-46F6-A597-8A4FB63AA7F0}"/>
                </a:ext>
              </a:extLst>
            </p:cNvPr>
            <p:cNvSpPr/>
            <p:nvPr/>
          </p:nvSpPr>
          <p:spPr>
            <a:xfrm flipH="1">
              <a:off x="985500" y="1012925"/>
              <a:ext cx="281250" cy="436000"/>
            </a:xfrm>
            <a:custGeom>
              <a:avLst/>
              <a:gdLst/>
              <a:ahLst/>
              <a:cxnLst/>
              <a:rect l="l" t="t" r="r" b="b"/>
              <a:pathLst>
                <a:path w="11250" h="17440" extrusionOk="0">
                  <a:moveTo>
                    <a:pt x="10285" y="0"/>
                  </a:moveTo>
                  <a:cubicBezTo>
                    <a:pt x="6994" y="0"/>
                    <a:pt x="4107" y="2211"/>
                    <a:pt x="3246" y="5393"/>
                  </a:cubicBezTo>
                  <a:lnTo>
                    <a:pt x="0" y="17440"/>
                  </a:lnTo>
                  <a:lnTo>
                    <a:pt x="11250" y="17440"/>
                  </a:lnTo>
                  <a:lnTo>
                    <a:pt x="11250" y="0"/>
                  </a:lnTo>
                  <a:close/>
                </a:path>
              </a:pathLst>
            </a:custGeom>
            <a:solidFill>
              <a:srgbClr val="DFE7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65;p34">
              <a:extLst>
                <a:ext uri="{FF2B5EF4-FFF2-40B4-BE49-F238E27FC236}">
                  <a16:creationId xmlns:a16="http://schemas.microsoft.com/office/drawing/2014/main" id="{AD8C6F8F-047E-421B-8CA7-D1BFBA42CB42}"/>
                </a:ext>
              </a:extLst>
            </p:cNvPr>
            <p:cNvSpPr/>
            <p:nvPr/>
          </p:nvSpPr>
          <p:spPr>
            <a:xfrm flipH="1">
              <a:off x="985500" y="1448900"/>
              <a:ext cx="281250" cy="2274975"/>
            </a:xfrm>
            <a:custGeom>
              <a:avLst/>
              <a:gdLst/>
              <a:ahLst/>
              <a:cxnLst/>
              <a:rect l="l" t="t" r="r" b="b"/>
              <a:pathLst>
                <a:path w="11250" h="90999" extrusionOk="0">
                  <a:moveTo>
                    <a:pt x="0" y="1"/>
                  </a:moveTo>
                  <a:lnTo>
                    <a:pt x="0" y="90998"/>
                  </a:lnTo>
                  <a:lnTo>
                    <a:pt x="11250" y="90998"/>
                  </a:lnTo>
                  <a:lnTo>
                    <a:pt x="112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66;p34">
              <a:extLst>
                <a:ext uri="{FF2B5EF4-FFF2-40B4-BE49-F238E27FC236}">
                  <a16:creationId xmlns:a16="http://schemas.microsoft.com/office/drawing/2014/main" id="{538CE9F7-67C7-46CD-BBE7-94FB5938D05D}"/>
                </a:ext>
              </a:extLst>
            </p:cNvPr>
            <p:cNvSpPr/>
            <p:nvPr/>
          </p:nvSpPr>
          <p:spPr>
            <a:xfrm flipH="1">
              <a:off x="1265425" y="1444125"/>
              <a:ext cx="1325" cy="4800"/>
            </a:xfrm>
            <a:custGeom>
              <a:avLst/>
              <a:gdLst/>
              <a:ahLst/>
              <a:cxnLst/>
              <a:rect l="l" t="t" r="r" b="b"/>
              <a:pathLst>
                <a:path w="53" h="192" extrusionOk="0">
                  <a:moveTo>
                    <a:pt x="0" y="0"/>
                  </a:moveTo>
                  <a:lnTo>
                    <a:pt x="0" y="19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BFC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7;p34">
              <a:extLst>
                <a:ext uri="{FF2B5EF4-FFF2-40B4-BE49-F238E27FC236}">
                  <a16:creationId xmlns:a16="http://schemas.microsoft.com/office/drawing/2014/main" id="{6A917487-7720-4241-9698-67A080302451}"/>
                </a:ext>
              </a:extLst>
            </p:cNvPr>
            <p:cNvSpPr/>
            <p:nvPr/>
          </p:nvSpPr>
          <p:spPr>
            <a:xfrm flipH="1">
              <a:off x="985500" y="1012925"/>
              <a:ext cx="279950" cy="431225"/>
            </a:xfrm>
            <a:custGeom>
              <a:avLst/>
              <a:gdLst/>
              <a:ahLst/>
              <a:cxnLst/>
              <a:rect l="l" t="t" r="r" b="b"/>
              <a:pathLst>
                <a:path w="11198" h="17249" extrusionOk="0">
                  <a:moveTo>
                    <a:pt x="10233" y="0"/>
                  </a:moveTo>
                  <a:cubicBezTo>
                    <a:pt x="6942" y="0"/>
                    <a:pt x="4055" y="2211"/>
                    <a:pt x="3194" y="5393"/>
                  </a:cubicBezTo>
                  <a:lnTo>
                    <a:pt x="1" y="17248"/>
                  </a:lnTo>
                  <a:lnTo>
                    <a:pt x="11198" y="17248"/>
                  </a:lnTo>
                  <a:lnTo>
                    <a:pt x="1119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68;p34">
              <a:extLst>
                <a:ext uri="{FF2B5EF4-FFF2-40B4-BE49-F238E27FC236}">
                  <a16:creationId xmlns:a16="http://schemas.microsoft.com/office/drawing/2014/main" id="{D7CD63FD-F63A-4B28-865D-9C6952F429F4}"/>
                </a:ext>
              </a:extLst>
            </p:cNvPr>
            <p:cNvSpPr/>
            <p:nvPr/>
          </p:nvSpPr>
          <p:spPr>
            <a:xfrm flipH="1">
              <a:off x="985500" y="1444125"/>
              <a:ext cx="281250" cy="4800"/>
            </a:xfrm>
            <a:custGeom>
              <a:avLst/>
              <a:gdLst/>
              <a:ahLst/>
              <a:cxnLst/>
              <a:rect l="l" t="t" r="r" b="b"/>
              <a:pathLst>
                <a:path w="11250" h="192" extrusionOk="0">
                  <a:moveTo>
                    <a:pt x="53" y="0"/>
                  </a:moveTo>
                  <a:lnTo>
                    <a:pt x="0" y="192"/>
                  </a:lnTo>
                  <a:lnTo>
                    <a:pt x="11250" y="192"/>
                  </a:lnTo>
                  <a:lnTo>
                    <a:pt x="112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9;p34">
              <a:extLst>
                <a:ext uri="{FF2B5EF4-FFF2-40B4-BE49-F238E27FC236}">
                  <a16:creationId xmlns:a16="http://schemas.microsoft.com/office/drawing/2014/main" id="{441C4B97-F1B1-4B06-9B3B-D68300B2A694}"/>
                </a:ext>
              </a:extLst>
            </p:cNvPr>
            <p:cNvSpPr/>
            <p:nvPr/>
          </p:nvSpPr>
          <p:spPr>
            <a:xfrm flipH="1">
              <a:off x="1515475" y="1138650"/>
              <a:ext cx="307800" cy="242700"/>
            </a:xfrm>
            <a:custGeom>
              <a:avLst/>
              <a:gdLst/>
              <a:ahLst/>
              <a:cxnLst/>
              <a:rect l="l" t="t" r="r" b="b"/>
              <a:pathLst>
                <a:path w="12312" h="9708" extrusionOk="0">
                  <a:moveTo>
                    <a:pt x="2604" y="1"/>
                  </a:moveTo>
                  <a:lnTo>
                    <a:pt x="0" y="9708"/>
                  </a:lnTo>
                  <a:lnTo>
                    <a:pt x="9707" y="9708"/>
                  </a:lnTo>
                  <a:lnTo>
                    <a:pt x="123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0;p34">
              <a:extLst>
                <a:ext uri="{FF2B5EF4-FFF2-40B4-BE49-F238E27FC236}">
                  <a16:creationId xmlns:a16="http://schemas.microsoft.com/office/drawing/2014/main" id="{6DE0700E-4C31-4E63-BF49-B39788D2883F}"/>
                </a:ext>
              </a:extLst>
            </p:cNvPr>
            <p:cNvSpPr/>
            <p:nvPr/>
          </p:nvSpPr>
          <p:spPr>
            <a:xfrm flipH="1">
              <a:off x="1780550" y="1771000"/>
              <a:ext cx="84025" cy="84050"/>
            </a:xfrm>
            <a:custGeom>
              <a:avLst/>
              <a:gdLst/>
              <a:ahLst/>
              <a:cxnLst/>
              <a:rect l="l" t="t" r="r" b="b"/>
              <a:pathLst>
                <a:path w="3361" h="3362" extrusionOk="0">
                  <a:moveTo>
                    <a:pt x="1680" y="0"/>
                  </a:moveTo>
                  <a:cubicBezTo>
                    <a:pt x="751" y="0"/>
                    <a:pt x="0" y="757"/>
                    <a:pt x="0" y="1680"/>
                  </a:cubicBezTo>
                  <a:cubicBezTo>
                    <a:pt x="0" y="2610"/>
                    <a:pt x="751" y="3361"/>
                    <a:pt x="1680" y="3361"/>
                  </a:cubicBezTo>
                  <a:cubicBezTo>
                    <a:pt x="2604" y="3361"/>
                    <a:pt x="3361" y="2610"/>
                    <a:pt x="3361" y="1680"/>
                  </a:cubicBezTo>
                  <a:cubicBezTo>
                    <a:pt x="3361" y="757"/>
                    <a:pt x="2604" y="0"/>
                    <a:pt x="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71;p34">
              <a:extLst>
                <a:ext uri="{FF2B5EF4-FFF2-40B4-BE49-F238E27FC236}">
                  <a16:creationId xmlns:a16="http://schemas.microsoft.com/office/drawing/2014/main" id="{602ADDAD-B103-4477-B059-F9A112C61AD4}"/>
                </a:ext>
              </a:extLst>
            </p:cNvPr>
            <p:cNvSpPr/>
            <p:nvPr/>
          </p:nvSpPr>
          <p:spPr>
            <a:xfrm flipH="1">
              <a:off x="1822575" y="1771000"/>
              <a:ext cx="50400" cy="84050"/>
            </a:xfrm>
            <a:custGeom>
              <a:avLst/>
              <a:gdLst/>
              <a:ahLst/>
              <a:cxnLst/>
              <a:rect l="l" t="t" r="r" b="b"/>
              <a:pathLst>
                <a:path w="2016" h="3362" extrusionOk="0">
                  <a:moveTo>
                    <a:pt x="1" y="0"/>
                  </a:moveTo>
                  <a:lnTo>
                    <a:pt x="1" y="3361"/>
                  </a:lnTo>
                  <a:lnTo>
                    <a:pt x="2016" y="3361"/>
                  </a:lnTo>
                  <a:lnTo>
                    <a:pt x="2016" y="1680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72;p34">
              <a:extLst>
                <a:ext uri="{FF2B5EF4-FFF2-40B4-BE49-F238E27FC236}">
                  <a16:creationId xmlns:a16="http://schemas.microsoft.com/office/drawing/2014/main" id="{6C0D165C-10D9-427F-A6C0-6AC2E78080B0}"/>
                </a:ext>
              </a:extLst>
            </p:cNvPr>
            <p:cNvSpPr/>
            <p:nvPr/>
          </p:nvSpPr>
          <p:spPr>
            <a:xfrm flipH="1">
              <a:off x="1830925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1" y="0"/>
                  </a:moveTo>
                  <a:cubicBezTo>
                    <a:pt x="751" y="0"/>
                    <a:pt x="1" y="757"/>
                    <a:pt x="1" y="1680"/>
                  </a:cubicBezTo>
                  <a:cubicBezTo>
                    <a:pt x="1" y="2610"/>
                    <a:pt x="751" y="3361"/>
                    <a:pt x="1681" y="3361"/>
                  </a:cubicBezTo>
                  <a:cubicBezTo>
                    <a:pt x="2605" y="3361"/>
                    <a:pt x="3362" y="2610"/>
                    <a:pt x="3362" y="1680"/>
                  </a:cubicBezTo>
                  <a:cubicBezTo>
                    <a:pt x="3362" y="757"/>
                    <a:pt x="2605" y="0"/>
                    <a:pt x="1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73;p34">
              <a:extLst>
                <a:ext uri="{FF2B5EF4-FFF2-40B4-BE49-F238E27FC236}">
                  <a16:creationId xmlns:a16="http://schemas.microsoft.com/office/drawing/2014/main" id="{84CBCFF1-09C3-4329-9ECD-32B547AC155C}"/>
                </a:ext>
              </a:extLst>
            </p:cNvPr>
            <p:cNvSpPr/>
            <p:nvPr/>
          </p:nvSpPr>
          <p:spPr>
            <a:xfrm flipH="1">
              <a:off x="1624350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2" y="0"/>
                  </a:moveTo>
                  <a:cubicBezTo>
                    <a:pt x="752" y="0"/>
                    <a:pt x="1" y="757"/>
                    <a:pt x="1" y="1680"/>
                  </a:cubicBezTo>
                  <a:cubicBezTo>
                    <a:pt x="1" y="2610"/>
                    <a:pt x="752" y="3361"/>
                    <a:pt x="1682" y="3361"/>
                  </a:cubicBezTo>
                  <a:cubicBezTo>
                    <a:pt x="2612" y="3361"/>
                    <a:pt x="3362" y="2610"/>
                    <a:pt x="3362" y="1680"/>
                  </a:cubicBezTo>
                  <a:cubicBezTo>
                    <a:pt x="3362" y="757"/>
                    <a:pt x="2612" y="0"/>
                    <a:pt x="1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4;p34">
              <a:extLst>
                <a:ext uri="{FF2B5EF4-FFF2-40B4-BE49-F238E27FC236}">
                  <a16:creationId xmlns:a16="http://schemas.microsoft.com/office/drawing/2014/main" id="{3217DCB6-F1D8-4C87-ADBC-A9F201163BEE}"/>
                </a:ext>
              </a:extLst>
            </p:cNvPr>
            <p:cNvSpPr/>
            <p:nvPr/>
          </p:nvSpPr>
          <p:spPr>
            <a:xfrm flipH="1">
              <a:off x="1666325" y="1771000"/>
              <a:ext cx="50425" cy="84050"/>
            </a:xfrm>
            <a:custGeom>
              <a:avLst/>
              <a:gdLst/>
              <a:ahLst/>
              <a:cxnLst/>
              <a:rect l="l" t="t" r="r" b="b"/>
              <a:pathLst>
                <a:path w="2017" h="3362" extrusionOk="0">
                  <a:moveTo>
                    <a:pt x="1" y="0"/>
                  </a:moveTo>
                  <a:lnTo>
                    <a:pt x="1" y="3361"/>
                  </a:lnTo>
                  <a:lnTo>
                    <a:pt x="2016" y="3361"/>
                  </a:lnTo>
                  <a:lnTo>
                    <a:pt x="2016" y="1680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5;p34">
              <a:extLst>
                <a:ext uri="{FF2B5EF4-FFF2-40B4-BE49-F238E27FC236}">
                  <a16:creationId xmlns:a16="http://schemas.microsoft.com/office/drawing/2014/main" id="{317ECE70-07F9-4A97-BAAC-EE92C2895FA4}"/>
                </a:ext>
              </a:extLst>
            </p:cNvPr>
            <p:cNvSpPr/>
            <p:nvPr/>
          </p:nvSpPr>
          <p:spPr>
            <a:xfrm flipH="1">
              <a:off x="1674725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2" y="0"/>
                  </a:moveTo>
                  <a:cubicBezTo>
                    <a:pt x="752" y="0"/>
                    <a:pt x="1" y="757"/>
                    <a:pt x="1" y="1680"/>
                  </a:cubicBezTo>
                  <a:cubicBezTo>
                    <a:pt x="1" y="2610"/>
                    <a:pt x="752" y="3361"/>
                    <a:pt x="1682" y="3361"/>
                  </a:cubicBezTo>
                  <a:cubicBezTo>
                    <a:pt x="2605" y="3361"/>
                    <a:pt x="3362" y="2610"/>
                    <a:pt x="3362" y="1680"/>
                  </a:cubicBezTo>
                  <a:cubicBezTo>
                    <a:pt x="3362" y="757"/>
                    <a:pt x="2605" y="0"/>
                    <a:pt x="1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6;p34">
              <a:extLst>
                <a:ext uri="{FF2B5EF4-FFF2-40B4-BE49-F238E27FC236}">
                  <a16:creationId xmlns:a16="http://schemas.microsoft.com/office/drawing/2014/main" id="{8519ADAC-C928-49D1-9B68-4CD066D676C1}"/>
                </a:ext>
              </a:extLst>
            </p:cNvPr>
            <p:cNvSpPr/>
            <p:nvPr/>
          </p:nvSpPr>
          <p:spPr>
            <a:xfrm flipH="1">
              <a:off x="1468100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0" y="0"/>
                  </a:moveTo>
                  <a:cubicBezTo>
                    <a:pt x="750" y="0"/>
                    <a:pt x="0" y="757"/>
                    <a:pt x="0" y="1680"/>
                  </a:cubicBezTo>
                  <a:cubicBezTo>
                    <a:pt x="0" y="2610"/>
                    <a:pt x="750" y="3361"/>
                    <a:pt x="1680" y="3361"/>
                  </a:cubicBezTo>
                  <a:cubicBezTo>
                    <a:pt x="2610" y="3361"/>
                    <a:pt x="3361" y="2610"/>
                    <a:pt x="3361" y="1680"/>
                  </a:cubicBezTo>
                  <a:cubicBezTo>
                    <a:pt x="3361" y="757"/>
                    <a:pt x="2610" y="0"/>
                    <a:pt x="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7;p34">
              <a:extLst>
                <a:ext uri="{FF2B5EF4-FFF2-40B4-BE49-F238E27FC236}">
                  <a16:creationId xmlns:a16="http://schemas.microsoft.com/office/drawing/2014/main" id="{6971D760-87B2-4054-96A7-92AC04A33CEC}"/>
                </a:ext>
              </a:extLst>
            </p:cNvPr>
            <p:cNvSpPr/>
            <p:nvPr/>
          </p:nvSpPr>
          <p:spPr>
            <a:xfrm flipH="1">
              <a:off x="1510150" y="1771000"/>
              <a:ext cx="50400" cy="84050"/>
            </a:xfrm>
            <a:custGeom>
              <a:avLst/>
              <a:gdLst/>
              <a:ahLst/>
              <a:cxnLst/>
              <a:rect l="l" t="t" r="r" b="b"/>
              <a:pathLst>
                <a:path w="2016" h="3362" extrusionOk="0">
                  <a:moveTo>
                    <a:pt x="1" y="0"/>
                  </a:moveTo>
                  <a:lnTo>
                    <a:pt x="1" y="3361"/>
                  </a:lnTo>
                  <a:lnTo>
                    <a:pt x="2016" y="3361"/>
                  </a:lnTo>
                  <a:lnTo>
                    <a:pt x="2016" y="1680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8;p34">
              <a:extLst>
                <a:ext uri="{FF2B5EF4-FFF2-40B4-BE49-F238E27FC236}">
                  <a16:creationId xmlns:a16="http://schemas.microsoft.com/office/drawing/2014/main" id="{3226B4CF-D388-46F7-BF0C-5A0D6B302F88}"/>
                </a:ext>
              </a:extLst>
            </p:cNvPr>
            <p:cNvSpPr/>
            <p:nvPr/>
          </p:nvSpPr>
          <p:spPr>
            <a:xfrm flipH="1">
              <a:off x="1518525" y="1771000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extrusionOk="0">
                  <a:moveTo>
                    <a:pt x="1682" y="0"/>
                  </a:moveTo>
                  <a:cubicBezTo>
                    <a:pt x="752" y="0"/>
                    <a:pt x="1" y="757"/>
                    <a:pt x="1" y="1680"/>
                  </a:cubicBezTo>
                  <a:cubicBezTo>
                    <a:pt x="1" y="2610"/>
                    <a:pt x="752" y="3361"/>
                    <a:pt x="1682" y="3361"/>
                  </a:cubicBezTo>
                  <a:cubicBezTo>
                    <a:pt x="2612" y="3361"/>
                    <a:pt x="3361" y="2610"/>
                    <a:pt x="3361" y="1680"/>
                  </a:cubicBezTo>
                  <a:cubicBezTo>
                    <a:pt x="3361" y="757"/>
                    <a:pt x="2612" y="0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9;p34">
              <a:extLst>
                <a:ext uri="{FF2B5EF4-FFF2-40B4-BE49-F238E27FC236}">
                  <a16:creationId xmlns:a16="http://schemas.microsoft.com/office/drawing/2014/main" id="{E78953D7-D1FC-474E-B045-8FB204E86484}"/>
                </a:ext>
              </a:extLst>
            </p:cNvPr>
            <p:cNvSpPr/>
            <p:nvPr/>
          </p:nvSpPr>
          <p:spPr>
            <a:xfrm flipH="1">
              <a:off x="1462650" y="1995025"/>
              <a:ext cx="465300" cy="678850"/>
            </a:xfrm>
            <a:custGeom>
              <a:avLst/>
              <a:gdLst/>
              <a:ahLst/>
              <a:cxnLst/>
              <a:rect l="l" t="t" r="r" b="b"/>
              <a:pathLst>
                <a:path w="18612" h="27154" extrusionOk="0">
                  <a:moveTo>
                    <a:pt x="0" y="1"/>
                  </a:moveTo>
                  <a:lnTo>
                    <a:pt x="0" y="27154"/>
                  </a:lnTo>
                  <a:lnTo>
                    <a:pt x="18612" y="27154"/>
                  </a:lnTo>
                  <a:lnTo>
                    <a:pt x="18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0;p34">
              <a:extLst>
                <a:ext uri="{FF2B5EF4-FFF2-40B4-BE49-F238E27FC236}">
                  <a16:creationId xmlns:a16="http://schemas.microsoft.com/office/drawing/2014/main" id="{665DDCE1-B160-40E5-8FCC-47AAF1AAEDB7}"/>
                </a:ext>
              </a:extLst>
            </p:cNvPr>
            <p:cNvSpPr/>
            <p:nvPr/>
          </p:nvSpPr>
          <p:spPr>
            <a:xfrm flipH="1">
              <a:off x="1462650" y="1995025"/>
              <a:ext cx="345625" cy="678850"/>
            </a:xfrm>
            <a:custGeom>
              <a:avLst/>
              <a:gdLst/>
              <a:ahLst/>
              <a:cxnLst/>
              <a:rect l="l" t="t" r="r" b="b"/>
              <a:pathLst>
                <a:path w="13825" h="27154" extrusionOk="0">
                  <a:moveTo>
                    <a:pt x="0" y="1"/>
                  </a:moveTo>
                  <a:lnTo>
                    <a:pt x="0" y="27154"/>
                  </a:lnTo>
                  <a:lnTo>
                    <a:pt x="13825" y="27154"/>
                  </a:lnTo>
                  <a:lnTo>
                    <a:pt x="138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81;p34">
              <a:extLst>
                <a:ext uri="{FF2B5EF4-FFF2-40B4-BE49-F238E27FC236}">
                  <a16:creationId xmlns:a16="http://schemas.microsoft.com/office/drawing/2014/main" id="{393A68EF-32D6-4D75-AF9B-4694779AB340}"/>
                </a:ext>
              </a:extLst>
            </p:cNvPr>
            <p:cNvSpPr/>
            <p:nvPr/>
          </p:nvSpPr>
          <p:spPr>
            <a:xfrm flipH="1">
              <a:off x="1462650" y="2363625"/>
              <a:ext cx="465300" cy="310250"/>
            </a:xfrm>
            <a:custGeom>
              <a:avLst/>
              <a:gdLst/>
              <a:ahLst/>
              <a:cxnLst/>
              <a:rect l="l" t="t" r="r" b="b"/>
              <a:pathLst>
                <a:path w="18612" h="12410" extrusionOk="0">
                  <a:moveTo>
                    <a:pt x="4977" y="0"/>
                  </a:moveTo>
                  <a:lnTo>
                    <a:pt x="0" y="12410"/>
                  </a:lnTo>
                  <a:lnTo>
                    <a:pt x="18612" y="12410"/>
                  </a:lnTo>
                  <a:lnTo>
                    <a:pt x="18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82;p34">
              <a:extLst>
                <a:ext uri="{FF2B5EF4-FFF2-40B4-BE49-F238E27FC236}">
                  <a16:creationId xmlns:a16="http://schemas.microsoft.com/office/drawing/2014/main" id="{5170E85D-B5A9-46C1-BBC2-A922A4731C3A}"/>
                </a:ext>
              </a:extLst>
            </p:cNvPr>
            <p:cNvSpPr/>
            <p:nvPr/>
          </p:nvSpPr>
          <p:spPr>
            <a:xfrm flipH="1">
              <a:off x="1615100" y="1188900"/>
              <a:ext cx="114075" cy="158550"/>
            </a:xfrm>
            <a:custGeom>
              <a:avLst/>
              <a:gdLst/>
              <a:ahLst/>
              <a:cxnLst/>
              <a:rect l="l" t="t" r="r" b="b"/>
              <a:pathLst>
                <a:path w="4563" h="6342" extrusionOk="0">
                  <a:moveTo>
                    <a:pt x="4563" y="0"/>
                  </a:moveTo>
                  <a:lnTo>
                    <a:pt x="1773" y="30"/>
                  </a:lnTo>
                  <a:lnTo>
                    <a:pt x="0" y="3927"/>
                  </a:lnTo>
                  <a:lnTo>
                    <a:pt x="1981" y="3263"/>
                  </a:lnTo>
                  <a:lnTo>
                    <a:pt x="763" y="6341"/>
                  </a:lnTo>
                  <a:lnTo>
                    <a:pt x="4153" y="1928"/>
                  </a:lnTo>
                  <a:lnTo>
                    <a:pt x="4153" y="1928"/>
                  </a:lnTo>
                  <a:lnTo>
                    <a:pt x="2743" y="1946"/>
                  </a:lnTo>
                  <a:lnTo>
                    <a:pt x="4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911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4017-928A-4CD2-A742-32DA5BE1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925" y="428195"/>
            <a:ext cx="3375916" cy="1326900"/>
          </a:xfrm>
        </p:spPr>
        <p:txBody>
          <a:bodyPr/>
          <a:lstStyle/>
          <a:p>
            <a:r>
              <a:rPr lang="en-US"/>
              <a:t>Demonstration</a:t>
            </a:r>
          </a:p>
        </p:txBody>
      </p:sp>
      <p:pic>
        <p:nvPicPr>
          <p:cNvPr id="6" name="Picture 5" descr="A person standing in front of several people sitting on a bench&#10;&#10;Description automatically generated">
            <a:extLst>
              <a:ext uri="{FF2B5EF4-FFF2-40B4-BE49-F238E27FC236}">
                <a16:creationId xmlns:a16="http://schemas.microsoft.com/office/drawing/2014/main" id="{1C86DAAB-8DB1-BDC3-7FA1-B4C23951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29" y="724286"/>
            <a:ext cx="4805341" cy="480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5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34;p32">
            <a:extLst>
              <a:ext uri="{FF2B5EF4-FFF2-40B4-BE49-F238E27FC236}">
                <a16:creationId xmlns:a16="http://schemas.microsoft.com/office/drawing/2014/main" id="{0A5D4626-3026-4205-B7E3-D9D7D35A229C}"/>
              </a:ext>
            </a:extLst>
          </p:cNvPr>
          <p:cNvSpPr txBox="1">
            <a:spLocks/>
          </p:cNvSpPr>
          <p:nvPr/>
        </p:nvSpPr>
        <p:spPr>
          <a:xfrm>
            <a:off x="2201590" y="1281750"/>
            <a:ext cx="4740820" cy="25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lt1"/>
                </a:solidFill>
                <a:latin typeface="Righteous" panose="020B0604020202020204" charset="0"/>
              </a:rPr>
              <a:t>Thank you for</a:t>
            </a:r>
          </a:p>
          <a:p>
            <a:r>
              <a:rPr lang="en-US" sz="5400" dirty="0">
                <a:solidFill>
                  <a:schemeClr val="lt1"/>
                </a:solidFill>
                <a:latin typeface="Righteous" panose="020B0604020202020204" charset="0"/>
              </a:rPr>
              <a:t>the attention</a:t>
            </a:r>
          </a:p>
        </p:txBody>
      </p:sp>
    </p:spTree>
    <p:extLst>
      <p:ext uri="{BB962C8B-B14F-4D97-AF65-F5344CB8AC3E}">
        <p14:creationId xmlns:p14="http://schemas.microsoft.com/office/powerpoint/2010/main" val="318669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nergy Saving Electric Vehicle Pitch Deck by Slidesgo">
  <a:themeElements>
    <a:clrScheme name="Simple Light">
      <a:dk1>
        <a:srgbClr val="191919"/>
      </a:dk1>
      <a:lt1>
        <a:srgbClr val="FFFFFF"/>
      </a:lt1>
      <a:dk2>
        <a:srgbClr val="EFEFEF"/>
      </a:dk2>
      <a:lt2>
        <a:srgbClr val="7B7B7B"/>
      </a:lt2>
      <a:accent1>
        <a:srgbClr val="7BD159"/>
      </a:accent1>
      <a:accent2>
        <a:srgbClr val="63AC47"/>
      </a:accent2>
      <a:accent3>
        <a:srgbClr val="4F8B37"/>
      </a:accent3>
      <a:accent4>
        <a:srgbClr val="F8E67C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</Words>
  <Application>Microsoft Office PowerPoint</Application>
  <PresentationFormat>On-screen Show (16:9)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Righteous</vt:lpstr>
      <vt:lpstr>Jura</vt:lpstr>
      <vt:lpstr>Energy Saving Electric Vehicle Pitch Deck by Slidesgo</vt:lpstr>
      <vt:lpstr>Smart Parking</vt:lpstr>
      <vt:lpstr>Idea</vt:lpstr>
      <vt:lpstr>Used technologies</vt:lpstr>
      <vt:lpstr>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Parking</dc:title>
  <dc:creator>Александър Иванов Баев</dc:creator>
  <cp:lastModifiedBy>Александър Иванов Баев</cp:lastModifiedBy>
  <cp:revision>5</cp:revision>
  <dcterms:modified xsi:type="dcterms:W3CDTF">2024-01-15T18:35:29Z</dcterms:modified>
</cp:coreProperties>
</file>