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332" r:id="rId2"/>
    <p:sldId id="35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83" r:id="rId15"/>
    <p:sldId id="372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4" r:id="rId26"/>
    <p:sldId id="385" r:id="rId27"/>
    <p:sldId id="386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84286" autoAdjust="0"/>
  </p:normalViewPr>
  <p:slideViewPr>
    <p:cSldViewPr>
      <p:cViewPr varScale="1">
        <p:scale>
          <a:sx n="90" d="100"/>
          <a:sy n="90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(July 2,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(July 9,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(July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(July 27,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5639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3276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12360</TotalTime>
  <Words>896</Words>
  <Application>Microsoft Office PowerPoint</Application>
  <PresentationFormat>On-screen Show (4:3)</PresentationFormat>
  <Paragraphs>197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Unbranded</vt:lpstr>
      <vt:lpstr>Final Projects</vt:lpstr>
      <vt:lpstr>PowerPoint Presentation</vt:lpstr>
      <vt:lpstr>Look at all you have learned!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</cp:lastModifiedBy>
  <cp:revision>1437</cp:revision>
  <cp:lastPrinted>2016-01-30T16:23:56Z</cp:lastPrinted>
  <dcterms:created xsi:type="dcterms:W3CDTF">2015-01-20T17:19:00Z</dcterms:created>
  <dcterms:modified xsi:type="dcterms:W3CDTF">2018-04-16T14:25:05Z</dcterms:modified>
</cp:coreProperties>
</file>