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F029"/>
    <a:srgbClr val="08DD1B"/>
    <a:srgbClr val="FFD748"/>
    <a:srgbClr val="3771A1"/>
    <a:srgbClr val="09E01B"/>
    <a:srgbClr val="00818A"/>
    <a:srgbClr val="98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679268"/>
            <a:ext cx="10572000" cy="74518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К</a:t>
            </a:r>
            <a:r>
              <a:rPr lang="ru-RU" dirty="0" smtClean="0">
                <a:solidFill>
                  <a:schemeClr val="bg1"/>
                </a:solidFill>
              </a:rPr>
              <a:t>расная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ветка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1245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 ученик </a:t>
            </a:r>
            <a:r>
              <a:rPr lang="ru-RU" b="1" dirty="0" smtClean="0">
                <a:solidFill>
                  <a:srgbClr val="FF0000"/>
                </a:solidFill>
              </a:rPr>
              <a:t>Я</a:t>
            </a:r>
            <a:r>
              <a:rPr lang="ru-RU" b="1" dirty="0" smtClean="0"/>
              <a:t>ндекс</a:t>
            </a:r>
            <a:r>
              <a:rPr lang="ru-RU" dirty="0"/>
              <a:t> </a:t>
            </a:r>
            <a:r>
              <a:rPr lang="ru-RU" dirty="0" smtClean="0"/>
              <a:t>Лицея: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Д</a:t>
            </a:r>
            <a:r>
              <a:rPr lang="ru-RU" b="1" dirty="0" smtClean="0"/>
              <a:t>анилов Роман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92"/>
            <a:ext cx="12192000" cy="18561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3222171"/>
            <a:ext cx="793899" cy="10585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4891" y="2634044"/>
            <a:ext cx="1015200" cy="16466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25" y="2786743"/>
            <a:ext cx="791338" cy="14939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53" y="5526905"/>
            <a:ext cx="3952875" cy="619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5" y="2786743"/>
            <a:ext cx="304800" cy="361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02" y="3222171"/>
            <a:ext cx="793899" cy="10585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9" y="3224128"/>
            <a:ext cx="792431" cy="10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5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SL_new_10_o_m.wav"/>
          </p:stSnd>
        </p:sndAc>
      </p:transition>
    </mc:Choice>
    <mc:Fallback>
      <p:transition spd="slow">
        <p:sndAc>
          <p:stSnd>
            <p:snd r:embed="rId2" name="SL_new_10_o_m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</a:t>
            </a:r>
            <a:r>
              <a:rPr lang="ru-RU" dirty="0" smtClean="0"/>
              <a:t>роект помогает использовать мощности библиотеки </a:t>
            </a:r>
            <a:r>
              <a:rPr lang="en-US" dirty="0" err="1" smtClean="0">
                <a:solidFill>
                  <a:srgbClr val="08DD1B"/>
                </a:solidFill>
              </a:rPr>
              <a:t>Py</a:t>
            </a:r>
            <a:r>
              <a:rPr lang="en-US" dirty="0" err="1" smtClean="0">
                <a:solidFill>
                  <a:srgbClr val="69F029"/>
                </a:solidFill>
              </a:rPr>
              <a:t>Game</a:t>
            </a:r>
            <a:endParaRPr lang="ru-RU" dirty="0">
              <a:solidFill>
                <a:srgbClr val="69F029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48923"/>
            <a:ext cx="2392966" cy="3636963"/>
          </a:xfrm>
        </p:spPr>
      </p:pic>
      <p:pic>
        <p:nvPicPr>
          <p:cNvPr id="1026" name="Picture 2" descr="https://ucarecdn.com/4dbbf9b6-cf0f-440c-8f59-46b394b156b6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91" y="2742245"/>
            <a:ext cx="8447916" cy="334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7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923" y="2540902"/>
            <a:ext cx="4382521" cy="1785720"/>
          </a:xfrm>
        </p:spPr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</a:rPr>
              <a:t>Ц</a:t>
            </a:r>
            <a:r>
              <a:rPr lang="ru-RU" sz="2800" dirty="0" smtClean="0"/>
              <a:t>ель: Разработать проект на </a:t>
            </a:r>
            <a:r>
              <a:rPr lang="en-US" sz="2800" dirty="0" smtClean="0">
                <a:solidFill>
                  <a:srgbClr val="3771A1"/>
                </a:solidFill>
              </a:rPr>
              <a:t>Py</a:t>
            </a:r>
            <a:r>
              <a:rPr lang="en-US" sz="2800" dirty="0" smtClean="0">
                <a:solidFill>
                  <a:srgbClr val="FFD748"/>
                </a:solidFill>
              </a:rPr>
              <a:t>thon</a:t>
            </a:r>
            <a:r>
              <a:rPr lang="ru-RU" sz="2800" dirty="0" smtClean="0"/>
              <a:t> игру с использованием </a:t>
            </a:r>
            <a:r>
              <a:rPr lang="en-US" sz="2800" dirty="0" err="1" smtClean="0">
                <a:solidFill>
                  <a:srgbClr val="08DD1B"/>
                </a:solidFill>
              </a:rPr>
              <a:t>Py</a:t>
            </a:r>
            <a:r>
              <a:rPr lang="en-US" sz="2800" dirty="0" err="1" smtClean="0">
                <a:solidFill>
                  <a:srgbClr val="69F029"/>
                </a:solidFill>
              </a:rPr>
              <a:t>Game</a:t>
            </a:r>
            <a:endParaRPr lang="ru-RU" sz="2800" dirty="0">
              <a:solidFill>
                <a:srgbClr val="69F029"/>
              </a:solidFill>
            </a:endParaRPr>
          </a:p>
        </p:txBody>
      </p:sp>
      <p:pic>
        <p:nvPicPr>
          <p:cNvPr id="2050" name="Picture 2" descr="https://steamuserimages-a.akamaihd.net/ugc/946219835806282284/D1179AA95880DECCFFA1DADF06C4084941FF94F4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13" y="2170424"/>
            <a:ext cx="2412274" cy="25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14" y="4824549"/>
            <a:ext cx="1033631" cy="2033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02" y="866775"/>
            <a:ext cx="1049280" cy="19809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87" y="2847975"/>
            <a:ext cx="2124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1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016 0.099 L 0.031 0 L 0.047 0.099 L 0.063 0 L 0.078 0.099 L 0.094 0 L 0.109 0.099 L 0.125 0 L 0.141 0.099 L 0.156 0 L 0.172 0.099 L 0.187 0 L 0.203 0.099 L 0.219 0 L 0.234 0.099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ru-RU" dirty="0" err="1" smtClean="0"/>
              <a:t>труктура</a:t>
            </a:r>
            <a:r>
              <a:rPr lang="ru-RU" dirty="0" smtClean="0"/>
              <a:t> </a:t>
            </a:r>
            <a:r>
              <a:rPr lang="ru-RU" dirty="0"/>
              <a:t>(классы) и особенности </a:t>
            </a:r>
            <a:r>
              <a:rPr lang="ru-RU" dirty="0" smtClean="0"/>
              <a:t>приложения</a:t>
            </a:r>
            <a:r>
              <a:rPr lang="en-US" dirty="0" smtClean="0"/>
              <a:t>. </a:t>
            </a:r>
            <a:r>
              <a:rPr lang="ru-RU" dirty="0" smtClean="0"/>
              <a:t>Какие </a:t>
            </a:r>
            <a:r>
              <a:rPr lang="ru-RU" dirty="0"/>
              <a:t>технологии использовались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05" y="446088"/>
            <a:ext cx="1814650" cy="181465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10" y="1575797"/>
            <a:ext cx="737745" cy="737745"/>
          </a:xfrm>
          <a:prstGeom prst="rect">
            <a:avLst/>
          </a:prstGeom>
        </p:spPr>
      </p:pic>
      <p:pic>
        <p:nvPicPr>
          <p:cNvPr id="3074" name="Picture 2" descr="https://secure.meetupstatic.com/photos/member/6/d/b/e/highres_261268094.jpe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84" y="3207093"/>
            <a:ext cx="1809425" cy="18115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4.bp.blogspot.com/-Whh55WM_-4w/W47GHruSYCI/AAAAAAAAAD4/fqL-G22cvqsNenRoypGVAug7GTd0xsU5gCLcBGAs/s1600/6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9EDBA"/>
              </a:clrFrom>
              <a:clrTo>
                <a:srgbClr val="A9ED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65" y="4387047"/>
            <a:ext cx="4272304" cy="13893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BD2667-1581-47E1-8D75-EF72B994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110" y="3443251"/>
            <a:ext cx="2838619" cy="1247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https://pe56d.s3.amazonaws.com/o_1djd0hv0dds18cs1pv3107j15kr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2338656"/>
            <a:ext cx="1819631" cy="17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allsoft.ru/upload/programs_pictograms/d23/d2393d67acaa05e84d0e169091a0459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73" y="2338657"/>
            <a:ext cx="1819710" cy="17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49" y="721160"/>
            <a:ext cx="1170984" cy="22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5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</a:t>
            </a:r>
            <a:r>
              <a:rPr lang="ru-RU" dirty="0" smtClean="0"/>
              <a:t>рафический интерфейс моей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95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</a:t>
            </a:r>
            <a:r>
              <a:rPr lang="ru-RU" dirty="0" smtClean="0"/>
              <a:t>ыводы </a:t>
            </a:r>
            <a:r>
              <a:rPr lang="ru-RU" dirty="0"/>
              <a:t>по работе, возможности для доработки и 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играть с другом</a:t>
            </a:r>
          </a:p>
          <a:p>
            <a:r>
              <a:rPr lang="ru-RU" dirty="0" smtClean="0"/>
              <a:t>Добавить новые режимы</a:t>
            </a:r>
          </a:p>
          <a:p>
            <a:r>
              <a:rPr lang="ru-RU" dirty="0" smtClean="0"/>
              <a:t>Добавить иностранные языки</a:t>
            </a:r>
          </a:p>
          <a:p>
            <a:r>
              <a:rPr lang="ru-RU" dirty="0" err="1" smtClean="0"/>
              <a:t>Пофиксить</a:t>
            </a:r>
            <a:r>
              <a:rPr lang="ru-RU" dirty="0" smtClean="0"/>
              <a:t> и оптимизировать программу до конца</a:t>
            </a:r>
          </a:p>
          <a:p>
            <a:r>
              <a:rPr lang="ru-RU" dirty="0" smtClean="0"/>
              <a:t>Добавить сюжет</a:t>
            </a:r>
          </a:p>
          <a:p>
            <a:r>
              <a:rPr lang="ru-RU" dirty="0" smtClean="0"/>
              <a:t>Добавить новых персонажей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7" y="2064484"/>
            <a:ext cx="2038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4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125 -0.25 C -0.06901 -0.25 3.75E-6 -0.18102 3.75E-6 -0.125 L 3.75E-6 2.96296E-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58</TotalTime>
  <Words>58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Красная ветка</vt:lpstr>
      <vt:lpstr>Проект помогает использовать мощности библиотеки PyGame</vt:lpstr>
      <vt:lpstr>Цель: Разработать проект на Python игру с использованием PyGame</vt:lpstr>
      <vt:lpstr>Cтруктура (классы) и особенности приложения. Какие технологии использовались</vt:lpstr>
      <vt:lpstr>Графический интерфейс моей игры</vt:lpstr>
      <vt:lpstr>Выводы по работе, возможности для доработки и 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Красная ветка</dc:title>
  <dc:creator>Romka Best</dc:creator>
  <cp:lastModifiedBy>Romka Best</cp:lastModifiedBy>
  <cp:revision>20</cp:revision>
  <dcterms:created xsi:type="dcterms:W3CDTF">2020-01-11T19:52:21Z</dcterms:created>
  <dcterms:modified xsi:type="dcterms:W3CDTF">2020-01-11T20:51:11Z</dcterms:modified>
</cp:coreProperties>
</file>