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4E8"/>
    <a:srgbClr val="E1E8F6"/>
    <a:srgbClr val="EDF1FA"/>
    <a:srgbClr val="3C67C8"/>
    <a:srgbClr val="8AA4DE"/>
    <a:srgbClr val="335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>
        <p:scale>
          <a:sx n="93" d="100"/>
          <a:sy n="93" d="100"/>
        </p:scale>
        <p:origin x="47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23770"/>
            <a:ext cx="6858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80951"/>
            <a:ext cx="6858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0392"/>
            <a:ext cx="1971675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70392"/>
            <a:ext cx="5800725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97878"/>
            <a:ext cx="78867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41750"/>
            <a:ext cx="78867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959"/>
            <a:ext cx="38862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959"/>
            <a:ext cx="38862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0392"/>
            <a:ext cx="78867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84543"/>
            <a:ext cx="386834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169035"/>
            <a:ext cx="386834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84543"/>
            <a:ext cx="38873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69035"/>
            <a:ext cx="388739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3360"/>
            <a:ext cx="294917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60799"/>
            <a:ext cx="462915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60120"/>
            <a:ext cx="294917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3360"/>
            <a:ext cx="294917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60799"/>
            <a:ext cx="462915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60120"/>
            <a:ext cx="294917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0392"/>
            <a:ext cx="78867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959"/>
            <a:ext cx="78867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966297"/>
            <a:ext cx="20574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B5AC-C239-4594-89F9-6B64906E728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966297"/>
            <a:ext cx="30861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966297"/>
            <a:ext cx="20574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053FA58-4FA4-4F52-964D-0AA22502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1534" l="9901" r="89604">
                        <a14:foregroundMark x1="12376" y1="37566" x2="12376" y2="37566"/>
                        <a14:foregroundMark x1="54950" y1="91534" x2="54950" y2="9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6304">
            <a:off x="155085" y="745697"/>
            <a:ext cx="969062" cy="9066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9688C3-E9F3-4116-95DB-7EDCB2A07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0" b="93651" l="4800" r="96000">
                        <a14:foregroundMark x1="34400" y1="69841" x2="34400" y2="69841"/>
                        <a14:foregroundMark x1="74400" y1="54762" x2="74400" y2="54762"/>
                        <a14:foregroundMark x1="14400" y1="50794" x2="14400" y2="50794"/>
                        <a14:foregroundMark x1="34400" y1="74603" x2="34400" y2="74603"/>
                        <a14:foregroundMark x1="48800" y1="86508" x2="16000" y2="58730"/>
                        <a14:foregroundMark x1="57600" y1="94444" x2="57600" y2="94444"/>
                        <a14:foregroundMark x1="5600" y1="50794" x2="5600" y2="50794"/>
                        <a14:foregroundMark x1="88800" y1="69048" x2="88800" y2="69048"/>
                        <a14:foregroundMark x1="91200" y1="35714" x2="91200" y2="35714"/>
                        <a14:foregroundMark x1="96000" y1="57143" x2="96000" y2="57143"/>
                        <a14:foregroundMark x1="64000" y1="9524" x2="64000" y2="9524"/>
                        <a14:foregroundMark x1="35200" y1="8730" x2="35200" y2="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04" y="234902"/>
            <a:ext cx="479293" cy="483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8E897B-6493-4B32-8307-A155CD78F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07" b="93013" l="2058" r="96845">
                        <a14:foregroundMark x1="2058" y1="37555" x2="2058" y2="37555"/>
                        <a14:foregroundMark x1="13992" y1="28384" x2="13992" y2="28384"/>
                        <a14:foregroundMark x1="25514" y1="48035" x2="25514" y2="48035"/>
                        <a14:foregroundMark x1="39643" y1="52402" x2="39643" y2="52402"/>
                        <a14:foregroundMark x1="60768" y1="57205" x2="60768" y2="57205"/>
                        <a14:foregroundMark x1="66255" y1="49782" x2="66255" y2="49782"/>
                        <a14:foregroundMark x1="79287" y1="46725" x2="79287" y2="46725"/>
                        <a14:foregroundMark x1="97119" y1="35371" x2="97119" y2="35371"/>
                        <a14:foregroundMark x1="92318" y1="38428" x2="92318" y2="38428"/>
                        <a14:foregroundMark x1="85185" y1="39301" x2="85185" y2="39301"/>
                        <a14:foregroundMark x1="84636" y1="92576" x2="84636" y2="92576"/>
                        <a14:foregroundMark x1="79012" y1="93013" x2="79012" y2="93013"/>
                        <a14:foregroundMark x1="61180" y1="43231" x2="61180" y2="43231"/>
                        <a14:foregroundMark x1="61866" y1="34934" x2="61866" y2="34934"/>
                        <a14:foregroundMark x1="62003" y1="45415" x2="62003" y2="45415"/>
                        <a14:foregroundMark x1="62414" y1="41921" x2="62414" y2="41921"/>
                        <a14:foregroundMark x1="61454" y1="42358" x2="61454" y2="42358"/>
                        <a14:backgroundMark x1="60768" y1="48472" x2="61317" y2="45852"/>
                        <a14:backgroundMark x1="61516" y1="43231" x2="61591" y2="42358"/>
                        <a14:backgroundMark x1="61329" y1="45415" x2="61516" y2="43231"/>
                        <a14:backgroundMark x1="61180" y1="47162" x2="61329" y2="45415"/>
                        <a14:backgroundMark x1="61820" y1="41921" x2="62003" y2="40175"/>
                        <a14:backgroundMark x1="61774" y1="42358" x2="61820" y2="41921"/>
                        <a14:backgroundMark x1="61591" y1="44105" x2="61774" y2="42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57" y="2365477"/>
            <a:ext cx="2006588" cy="6303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06AC07-FBDA-44F1-8991-C5D783F2B0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71" b="89516" l="9605" r="89831">
                        <a14:foregroundMark x1="18644" y1="50000" x2="18644" y2="50000"/>
                        <a14:foregroundMark x1="87006" y1="45161" x2="87006" y2="45161"/>
                        <a14:foregroundMark x1="59322" y1="8871" x2="59322" y2="8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91" y="1158943"/>
            <a:ext cx="1440886" cy="10094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7C5141-565B-4D8E-A55B-3233A856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0" b="93651" l="4800" r="96000">
                        <a14:foregroundMark x1="34400" y1="69841" x2="34400" y2="69841"/>
                        <a14:foregroundMark x1="74400" y1="54762" x2="74400" y2="54762"/>
                        <a14:foregroundMark x1="14400" y1="50794" x2="14400" y2="50794"/>
                        <a14:foregroundMark x1="34400" y1="74603" x2="34400" y2="74603"/>
                        <a14:foregroundMark x1="48800" y1="86508" x2="16000" y2="58730"/>
                        <a14:foregroundMark x1="57600" y1="94444" x2="57600" y2="94444"/>
                        <a14:foregroundMark x1="5600" y1="50794" x2="5600" y2="50794"/>
                        <a14:foregroundMark x1="88800" y1="69048" x2="88800" y2="69048"/>
                        <a14:foregroundMark x1="91200" y1="35714" x2="91200" y2="35714"/>
                        <a14:foregroundMark x1="96000" y1="57143" x2="96000" y2="57143"/>
                        <a14:foregroundMark x1="64000" y1="9524" x2="64000" y2="9524"/>
                        <a14:foregroundMark x1="35200" y1="8730" x2="35200" y2="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79" y="1158943"/>
            <a:ext cx="479293" cy="4831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9A6251-7D9C-4BF2-9690-FDB65D07FD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061" b="93182" l="9402" r="93162">
                        <a14:foregroundMark x1="77778" y1="82576" x2="77778" y2="82576"/>
                        <a14:foregroundMark x1="67521" y1="41667" x2="78632" y2="60606"/>
                        <a14:foregroundMark x1="47009" y1="10606" x2="47863" y2="15909"/>
                        <a14:foregroundMark x1="48718" y1="6818" x2="48718" y2="6818"/>
                        <a14:foregroundMark x1="31624" y1="93939" x2="31624" y2="93939"/>
                        <a14:foregroundMark x1="71795" y1="93182" x2="71795" y2="93182"/>
                        <a14:foregroundMark x1="88034" y1="83333" x2="88034" y2="83333"/>
                        <a14:foregroundMark x1="93162" y1="83333" x2="93162" y2="83333"/>
                        <a14:foregroundMark x1="9402" y1="78030" x2="9402" y2="78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7108">
            <a:off x="2929893" y="744984"/>
            <a:ext cx="439294" cy="4956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8DA04C1-BCED-43DE-9995-C81C67C83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061" b="93182" l="9402" r="93162">
                        <a14:foregroundMark x1="77778" y1="82576" x2="77778" y2="82576"/>
                        <a14:foregroundMark x1="67521" y1="41667" x2="78632" y2="60606"/>
                        <a14:foregroundMark x1="47009" y1="10606" x2="47863" y2="15909"/>
                        <a14:foregroundMark x1="48718" y1="6818" x2="48718" y2="6818"/>
                        <a14:foregroundMark x1="31624" y1="93939" x2="31624" y2="93939"/>
                        <a14:foregroundMark x1="71795" y1="93182" x2="71795" y2="93182"/>
                        <a14:foregroundMark x1="88034" y1="83333" x2="88034" y2="83333"/>
                        <a14:foregroundMark x1="93162" y1="83333" x2="93162" y2="83333"/>
                        <a14:foregroundMark x1="9402" y1="78030" x2="9402" y2="78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2600">
            <a:off x="283482" y="2389181"/>
            <a:ext cx="439294" cy="495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028428C-AB17-4B21-8114-395DE3B3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71" b="89516" l="9605" r="89831">
                        <a14:foregroundMark x1="18644" y1="50000" x2="18644" y2="50000"/>
                        <a14:foregroundMark x1="87006" y1="45161" x2="87006" y2="45161"/>
                        <a14:foregroundMark x1="59322" y1="8871" x2="59322" y2="8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57" y="395697"/>
            <a:ext cx="852542" cy="5972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7C6D003-B4EF-4CF3-B894-4205F6D43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1534" l="9901" r="89604">
                        <a14:foregroundMark x1="12376" y1="37566" x2="12376" y2="37566"/>
                        <a14:foregroundMark x1="54950" y1="91534" x2="54950" y2="9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57">
            <a:off x="4877098" y="503629"/>
            <a:ext cx="598745" cy="560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7664A0-97C9-442F-8E8D-9BD96B62A886}"/>
              </a:ext>
            </a:extLst>
          </p:cNvPr>
          <p:cNvSpPr txBox="1"/>
          <p:nvPr/>
        </p:nvSpPr>
        <p:spPr>
          <a:xfrm>
            <a:off x="311011" y="922402"/>
            <a:ext cx="5026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EBENEZER GADRI-AKRONG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87123F-646A-4F98-BE8C-42F597646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84" y="171450"/>
            <a:ext cx="2857500" cy="2857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220DF29-8DBB-40BD-970C-821B181DE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0" b="93651" l="4800" r="96000">
                        <a14:foregroundMark x1="34400" y1="69841" x2="34400" y2="69841"/>
                        <a14:foregroundMark x1="74400" y1="54762" x2="74400" y2="54762"/>
                        <a14:foregroundMark x1="14400" y1="50794" x2="14400" y2="50794"/>
                        <a14:foregroundMark x1="34400" y1="74603" x2="34400" y2="74603"/>
                        <a14:foregroundMark x1="48800" y1="86508" x2="16000" y2="58730"/>
                        <a14:foregroundMark x1="57600" y1="94444" x2="57600" y2="94444"/>
                        <a14:foregroundMark x1="5600" y1="50794" x2="5600" y2="50794"/>
                        <a14:foregroundMark x1="88800" y1="69048" x2="88800" y2="69048"/>
                        <a14:foregroundMark x1="91200" y1="35714" x2="91200" y2="35714"/>
                        <a14:foregroundMark x1="96000" y1="57143" x2="96000" y2="57143"/>
                        <a14:foregroundMark x1="64000" y1="9524" x2="64000" y2="9524"/>
                        <a14:foregroundMark x1="35200" y1="8730" x2="35200" y2="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1026">
            <a:off x="8400593" y="2462790"/>
            <a:ext cx="304595" cy="3070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924138-FE75-4FED-BD85-4E20300319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290" b="88525" l="3111" r="98111">
                        <a14:foregroundMark x1="48222" y1="77596" x2="48222" y2="77596"/>
                        <a14:foregroundMark x1="30889" y1="47541" x2="30889" y2="47541"/>
                        <a14:foregroundMark x1="17778" y1="40437" x2="17778" y2="40437"/>
                        <a14:foregroundMark x1="14444" y1="79781" x2="14444" y2="79781"/>
                        <a14:foregroundMark x1="3333" y1="81967" x2="3333" y2="81967"/>
                        <a14:foregroundMark x1="51222" y1="39891" x2="51222" y2="39891"/>
                        <a14:foregroundMark x1="70222" y1="46995" x2="70222" y2="46995"/>
                        <a14:foregroundMark x1="70222" y1="38798" x2="70222" y2="38798"/>
                        <a14:foregroundMark x1="81000" y1="49180" x2="81000" y2="49180"/>
                        <a14:foregroundMark x1="90667" y1="36612" x2="90667" y2="36612"/>
                        <a14:foregroundMark x1="98111" y1="50820" x2="98111" y2="50820"/>
                        <a14:foregroundMark x1="71222" y1="57377" x2="71222" y2="57377"/>
                        <a14:backgroundMark x1="14667" y1="71585" x2="14667" y2="71585"/>
                        <a14:backgroundMark x1="70222" y1="46995" x2="70222" y2="46995"/>
                        <a14:backgroundMark x1="11222" y1="75956" x2="11222" y2="75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77" y="2686218"/>
            <a:ext cx="2006588" cy="4080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20A908A-4E77-4FAC-A1BE-49084D25285A}"/>
              </a:ext>
            </a:extLst>
          </p:cNvPr>
          <p:cNvSpPr txBox="1"/>
          <p:nvPr/>
        </p:nvSpPr>
        <p:spPr>
          <a:xfrm>
            <a:off x="325575" y="1433183"/>
            <a:ext cx="5512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2C4E8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undergraduate computer engineering student</a:t>
            </a:r>
          </a:p>
        </p:txBody>
      </p:sp>
    </p:spTree>
    <p:extLst>
      <p:ext uri="{BB962C8B-B14F-4D97-AF65-F5344CB8AC3E}">
        <p14:creationId xmlns:p14="http://schemas.microsoft.com/office/powerpoint/2010/main" val="428571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JhengHei UI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Kweku Gadri-Akrong</dc:creator>
  <cp:lastModifiedBy>Ebenezer Kweku Gadri-Akrong</cp:lastModifiedBy>
  <cp:revision>10</cp:revision>
  <dcterms:created xsi:type="dcterms:W3CDTF">2020-07-29T16:26:55Z</dcterms:created>
  <dcterms:modified xsi:type="dcterms:W3CDTF">2020-07-29T17:59:58Z</dcterms:modified>
</cp:coreProperties>
</file>