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8260-E15C-45CF-AC32-F57EAF381D7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2246E-937B-43C4-A327-4B4B73DC6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2246E-937B-43C4-A327-4B4B73DC6C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C16A-56F7-24BA-76E9-A0F07FF84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C5053-C797-D26A-96F5-C5CD228D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0CD91-9878-6D92-4083-987787F7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A62D7-9043-6133-BD32-CFF08031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89331-50EC-8EC7-0B99-881DA54E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611E0-8FCB-1084-B97D-FA751BFE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8DDB8-F33B-108E-BF2D-97DD29A2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19B7-AC62-F619-E957-8C83243A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0DD5B-C94A-F426-29A1-AF576A1B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DFEA1-7BB2-4CE6-03A0-BF7C6CA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6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889D87-05FA-933F-CA46-9AFB5A617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20964-AE9D-E55E-488C-650BD1692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59BA6-31D0-399F-DB7E-04999CCA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F180D0-83AD-E791-9902-E7A180F4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F806B-AFEC-E343-EF83-2FA723BD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8E63-4754-D24C-AE63-D624192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46700-E525-C690-D1A9-170DA6A4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824D9-B841-76BA-ADD0-D694019C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B814E-B6A3-7C5C-565A-54087FDF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F27E5-E013-5EAB-2A28-955D545D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5DEA3-DCBD-E004-3C91-16A992D8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57A5D-57DF-6E14-D77C-E7BFFE59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04775-3BB8-2D6B-37C0-A2C9593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98208-EF2F-0421-1467-937A9F12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44B03-0A4F-F40D-CA77-231EF980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F41A5-1A01-CCE4-4676-CBEDF8A0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EBE8F-6831-BD41-8F0D-01570574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93F85-AD73-7453-5621-1BC82227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B0F04-24D3-1B60-9D5B-B5D550C39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7BD1D-8A41-1E94-98F4-A7C611DA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A4344-17DB-0D78-0B6F-610684A7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B7919-E277-7DD8-307C-A69A24D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1CD07-E1DF-B24F-CA9C-356E2D73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BBC78D-C01E-67A3-CAA9-A38B8ADB9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95C34A-6CB7-C509-6DC0-F46DA9A57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B9B05C-D2F9-8C99-C6EB-A0C02E9E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6A5D1-179B-491C-124C-5EC30E7F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7BDAD-FA05-891E-543E-B00C458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DBE50D-6C12-8B48-9BCF-6A0FB082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43A4-59DB-FE9F-8F03-55277086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683255-4876-A4F4-A50F-B359BE6A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BFF23D-E856-158C-EE5C-4B2C70BF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95458-B2AE-4622-51AB-92B786D9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288348-86D8-D740-5DED-00EACD18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D9A028-4860-BC05-1CC4-A8795608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AF930-7E70-4EBB-5118-E1B841B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9741-9C0C-5A10-EA24-D6B330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BB8F9-0AFC-1117-ECF9-6BF80C923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A57ACA-3010-9D18-EF21-57C192CF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E9ABD-17C3-573B-3B0E-E5FFAF17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5AC3F-195B-E4D0-7FC0-5425CD3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6E1E9-E8A5-8B4C-5C69-4B204CC1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3985E-F3FE-A1AC-01BE-4D8D3D4A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1DF04-02D1-1982-B42D-AECDEDA2D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91876-6662-939C-20C4-05D88B7B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0C708-2D69-BD47-FA3D-B0B03127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B0B44-9165-592B-D532-47BC22F6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CA39D-88D2-5D90-9FD8-50732321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C8E9B3-6324-E9DE-95D6-90022AB5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969CD-EC58-E301-8F63-0B9323D1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729DF-C153-40B0-D891-98EC8182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46734-E080-4DE2-8B5F-CD714B97F113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2B8AD-7973-378C-89D1-286AF48D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4E29-0FF3-1AEF-5910-5ECB3A33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A3D8F-9A6E-4862-A8C4-5AD66B19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414898-E64D-5E47-DC74-E4CC7A6A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36" y="2594517"/>
            <a:ext cx="3791479" cy="2667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AD8D2C-76F4-A9D1-A6D9-4D9AA838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42" y="1225480"/>
            <a:ext cx="1305107" cy="20862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049DA7-18C0-21AE-5CAF-A0BDEE35DBA3}"/>
              </a:ext>
            </a:extLst>
          </p:cNvPr>
          <p:cNvSpPr txBox="1"/>
          <p:nvPr/>
        </p:nvSpPr>
        <p:spPr>
          <a:xfrm>
            <a:off x="957358" y="337530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MPU9250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B77751-2216-089B-8D87-EB6141BB6D9D}"/>
              </a:ext>
            </a:extLst>
          </p:cNvPr>
          <p:cNvSpPr txBox="1"/>
          <p:nvPr/>
        </p:nvSpPr>
        <p:spPr>
          <a:xfrm>
            <a:off x="4418577" y="540048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4B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AD9E83-F690-ECB5-E7D3-F9A6B3079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2872" y="415389"/>
            <a:ext cx="2000021" cy="21791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A170FE-A3DE-0755-ADF6-FB3D1995D4A3}"/>
              </a:ext>
            </a:extLst>
          </p:cNvPr>
          <p:cNvSpPr txBox="1"/>
          <p:nvPr/>
        </p:nvSpPr>
        <p:spPr>
          <a:xfrm>
            <a:off x="8585541" y="2951855"/>
            <a:ext cx="197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Computing Server</a:t>
            </a:r>
          </a:p>
          <a:p>
            <a:r>
              <a:rPr lang="en-US" dirty="0"/>
              <a:t>(Now is my PC)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1803680-CB47-029D-8D2E-433CFA76D864}"/>
              </a:ext>
            </a:extLst>
          </p:cNvPr>
          <p:cNvCxnSpPr/>
          <p:nvPr/>
        </p:nvCxnSpPr>
        <p:spPr>
          <a:xfrm>
            <a:off x="2282932" y="1504953"/>
            <a:ext cx="1110781" cy="11584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7492693-207A-4F08-20A7-DFD2798D7E6B}"/>
              </a:ext>
            </a:extLst>
          </p:cNvPr>
          <p:cNvCxnSpPr/>
          <p:nvPr/>
        </p:nvCxnSpPr>
        <p:spPr>
          <a:xfrm flipV="1">
            <a:off x="7388843" y="2594517"/>
            <a:ext cx="957358" cy="1406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6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Liu</dc:creator>
  <cp:lastModifiedBy>Jeff Liu</cp:lastModifiedBy>
  <cp:revision>1</cp:revision>
  <dcterms:created xsi:type="dcterms:W3CDTF">2025-03-09T07:41:26Z</dcterms:created>
  <dcterms:modified xsi:type="dcterms:W3CDTF">2025-03-09T07:45:11Z</dcterms:modified>
</cp:coreProperties>
</file>