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Lst>
  <p:notesMasterIdLst>
    <p:notesMasterId r:id="rId9"/>
  </p:notesMasterIdLst>
  <p:sldIdLst>
    <p:sldId id="256" r:id="rId2"/>
    <p:sldId id="258" r:id="rId3"/>
    <p:sldId id="259" r:id="rId4"/>
    <p:sldId id="263" r:id="rId5"/>
    <p:sldId id="262" r:id="rId6"/>
    <p:sldId id="260" r:id="rId7"/>
    <p:sldId id="261" r:id="rId8"/>
  </p:sldIdLst>
  <p:sldSz cx="9144000" cy="5143500" type="screen16x9"/>
  <p:notesSz cx="6858000" cy="9144000"/>
  <p:embeddedFontLst>
    <p:embeddedFont>
      <p:font typeface="Chewy" panose="020B0604020202020204" charset="0"/>
      <p:regular r:id="rId10"/>
    </p:embeddedFont>
    <p:embeddedFont>
      <p:font typeface="Lato" panose="020F0502020204030203"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576D39-89DB-4763-98A2-353E03EE5AA0}">
  <a:tblStyle styleId="{73576D39-89DB-4763-98A2-353E03EE5AA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A6200C0-F02C-441C-A5CC-E942C6981C59}"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2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Google Shape;959;geca171c1d5_0_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0" name="Google Shape;960;geca171c1d5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eca171c1d5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eca171c1d5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ee570e8ed2_0_15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ee570e8ed2_0_15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eca171c1d5_0_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eca171c1d5_0_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geca171c1d5_0_9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3" name="Google Shape;1093;geca171c1d5_0_9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5295575" y="402200"/>
            <a:ext cx="4835225" cy="5378650"/>
          </a:xfrm>
          <a:custGeom>
            <a:avLst/>
            <a:gdLst/>
            <a:ahLst/>
            <a:cxnLst/>
            <a:rect l="l" t="t" r="r" b="b"/>
            <a:pathLst>
              <a:path w="193409" h="215146" extrusionOk="0">
                <a:moveTo>
                  <a:pt x="152589" y="0"/>
                </a:moveTo>
                <a:cubicBezTo>
                  <a:pt x="139046" y="0"/>
                  <a:pt x="124282" y="4397"/>
                  <a:pt x="113863" y="12766"/>
                </a:cubicBezTo>
                <a:cubicBezTo>
                  <a:pt x="101553" y="22615"/>
                  <a:pt x="93984" y="38116"/>
                  <a:pt x="93771" y="53861"/>
                </a:cubicBezTo>
                <a:cubicBezTo>
                  <a:pt x="93680" y="62098"/>
                  <a:pt x="95382" y="70822"/>
                  <a:pt x="91948" y="78330"/>
                </a:cubicBezTo>
                <a:cubicBezTo>
                  <a:pt x="87267" y="88543"/>
                  <a:pt x="75139" y="92524"/>
                  <a:pt x="64379" y="95746"/>
                </a:cubicBezTo>
                <a:cubicBezTo>
                  <a:pt x="53649" y="98968"/>
                  <a:pt x="41552" y="103862"/>
                  <a:pt x="38087" y="114500"/>
                </a:cubicBezTo>
                <a:cubicBezTo>
                  <a:pt x="34773" y="124592"/>
                  <a:pt x="40397" y="136963"/>
                  <a:pt x="34196" y="145534"/>
                </a:cubicBezTo>
                <a:cubicBezTo>
                  <a:pt x="29515" y="151978"/>
                  <a:pt x="20396" y="152981"/>
                  <a:pt x="13709" y="157328"/>
                </a:cubicBezTo>
                <a:cubicBezTo>
                  <a:pt x="2615" y="164471"/>
                  <a:pt x="1" y="180854"/>
                  <a:pt x="5989" y="192617"/>
                </a:cubicBezTo>
                <a:cubicBezTo>
                  <a:pt x="11977" y="204380"/>
                  <a:pt x="24652" y="211645"/>
                  <a:pt x="37631" y="214015"/>
                </a:cubicBezTo>
                <a:cubicBezTo>
                  <a:pt x="41948" y="214815"/>
                  <a:pt x="46299" y="215145"/>
                  <a:pt x="50662" y="215145"/>
                </a:cubicBezTo>
                <a:cubicBezTo>
                  <a:pt x="60889" y="215145"/>
                  <a:pt x="71189" y="213334"/>
                  <a:pt x="81309" y="211523"/>
                </a:cubicBezTo>
                <a:cubicBezTo>
                  <a:pt x="107206" y="206873"/>
                  <a:pt x="133134" y="202252"/>
                  <a:pt x="159031" y="197632"/>
                </a:cubicBezTo>
                <a:cubicBezTo>
                  <a:pt x="168849" y="195869"/>
                  <a:pt x="179548" y="193620"/>
                  <a:pt x="185810" y="185869"/>
                </a:cubicBezTo>
                <a:cubicBezTo>
                  <a:pt x="191281" y="179091"/>
                  <a:pt x="191980" y="169760"/>
                  <a:pt x="192223" y="161066"/>
                </a:cubicBezTo>
                <a:cubicBezTo>
                  <a:pt x="193409" y="116233"/>
                  <a:pt x="187907" y="71247"/>
                  <a:pt x="175901" y="28025"/>
                </a:cubicBezTo>
                <a:cubicBezTo>
                  <a:pt x="172740" y="16657"/>
                  <a:pt x="169426" y="699"/>
                  <a:pt x="155323" y="61"/>
                </a:cubicBezTo>
                <a:cubicBezTo>
                  <a:pt x="154418" y="21"/>
                  <a:pt x="153506" y="0"/>
                  <a:pt x="152589" y="0"/>
                </a:cubicBezTo>
                <a:close/>
              </a:path>
            </a:pathLst>
          </a:custGeom>
          <a:solidFill>
            <a:srgbClr val="A7A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7570075" y="349400"/>
            <a:ext cx="424575" cy="380200"/>
            <a:chOff x="3158625" y="1679100"/>
            <a:chExt cx="424575" cy="380200"/>
          </a:xfrm>
        </p:grpSpPr>
        <p:sp>
          <p:nvSpPr>
            <p:cNvPr id="12" name="Google Shape;12;p2"/>
            <p:cNvSpPr/>
            <p:nvPr/>
          </p:nvSpPr>
          <p:spPr>
            <a:xfrm>
              <a:off x="3184575" y="1824750"/>
              <a:ext cx="392925" cy="89250"/>
            </a:xfrm>
            <a:custGeom>
              <a:avLst/>
              <a:gdLst/>
              <a:ahLst/>
              <a:cxnLst/>
              <a:rect l="l" t="t" r="r" b="b"/>
              <a:pathLst>
                <a:path w="15717" h="3570" extrusionOk="0">
                  <a:moveTo>
                    <a:pt x="9873" y="0"/>
                  </a:moveTo>
                  <a:cubicBezTo>
                    <a:pt x="8769" y="0"/>
                    <a:pt x="7665" y="49"/>
                    <a:pt x="6555" y="109"/>
                  </a:cubicBezTo>
                  <a:cubicBezTo>
                    <a:pt x="4859" y="210"/>
                    <a:pt x="3113" y="83"/>
                    <a:pt x="1493" y="539"/>
                  </a:cubicBezTo>
                  <a:cubicBezTo>
                    <a:pt x="987" y="691"/>
                    <a:pt x="456" y="944"/>
                    <a:pt x="253" y="1425"/>
                  </a:cubicBezTo>
                  <a:cubicBezTo>
                    <a:pt x="0" y="2007"/>
                    <a:pt x="380" y="2715"/>
                    <a:pt x="911" y="3019"/>
                  </a:cubicBezTo>
                  <a:cubicBezTo>
                    <a:pt x="1468" y="3348"/>
                    <a:pt x="2151" y="3399"/>
                    <a:pt x="2784" y="3424"/>
                  </a:cubicBezTo>
                  <a:cubicBezTo>
                    <a:pt x="4474" y="3508"/>
                    <a:pt x="6170" y="3570"/>
                    <a:pt x="7865" y="3570"/>
                  </a:cubicBezTo>
                  <a:cubicBezTo>
                    <a:pt x="9725" y="3570"/>
                    <a:pt x="11585" y="3496"/>
                    <a:pt x="13439" y="3297"/>
                  </a:cubicBezTo>
                  <a:cubicBezTo>
                    <a:pt x="13945" y="3247"/>
                    <a:pt x="14451" y="3171"/>
                    <a:pt x="14907" y="2918"/>
                  </a:cubicBezTo>
                  <a:cubicBezTo>
                    <a:pt x="15362" y="2690"/>
                    <a:pt x="15716" y="2209"/>
                    <a:pt x="15691" y="1703"/>
                  </a:cubicBezTo>
                  <a:cubicBezTo>
                    <a:pt x="15666" y="767"/>
                    <a:pt x="14502" y="362"/>
                    <a:pt x="13591" y="235"/>
                  </a:cubicBezTo>
                  <a:cubicBezTo>
                    <a:pt x="12347" y="61"/>
                    <a:pt x="11110" y="0"/>
                    <a:pt x="9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158625" y="1969800"/>
              <a:ext cx="424575" cy="89500"/>
            </a:xfrm>
            <a:custGeom>
              <a:avLst/>
              <a:gdLst/>
              <a:ahLst/>
              <a:cxnLst/>
              <a:rect l="l" t="t" r="r" b="b"/>
              <a:pathLst>
                <a:path w="16983" h="3580" extrusionOk="0">
                  <a:moveTo>
                    <a:pt x="5335" y="0"/>
                  </a:moveTo>
                  <a:cubicBezTo>
                    <a:pt x="4090" y="0"/>
                    <a:pt x="2858" y="104"/>
                    <a:pt x="1646" y="482"/>
                  </a:cubicBezTo>
                  <a:cubicBezTo>
                    <a:pt x="937" y="709"/>
                    <a:pt x="153" y="1114"/>
                    <a:pt x="77" y="1848"/>
                  </a:cubicBezTo>
                  <a:cubicBezTo>
                    <a:pt x="1" y="2430"/>
                    <a:pt x="431" y="2962"/>
                    <a:pt x="962" y="3215"/>
                  </a:cubicBezTo>
                  <a:cubicBezTo>
                    <a:pt x="1494" y="3443"/>
                    <a:pt x="2101" y="3468"/>
                    <a:pt x="2683" y="3468"/>
                  </a:cubicBezTo>
                  <a:cubicBezTo>
                    <a:pt x="4860" y="3493"/>
                    <a:pt x="7036" y="3544"/>
                    <a:pt x="9213" y="3569"/>
                  </a:cubicBezTo>
                  <a:cubicBezTo>
                    <a:pt x="9631" y="3574"/>
                    <a:pt x="10051" y="3580"/>
                    <a:pt x="10470" y="3580"/>
                  </a:cubicBezTo>
                  <a:cubicBezTo>
                    <a:pt x="12105" y="3580"/>
                    <a:pt x="13736" y="3501"/>
                    <a:pt x="15287" y="3038"/>
                  </a:cubicBezTo>
                  <a:cubicBezTo>
                    <a:pt x="16071" y="2810"/>
                    <a:pt x="16957" y="2304"/>
                    <a:pt x="16957" y="1494"/>
                  </a:cubicBezTo>
                  <a:cubicBezTo>
                    <a:pt x="16982" y="937"/>
                    <a:pt x="16527" y="456"/>
                    <a:pt x="15995" y="254"/>
                  </a:cubicBezTo>
                  <a:cubicBezTo>
                    <a:pt x="15489" y="51"/>
                    <a:pt x="14907" y="51"/>
                    <a:pt x="14350" y="51"/>
                  </a:cubicBezTo>
                  <a:cubicBezTo>
                    <a:pt x="12889" y="84"/>
                    <a:pt x="11428" y="149"/>
                    <a:pt x="9973" y="149"/>
                  </a:cubicBezTo>
                  <a:cubicBezTo>
                    <a:pt x="9186" y="149"/>
                    <a:pt x="8401" y="130"/>
                    <a:pt x="7618" y="77"/>
                  </a:cubicBezTo>
                  <a:cubicBezTo>
                    <a:pt x="6853" y="38"/>
                    <a:pt x="6091" y="0"/>
                    <a:pt x="53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158625" y="1679100"/>
              <a:ext cx="424575" cy="89800"/>
            </a:xfrm>
            <a:custGeom>
              <a:avLst/>
              <a:gdLst/>
              <a:ahLst/>
              <a:cxnLst/>
              <a:rect l="l" t="t" r="r" b="b"/>
              <a:pathLst>
                <a:path w="16983" h="3592" extrusionOk="0">
                  <a:moveTo>
                    <a:pt x="5357" y="1"/>
                  </a:moveTo>
                  <a:cubicBezTo>
                    <a:pt x="4104" y="1"/>
                    <a:pt x="2865" y="113"/>
                    <a:pt x="1646" y="493"/>
                  </a:cubicBezTo>
                  <a:cubicBezTo>
                    <a:pt x="937" y="696"/>
                    <a:pt x="153" y="1126"/>
                    <a:pt x="77" y="1860"/>
                  </a:cubicBezTo>
                  <a:cubicBezTo>
                    <a:pt x="1" y="2442"/>
                    <a:pt x="431" y="2974"/>
                    <a:pt x="962" y="3227"/>
                  </a:cubicBezTo>
                  <a:cubicBezTo>
                    <a:pt x="1494" y="3454"/>
                    <a:pt x="2101" y="3480"/>
                    <a:pt x="2683" y="3480"/>
                  </a:cubicBezTo>
                  <a:cubicBezTo>
                    <a:pt x="4860" y="3505"/>
                    <a:pt x="7036" y="3530"/>
                    <a:pt x="9213" y="3581"/>
                  </a:cubicBezTo>
                  <a:cubicBezTo>
                    <a:pt x="9631" y="3586"/>
                    <a:pt x="10051" y="3591"/>
                    <a:pt x="10470" y="3591"/>
                  </a:cubicBezTo>
                  <a:cubicBezTo>
                    <a:pt x="12105" y="3591"/>
                    <a:pt x="13736" y="3513"/>
                    <a:pt x="15287" y="3049"/>
                  </a:cubicBezTo>
                  <a:cubicBezTo>
                    <a:pt x="16071" y="2822"/>
                    <a:pt x="16957" y="2316"/>
                    <a:pt x="16957" y="1506"/>
                  </a:cubicBezTo>
                  <a:cubicBezTo>
                    <a:pt x="16982" y="949"/>
                    <a:pt x="16527" y="468"/>
                    <a:pt x="15995" y="240"/>
                  </a:cubicBezTo>
                  <a:cubicBezTo>
                    <a:pt x="15590" y="78"/>
                    <a:pt x="15137" y="62"/>
                    <a:pt x="14686" y="62"/>
                  </a:cubicBezTo>
                  <a:cubicBezTo>
                    <a:pt x="14574" y="62"/>
                    <a:pt x="14462" y="63"/>
                    <a:pt x="14350" y="63"/>
                  </a:cubicBezTo>
                  <a:cubicBezTo>
                    <a:pt x="12897" y="96"/>
                    <a:pt x="11443" y="150"/>
                    <a:pt x="9996" y="150"/>
                  </a:cubicBezTo>
                  <a:cubicBezTo>
                    <a:pt x="9201" y="150"/>
                    <a:pt x="8408" y="133"/>
                    <a:pt x="7618" y="88"/>
                  </a:cubicBezTo>
                  <a:cubicBezTo>
                    <a:pt x="6860" y="41"/>
                    <a:pt x="6106" y="1"/>
                    <a:pt x="53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70850" y="4287163"/>
            <a:ext cx="1274175" cy="412375"/>
          </a:xfrm>
          <a:custGeom>
            <a:avLst/>
            <a:gdLst/>
            <a:ahLst/>
            <a:cxnLst/>
            <a:rect l="l" t="t" r="r" b="b"/>
            <a:pathLst>
              <a:path w="50967" h="16495"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2"/>
          <p:cNvGrpSpPr/>
          <p:nvPr/>
        </p:nvGrpSpPr>
        <p:grpSpPr>
          <a:xfrm flipH="1">
            <a:off x="4715313" y="4335700"/>
            <a:ext cx="947175" cy="861950"/>
            <a:chOff x="3575213" y="4145450"/>
            <a:chExt cx="947175" cy="861950"/>
          </a:xfrm>
        </p:grpSpPr>
        <p:sp>
          <p:nvSpPr>
            <p:cNvPr id="17" name="Google Shape;17;p2"/>
            <p:cNvSpPr/>
            <p:nvPr/>
          </p:nvSpPr>
          <p:spPr>
            <a:xfrm>
              <a:off x="3575213" y="4145450"/>
              <a:ext cx="947175" cy="861950"/>
            </a:xfrm>
            <a:custGeom>
              <a:avLst/>
              <a:gdLst/>
              <a:ahLst/>
              <a:cxnLst/>
              <a:rect l="l" t="t" r="r" b="b"/>
              <a:pathLst>
                <a:path w="37887" h="34478" extrusionOk="0">
                  <a:moveTo>
                    <a:pt x="17078" y="0"/>
                  </a:moveTo>
                  <a:cubicBezTo>
                    <a:pt x="16564" y="0"/>
                    <a:pt x="16071" y="245"/>
                    <a:pt x="15768" y="842"/>
                  </a:cubicBezTo>
                  <a:cubicBezTo>
                    <a:pt x="12984" y="6334"/>
                    <a:pt x="10883" y="12053"/>
                    <a:pt x="9339" y="17950"/>
                  </a:cubicBezTo>
                  <a:cubicBezTo>
                    <a:pt x="9213" y="16204"/>
                    <a:pt x="9061" y="14432"/>
                    <a:pt x="8833" y="12686"/>
                  </a:cubicBezTo>
                  <a:cubicBezTo>
                    <a:pt x="8327" y="8814"/>
                    <a:pt x="8125" y="3018"/>
                    <a:pt x="4253" y="867"/>
                  </a:cubicBezTo>
                  <a:cubicBezTo>
                    <a:pt x="4024" y="734"/>
                    <a:pt x="3764" y="670"/>
                    <a:pt x="3506" y="670"/>
                  </a:cubicBezTo>
                  <a:cubicBezTo>
                    <a:pt x="2881" y="670"/>
                    <a:pt x="2263" y="1047"/>
                    <a:pt x="2101" y="1728"/>
                  </a:cubicBezTo>
                  <a:cubicBezTo>
                    <a:pt x="1" y="10560"/>
                    <a:pt x="785" y="19975"/>
                    <a:pt x="4177" y="28402"/>
                  </a:cubicBezTo>
                  <a:cubicBezTo>
                    <a:pt x="4885" y="30174"/>
                    <a:pt x="5645" y="32679"/>
                    <a:pt x="7214" y="33843"/>
                  </a:cubicBezTo>
                  <a:cubicBezTo>
                    <a:pt x="7831" y="34303"/>
                    <a:pt x="8473" y="34477"/>
                    <a:pt x="9122" y="34477"/>
                  </a:cubicBezTo>
                  <a:cubicBezTo>
                    <a:pt x="9615" y="34477"/>
                    <a:pt x="10112" y="34376"/>
                    <a:pt x="10605" y="34223"/>
                  </a:cubicBezTo>
                  <a:cubicBezTo>
                    <a:pt x="10809" y="34310"/>
                    <a:pt x="11031" y="34360"/>
                    <a:pt x="11260" y="34360"/>
                  </a:cubicBezTo>
                  <a:cubicBezTo>
                    <a:pt x="11626" y="34360"/>
                    <a:pt x="12008" y="34231"/>
                    <a:pt x="12351" y="33919"/>
                  </a:cubicBezTo>
                  <a:cubicBezTo>
                    <a:pt x="12579" y="33717"/>
                    <a:pt x="12832" y="33489"/>
                    <a:pt x="13085" y="33286"/>
                  </a:cubicBezTo>
                  <a:cubicBezTo>
                    <a:pt x="15236" y="32451"/>
                    <a:pt x="17362" y="31566"/>
                    <a:pt x="19488" y="30629"/>
                  </a:cubicBezTo>
                  <a:cubicBezTo>
                    <a:pt x="21968" y="29870"/>
                    <a:pt x="24322" y="28706"/>
                    <a:pt x="26397" y="27162"/>
                  </a:cubicBezTo>
                  <a:cubicBezTo>
                    <a:pt x="30421" y="24859"/>
                    <a:pt x="34141" y="22050"/>
                    <a:pt x="37203" y="18532"/>
                  </a:cubicBezTo>
                  <a:cubicBezTo>
                    <a:pt x="37709" y="17950"/>
                    <a:pt x="37887" y="16963"/>
                    <a:pt x="37229" y="16381"/>
                  </a:cubicBezTo>
                  <a:cubicBezTo>
                    <a:pt x="36560" y="15787"/>
                    <a:pt x="35851" y="15559"/>
                    <a:pt x="35130" y="15559"/>
                  </a:cubicBezTo>
                  <a:cubicBezTo>
                    <a:pt x="33640" y="15559"/>
                    <a:pt x="32097" y="16533"/>
                    <a:pt x="30750" y="17267"/>
                  </a:cubicBezTo>
                  <a:cubicBezTo>
                    <a:pt x="29105" y="18127"/>
                    <a:pt x="27485" y="19038"/>
                    <a:pt x="25891" y="19975"/>
                  </a:cubicBezTo>
                  <a:cubicBezTo>
                    <a:pt x="26523" y="18456"/>
                    <a:pt x="27131" y="16938"/>
                    <a:pt x="27789" y="15470"/>
                  </a:cubicBezTo>
                  <a:cubicBezTo>
                    <a:pt x="29636" y="11243"/>
                    <a:pt x="31433" y="7017"/>
                    <a:pt x="33129" y="2740"/>
                  </a:cubicBezTo>
                  <a:cubicBezTo>
                    <a:pt x="33573" y="1610"/>
                    <a:pt x="32487" y="544"/>
                    <a:pt x="31414" y="544"/>
                  </a:cubicBezTo>
                  <a:cubicBezTo>
                    <a:pt x="31141" y="544"/>
                    <a:pt x="30869" y="612"/>
                    <a:pt x="30623" y="766"/>
                  </a:cubicBezTo>
                  <a:cubicBezTo>
                    <a:pt x="26625" y="3196"/>
                    <a:pt x="23309" y="6435"/>
                    <a:pt x="20146" y="9826"/>
                  </a:cubicBezTo>
                  <a:cubicBezTo>
                    <a:pt x="19538" y="10484"/>
                    <a:pt x="18906" y="11193"/>
                    <a:pt x="18273" y="11927"/>
                  </a:cubicBezTo>
                  <a:cubicBezTo>
                    <a:pt x="19361" y="8460"/>
                    <a:pt x="20272" y="4613"/>
                    <a:pt x="18956" y="1298"/>
                  </a:cubicBezTo>
                  <a:cubicBezTo>
                    <a:pt x="18668" y="553"/>
                    <a:pt x="17850" y="0"/>
                    <a:pt x="170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660888" y="4217200"/>
              <a:ext cx="782500" cy="680825"/>
            </a:xfrm>
            <a:custGeom>
              <a:avLst/>
              <a:gdLst/>
              <a:ahLst/>
              <a:cxnLst/>
              <a:rect l="l" t="t" r="r" b="b"/>
              <a:pathLst>
                <a:path w="31300" h="27233" extrusionOk="0">
                  <a:moveTo>
                    <a:pt x="13942" y="0"/>
                  </a:moveTo>
                  <a:cubicBezTo>
                    <a:pt x="13908" y="0"/>
                    <a:pt x="13875" y="15"/>
                    <a:pt x="13859" y="47"/>
                  </a:cubicBezTo>
                  <a:cubicBezTo>
                    <a:pt x="10114" y="8196"/>
                    <a:pt x="7785" y="17105"/>
                    <a:pt x="6444" y="25937"/>
                  </a:cubicBezTo>
                  <a:cubicBezTo>
                    <a:pt x="6292" y="25785"/>
                    <a:pt x="6140" y="25532"/>
                    <a:pt x="6039" y="25228"/>
                  </a:cubicBezTo>
                  <a:cubicBezTo>
                    <a:pt x="5837" y="24722"/>
                    <a:pt x="5735" y="24115"/>
                    <a:pt x="5609" y="23583"/>
                  </a:cubicBezTo>
                  <a:cubicBezTo>
                    <a:pt x="5330" y="22571"/>
                    <a:pt x="5077" y="21559"/>
                    <a:pt x="4824" y="20546"/>
                  </a:cubicBezTo>
                  <a:cubicBezTo>
                    <a:pt x="4343" y="18623"/>
                    <a:pt x="3837" y="16700"/>
                    <a:pt x="3356" y="14751"/>
                  </a:cubicBezTo>
                  <a:cubicBezTo>
                    <a:pt x="2319" y="10575"/>
                    <a:pt x="1281" y="6425"/>
                    <a:pt x="218" y="2249"/>
                  </a:cubicBezTo>
                  <a:cubicBezTo>
                    <a:pt x="198" y="2198"/>
                    <a:pt x="157" y="2176"/>
                    <a:pt x="117" y="2176"/>
                  </a:cubicBezTo>
                  <a:cubicBezTo>
                    <a:pt x="58" y="2176"/>
                    <a:pt x="1" y="2224"/>
                    <a:pt x="16" y="2300"/>
                  </a:cubicBezTo>
                  <a:cubicBezTo>
                    <a:pt x="1079" y="7007"/>
                    <a:pt x="2167" y="11714"/>
                    <a:pt x="3280" y="16396"/>
                  </a:cubicBezTo>
                  <a:cubicBezTo>
                    <a:pt x="3837" y="18851"/>
                    <a:pt x="4394" y="21306"/>
                    <a:pt x="4951" y="23761"/>
                  </a:cubicBezTo>
                  <a:cubicBezTo>
                    <a:pt x="5204" y="24874"/>
                    <a:pt x="5381" y="26671"/>
                    <a:pt x="6646" y="27126"/>
                  </a:cubicBezTo>
                  <a:cubicBezTo>
                    <a:pt x="6849" y="27200"/>
                    <a:pt x="7064" y="27232"/>
                    <a:pt x="7289" y="27232"/>
                  </a:cubicBezTo>
                  <a:cubicBezTo>
                    <a:pt x="8609" y="27232"/>
                    <a:pt x="10236" y="26113"/>
                    <a:pt x="11252" y="25659"/>
                  </a:cubicBezTo>
                  <a:cubicBezTo>
                    <a:pt x="13404" y="24722"/>
                    <a:pt x="15555" y="23735"/>
                    <a:pt x="17706" y="22774"/>
                  </a:cubicBezTo>
                  <a:cubicBezTo>
                    <a:pt x="22109" y="20800"/>
                    <a:pt x="26462" y="18800"/>
                    <a:pt x="30841" y="16776"/>
                  </a:cubicBezTo>
                  <a:cubicBezTo>
                    <a:pt x="31300" y="16579"/>
                    <a:pt x="31022" y="15967"/>
                    <a:pt x="30612" y="15967"/>
                  </a:cubicBezTo>
                  <a:cubicBezTo>
                    <a:pt x="30547" y="15967"/>
                    <a:pt x="30479" y="15982"/>
                    <a:pt x="30410" y="16016"/>
                  </a:cubicBezTo>
                  <a:cubicBezTo>
                    <a:pt x="26690" y="17737"/>
                    <a:pt x="22970" y="19433"/>
                    <a:pt x="19250" y="21129"/>
                  </a:cubicBezTo>
                  <a:cubicBezTo>
                    <a:pt x="17377" y="21989"/>
                    <a:pt x="15529" y="22824"/>
                    <a:pt x="13657" y="23685"/>
                  </a:cubicBezTo>
                  <a:cubicBezTo>
                    <a:pt x="12720" y="24090"/>
                    <a:pt x="11784" y="24520"/>
                    <a:pt x="10847" y="24950"/>
                  </a:cubicBezTo>
                  <a:cubicBezTo>
                    <a:pt x="10038" y="25330"/>
                    <a:pt x="8975" y="26038"/>
                    <a:pt x="8064" y="26215"/>
                  </a:cubicBezTo>
                  <a:cubicBezTo>
                    <a:pt x="7785" y="26266"/>
                    <a:pt x="7532" y="26291"/>
                    <a:pt x="7330" y="26291"/>
                  </a:cubicBezTo>
                  <a:cubicBezTo>
                    <a:pt x="14137" y="19104"/>
                    <a:pt x="21198" y="12068"/>
                    <a:pt x="27753" y="4679"/>
                  </a:cubicBezTo>
                  <a:cubicBezTo>
                    <a:pt x="28029" y="4364"/>
                    <a:pt x="27753" y="3926"/>
                    <a:pt x="27438" y="3926"/>
                  </a:cubicBezTo>
                  <a:cubicBezTo>
                    <a:pt x="27348" y="3926"/>
                    <a:pt x="27255" y="3962"/>
                    <a:pt x="27171" y="4046"/>
                  </a:cubicBezTo>
                  <a:cubicBezTo>
                    <a:pt x="20388" y="10803"/>
                    <a:pt x="13960" y="17990"/>
                    <a:pt x="7431" y="24975"/>
                  </a:cubicBezTo>
                  <a:cubicBezTo>
                    <a:pt x="8798" y="16447"/>
                    <a:pt x="11176" y="8298"/>
                    <a:pt x="14062" y="148"/>
                  </a:cubicBezTo>
                  <a:cubicBezTo>
                    <a:pt x="14096" y="63"/>
                    <a:pt x="14014" y="0"/>
                    <a:pt x="13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4591800" y="438350"/>
            <a:ext cx="473900" cy="508875"/>
            <a:chOff x="1566150" y="4150650"/>
            <a:chExt cx="473900" cy="508875"/>
          </a:xfrm>
        </p:grpSpPr>
        <p:sp>
          <p:nvSpPr>
            <p:cNvPr id="20" name="Google Shape;20;p2"/>
            <p:cNvSpPr/>
            <p:nvPr/>
          </p:nvSpPr>
          <p:spPr>
            <a:xfrm>
              <a:off x="1566150" y="4282700"/>
              <a:ext cx="113275" cy="79450"/>
            </a:xfrm>
            <a:custGeom>
              <a:avLst/>
              <a:gdLst/>
              <a:ahLst/>
              <a:cxnLst/>
              <a:rect l="l" t="t" r="r" b="b"/>
              <a:pathLst>
                <a:path w="4531" h="3178"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44600" y="4464300"/>
              <a:ext cx="72925" cy="58625"/>
            </a:xfrm>
            <a:custGeom>
              <a:avLst/>
              <a:gdLst/>
              <a:ahLst/>
              <a:cxnLst/>
              <a:rect l="l" t="t" r="r" b="b"/>
              <a:pathLst>
                <a:path w="2917" h="2345"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778100" y="4378350"/>
              <a:ext cx="60125" cy="64200"/>
            </a:xfrm>
            <a:custGeom>
              <a:avLst/>
              <a:gdLst/>
              <a:ahLst/>
              <a:cxnLst/>
              <a:rect l="l" t="t" r="r" b="b"/>
              <a:pathLst>
                <a:path w="2405" h="2568"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771775" y="4150650"/>
              <a:ext cx="81000" cy="76625"/>
            </a:xfrm>
            <a:custGeom>
              <a:avLst/>
              <a:gdLst/>
              <a:ahLst/>
              <a:cxnLst/>
              <a:rect l="l" t="t" r="r" b="b"/>
              <a:pathLst>
                <a:path w="3240" h="3065"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976325" y="4376600"/>
              <a:ext cx="63725" cy="77325"/>
            </a:xfrm>
            <a:custGeom>
              <a:avLst/>
              <a:gdLst/>
              <a:ahLst/>
              <a:cxnLst/>
              <a:rect l="l" t="t" r="r" b="b"/>
              <a:pathLst>
                <a:path w="2549" h="3093"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845200" y="4620425"/>
              <a:ext cx="51225" cy="39100"/>
            </a:xfrm>
            <a:custGeom>
              <a:avLst/>
              <a:gdLst/>
              <a:ahLst/>
              <a:cxnLst/>
              <a:rect l="l" t="t" r="r" b="b"/>
              <a:pathLst>
                <a:path w="2049" h="1564"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971700" y="4242975"/>
              <a:ext cx="44225" cy="33775"/>
            </a:xfrm>
            <a:custGeom>
              <a:avLst/>
              <a:gdLst/>
              <a:ahLst/>
              <a:cxnLst/>
              <a:rect l="l" t="t" r="r" b="b"/>
              <a:pathLst>
                <a:path w="1769" h="135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1717575" y="4268700"/>
            <a:ext cx="484500" cy="449300"/>
            <a:chOff x="1717575" y="4268700"/>
            <a:chExt cx="484500" cy="449300"/>
          </a:xfrm>
        </p:grpSpPr>
        <p:sp>
          <p:nvSpPr>
            <p:cNvPr id="28" name="Google Shape;28;p2"/>
            <p:cNvSpPr/>
            <p:nvPr/>
          </p:nvSpPr>
          <p:spPr>
            <a:xfrm>
              <a:off x="1857225" y="4549425"/>
              <a:ext cx="189850" cy="168575"/>
            </a:xfrm>
            <a:custGeom>
              <a:avLst/>
              <a:gdLst/>
              <a:ahLst/>
              <a:cxnLst/>
              <a:rect l="l" t="t" r="r" b="b"/>
              <a:pathLst>
                <a:path w="7594" h="6743"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011525" y="4367950"/>
              <a:ext cx="190550" cy="168450"/>
            </a:xfrm>
            <a:custGeom>
              <a:avLst/>
              <a:gdLst/>
              <a:ahLst/>
              <a:cxnLst/>
              <a:rect l="l" t="t" r="r" b="b"/>
              <a:pathLst>
                <a:path w="7622" h="6738"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17575" y="4268700"/>
              <a:ext cx="189675" cy="168275"/>
            </a:xfrm>
            <a:custGeom>
              <a:avLst/>
              <a:gdLst/>
              <a:ahLst/>
              <a:cxnLst/>
              <a:rect l="l" t="t" r="r" b="b"/>
              <a:pathLst>
                <a:path w="7587" h="673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2"/>
          <p:cNvSpPr/>
          <p:nvPr/>
        </p:nvSpPr>
        <p:spPr>
          <a:xfrm>
            <a:off x="-260800" y="3698050"/>
            <a:ext cx="527700" cy="570650"/>
          </a:xfrm>
          <a:custGeom>
            <a:avLst/>
            <a:gdLst/>
            <a:ahLst/>
            <a:cxnLst/>
            <a:rect l="l" t="t" r="r" b="b"/>
            <a:pathLst>
              <a:path w="21108" h="22826" extrusionOk="0">
                <a:moveTo>
                  <a:pt x="10511" y="0"/>
                </a:moveTo>
                <a:cubicBezTo>
                  <a:pt x="10149" y="0"/>
                  <a:pt x="9783" y="25"/>
                  <a:pt x="9415" y="76"/>
                </a:cubicBezTo>
                <a:cubicBezTo>
                  <a:pt x="5315" y="633"/>
                  <a:pt x="2911" y="4277"/>
                  <a:pt x="1873" y="7998"/>
                </a:cubicBezTo>
                <a:cubicBezTo>
                  <a:pt x="734" y="12072"/>
                  <a:pt x="0" y="18070"/>
                  <a:pt x="2152" y="21942"/>
                </a:cubicBezTo>
                <a:cubicBezTo>
                  <a:pt x="2492" y="22545"/>
                  <a:pt x="3098" y="22825"/>
                  <a:pt x="3709" y="22825"/>
                </a:cubicBezTo>
                <a:cubicBezTo>
                  <a:pt x="4507" y="22825"/>
                  <a:pt x="5313" y="22347"/>
                  <a:pt x="5543" y="21487"/>
                </a:cubicBezTo>
                <a:cubicBezTo>
                  <a:pt x="5998" y="19842"/>
                  <a:pt x="5897" y="18095"/>
                  <a:pt x="5998" y="16425"/>
                </a:cubicBezTo>
                <a:cubicBezTo>
                  <a:pt x="6100" y="14603"/>
                  <a:pt x="6277" y="12831"/>
                  <a:pt x="6606" y="11035"/>
                </a:cubicBezTo>
                <a:cubicBezTo>
                  <a:pt x="6985" y="9111"/>
                  <a:pt x="7694" y="5796"/>
                  <a:pt x="9997" y="5315"/>
                </a:cubicBezTo>
                <a:cubicBezTo>
                  <a:pt x="10195" y="5277"/>
                  <a:pt x="10389" y="5258"/>
                  <a:pt x="10579" y="5258"/>
                </a:cubicBezTo>
                <a:cubicBezTo>
                  <a:pt x="12761" y="5258"/>
                  <a:pt x="14348" y="7676"/>
                  <a:pt x="14907" y="9516"/>
                </a:cubicBezTo>
                <a:cubicBezTo>
                  <a:pt x="15868" y="12654"/>
                  <a:pt x="15818" y="16147"/>
                  <a:pt x="15793" y="19411"/>
                </a:cubicBezTo>
                <a:cubicBezTo>
                  <a:pt x="15793" y="21120"/>
                  <a:pt x="17109" y="21974"/>
                  <a:pt x="18428" y="21974"/>
                </a:cubicBezTo>
                <a:cubicBezTo>
                  <a:pt x="19747" y="21974"/>
                  <a:pt x="21069" y="21120"/>
                  <a:pt x="21082" y="19411"/>
                </a:cubicBezTo>
                <a:cubicBezTo>
                  <a:pt x="21107" y="14983"/>
                  <a:pt x="21107" y="10073"/>
                  <a:pt x="19184" y="5998"/>
                </a:cubicBezTo>
                <a:cubicBezTo>
                  <a:pt x="17614" y="2652"/>
                  <a:pt x="14256" y="0"/>
                  <a:pt x="105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txBox="1">
            <a:spLocks noGrp="1"/>
          </p:cNvSpPr>
          <p:nvPr>
            <p:ph type="ctrTitle"/>
          </p:nvPr>
        </p:nvSpPr>
        <p:spPr>
          <a:xfrm>
            <a:off x="713225" y="843525"/>
            <a:ext cx="4421400" cy="24879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3" name="Google Shape;33;p2"/>
          <p:cNvSpPr txBox="1">
            <a:spLocks noGrp="1"/>
          </p:cNvSpPr>
          <p:nvPr>
            <p:ph type="subTitle" idx="1"/>
          </p:nvPr>
        </p:nvSpPr>
        <p:spPr>
          <a:xfrm>
            <a:off x="713225" y="3386100"/>
            <a:ext cx="3796800" cy="431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18_1_1">
    <p:spTree>
      <p:nvGrpSpPr>
        <p:cNvPr id="1" name="Shape 827"/>
        <p:cNvGrpSpPr/>
        <p:nvPr/>
      </p:nvGrpSpPr>
      <p:grpSpPr>
        <a:xfrm>
          <a:off x="0" y="0"/>
          <a:ext cx="0" cy="0"/>
          <a:chOff x="0" y="0"/>
          <a:chExt cx="0" cy="0"/>
        </a:xfrm>
      </p:grpSpPr>
      <p:grpSp>
        <p:nvGrpSpPr>
          <p:cNvPr id="828" name="Google Shape;828;p40"/>
          <p:cNvGrpSpPr/>
          <p:nvPr/>
        </p:nvGrpSpPr>
        <p:grpSpPr>
          <a:xfrm>
            <a:off x="4406850" y="581050"/>
            <a:ext cx="424575" cy="380200"/>
            <a:chOff x="3158625" y="1679100"/>
            <a:chExt cx="424575" cy="380200"/>
          </a:xfrm>
        </p:grpSpPr>
        <p:sp>
          <p:nvSpPr>
            <p:cNvPr id="829" name="Google Shape;829;p40"/>
            <p:cNvSpPr/>
            <p:nvPr/>
          </p:nvSpPr>
          <p:spPr>
            <a:xfrm>
              <a:off x="3184575" y="1824750"/>
              <a:ext cx="392925" cy="89250"/>
            </a:xfrm>
            <a:custGeom>
              <a:avLst/>
              <a:gdLst/>
              <a:ahLst/>
              <a:cxnLst/>
              <a:rect l="l" t="t" r="r" b="b"/>
              <a:pathLst>
                <a:path w="15717" h="3570" extrusionOk="0">
                  <a:moveTo>
                    <a:pt x="9873" y="0"/>
                  </a:moveTo>
                  <a:cubicBezTo>
                    <a:pt x="8769" y="0"/>
                    <a:pt x="7665" y="49"/>
                    <a:pt x="6555" y="109"/>
                  </a:cubicBezTo>
                  <a:cubicBezTo>
                    <a:pt x="4859" y="210"/>
                    <a:pt x="3113" y="83"/>
                    <a:pt x="1493" y="539"/>
                  </a:cubicBezTo>
                  <a:cubicBezTo>
                    <a:pt x="987" y="691"/>
                    <a:pt x="456" y="944"/>
                    <a:pt x="253" y="1425"/>
                  </a:cubicBezTo>
                  <a:cubicBezTo>
                    <a:pt x="0" y="2007"/>
                    <a:pt x="380" y="2715"/>
                    <a:pt x="911" y="3019"/>
                  </a:cubicBezTo>
                  <a:cubicBezTo>
                    <a:pt x="1468" y="3348"/>
                    <a:pt x="2151" y="3399"/>
                    <a:pt x="2784" y="3424"/>
                  </a:cubicBezTo>
                  <a:cubicBezTo>
                    <a:pt x="4474" y="3508"/>
                    <a:pt x="6170" y="3570"/>
                    <a:pt x="7865" y="3570"/>
                  </a:cubicBezTo>
                  <a:cubicBezTo>
                    <a:pt x="9725" y="3570"/>
                    <a:pt x="11585" y="3496"/>
                    <a:pt x="13439" y="3297"/>
                  </a:cubicBezTo>
                  <a:cubicBezTo>
                    <a:pt x="13945" y="3247"/>
                    <a:pt x="14451" y="3171"/>
                    <a:pt x="14907" y="2918"/>
                  </a:cubicBezTo>
                  <a:cubicBezTo>
                    <a:pt x="15362" y="2690"/>
                    <a:pt x="15716" y="2209"/>
                    <a:pt x="15691" y="1703"/>
                  </a:cubicBezTo>
                  <a:cubicBezTo>
                    <a:pt x="15666" y="767"/>
                    <a:pt x="14502" y="362"/>
                    <a:pt x="13591" y="235"/>
                  </a:cubicBezTo>
                  <a:cubicBezTo>
                    <a:pt x="12347" y="61"/>
                    <a:pt x="11110" y="0"/>
                    <a:pt x="9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0"/>
            <p:cNvSpPr/>
            <p:nvPr/>
          </p:nvSpPr>
          <p:spPr>
            <a:xfrm>
              <a:off x="3158625" y="1969800"/>
              <a:ext cx="424575" cy="89500"/>
            </a:xfrm>
            <a:custGeom>
              <a:avLst/>
              <a:gdLst/>
              <a:ahLst/>
              <a:cxnLst/>
              <a:rect l="l" t="t" r="r" b="b"/>
              <a:pathLst>
                <a:path w="16983" h="3580" extrusionOk="0">
                  <a:moveTo>
                    <a:pt x="5335" y="0"/>
                  </a:moveTo>
                  <a:cubicBezTo>
                    <a:pt x="4090" y="0"/>
                    <a:pt x="2858" y="104"/>
                    <a:pt x="1646" y="482"/>
                  </a:cubicBezTo>
                  <a:cubicBezTo>
                    <a:pt x="937" y="709"/>
                    <a:pt x="153" y="1114"/>
                    <a:pt x="77" y="1848"/>
                  </a:cubicBezTo>
                  <a:cubicBezTo>
                    <a:pt x="1" y="2430"/>
                    <a:pt x="431" y="2962"/>
                    <a:pt x="962" y="3215"/>
                  </a:cubicBezTo>
                  <a:cubicBezTo>
                    <a:pt x="1494" y="3443"/>
                    <a:pt x="2101" y="3468"/>
                    <a:pt x="2683" y="3468"/>
                  </a:cubicBezTo>
                  <a:cubicBezTo>
                    <a:pt x="4860" y="3493"/>
                    <a:pt x="7036" y="3544"/>
                    <a:pt x="9213" y="3569"/>
                  </a:cubicBezTo>
                  <a:cubicBezTo>
                    <a:pt x="9631" y="3574"/>
                    <a:pt x="10051" y="3580"/>
                    <a:pt x="10470" y="3580"/>
                  </a:cubicBezTo>
                  <a:cubicBezTo>
                    <a:pt x="12105" y="3580"/>
                    <a:pt x="13736" y="3501"/>
                    <a:pt x="15287" y="3038"/>
                  </a:cubicBezTo>
                  <a:cubicBezTo>
                    <a:pt x="16071" y="2810"/>
                    <a:pt x="16957" y="2304"/>
                    <a:pt x="16957" y="1494"/>
                  </a:cubicBezTo>
                  <a:cubicBezTo>
                    <a:pt x="16982" y="937"/>
                    <a:pt x="16527" y="456"/>
                    <a:pt x="15995" y="254"/>
                  </a:cubicBezTo>
                  <a:cubicBezTo>
                    <a:pt x="15489" y="51"/>
                    <a:pt x="14907" y="51"/>
                    <a:pt x="14350" y="51"/>
                  </a:cubicBezTo>
                  <a:cubicBezTo>
                    <a:pt x="12889" y="84"/>
                    <a:pt x="11428" y="149"/>
                    <a:pt x="9973" y="149"/>
                  </a:cubicBezTo>
                  <a:cubicBezTo>
                    <a:pt x="9186" y="149"/>
                    <a:pt x="8401" y="130"/>
                    <a:pt x="7618" y="77"/>
                  </a:cubicBezTo>
                  <a:cubicBezTo>
                    <a:pt x="6853" y="38"/>
                    <a:pt x="6091" y="0"/>
                    <a:pt x="53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0"/>
            <p:cNvSpPr/>
            <p:nvPr/>
          </p:nvSpPr>
          <p:spPr>
            <a:xfrm>
              <a:off x="3158625" y="1679100"/>
              <a:ext cx="424575" cy="89800"/>
            </a:xfrm>
            <a:custGeom>
              <a:avLst/>
              <a:gdLst/>
              <a:ahLst/>
              <a:cxnLst/>
              <a:rect l="l" t="t" r="r" b="b"/>
              <a:pathLst>
                <a:path w="16983" h="3592" extrusionOk="0">
                  <a:moveTo>
                    <a:pt x="5357" y="1"/>
                  </a:moveTo>
                  <a:cubicBezTo>
                    <a:pt x="4104" y="1"/>
                    <a:pt x="2865" y="113"/>
                    <a:pt x="1646" y="493"/>
                  </a:cubicBezTo>
                  <a:cubicBezTo>
                    <a:pt x="937" y="696"/>
                    <a:pt x="153" y="1126"/>
                    <a:pt x="77" y="1860"/>
                  </a:cubicBezTo>
                  <a:cubicBezTo>
                    <a:pt x="1" y="2442"/>
                    <a:pt x="431" y="2974"/>
                    <a:pt x="962" y="3227"/>
                  </a:cubicBezTo>
                  <a:cubicBezTo>
                    <a:pt x="1494" y="3454"/>
                    <a:pt x="2101" y="3480"/>
                    <a:pt x="2683" y="3480"/>
                  </a:cubicBezTo>
                  <a:cubicBezTo>
                    <a:pt x="4860" y="3505"/>
                    <a:pt x="7036" y="3530"/>
                    <a:pt x="9213" y="3581"/>
                  </a:cubicBezTo>
                  <a:cubicBezTo>
                    <a:pt x="9631" y="3586"/>
                    <a:pt x="10051" y="3591"/>
                    <a:pt x="10470" y="3591"/>
                  </a:cubicBezTo>
                  <a:cubicBezTo>
                    <a:pt x="12105" y="3591"/>
                    <a:pt x="13736" y="3513"/>
                    <a:pt x="15287" y="3049"/>
                  </a:cubicBezTo>
                  <a:cubicBezTo>
                    <a:pt x="16071" y="2822"/>
                    <a:pt x="16957" y="2316"/>
                    <a:pt x="16957" y="1506"/>
                  </a:cubicBezTo>
                  <a:cubicBezTo>
                    <a:pt x="16982" y="949"/>
                    <a:pt x="16527" y="468"/>
                    <a:pt x="15995" y="240"/>
                  </a:cubicBezTo>
                  <a:cubicBezTo>
                    <a:pt x="15590" y="78"/>
                    <a:pt x="15137" y="62"/>
                    <a:pt x="14686" y="62"/>
                  </a:cubicBezTo>
                  <a:cubicBezTo>
                    <a:pt x="14574" y="62"/>
                    <a:pt x="14462" y="63"/>
                    <a:pt x="14350" y="63"/>
                  </a:cubicBezTo>
                  <a:cubicBezTo>
                    <a:pt x="12897" y="96"/>
                    <a:pt x="11443" y="150"/>
                    <a:pt x="9996" y="150"/>
                  </a:cubicBezTo>
                  <a:cubicBezTo>
                    <a:pt x="9201" y="150"/>
                    <a:pt x="8408" y="133"/>
                    <a:pt x="7618" y="88"/>
                  </a:cubicBezTo>
                  <a:cubicBezTo>
                    <a:pt x="6860" y="41"/>
                    <a:pt x="6106" y="1"/>
                    <a:pt x="53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 name="Google Shape;832;p40"/>
          <p:cNvGrpSpPr/>
          <p:nvPr/>
        </p:nvGrpSpPr>
        <p:grpSpPr>
          <a:xfrm>
            <a:off x="713225" y="163075"/>
            <a:ext cx="882900" cy="752850"/>
            <a:chOff x="5897925" y="231425"/>
            <a:chExt cx="882900" cy="752850"/>
          </a:xfrm>
        </p:grpSpPr>
        <p:sp>
          <p:nvSpPr>
            <p:cNvPr id="833" name="Google Shape;833;p40"/>
            <p:cNvSpPr/>
            <p:nvPr/>
          </p:nvSpPr>
          <p:spPr>
            <a:xfrm>
              <a:off x="5897925" y="397450"/>
              <a:ext cx="242250" cy="120650"/>
            </a:xfrm>
            <a:custGeom>
              <a:avLst/>
              <a:gdLst/>
              <a:ahLst/>
              <a:cxnLst/>
              <a:rect l="l" t="t" r="r" b="b"/>
              <a:pathLst>
                <a:path w="9690" h="4826" extrusionOk="0">
                  <a:moveTo>
                    <a:pt x="4759" y="1"/>
                  </a:moveTo>
                  <a:cubicBezTo>
                    <a:pt x="2516" y="1"/>
                    <a:pt x="332" y="1303"/>
                    <a:pt x="56" y="3949"/>
                  </a:cubicBezTo>
                  <a:cubicBezTo>
                    <a:pt x="0" y="4474"/>
                    <a:pt x="429" y="4825"/>
                    <a:pt x="859" y="4825"/>
                  </a:cubicBezTo>
                  <a:cubicBezTo>
                    <a:pt x="1127" y="4825"/>
                    <a:pt x="1394" y="4690"/>
                    <a:pt x="1546" y="4375"/>
                  </a:cubicBezTo>
                  <a:cubicBezTo>
                    <a:pt x="2214" y="2916"/>
                    <a:pt x="2944" y="1609"/>
                    <a:pt x="4707" y="1366"/>
                  </a:cubicBezTo>
                  <a:cubicBezTo>
                    <a:pt x="4880" y="1340"/>
                    <a:pt x="5051" y="1328"/>
                    <a:pt x="5219" y="1328"/>
                  </a:cubicBezTo>
                  <a:cubicBezTo>
                    <a:pt x="6669" y="1328"/>
                    <a:pt x="7899" y="2234"/>
                    <a:pt x="8689" y="3433"/>
                  </a:cubicBezTo>
                  <a:cubicBezTo>
                    <a:pt x="8779" y="3569"/>
                    <a:pt x="8911" y="3626"/>
                    <a:pt x="9045" y="3626"/>
                  </a:cubicBezTo>
                  <a:cubicBezTo>
                    <a:pt x="9360" y="3626"/>
                    <a:pt x="9689" y="3309"/>
                    <a:pt x="9540" y="2946"/>
                  </a:cubicBezTo>
                  <a:cubicBezTo>
                    <a:pt x="8718" y="992"/>
                    <a:pt x="6716" y="1"/>
                    <a:pt x="4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0"/>
            <p:cNvSpPr/>
            <p:nvPr/>
          </p:nvSpPr>
          <p:spPr>
            <a:xfrm>
              <a:off x="6078300" y="231425"/>
              <a:ext cx="238975" cy="114375"/>
            </a:xfrm>
            <a:custGeom>
              <a:avLst/>
              <a:gdLst/>
              <a:ahLst/>
              <a:cxnLst/>
              <a:rect l="l" t="t" r="r" b="b"/>
              <a:pathLst>
                <a:path w="9559" h="4575" extrusionOk="0">
                  <a:moveTo>
                    <a:pt x="830" y="1"/>
                  </a:moveTo>
                  <a:cubicBezTo>
                    <a:pt x="412" y="1"/>
                    <a:pt x="0" y="391"/>
                    <a:pt x="136" y="955"/>
                  </a:cubicBezTo>
                  <a:cubicBezTo>
                    <a:pt x="714" y="3052"/>
                    <a:pt x="2872" y="4542"/>
                    <a:pt x="5000" y="4572"/>
                  </a:cubicBezTo>
                  <a:cubicBezTo>
                    <a:pt x="5047" y="4574"/>
                    <a:pt x="5095" y="4574"/>
                    <a:pt x="5143" y="4574"/>
                  </a:cubicBezTo>
                  <a:cubicBezTo>
                    <a:pt x="6931" y="4574"/>
                    <a:pt x="9441" y="3485"/>
                    <a:pt x="9559" y="1502"/>
                  </a:cubicBezTo>
                  <a:cubicBezTo>
                    <a:pt x="9559" y="1156"/>
                    <a:pt x="9243" y="883"/>
                    <a:pt x="8964" y="883"/>
                  </a:cubicBezTo>
                  <a:cubicBezTo>
                    <a:pt x="8802" y="883"/>
                    <a:pt x="8653" y="975"/>
                    <a:pt x="8586" y="1198"/>
                  </a:cubicBezTo>
                  <a:cubicBezTo>
                    <a:pt x="8161" y="2528"/>
                    <a:pt x="6594" y="3183"/>
                    <a:pt x="5231" y="3183"/>
                  </a:cubicBezTo>
                  <a:cubicBezTo>
                    <a:pt x="5037" y="3183"/>
                    <a:pt x="4847" y="3170"/>
                    <a:pt x="4665" y="3143"/>
                  </a:cubicBezTo>
                  <a:cubicBezTo>
                    <a:pt x="3085" y="2931"/>
                    <a:pt x="2142" y="1776"/>
                    <a:pt x="1443" y="408"/>
                  </a:cubicBezTo>
                  <a:cubicBezTo>
                    <a:pt x="1301" y="124"/>
                    <a:pt x="1065"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0"/>
            <p:cNvSpPr/>
            <p:nvPr/>
          </p:nvSpPr>
          <p:spPr>
            <a:xfrm>
              <a:off x="5957250" y="865575"/>
              <a:ext cx="211600" cy="118700"/>
            </a:xfrm>
            <a:custGeom>
              <a:avLst/>
              <a:gdLst/>
              <a:ahLst/>
              <a:cxnLst/>
              <a:rect l="l" t="t" r="r" b="b"/>
              <a:pathLst>
                <a:path w="8464" h="4748" extrusionOk="0">
                  <a:moveTo>
                    <a:pt x="7922" y="0"/>
                  </a:moveTo>
                  <a:cubicBezTo>
                    <a:pt x="7761" y="0"/>
                    <a:pt x="7599" y="78"/>
                    <a:pt x="7532" y="240"/>
                  </a:cubicBezTo>
                  <a:cubicBezTo>
                    <a:pt x="6954" y="1516"/>
                    <a:pt x="6346" y="2702"/>
                    <a:pt x="4918" y="3127"/>
                  </a:cubicBezTo>
                  <a:cubicBezTo>
                    <a:pt x="4583" y="3234"/>
                    <a:pt x="4267" y="3281"/>
                    <a:pt x="3963" y="3281"/>
                  </a:cubicBezTo>
                  <a:cubicBezTo>
                    <a:pt x="2971" y="3281"/>
                    <a:pt x="2117" y="2781"/>
                    <a:pt x="1209" y="2246"/>
                  </a:cubicBezTo>
                  <a:cubicBezTo>
                    <a:pt x="1112" y="2188"/>
                    <a:pt x="1014" y="2162"/>
                    <a:pt x="918" y="2162"/>
                  </a:cubicBezTo>
                  <a:cubicBezTo>
                    <a:pt x="416" y="2162"/>
                    <a:pt x="1" y="2875"/>
                    <a:pt x="358" y="3310"/>
                  </a:cubicBezTo>
                  <a:cubicBezTo>
                    <a:pt x="1171" y="4305"/>
                    <a:pt x="2353" y="4747"/>
                    <a:pt x="3560" y="4747"/>
                  </a:cubicBezTo>
                  <a:cubicBezTo>
                    <a:pt x="5964" y="4747"/>
                    <a:pt x="8464" y="2992"/>
                    <a:pt x="8322" y="361"/>
                  </a:cubicBezTo>
                  <a:cubicBezTo>
                    <a:pt x="8322" y="124"/>
                    <a:pt x="8124" y="0"/>
                    <a:pt x="7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0"/>
            <p:cNvSpPr/>
            <p:nvPr/>
          </p:nvSpPr>
          <p:spPr>
            <a:xfrm>
              <a:off x="6171150" y="466475"/>
              <a:ext cx="249150" cy="211525"/>
            </a:xfrm>
            <a:custGeom>
              <a:avLst/>
              <a:gdLst/>
              <a:ahLst/>
              <a:cxnLst/>
              <a:rect l="l" t="t" r="r" b="b"/>
              <a:pathLst>
                <a:path w="9966" h="8461" extrusionOk="0">
                  <a:moveTo>
                    <a:pt x="5222" y="1"/>
                  </a:moveTo>
                  <a:cubicBezTo>
                    <a:pt x="5086" y="1"/>
                    <a:pt x="4949" y="11"/>
                    <a:pt x="4812" y="33"/>
                  </a:cubicBezTo>
                  <a:cubicBezTo>
                    <a:pt x="4173" y="155"/>
                    <a:pt x="4143" y="1036"/>
                    <a:pt x="4781" y="1158"/>
                  </a:cubicBezTo>
                  <a:cubicBezTo>
                    <a:pt x="6301" y="1492"/>
                    <a:pt x="8581" y="4380"/>
                    <a:pt x="7030" y="5808"/>
                  </a:cubicBezTo>
                  <a:cubicBezTo>
                    <a:pt x="6356" y="6422"/>
                    <a:pt x="5403" y="6641"/>
                    <a:pt x="4425" y="6641"/>
                  </a:cubicBezTo>
                  <a:cubicBezTo>
                    <a:pt x="3464" y="6641"/>
                    <a:pt x="2479" y="6429"/>
                    <a:pt x="1711" y="6173"/>
                  </a:cubicBezTo>
                  <a:cubicBezTo>
                    <a:pt x="1601" y="6135"/>
                    <a:pt x="1494" y="6118"/>
                    <a:pt x="1392" y="6118"/>
                  </a:cubicBezTo>
                  <a:cubicBezTo>
                    <a:pt x="510" y="6118"/>
                    <a:pt x="1" y="7406"/>
                    <a:pt x="982" y="7815"/>
                  </a:cubicBezTo>
                  <a:cubicBezTo>
                    <a:pt x="1877" y="8211"/>
                    <a:pt x="3094" y="8460"/>
                    <a:pt x="4323" y="8460"/>
                  </a:cubicBezTo>
                  <a:cubicBezTo>
                    <a:pt x="6389" y="8460"/>
                    <a:pt x="8491" y="7756"/>
                    <a:pt x="9158" y="5869"/>
                  </a:cubicBezTo>
                  <a:cubicBezTo>
                    <a:pt x="9965" y="3591"/>
                    <a:pt x="7737" y="1"/>
                    <a:pt x="5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0"/>
            <p:cNvSpPr/>
            <p:nvPr/>
          </p:nvSpPr>
          <p:spPr>
            <a:xfrm>
              <a:off x="6496425" y="407725"/>
              <a:ext cx="284400" cy="231000"/>
            </a:xfrm>
            <a:custGeom>
              <a:avLst/>
              <a:gdLst/>
              <a:ahLst/>
              <a:cxnLst/>
              <a:rect l="l" t="t" r="r" b="b"/>
              <a:pathLst>
                <a:path w="11376" h="9240" extrusionOk="0">
                  <a:moveTo>
                    <a:pt x="4821" y="0"/>
                  </a:moveTo>
                  <a:cubicBezTo>
                    <a:pt x="3244" y="0"/>
                    <a:pt x="1668" y="540"/>
                    <a:pt x="555" y="1623"/>
                  </a:cubicBezTo>
                  <a:cubicBezTo>
                    <a:pt x="0" y="2178"/>
                    <a:pt x="615" y="3122"/>
                    <a:pt x="1324" y="3122"/>
                  </a:cubicBezTo>
                  <a:cubicBezTo>
                    <a:pt x="1431" y="3122"/>
                    <a:pt x="1541" y="3100"/>
                    <a:pt x="1649" y="3052"/>
                  </a:cubicBezTo>
                  <a:cubicBezTo>
                    <a:pt x="2780" y="2541"/>
                    <a:pt x="4021" y="2019"/>
                    <a:pt x="5234" y="2019"/>
                  </a:cubicBezTo>
                  <a:cubicBezTo>
                    <a:pt x="6041" y="2019"/>
                    <a:pt x="6835" y="2250"/>
                    <a:pt x="7576" y="2870"/>
                  </a:cubicBezTo>
                  <a:cubicBezTo>
                    <a:pt x="9278" y="4268"/>
                    <a:pt x="9126" y="6548"/>
                    <a:pt x="8032" y="8250"/>
                  </a:cubicBezTo>
                  <a:cubicBezTo>
                    <a:pt x="7803" y="8606"/>
                    <a:pt x="8043" y="9240"/>
                    <a:pt x="8466" y="9240"/>
                  </a:cubicBezTo>
                  <a:cubicBezTo>
                    <a:pt x="8548" y="9240"/>
                    <a:pt x="8637" y="9216"/>
                    <a:pt x="8731" y="9162"/>
                  </a:cubicBezTo>
                  <a:cubicBezTo>
                    <a:pt x="11375" y="7703"/>
                    <a:pt x="11132" y="3751"/>
                    <a:pt x="9248" y="1775"/>
                  </a:cubicBezTo>
                  <a:cubicBezTo>
                    <a:pt x="8128" y="593"/>
                    <a:pt x="6474" y="0"/>
                    <a:pt x="4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8" name="Google Shape;838;p40"/>
          <p:cNvSpPr/>
          <p:nvPr/>
        </p:nvSpPr>
        <p:spPr>
          <a:xfrm>
            <a:off x="8040875" y="1218100"/>
            <a:ext cx="1274175" cy="412375"/>
          </a:xfrm>
          <a:custGeom>
            <a:avLst/>
            <a:gdLst/>
            <a:ahLst/>
            <a:cxnLst/>
            <a:rect l="l" t="t" r="r" b="b"/>
            <a:pathLst>
              <a:path w="50967" h="16495"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9" name="Google Shape;839;p40"/>
          <p:cNvGrpSpPr/>
          <p:nvPr/>
        </p:nvGrpSpPr>
        <p:grpSpPr>
          <a:xfrm>
            <a:off x="663663" y="3367338"/>
            <a:ext cx="1161050" cy="886150"/>
            <a:chOff x="3804263" y="172688"/>
            <a:chExt cx="1161050" cy="886150"/>
          </a:xfrm>
        </p:grpSpPr>
        <p:sp>
          <p:nvSpPr>
            <p:cNvPr id="840" name="Google Shape;840;p40"/>
            <p:cNvSpPr/>
            <p:nvPr/>
          </p:nvSpPr>
          <p:spPr>
            <a:xfrm>
              <a:off x="3804263" y="297413"/>
              <a:ext cx="898975" cy="761425"/>
            </a:xfrm>
            <a:custGeom>
              <a:avLst/>
              <a:gdLst/>
              <a:ahLst/>
              <a:cxnLst/>
              <a:rect l="l" t="t" r="r" b="b"/>
              <a:pathLst>
                <a:path w="35959" h="30457" extrusionOk="0">
                  <a:moveTo>
                    <a:pt x="19359" y="6180"/>
                  </a:moveTo>
                  <a:cubicBezTo>
                    <a:pt x="23654" y="6180"/>
                    <a:pt x="28178" y="8886"/>
                    <a:pt x="28876" y="13374"/>
                  </a:cubicBezTo>
                  <a:cubicBezTo>
                    <a:pt x="29727" y="18967"/>
                    <a:pt x="24895" y="23313"/>
                    <a:pt x="19788" y="24164"/>
                  </a:cubicBezTo>
                  <a:cubicBezTo>
                    <a:pt x="19093" y="24278"/>
                    <a:pt x="18385" y="24333"/>
                    <a:pt x="17675" y="24333"/>
                  </a:cubicBezTo>
                  <a:cubicBezTo>
                    <a:pt x="15338" y="24333"/>
                    <a:pt x="12971" y="23733"/>
                    <a:pt x="10943" y="22614"/>
                  </a:cubicBezTo>
                  <a:cubicBezTo>
                    <a:pt x="9271" y="21702"/>
                    <a:pt x="8025" y="20456"/>
                    <a:pt x="7052" y="18967"/>
                  </a:cubicBezTo>
                  <a:cubicBezTo>
                    <a:pt x="6931" y="18511"/>
                    <a:pt x="6870" y="18055"/>
                    <a:pt x="6870" y="17568"/>
                  </a:cubicBezTo>
                  <a:cubicBezTo>
                    <a:pt x="6748" y="11854"/>
                    <a:pt x="12493" y="7234"/>
                    <a:pt x="17691" y="6322"/>
                  </a:cubicBezTo>
                  <a:cubicBezTo>
                    <a:pt x="18237" y="6227"/>
                    <a:pt x="18796" y="6180"/>
                    <a:pt x="19359" y="6180"/>
                  </a:cubicBezTo>
                  <a:close/>
                  <a:moveTo>
                    <a:pt x="19485" y="0"/>
                  </a:moveTo>
                  <a:cubicBezTo>
                    <a:pt x="11411" y="0"/>
                    <a:pt x="2995" y="6094"/>
                    <a:pt x="1125" y="14042"/>
                  </a:cubicBezTo>
                  <a:cubicBezTo>
                    <a:pt x="0" y="18784"/>
                    <a:pt x="1338" y="24316"/>
                    <a:pt x="5563" y="27143"/>
                  </a:cubicBezTo>
                  <a:cubicBezTo>
                    <a:pt x="7539" y="28480"/>
                    <a:pt x="10183" y="29453"/>
                    <a:pt x="12858" y="29848"/>
                  </a:cubicBezTo>
                  <a:cubicBezTo>
                    <a:pt x="14499" y="30243"/>
                    <a:pt x="16201" y="30456"/>
                    <a:pt x="17873" y="30456"/>
                  </a:cubicBezTo>
                  <a:cubicBezTo>
                    <a:pt x="26414" y="30395"/>
                    <a:pt x="34074" y="24620"/>
                    <a:pt x="35016" y="15897"/>
                  </a:cubicBezTo>
                  <a:cubicBezTo>
                    <a:pt x="35959" y="7416"/>
                    <a:pt x="28542" y="547"/>
                    <a:pt x="20457" y="30"/>
                  </a:cubicBezTo>
                  <a:cubicBezTo>
                    <a:pt x="20134" y="10"/>
                    <a:pt x="19810" y="0"/>
                    <a:pt x="194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0"/>
            <p:cNvSpPr/>
            <p:nvPr/>
          </p:nvSpPr>
          <p:spPr>
            <a:xfrm>
              <a:off x="3814913" y="172688"/>
              <a:ext cx="778900" cy="694925"/>
            </a:xfrm>
            <a:custGeom>
              <a:avLst/>
              <a:gdLst/>
              <a:ahLst/>
              <a:cxnLst/>
              <a:rect l="l" t="t" r="r" b="b"/>
              <a:pathLst>
                <a:path w="31156" h="27797" extrusionOk="0">
                  <a:moveTo>
                    <a:pt x="15940" y="1901"/>
                  </a:moveTo>
                  <a:cubicBezTo>
                    <a:pt x="17827" y="1901"/>
                    <a:pt x="19825" y="2456"/>
                    <a:pt x="21915" y="3742"/>
                  </a:cubicBezTo>
                  <a:cubicBezTo>
                    <a:pt x="28694" y="7876"/>
                    <a:pt x="29058" y="17968"/>
                    <a:pt x="23070" y="22983"/>
                  </a:cubicBezTo>
                  <a:cubicBezTo>
                    <a:pt x="20754" y="24937"/>
                    <a:pt x="17892" y="25862"/>
                    <a:pt x="15039" y="25862"/>
                  </a:cubicBezTo>
                  <a:cubicBezTo>
                    <a:pt x="10704" y="25862"/>
                    <a:pt x="6389" y="23726"/>
                    <a:pt x="4043" y="19822"/>
                  </a:cubicBezTo>
                  <a:cubicBezTo>
                    <a:pt x="2371" y="17056"/>
                    <a:pt x="1945" y="13925"/>
                    <a:pt x="2796" y="10977"/>
                  </a:cubicBezTo>
                  <a:cubicBezTo>
                    <a:pt x="5228" y="7572"/>
                    <a:pt x="8237" y="4320"/>
                    <a:pt x="11763" y="2800"/>
                  </a:cubicBezTo>
                  <a:cubicBezTo>
                    <a:pt x="12219" y="2648"/>
                    <a:pt x="12675" y="2496"/>
                    <a:pt x="13131" y="2314"/>
                  </a:cubicBezTo>
                  <a:cubicBezTo>
                    <a:pt x="14037" y="2046"/>
                    <a:pt x="14974" y="1901"/>
                    <a:pt x="15940" y="1901"/>
                  </a:cubicBezTo>
                  <a:close/>
                  <a:moveTo>
                    <a:pt x="15470" y="1"/>
                  </a:moveTo>
                  <a:cubicBezTo>
                    <a:pt x="14521" y="1"/>
                    <a:pt x="13572" y="101"/>
                    <a:pt x="12645" y="308"/>
                  </a:cubicBezTo>
                  <a:cubicBezTo>
                    <a:pt x="9483" y="976"/>
                    <a:pt x="7021" y="2800"/>
                    <a:pt x="4985" y="5080"/>
                  </a:cubicBezTo>
                  <a:cubicBezTo>
                    <a:pt x="3860" y="5931"/>
                    <a:pt x="2888" y="7025"/>
                    <a:pt x="2128" y="8454"/>
                  </a:cubicBezTo>
                  <a:cubicBezTo>
                    <a:pt x="0" y="12314"/>
                    <a:pt x="274" y="16965"/>
                    <a:pt x="2462" y="20734"/>
                  </a:cubicBezTo>
                  <a:cubicBezTo>
                    <a:pt x="5100" y="25293"/>
                    <a:pt x="10108" y="27797"/>
                    <a:pt x="15141" y="27797"/>
                  </a:cubicBezTo>
                  <a:cubicBezTo>
                    <a:pt x="18229" y="27797"/>
                    <a:pt x="21326" y="26855"/>
                    <a:pt x="23891" y="24867"/>
                  </a:cubicBezTo>
                  <a:cubicBezTo>
                    <a:pt x="30517" y="19731"/>
                    <a:pt x="31156" y="9031"/>
                    <a:pt x="24773" y="3469"/>
                  </a:cubicBezTo>
                  <a:cubicBezTo>
                    <a:pt x="22234" y="1263"/>
                    <a:pt x="18845" y="1"/>
                    <a:pt x="15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0"/>
            <p:cNvSpPr/>
            <p:nvPr/>
          </p:nvSpPr>
          <p:spPr>
            <a:xfrm>
              <a:off x="4731238" y="539488"/>
              <a:ext cx="234075" cy="194050"/>
            </a:xfrm>
            <a:custGeom>
              <a:avLst/>
              <a:gdLst/>
              <a:ahLst/>
              <a:cxnLst/>
              <a:rect l="l" t="t" r="r" b="b"/>
              <a:pathLst>
                <a:path w="9363" h="7762" extrusionOk="0">
                  <a:moveTo>
                    <a:pt x="2888" y="1545"/>
                  </a:moveTo>
                  <a:cubicBezTo>
                    <a:pt x="4347" y="1545"/>
                    <a:pt x="6049" y="1606"/>
                    <a:pt x="6900" y="3004"/>
                  </a:cubicBezTo>
                  <a:cubicBezTo>
                    <a:pt x="7812" y="4433"/>
                    <a:pt x="6931" y="5953"/>
                    <a:pt x="5320" y="6135"/>
                  </a:cubicBezTo>
                  <a:cubicBezTo>
                    <a:pt x="5210" y="6146"/>
                    <a:pt x="5099" y="6151"/>
                    <a:pt x="4989" y="6151"/>
                  </a:cubicBezTo>
                  <a:cubicBezTo>
                    <a:pt x="3848" y="6151"/>
                    <a:pt x="2707" y="5588"/>
                    <a:pt x="2098" y="4646"/>
                  </a:cubicBezTo>
                  <a:cubicBezTo>
                    <a:pt x="1277" y="3430"/>
                    <a:pt x="1763" y="2153"/>
                    <a:pt x="2888" y="1545"/>
                  </a:cubicBezTo>
                  <a:close/>
                  <a:moveTo>
                    <a:pt x="3976" y="0"/>
                  </a:moveTo>
                  <a:cubicBezTo>
                    <a:pt x="3528" y="0"/>
                    <a:pt x="3079" y="49"/>
                    <a:pt x="2645" y="147"/>
                  </a:cubicBezTo>
                  <a:cubicBezTo>
                    <a:pt x="2341" y="208"/>
                    <a:pt x="2159" y="421"/>
                    <a:pt x="2128" y="664"/>
                  </a:cubicBezTo>
                  <a:cubicBezTo>
                    <a:pt x="852" y="1150"/>
                    <a:pt x="0" y="2731"/>
                    <a:pt x="244" y="4099"/>
                  </a:cubicBezTo>
                  <a:cubicBezTo>
                    <a:pt x="617" y="6310"/>
                    <a:pt x="2889" y="7761"/>
                    <a:pt x="5036" y="7761"/>
                  </a:cubicBezTo>
                  <a:cubicBezTo>
                    <a:pt x="5161" y="7761"/>
                    <a:pt x="5287" y="7756"/>
                    <a:pt x="5411" y="7746"/>
                  </a:cubicBezTo>
                  <a:cubicBezTo>
                    <a:pt x="7630" y="7564"/>
                    <a:pt x="9362" y="5740"/>
                    <a:pt x="8846" y="3460"/>
                  </a:cubicBezTo>
                  <a:cubicBezTo>
                    <a:pt x="8341" y="1165"/>
                    <a:pt x="6162" y="0"/>
                    <a:pt x="3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3" name="Google Shape;843;p40"/>
          <p:cNvSpPr/>
          <p:nvPr/>
        </p:nvSpPr>
        <p:spPr>
          <a:xfrm rot="567045" flipH="1">
            <a:off x="6345721" y="2033450"/>
            <a:ext cx="3221639" cy="3553967"/>
          </a:xfrm>
          <a:custGeom>
            <a:avLst/>
            <a:gdLst/>
            <a:ahLst/>
            <a:cxnLst/>
            <a:rect l="l" t="t" r="r" b="b"/>
            <a:pathLst>
              <a:path w="51098" h="56369" extrusionOk="0">
                <a:moveTo>
                  <a:pt x="16663" y="1"/>
                </a:moveTo>
                <a:cubicBezTo>
                  <a:pt x="16380" y="1"/>
                  <a:pt x="16098" y="17"/>
                  <a:pt x="15818" y="50"/>
                </a:cubicBezTo>
                <a:cubicBezTo>
                  <a:pt x="12402" y="455"/>
                  <a:pt x="9491" y="2885"/>
                  <a:pt x="7770" y="5821"/>
                </a:cubicBezTo>
                <a:cubicBezTo>
                  <a:pt x="5822" y="9111"/>
                  <a:pt x="5138" y="12932"/>
                  <a:pt x="4455" y="16678"/>
                </a:cubicBezTo>
                <a:cubicBezTo>
                  <a:pt x="3265" y="23409"/>
                  <a:pt x="2076" y="30116"/>
                  <a:pt x="887" y="36848"/>
                </a:cubicBezTo>
                <a:cubicBezTo>
                  <a:pt x="431" y="39404"/>
                  <a:pt x="1" y="42188"/>
                  <a:pt x="1342" y="44415"/>
                </a:cubicBezTo>
                <a:cubicBezTo>
                  <a:pt x="2506" y="46364"/>
                  <a:pt x="4708" y="47376"/>
                  <a:pt x="6809" y="48211"/>
                </a:cubicBezTo>
                <a:cubicBezTo>
                  <a:pt x="17615" y="52513"/>
                  <a:pt x="29054" y="55196"/>
                  <a:pt x="40645" y="56158"/>
                </a:cubicBezTo>
                <a:cubicBezTo>
                  <a:pt x="41678" y="56243"/>
                  <a:pt x="42837" y="56369"/>
                  <a:pt x="43974" y="56369"/>
                </a:cubicBezTo>
                <a:cubicBezTo>
                  <a:pt x="46210" y="56369"/>
                  <a:pt x="48361" y="55883"/>
                  <a:pt x="49300" y="53652"/>
                </a:cubicBezTo>
                <a:cubicBezTo>
                  <a:pt x="50718" y="50236"/>
                  <a:pt x="51097" y="45908"/>
                  <a:pt x="49908" y="42416"/>
                </a:cubicBezTo>
                <a:cubicBezTo>
                  <a:pt x="48617" y="38543"/>
                  <a:pt x="45529" y="35304"/>
                  <a:pt x="41708" y="33836"/>
                </a:cubicBezTo>
                <a:cubicBezTo>
                  <a:pt x="39709" y="33077"/>
                  <a:pt x="37431" y="32723"/>
                  <a:pt x="35912" y="31204"/>
                </a:cubicBezTo>
                <a:cubicBezTo>
                  <a:pt x="33863" y="29154"/>
                  <a:pt x="33964" y="25839"/>
                  <a:pt x="34141" y="22929"/>
                </a:cubicBezTo>
                <a:cubicBezTo>
                  <a:pt x="34318" y="20018"/>
                  <a:pt x="34217" y="16652"/>
                  <a:pt x="31939" y="14855"/>
                </a:cubicBezTo>
                <a:cubicBezTo>
                  <a:pt x="29788" y="13135"/>
                  <a:pt x="26270" y="13413"/>
                  <a:pt x="24752" y="11135"/>
                </a:cubicBezTo>
                <a:cubicBezTo>
                  <a:pt x="23588" y="9414"/>
                  <a:pt x="24170" y="7111"/>
                  <a:pt x="23714" y="5087"/>
                </a:cubicBezTo>
                <a:cubicBezTo>
                  <a:pt x="23018" y="2022"/>
                  <a:pt x="19807" y="1"/>
                  <a:pt x="166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3"/>
          <p:cNvSpPr/>
          <p:nvPr/>
        </p:nvSpPr>
        <p:spPr>
          <a:xfrm rot="8099862" flipH="1">
            <a:off x="-1416607" y="981885"/>
            <a:ext cx="3260546" cy="3891120"/>
          </a:xfrm>
          <a:custGeom>
            <a:avLst/>
            <a:gdLst/>
            <a:ahLst/>
            <a:cxnLst/>
            <a:rect l="l" t="t" r="r" b="b"/>
            <a:pathLst>
              <a:path w="73893" h="88046" extrusionOk="0">
                <a:moveTo>
                  <a:pt x="44457" y="1"/>
                </a:moveTo>
                <a:cubicBezTo>
                  <a:pt x="43581" y="1"/>
                  <a:pt x="42706" y="56"/>
                  <a:pt x="41856" y="146"/>
                </a:cubicBezTo>
                <a:cubicBezTo>
                  <a:pt x="26840" y="1726"/>
                  <a:pt x="12949" y="11575"/>
                  <a:pt x="6475" y="25192"/>
                </a:cubicBezTo>
                <a:cubicBezTo>
                  <a:pt x="1" y="38839"/>
                  <a:pt x="1125" y="55800"/>
                  <a:pt x="9393" y="68445"/>
                </a:cubicBezTo>
                <a:cubicBezTo>
                  <a:pt x="14469" y="76196"/>
                  <a:pt x="22099" y="82153"/>
                  <a:pt x="30670" y="85497"/>
                </a:cubicBezTo>
                <a:cubicBezTo>
                  <a:pt x="35050" y="87190"/>
                  <a:pt x="38950" y="88046"/>
                  <a:pt x="42862" y="88046"/>
                </a:cubicBezTo>
                <a:cubicBezTo>
                  <a:pt x="46252" y="88046"/>
                  <a:pt x="49650" y="87403"/>
                  <a:pt x="53376" y="86104"/>
                </a:cubicBezTo>
                <a:cubicBezTo>
                  <a:pt x="58969" y="84159"/>
                  <a:pt x="63953" y="81424"/>
                  <a:pt x="67631" y="76621"/>
                </a:cubicBezTo>
                <a:cubicBezTo>
                  <a:pt x="72130" y="70755"/>
                  <a:pt x="73893" y="62791"/>
                  <a:pt x="72008" y="55648"/>
                </a:cubicBezTo>
                <a:cubicBezTo>
                  <a:pt x="70306" y="49174"/>
                  <a:pt x="65929" y="43794"/>
                  <a:pt x="61978" y="38383"/>
                </a:cubicBezTo>
                <a:cubicBezTo>
                  <a:pt x="58026" y="32973"/>
                  <a:pt x="54257" y="26924"/>
                  <a:pt x="54136" y="20237"/>
                </a:cubicBezTo>
                <a:cubicBezTo>
                  <a:pt x="54105" y="17198"/>
                  <a:pt x="54804" y="14219"/>
                  <a:pt x="54956" y="11210"/>
                </a:cubicBezTo>
                <a:cubicBezTo>
                  <a:pt x="55078" y="8170"/>
                  <a:pt x="54561" y="4918"/>
                  <a:pt x="52464" y="2729"/>
                </a:cubicBezTo>
                <a:cubicBezTo>
                  <a:pt x="50421" y="639"/>
                  <a:pt x="47434" y="1"/>
                  <a:pt x="44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7220725" y="344300"/>
            <a:ext cx="861300" cy="294450"/>
          </a:xfrm>
          <a:custGeom>
            <a:avLst/>
            <a:gdLst/>
            <a:ahLst/>
            <a:cxnLst/>
            <a:rect l="l" t="t" r="r" b="b"/>
            <a:pathLst>
              <a:path w="34452" h="11778" extrusionOk="0">
                <a:moveTo>
                  <a:pt x="2502" y="1"/>
                </a:moveTo>
                <a:cubicBezTo>
                  <a:pt x="2260" y="1"/>
                  <a:pt x="2017" y="109"/>
                  <a:pt x="1855" y="362"/>
                </a:cubicBezTo>
                <a:cubicBezTo>
                  <a:pt x="1" y="3402"/>
                  <a:pt x="183" y="8386"/>
                  <a:pt x="3496" y="10453"/>
                </a:cubicBezTo>
                <a:cubicBezTo>
                  <a:pt x="4136" y="10846"/>
                  <a:pt x="4821" y="11024"/>
                  <a:pt x="5502" y="11024"/>
                </a:cubicBezTo>
                <a:cubicBezTo>
                  <a:pt x="6664" y="11024"/>
                  <a:pt x="7812" y="10507"/>
                  <a:pt x="8694" y="9663"/>
                </a:cubicBezTo>
                <a:cubicBezTo>
                  <a:pt x="8815" y="9542"/>
                  <a:pt x="8937" y="9390"/>
                  <a:pt x="9059" y="9268"/>
                </a:cubicBezTo>
                <a:cubicBezTo>
                  <a:pt x="9879" y="10453"/>
                  <a:pt x="11004" y="11365"/>
                  <a:pt x="12432" y="11669"/>
                </a:cubicBezTo>
                <a:cubicBezTo>
                  <a:pt x="12747" y="11743"/>
                  <a:pt x="13046" y="11778"/>
                  <a:pt x="13331" y="11778"/>
                </a:cubicBezTo>
                <a:cubicBezTo>
                  <a:pt x="14808" y="11778"/>
                  <a:pt x="15893" y="10841"/>
                  <a:pt x="16657" y="9542"/>
                </a:cubicBezTo>
                <a:cubicBezTo>
                  <a:pt x="17417" y="10514"/>
                  <a:pt x="18512" y="11152"/>
                  <a:pt x="20062" y="11152"/>
                </a:cubicBezTo>
                <a:cubicBezTo>
                  <a:pt x="21946" y="11152"/>
                  <a:pt x="23253" y="10241"/>
                  <a:pt x="24135" y="8934"/>
                </a:cubicBezTo>
                <a:cubicBezTo>
                  <a:pt x="24925" y="10089"/>
                  <a:pt x="26080" y="10940"/>
                  <a:pt x="27721" y="11183"/>
                </a:cubicBezTo>
                <a:cubicBezTo>
                  <a:pt x="27958" y="11218"/>
                  <a:pt x="28194" y="11235"/>
                  <a:pt x="28427" y="11235"/>
                </a:cubicBezTo>
                <a:cubicBezTo>
                  <a:pt x="29806" y="11235"/>
                  <a:pt x="31084" y="10625"/>
                  <a:pt x="31916" y="9481"/>
                </a:cubicBezTo>
                <a:cubicBezTo>
                  <a:pt x="32402" y="8812"/>
                  <a:pt x="32706" y="7991"/>
                  <a:pt x="33041" y="7201"/>
                </a:cubicBezTo>
                <a:cubicBezTo>
                  <a:pt x="33436" y="6228"/>
                  <a:pt x="33922" y="5256"/>
                  <a:pt x="34165" y="4222"/>
                </a:cubicBezTo>
                <a:cubicBezTo>
                  <a:pt x="34451" y="2936"/>
                  <a:pt x="33379" y="1869"/>
                  <a:pt x="32304" y="1869"/>
                </a:cubicBezTo>
                <a:cubicBezTo>
                  <a:pt x="31778" y="1869"/>
                  <a:pt x="31252" y="2124"/>
                  <a:pt x="30883" y="2733"/>
                </a:cubicBezTo>
                <a:cubicBezTo>
                  <a:pt x="30244" y="3797"/>
                  <a:pt x="29880" y="4982"/>
                  <a:pt x="29424" y="6107"/>
                </a:cubicBezTo>
                <a:cubicBezTo>
                  <a:pt x="29188" y="6724"/>
                  <a:pt x="29039" y="7569"/>
                  <a:pt x="28314" y="7569"/>
                </a:cubicBezTo>
                <a:cubicBezTo>
                  <a:pt x="28290" y="7569"/>
                  <a:pt x="28264" y="7568"/>
                  <a:pt x="28238" y="7566"/>
                </a:cubicBezTo>
                <a:cubicBezTo>
                  <a:pt x="26384" y="7444"/>
                  <a:pt x="26050" y="4526"/>
                  <a:pt x="25807" y="3189"/>
                </a:cubicBezTo>
                <a:cubicBezTo>
                  <a:pt x="25647" y="2274"/>
                  <a:pt x="25008" y="1880"/>
                  <a:pt x="24318" y="1880"/>
                </a:cubicBezTo>
                <a:cubicBezTo>
                  <a:pt x="23426" y="1880"/>
                  <a:pt x="22448" y="2539"/>
                  <a:pt x="22311" y="3584"/>
                </a:cubicBezTo>
                <a:cubicBezTo>
                  <a:pt x="22159" y="4769"/>
                  <a:pt x="21855" y="7566"/>
                  <a:pt x="20153" y="7657"/>
                </a:cubicBezTo>
                <a:cubicBezTo>
                  <a:pt x="20128" y="7658"/>
                  <a:pt x="20103" y="7659"/>
                  <a:pt x="20078" y="7659"/>
                </a:cubicBezTo>
                <a:cubicBezTo>
                  <a:pt x="18449" y="7659"/>
                  <a:pt x="18389" y="4724"/>
                  <a:pt x="18329" y="3706"/>
                </a:cubicBezTo>
                <a:cubicBezTo>
                  <a:pt x="18267" y="2566"/>
                  <a:pt x="17410" y="1979"/>
                  <a:pt x="16567" y="1979"/>
                </a:cubicBezTo>
                <a:cubicBezTo>
                  <a:pt x="15769" y="1979"/>
                  <a:pt x="14983" y="2505"/>
                  <a:pt x="14894" y="3584"/>
                </a:cubicBezTo>
                <a:cubicBezTo>
                  <a:pt x="14773" y="4769"/>
                  <a:pt x="14530" y="5924"/>
                  <a:pt x="14043" y="6988"/>
                </a:cubicBezTo>
                <a:cubicBezTo>
                  <a:pt x="13826" y="7533"/>
                  <a:pt x="13656" y="8297"/>
                  <a:pt x="13121" y="8297"/>
                </a:cubicBezTo>
                <a:cubicBezTo>
                  <a:pt x="13059" y="8297"/>
                  <a:pt x="12991" y="8287"/>
                  <a:pt x="12919" y="8265"/>
                </a:cubicBezTo>
                <a:cubicBezTo>
                  <a:pt x="12189" y="8052"/>
                  <a:pt x="11642" y="7049"/>
                  <a:pt x="11308" y="6441"/>
                </a:cubicBezTo>
                <a:cubicBezTo>
                  <a:pt x="10852" y="5529"/>
                  <a:pt x="10639" y="4557"/>
                  <a:pt x="10639" y="3523"/>
                </a:cubicBezTo>
                <a:cubicBezTo>
                  <a:pt x="10639" y="2437"/>
                  <a:pt x="9783" y="1881"/>
                  <a:pt x="8937" y="1881"/>
                </a:cubicBezTo>
                <a:cubicBezTo>
                  <a:pt x="8126" y="1881"/>
                  <a:pt x="7325" y="2391"/>
                  <a:pt x="7296" y="3432"/>
                </a:cubicBezTo>
                <a:cubicBezTo>
                  <a:pt x="7296" y="4617"/>
                  <a:pt x="7356" y="6046"/>
                  <a:pt x="6688" y="7079"/>
                </a:cubicBezTo>
                <a:cubicBezTo>
                  <a:pt x="6342" y="7608"/>
                  <a:pt x="5875" y="7918"/>
                  <a:pt x="5394" y="7918"/>
                </a:cubicBezTo>
                <a:cubicBezTo>
                  <a:pt x="5072" y="7918"/>
                  <a:pt x="4743" y="7779"/>
                  <a:pt x="4438" y="7475"/>
                </a:cubicBezTo>
                <a:cubicBezTo>
                  <a:pt x="2827" y="5894"/>
                  <a:pt x="2615" y="3037"/>
                  <a:pt x="3283" y="1000"/>
                </a:cubicBezTo>
                <a:cubicBezTo>
                  <a:pt x="3466" y="433"/>
                  <a:pt x="2986" y="1"/>
                  <a:pt x="25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3"/>
          <p:cNvGrpSpPr/>
          <p:nvPr/>
        </p:nvGrpSpPr>
        <p:grpSpPr>
          <a:xfrm>
            <a:off x="4609938" y="3977350"/>
            <a:ext cx="947175" cy="861950"/>
            <a:chOff x="3575213" y="4145450"/>
            <a:chExt cx="947175" cy="861950"/>
          </a:xfrm>
        </p:grpSpPr>
        <p:sp>
          <p:nvSpPr>
            <p:cNvPr id="38" name="Google Shape;38;p3"/>
            <p:cNvSpPr/>
            <p:nvPr/>
          </p:nvSpPr>
          <p:spPr>
            <a:xfrm>
              <a:off x="3575213" y="4145450"/>
              <a:ext cx="947175" cy="861950"/>
            </a:xfrm>
            <a:custGeom>
              <a:avLst/>
              <a:gdLst/>
              <a:ahLst/>
              <a:cxnLst/>
              <a:rect l="l" t="t" r="r" b="b"/>
              <a:pathLst>
                <a:path w="37887" h="34478" extrusionOk="0">
                  <a:moveTo>
                    <a:pt x="17078" y="0"/>
                  </a:moveTo>
                  <a:cubicBezTo>
                    <a:pt x="16564" y="0"/>
                    <a:pt x="16071" y="245"/>
                    <a:pt x="15768" y="842"/>
                  </a:cubicBezTo>
                  <a:cubicBezTo>
                    <a:pt x="12984" y="6334"/>
                    <a:pt x="10883" y="12053"/>
                    <a:pt x="9339" y="17950"/>
                  </a:cubicBezTo>
                  <a:cubicBezTo>
                    <a:pt x="9213" y="16204"/>
                    <a:pt x="9061" y="14432"/>
                    <a:pt x="8833" y="12686"/>
                  </a:cubicBezTo>
                  <a:cubicBezTo>
                    <a:pt x="8327" y="8814"/>
                    <a:pt x="8125" y="3018"/>
                    <a:pt x="4253" y="867"/>
                  </a:cubicBezTo>
                  <a:cubicBezTo>
                    <a:pt x="4024" y="734"/>
                    <a:pt x="3764" y="670"/>
                    <a:pt x="3506" y="670"/>
                  </a:cubicBezTo>
                  <a:cubicBezTo>
                    <a:pt x="2881" y="670"/>
                    <a:pt x="2263" y="1047"/>
                    <a:pt x="2101" y="1728"/>
                  </a:cubicBezTo>
                  <a:cubicBezTo>
                    <a:pt x="1" y="10560"/>
                    <a:pt x="785" y="19975"/>
                    <a:pt x="4177" y="28402"/>
                  </a:cubicBezTo>
                  <a:cubicBezTo>
                    <a:pt x="4885" y="30174"/>
                    <a:pt x="5645" y="32679"/>
                    <a:pt x="7214" y="33843"/>
                  </a:cubicBezTo>
                  <a:cubicBezTo>
                    <a:pt x="7831" y="34303"/>
                    <a:pt x="8473" y="34477"/>
                    <a:pt x="9122" y="34477"/>
                  </a:cubicBezTo>
                  <a:cubicBezTo>
                    <a:pt x="9615" y="34477"/>
                    <a:pt x="10112" y="34376"/>
                    <a:pt x="10605" y="34223"/>
                  </a:cubicBezTo>
                  <a:cubicBezTo>
                    <a:pt x="10809" y="34310"/>
                    <a:pt x="11031" y="34360"/>
                    <a:pt x="11260" y="34360"/>
                  </a:cubicBezTo>
                  <a:cubicBezTo>
                    <a:pt x="11626" y="34360"/>
                    <a:pt x="12008" y="34231"/>
                    <a:pt x="12351" y="33919"/>
                  </a:cubicBezTo>
                  <a:cubicBezTo>
                    <a:pt x="12579" y="33717"/>
                    <a:pt x="12832" y="33489"/>
                    <a:pt x="13085" y="33286"/>
                  </a:cubicBezTo>
                  <a:cubicBezTo>
                    <a:pt x="15236" y="32451"/>
                    <a:pt x="17362" y="31566"/>
                    <a:pt x="19488" y="30629"/>
                  </a:cubicBezTo>
                  <a:cubicBezTo>
                    <a:pt x="21968" y="29870"/>
                    <a:pt x="24322" y="28706"/>
                    <a:pt x="26397" y="27162"/>
                  </a:cubicBezTo>
                  <a:cubicBezTo>
                    <a:pt x="30421" y="24859"/>
                    <a:pt x="34141" y="22050"/>
                    <a:pt x="37203" y="18532"/>
                  </a:cubicBezTo>
                  <a:cubicBezTo>
                    <a:pt x="37709" y="17950"/>
                    <a:pt x="37887" y="16963"/>
                    <a:pt x="37229" y="16381"/>
                  </a:cubicBezTo>
                  <a:cubicBezTo>
                    <a:pt x="36560" y="15787"/>
                    <a:pt x="35851" y="15559"/>
                    <a:pt x="35130" y="15559"/>
                  </a:cubicBezTo>
                  <a:cubicBezTo>
                    <a:pt x="33640" y="15559"/>
                    <a:pt x="32097" y="16533"/>
                    <a:pt x="30750" y="17267"/>
                  </a:cubicBezTo>
                  <a:cubicBezTo>
                    <a:pt x="29105" y="18127"/>
                    <a:pt x="27485" y="19038"/>
                    <a:pt x="25891" y="19975"/>
                  </a:cubicBezTo>
                  <a:cubicBezTo>
                    <a:pt x="26523" y="18456"/>
                    <a:pt x="27131" y="16938"/>
                    <a:pt x="27789" y="15470"/>
                  </a:cubicBezTo>
                  <a:cubicBezTo>
                    <a:pt x="29636" y="11243"/>
                    <a:pt x="31433" y="7017"/>
                    <a:pt x="33129" y="2740"/>
                  </a:cubicBezTo>
                  <a:cubicBezTo>
                    <a:pt x="33573" y="1610"/>
                    <a:pt x="32487" y="544"/>
                    <a:pt x="31414" y="544"/>
                  </a:cubicBezTo>
                  <a:cubicBezTo>
                    <a:pt x="31141" y="544"/>
                    <a:pt x="30869" y="612"/>
                    <a:pt x="30623" y="766"/>
                  </a:cubicBezTo>
                  <a:cubicBezTo>
                    <a:pt x="26625" y="3196"/>
                    <a:pt x="23309" y="6435"/>
                    <a:pt x="20146" y="9826"/>
                  </a:cubicBezTo>
                  <a:cubicBezTo>
                    <a:pt x="19538" y="10484"/>
                    <a:pt x="18906" y="11193"/>
                    <a:pt x="18273" y="11927"/>
                  </a:cubicBezTo>
                  <a:cubicBezTo>
                    <a:pt x="19361" y="8460"/>
                    <a:pt x="20272" y="4613"/>
                    <a:pt x="18956" y="1298"/>
                  </a:cubicBezTo>
                  <a:cubicBezTo>
                    <a:pt x="18668" y="553"/>
                    <a:pt x="17850" y="0"/>
                    <a:pt x="170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3660888" y="4217200"/>
              <a:ext cx="782500" cy="680825"/>
            </a:xfrm>
            <a:custGeom>
              <a:avLst/>
              <a:gdLst/>
              <a:ahLst/>
              <a:cxnLst/>
              <a:rect l="l" t="t" r="r" b="b"/>
              <a:pathLst>
                <a:path w="31300" h="27233" extrusionOk="0">
                  <a:moveTo>
                    <a:pt x="13942" y="0"/>
                  </a:moveTo>
                  <a:cubicBezTo>
                    <a:pt x="13908" y="0"/>
                    <a:pt x="13875" y="15"/>
                    <a:pt x="13859" y="47"/>
                  </a:cubicBezTo>
                  <a:cubicBezTo>
                    <a:pt x="10114" y="8196"/>
                    <a:pt x="7785" y="17105"/>
                    <a:pt x="6444" y="25937"/>
                  </a:cubicBezTo>
                  <a:cubicBezTo>
                    <a:pt x="6292" y="25785"/>
                    <a:pt x="6140" y="25532"/>
                    <a:pt x="6039" y="25228"/>
                  </a:cubicBezTo>
                  <a:cubicBezTo>
                    <a:pt x="5837" y="24722"/>
                    <a:pt x="5735" y="24115"/>
                    <a:pt x="5609" y="23583"/>
                  </a:cubicBezTo>
                  <a:cubicBezTo>
                    <a:pt x="5330" y="22571"/>
                    <a:pt x="5077" y="21559"/>
                    <a:pt x="4824" y="20546"/>
                  </a:cubicBezTo>
                  <a:cubicBezTo>
                    <a:pt x="4343" y="18623"/>
                    <a:pt x="3837" y="16700"/>
                    <a:pt x="3356" y="14751"/>
                  </a:cubicBezTo>
                  <a:cubicBezTo>
                    <a:pt x="2319" y="10575"/>
                    <a:pt x="1281" y="6425"/>
                    <a:pt x="218" y="2249"/>
                  </a:cubicBezTo>
                  <a:cubicBezTo>
                    <a:pt x="198" y="2198"/>
                    <a:pt x="157" y="2176"/>
                    <a:pt x="117" y="2176"/>
                  </a:cubicBezTo>
                  <a:cubicBezTo>
                    <a:pt x="58" y="2176"/>
                    <a:pt x="1" y="2224"/>
                    <a:pt x="16" y="2300"/>
                  </a:cubicBezTo>
                  <a:cubicBezTo>
                    <a:pt x="1079" y="7007"/>
                    <a:pt x="2167" y="11714"/>
                    <a:pt x="3280" y="16396"/>
                  </a:cubicBezTo>
                  <a:cubicBezTo>
                    <a:pt x="3837" y="18851"/>
                    <a:pt x="4394" y="21306"/>
                    <a:pt x="4951" y="23761"/>
                  </a:cubicBezTo>
                  <a:cubicBezTo>
                    <a:pt x="5204" y="24874"/>
                    <a:pt x="5381" y="26671"/>
                    <a:pt x="6646" y="27126"/>
                  </a:cubicBezTo>
                  <a:cubicBezTo>
                    <a:pt x="6849" y="27200"/>
                    <a:pt x="7064" y="27232"/>
                    <a:pt x="7289" y="27232"/>
                  </a:cubicBezTo>
                  <a:cubicBezTo>
                    <a:pt x="8609" y="27232"/>
                    <a:pt x="10236" y="26113"/>
                    <a:pt x="11252" y="25659"/>
                  </a:cubicBezTo>
                  <a:cubicBezTo>
                    <a:pt x="13404" y="24722"/>
                    <a:pt x="15555" y="23735"/>
                    <a:pt x="17706" y="22774"/>
                  </a:cubicBezTo>
                  <a:cubicBezTo>
                    <a:pt x="22109" y="20800"/>
                    <a:pt x="26462" y="18800"/>
                    <a:pt x="30841" y="16776"/>
                  </a:cubicBezTo>
                  <a:cubicBezTo>
                    <a:pt x="31300" y="16579"/>
                    <a:pt x="31022" y="15967"/>
                    <a:pt x="30612" y="15967"/>
                  </a:cubicBezTo>
                  <a:cubicBezTo>
                    <a:pt x="30547" y="15967"/>
                    <a:pt x="30479" y="15982"/>
                    <a:pt x="30410" y="16016"/>
                  </a:cubicBezTo>
                  <a:cubicBezTo>
                    <a:pt x="26690" y="17737"/>
                    <a:pt x="22970" y="19433"/>
                    <a:pt x="19250" y="21129"/>
                  </a:cubicBezTo>
                  <a:cubicBezTo>
                    <a:pt x="17377" y="21989"/>
                    <a:pt x="15529" y="22824"/>
                    <a:pt x="13657" y="23685"/>
                  </a:cubicBezTo>
                  <a:cubicBezTo>
                    <a:pt x="12720" y="24090"/>
                    <a:pt x="11784" y="24520"/>
                    <a:pt x="10847" y="24950"/>
                  </a:cubicBezTo>
                  <a:cubicBezTo>
                    <a:pt x="10038" y="25330"/>
                    <a:pt x="8975" y="26038"/>
                    <a:pt x="8064" y="26215"/>
                  </a:cubicBezTo>
                  <a:cubicBezTo>
                    <a:pt x="7785" y="26266"/>
                    <a:pt x="7532" y="26291"/>
                    <a:pt x="7330" y="26291"/>
                  </a:cubicBezTo>
                  <a:cubicBezTo>
                    <a:pt x="14137" y="19104"/>
                    <a:pt x="21198" y="12068"/>
                    <a:pt x="27753" y="4679"/>
                  </a:cubicBezTo>
                  <a:cubicBezTo>
                    <a:pt x="28029" y="4364"/>
                    <a:pt x="27753" y="3926"/>
                    <a:pt x="27438" y="3926"/>
                  </a:cubicBezTo>
                  <a:cubicBezTo>
                    <a:pt x="27348" y="3926"/>
                    <a:pt x="27255" y="3962"/>
                    <a:pt x="27171" y="4046"/>
                  </a:cubicBezTo>
                  <a:cubicBezTo>
                    <a:pt x="20388" y="10803"/>
                    <a:pt x="13960" y="17990"/>
                    <a:pt x="7431" y="24975"/>
                  </a:cubicBezTo>
                  <a:cubicBezTo>
                    <a:pt x="8798" y="16447"/>
                    <a:pt x="11176" y="8298"/>
                    <a:pt x="14062" y="148"/>
                  </a:cubicBezTo>
                  <a:cubicBezTo>
                    <a:pt x="14096" y="63"/>
                    <a:pt x="14014" y="0"/>
                    <a:pt x="13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3"/>
          <p:cNvGrpSpPr/>
          <p:nvPr/>
        </p:nvGrpSpPr>
        <p:grpSpPr>
          <a:xfrm>
            <a:off x="3804263" y="172688"/>
            <a:ext cx="1161050" cy="886150"/>
            <a:chOff x="3804263" y="172688"/>
            <a:chExt cx="1161050" cy="886150"/>
          </a:xfrm>
        </p:grpSpPr>
        <p:sp>
          <p:nvSpPr>
            <p:cNvPr id="41" name="Google Shape;41;p3"/>
            <p:cNvSpPr/>
            <p:nvPr/>
          </p:nvSpPr>
          <p:spPr>
            <a:xfrm>
              <a:off x="3804263" y="297413"/>
              <a:ext cx="898975" cy="761425"/>
            </a:xfrm>
            <a:custGeom>
              <a:avLst/>
              <a:gdLst/>
              <a:ahLst/>
              <a:cxnLst/>
              <a:rect l="l" t="t" r="r" b="b"/>
              <a:pathLst>
                <a:path w="35959" h="30457" extrusionOk="0">
                  <a:moveTo>
                    <a:pt x="19359" y="6180"/>
                  </a:moveTo>
                  <a:cubicBezTo>
                    <a:pt x="23654" y="6180"/>
                    <a:pt x="28178" y="8886"/>
                    <a:pt x="28876" y="13374"/>
                  </a:cubicBezTo>
                  <a:cubicBezTo>
                    <a:pt x="29727" y="18967"/>
                    <a:pt x="24895" y="23313"/>
                    <a:pt x="19788" y="24164"/>
                  </a:cubicBezTo>
                  <a:cubicBezTo>
                    <a:pt x="19093" y="24278"/>
                    <a:pt x="18385" y="24333"/>
                    <a:pt x="17675" y="24333"/>
                  </a:cubicBezTo>
                  <a:cubicBezTo>
                    <a:pt x="15338" y="24333"/>
                    <a:pt x="12971" y="23733"/>
                    <a:pt x="10943" y="22614"/>
                  </a:cubicBezTo>
                  <a:cubicBezTo>
                    <a:pt x="9271" y="21702"/>
                    <a:pt x="8025" y="20456"/>
                    <a:pt x="7052" y="18967"/>
                  </a:cubicBezTo>
                  <a:cubicBezTo>
                    <a:pt x="6931" y="18511"/>
                    <a:pt x="6870" y="18055"/>
                    <a:pt x="6870" y="17568"/>
                  </a:cubicBezTo>
                  <a:cubicBezTo>
                    <a:pt x="6748" y="11854"/>
                    <a:pt x="12493" y="7234"/>
                    <a:pt x="17691" y="6322"/>
                  </a:cubicBezTo>
                  <a:cubicBezTo>
                    <a:pt x="18237" y="6227"/>
                    <a:pt x="18796" y="6180"/>
                    <a:pt x="19359" y="6180"/>
                  </a:cubicBezTo>
                  <a:close/>
                  <a:moveTo>
                    <a:pt x="19485" y="0"/>
                  </a:moveTo>
                  <a:cubicBezTo>
                    <a:pt x="11411" y="0"/>
                    <a:pt x="2995" y="6094"/>
                    <a:pt x="1125" y="14042"/>
                  </a:cubicBezTo>
                  <a:cubicBezTo>
                    <a:pt x="0" y="18784"/>
                    <a:pt x="1338" y="24316"/>
                    <a:pt x="5563" y="27143"/>
                  </a:cubicBezTo>
                  <a:cubicBezTo>
                    <a:pt x="7539" y="28480"/>
                    <a:pt x="10183" y="29453"/>
                    <a:pt x="12858" y="29848"/>
                  </a:cubicBezTo>
                  <a:cubicBezTo>
                    <a:pt x="14499" y="30243"/>
                    <a:pt x="16201" y="30456"/>
                    <a:pt x="17873" y="30456"/>
                  </a:cubicBezTo>
                  <a:cubicBezTo>
                    <a:pt x="26414" y="30395"/>
                    <a:pt x="34074" y="24620"/>
                    <a:pt x="35016" y="15897"/>
                  </a:cubicBezTo>
                  <a:cubicBezTo>
                    <a:pt x="35959" y="7416"/>
                    <a:pt x="28542" y="547"/>
                    <a:pt x="20457" y="30"/>
                  </a:cubicBezTo>
                  <a:cubicBezTo>
                    <a:pt x="20134" y="10"/>
                    <a:pt x="19810" y="0"/>
                    <a:pt x="194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3814913" y="172688"/>
              <a:ext cx="778900" cy="694925"/>
            </a:xfrm>
            <a:custGeom>
              <a:avLst/>
              <a:gdLst/>
              <a:ahLst/>
              <a:cxnLst/>
              <a:rect l="l" t="t" r="r" b="b"/>
              <a:pathLst>
                <a:path w="31156" h="27797" extrusionOk="0">
                  <a:moveTo>
                    <a:pt x="15940" y="1901"/>
                  </a:moveTo>
                  <a:cubicBezTo>
                    <a:pt x="17827" y="1901"/>
                    <a:pt x="19825" y="2456"/>
                    <a:pt x="21915" y="3742"/>
                  </a:cubicBezTo>
                  <a:cubicBezTo>
                    <a:pt x="28694" y="7876"/>
                    <a:pt x="29058" y="17968"/>
                    <a:pt x="23070" y="22983"/>
                  </a:cubicBezTo>
                  <a:cubicBezTo>
                    <a:pt x="20754" y="24937"/>
                    <a:pt x="17892" y="25862"/>
                    <a:pt x="15039" y="25862"/>
                  </a:cubicBezTo>
                  <a:cubicBezTo>
                    <a:pt x="10704" y="25862"/>
                    <a:pt x="6389" y="23726"/>
                    <a:pt x="4043" y="19822"/>
                  </a:cubicBezTo>
                  <a:cubicBezTo>
                    <a:pt x="2371" y="17056"/>
                    <a:pt x="1945" y="13925"/>
                    <a:pt x="2796" y="10977"/>
                  </a:cubicBezTo>
                  <a:cubicBezTo>
                    <a:pt x="5228" y="7572"/>
                    <a:pt x="8237" y="4320"/>
                    <a:pt x="11763" y="2800"/>
                  </a:cubicBezTo>
                  <a:cubicBezTo>
                    <a:pt x="12219" y="2648"/>
                    <a:pt x="12675" y="2496"/>
                    <a:pt x="13131" y="2314"/>
                  </a:cubicBezTo>
                  <a:cubicBezTo>
                    <a:pt x="14037" y="2046"/>
                    <a:pt x="14974" y="1901"/>
                    <a:pt x="15940" y="1901"/>
                  </a:cubicBezTo>
                  <a:close/>
                  <a:moveTo>
                    <a:pt x="15470" y="1"/>
                  </a:moveTo>
                  <a:cubicBezTo>
                    <a:pt x="14521" y="1"/>
                    <a:pt x="13572" y="101"/>
                    <a:pt x="12645" y="308"/>
                  </a:cubicBezTo>
                  <a:cubicBezTo>
                    <a:pt x="9483" y="976"/>
                    <a:pt x="7021" y="2800"/>
                    <a:pt x="4985" y="5080"/>
                  </a:cubicBezTo>
                  <a:cubicBezTo>
                    <a:pt x="3860" y="5931"/>
                    <a:pt x="2888" y="7025"/>
                    <a:pt x="2128" y="8454"/>
                  </a:cubicBezTo>
                  <a:cubicBezTo>
                    <a:pt x="0" y="12314"/>
                    <a:pt x="274" y="16965"/>
                    <a:pt x="2462" y="20734"/>
                  </a:cubicBezTo>
                  <a:cubicBezTo>
                    <a:pt x="5100" y="25293"/>
                    <a:pt x="10108" y="27797"/>
                    <a:pt x="15141" y="27797"/>
                  </a:cubicBezTo>
                  <a:cubicBezTo>
                    <a:pt x="18229" y="27797"/>
                    <a:pt x="21326" y="26855"/>
                    <a:pt x="23891" y="24867"/>
                  </a:cubicBezTo>
                  <a:cubicBezTo>
                    <a:pt x="30517" y="19731"/>
                    <a:pt x="31156" y="9031"/>
                    <a:pt x="24773" y="3469"/>
                  </a:cubicBezTo>
                  <a:cubicBezTo>
                    <a:pt x="22234" y="1263"/>
                    <a:pt x="18845" y="1"/>
                    <a:pt x="15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4731238" y="539488"/>
              <a:ext cx="234075" cy="194050"/>
            </a:xfrm>
            <a:custGeom>
              <a:avLst/>
              <a:gdLst/>
              <a:ahLst/>
              <a:cxnLst/>
              <a:rect l="l" t="t" r="r" b="b"/>
              <a:pathLst>
                <a:path w="9363" h="7762" extrusionOk="0">
                  <a:moveTo>
                    <a:pt x="2888" y="1545"/>
                  </a:moveTo>
                  <a:cubicBezTo>
                    <a:pt x="4347" y="1545"/>
                    <a:pt x="6049" y="1606"/>
                    <a:pt x="6900" y="3004"/>
                  </a:cubicBezTo>
                  <a:cubicBezTo>
                    <a:pt x="7812" y="4433"/>
                    <a:pt x="6931" y="5953"/>
                    <a:pt x="5320" y="6135"/>
                  </a:cubicBezTo>
                  <a:cubicBezTo>
                    <a:pt x="5210" y="6146"/>
                    <a:pt x="5099" y="6151"/>
                    <a:pt x="4989" y="6151"/>
                  </a:cubicBezTo>
                  <a:cubicBezTo>
                    <a:pt x="3848" y="6151"/>
                    <a:pt x="2707" y="5588"/>
                    <a:pt x="2098" y="4646"/>
                  </a:cubicBezTo>
                  <a:cubicBezTo>
                    <a:pt x="1277" y="3430"/>
                    <a:pt x="1763" y="2153"/>
                    <a:pt x="2888" y="1545"/>
                  </a:cubicBezTo>
                  <a:close/>
                  <a:moveTo>
                    <a:pt x="3976" y="0"/>
                  </a:moveTo>
                  <a:cubicBezTo>
                    <a:pt x="3528" y="0"/>
                    <a:pt x="3079" y="49"/>
                    <a:pt x="2645" y="147"/>
                  </a:cubicBezTo>
                  <a:cubicBezTo>
                    <a:pt x="2341" y="208"/>
                    <a:pt x="2159" y="421"/>
                    <a:pt x="2128" y="664"/>
                  </a:cubicBezTo>
                  <a:cubicBezTo>
                    <a:pt x="852" y="1150"/>
                    <a:pt x="0" y="2731"/>
                    <a:pt x="244" y="4099"/>
                  </a:cubicBezTo>
                  <a:cubicBezTo>
                    <a:pt x="617" y="6310"/>
                    <a:pt x="2889" y="7761"/>
                    <a:pt x="5036" y="7761"/>
                  </a:cubicBezTo>
                  <a:cubicBezTo>
                    <a:pt x="5161" y="7761"/>
                    <a:pt x="5287" y="7756"/>
                    <a:pt x="5411" y="7746"/>
                  </a:cubicBezTo>
                  <a:cubicBezTo>
                    <a:pt x="7630" y="7564"/>
                    <a:pt x="9362" y="5740"/>
                    <a:pt x="8846" y="3460"/>
                  </a:cubicBezTo>
                  <a:cubicBezTo>
                    <a:pt x="8341" y="1165"/>
                    <a:pt x="6162" y="0"/>
                    <a:pt x="3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3"/>
          <p:cNvGrpSpPr/>
          <p:nvPr/>
        </p:nvGrpSpPr>
        <p:grpSpPr>
          <a:xfrm>
            <a:off x="997650" y="444975"/>
            <a:ext cx="882900" cy="752850"/>
            <a:chOff x="5897925" y="231425"/>
            <a:chExt cx="882900" cy="752850"/>
          </a:xfrm>
        </p:grpSpPr>
        <p:sp>
          <p:nvSpPr>
            <p:cNvPr id="45" name="Google Shape;45;p3"/>
            <p:cNvSpPr/>
            <p:nvPr/>
          </p:nvSpPr>
          <p:spPr>
            <a:xfrm>
              <a:off x="5897925" y="397450"/>
              <a:ext cx="242250" cy="120650"/>
            </a:xfrm>
            <a:custGeom>
              <a:avLst/>
              <a:gdLst/>
              <a:ahLst/>
              <a:cxnLst/>
              <a:rect l="l" t="t" r="r" b="b"/>
              <a:pathLst>
                <a:path w="9690" h="4826" extrusionOk="0">
                  <a:moveTo>
                    <a:pt x="4759" y="1"/>
                  </a:moveTo>
                  <a:cubicBezTo>
                    <a:pt x="2516" y="1"/>
                    <a:pt x="332" y="1303"/>
                    <a:pt x="56" y="3949"/>
                  </a:cubicBezTo>
                  <a:cubicBezTo>
                    <a:pt x="0" y="4474"/>
                    <a:pt x="429" y="4825"/>
                    <a:pt x="859" y="4825"/>
                  </a:cubicBezTo>
                  <a:cubicBezTo>
                    <a:pt x="1127" y="4825"/>
                    <a:pt x="1394" y="4690"/>
                    <a:pt x="1546" y="4375"/>
                  </a:cubicBezTo>
                  <a:cubicBezTo>
                    <a:pt x="2214" y="2916"/>
                    <a:pt x="2944" y="1609"/>
                    <a:pt x="4707" y="1366"/>
                  </a:cubicBezTo>
                  <a:cubicBezTo>
                    <a:pt x="4880" y="1340"/>
                    <a:pt x="5051" y="1328"/>
                    <a:pt x="5219" y="1328"/>
                  </a:cubicBezTo>
                  <a:cubicBezTo>
                    <a:pt x="6669" y="1328"/>
                    <a:pt x="7899" y="2234"/>
                    <a:pt x="8689" y="3433"/>
                  </a:cubicBezTo>
                  <a:cubicBezTo>
                    <a:pt x="8779" y="3569"/>
                    <a:pt x="8911" y="3626"/>
                    <a:pt x="9045" y="3626"/>
                  </a:cubicBezTo>
                  <a:cubicBezTo>
                    <a:pt x="9360" y="3626"/>
                    <a:pt x="9689" y="3309"/>
                    <a:pt x="9540" y="2946"/>
                  </a:cubicBezTo>
                  <a:cubicBezTo>
                    <a:pt x="8718" y="992"/>
                    <a:pt x="6716" y="1"/>
                    <a:pt x="4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078300" y="231425"/>
              <a:ext cx="238975" cy="114375"/>
            </a:xfrm>
            <a:custGeom>
              <a:avLst/>
              <a:gdLst/>
              <a:ahLst/>
              <a:cxnLst/>
              <a:rect l="l" t="t" r="r" b="b"/>
              <a:pathLst>
                <a:path w="9559" h="4575" extrusionOk="0">
                  <a:moveTo>
                    <a:pt x="830" y="1"/>
                  </a:moveTo>
                  <a:cubicBezTo>
                    <a:pt x="412" y="1"/>
                    <a:pt x="0" y="391"/>
                    <a:pt x="136" y="955"/>
                  </a:cubicBezTo>
                  <a:cubicBezTo>
                    <a:pt x="714" y="3052"/>
                    <a:pt x="2872" y="4542"/>
                    <a:pt x="5000" y="4572"/>
                  </a:cubicBezTo>
                  <a:cubicBezTo>
                    <a:pt x="5047" y="4574"/>
                    <a:pt x="5095" y="4574"/>
                    <a:pt x="5143" y="4574"/>
                  </a:cubicBezTo>
                  <a:cubicBezTo>
                    <a:pt x="6931" y="4574"/>
                    <a:pt x="9441" y="3485"/>
                    <a:pt x="9559" y="1502"/>
                  </a:cubicBezTo>
                  <a:cubicBezTo>
                    <a:pt x="9559" y="1156"/>
                    <a:pt x="9243" y="883"/>
                    <a:pt x="8964" y="883"/>
                  </a:cubicBezTo>
                  <a:cubicBezTo>
                    <a:pt x="8802" y="883"/>
                    <a:pt x="8653" y="975"/>
                    <a:pt x="8586" y="1198"/>
                  </a:cubicBezTo>
                  <a:cubicBezTo>
                    <a:pt x="8161" y="2528"/>
                    <a:pt x="6594" y="3183"/>
                    <a:pt x="5231" y="3183"/>
                  </a:cubicBezTo>
                  <a:cubicBezTo>
                    <a:pt x="5037" y="3183"/>
                    <a:pt x="4847" y="3170"/>
                    <a:pt x="4665" y="3143"/>
                  </a:cubicBezTo>
                  <a:cubicBezTo>
                    <a:pt x="3085" y="2931"/>
                    <a:pt x="2142" y="1776"/>
                    <a:pt x="1443" y="408"/>
                  </a:cubicBezTo>
                  <a:cubicBezTo>
                    <a:pt x="1301" y="124"/>
                    <a:pt x="1065"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5957250" y="865575"/>
              <a:ext cx="211600" cy="118700"/>
            </a:xfrm>
            <a:custGeom>
              <a:avLst/>
              <a:gdLst/>
              <a:ahLst/>
              <a:cxnLst/>
              <a:rect l="l" t="t" r="r" b="b"/>
              <a:pathLst>
                <a:path w="8464" h="4748" extrusionOk="0">
                  <a:moveTo>
                    <a:pt x="7922" y="0"/>
                  </a:moveTo>
                  <a:cubicBezTo>
                    <a:pt x="7761" y="0"/>
                    <a:pt x="7599" y="78"/>
                    <a:pt x="7532" y="240"/>
                  </a:cubicBezTo>
                  <a:cubicBezTo>
                    <a:pt x="6954" y="1516"/>
                    <a:pt x="6346" y="2702"/>
                    <a:pt x="4918" y="3127"/>
                  </a:cubicBezTo>
                  <a:cubicBezTo>
                    <a:pt x="4583" y="3234"/>
                    <a:pt x="4267" y="3281"/>
                    <a:pt x="3963" y="3281"/>
                  </a:cubicBezTo>
                  <a:cubicBezTo>
                    <a:pt x="2971" y="3281"/>
                    <a:pt x="2117" y="2781"/>
                    <a:pt x="1209" y="2246"/>
                  </a:cubicBezTo>
                  <a:cubicBezTo>
                    <a:pt x="1112" y="2188"/>
                    <a:pt x="1014" y="2162"/>
                    <a:pt x="918" y="2162"/>
                  </a:cubicBezTo>
                  <a:cubicBezTo>
                    <a:pt x="416" y="2162"/>
                    <a:pt x="1" y="2875"/>
                    <a:pt x="358" y="3310"/>
                  </a:cubicBezTo>
                  <a:cubicBezTo>
                    <a:pt x="1171" y="4305"/>
                    <a:pt x="2353" y="4747"/>
                    <a:pt x="3560" y="4747"/>
                  </a:cubicBezTo>
                  <a:cubicBezTo>
                    <a:pt x="5964" y="4747"/>
                    <a:pt x="8464" y="2992"/>
                    <a:pt x="8322" y="361"/>
                  </a:cubicBezTo>
                  <a:cubicBezTo>
                    <a:pt x="8322" y="124"/>
                    <a:pt x="8124" y="0"/>
                    <a:pt x="7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171150" y="466475"/>
              <a:ext cx="249150" cy="211525"/>
            </a:xfrm>
            <a:custGeom>
              <a:avLst/>
              <a:gdLst/>
              <a:ahLst/>
              <a:cxnLst/>
              <a:rect l="l" t="t" r="r" b="b"/>
              <a:pathLst>
                <a:path w="9966" h="8461" extrusionOk="0">
                  <a:moveTo>
                    <a:pt x="5222" y="1"/>
                  </a:moveTo>
                  <a:cubicBezTo>
                    <a:pt x="5086" y="1"/>
                    <a:pt x="4949" y="11"/>
                    <a:pt x="4812" y="33"/>
                  </a:cubicBezTo>
                  <a:cubicBezTo>
                    <a:pt x="4173" y="155"/>
                    <a:pt x="4143" y="1036"/>
                    <a:pt x="4781" y="1158"/>
                  </a:cubicBezTo>
                  <a:cubicBezTo>
                    <a:pt x="6301" y="1492"/>
                    <a:pt x="8581" y="4380"/>
                    <a:pt x="7030" y="5808"/>
                  </a:cubicBezTo>
                  <a:cubicBezTo>
                    <a:pt x="6356" y="6422"/>
                    <a:pt x="5403" y="6641"/>
                    <a:pt x="4425" y="6641"/>
                  </a:cubicBezTo>
                  <a:cubicBezTo>
                    <a:pt x="3464" y="6641"/>
                    <a:pt x="2479" y="6429"/>
                    <a:pt x="1711" y="6173"/>
                  </a:cubicBezTo>
                  <a:cubicBezTo>
                    <a:pt x="1601" y="6135"/>
                    <a:pt x="1494" y="6118"/>
                    <a:pt x="1392" y="6118"/>
                  </a:cubicBezTo>
                  <a:cubicBezTo>
                    <a:pt x="510" y="6118"/>
                    <a:pt x="1" y="7406"/>
                    <a:pt x="982" y="7815"/>
                  </a:cubicBezTo>
                  <a:cubicBezTo>
                    <a:pt x="1877" y="8211"/>
                    <a:pt x="3094" y="8460"/>
                    <a:pt x="4323" y="8460"/>
                  </a:cubicBezTo>
                  <a:cubicBezTo>
                    <a:pt x="6389" y="8460"/>
                    <a:pt x="8491" y="7756"/>
                    <a:pt x="9158" y="5869"/>
                  </a:cubicBezTo>
                  <a:cubicBezTo>
                    <a:pt x="9965" y="3591"/>
                    <a:pt x="7737" y="1"/>
                    <a:pt x="5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6496425" y="407725"/>
              <a:ext cx="284400" cy="231000"/>
            </a:xfrm>
            <a:custGeom>
              <a:avLst/>
              <a:gdLst/>
              <a:ahLst/>
              <a:cxnLst/>
              <a:rect l="l" t="t" r="r" b="b"/>
              <a:pathLst>
                <a:path w="11376" h="9240" extrusionOk="0">
                  <a:moveTo>
                    <a:pt x="4821" y="0"/>
                  </a:moveTo>
                  <a:cubicBezTo>
                    <a:pt x="3244" y="0"/>
                    <a:pt x="1668" y="540"/>
                    <a:pt x="555" y="1623"/>
                  </a:cubicBezTo>
                  <a:cubicBezTo>
                    <a:pt x="0" y="2178"/>
                    <a:pt x="615" y="3122"/>
                    <a:pt x="1324" y="3122"/>
                  </a:cubicBezTo>
                  <a:cubicBezTo>
                    <a:pt x="1431" y="3122"/>
                    <a:pt x="1541" y="3100"/>
                    <a:pt x="1649" y="3052"/>
                  </a:cubicBezTo>
                  <a:cubicBezTo>
                    <a:pt x="2780" y="2541"/>
                    <a:pt x="4021" y="2019"/>
                    <a:pt x="5234" y="2019"/>
                  </a:cubicBezTo>
                  <a:cubicBezTo>
                    <a:pt x="6041" y="2019"/>
                    <a:pt x="6835" y="2250"/>
                    <a:pt x="7576" y="2870"/>
                  </a:cubicBezTo>
                  <a:cubicBezTo>
                    <a:pt x="9278" y="4268"/>
                    <a:pt x="9126" y="6548"/>
                    <a:pt x="8032" y="8250"/>
                  </a:cubicBezTo>
                  <a:cubicBezTo>
                    <a:pt x="7803" y="8606"/>
                    <a:pt x="8043" y="9240"/>
                    <a:pt x="8466" y="9240"/>
                  </a:cubicBezTo>
                  <a:cubicBezTo>
                    <a:pt x="8548" y="9240"/>
                    <a:pt x="8637" y="9216"/>
                    <a:pt x="8731" y="9162"/>
                  </a:cubicBezTo>
                  <a:cubicBezTo>
                    <a:pt x="11375" y="7703"/>
                    <a:pt x="11132" y="3751"/>
                    <a:pt x="9248" y="1775"/>
                  </a:cubicBezTo>
                  <a:cubicBezTo>
                    <a:pt x="8128" y="593"/>
                    <a:pt x="6474" y="0"/>
                    <a:pt x="4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0;p3"/>
          <p:cNvSpPr txBox="1">
            <a:spLocks noGrp="1"/>
          </p:cNvSpPr>
          <p:nvPr>
            <p:ph type="title"/>
          </p:nvPr>
        </p:nvSpPr>
        <p:spPr>
          <a:xfrm flipH="1">
            <a:off x="4501966" y="2307590"/>
            <a:ext cx="39288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1" name="Google Shape;51;p3"/>
          <p:cNvSpPr txBox="1">
            <a:spLocks noGrp="1"/>
          </p:cNvSpPr>
          <p:nvPr>
            <p:ph type="subTitle" idx="1"/>
          </p:nvPr>
        </p:nvSpPr>
        <p:spPr>
          <a:xfrm flipH="1">
            <a:off x="5266675" y="3219700"/>
            <a:ext cx="3164100" cy="726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 name="Google Shape;52;p3"/>
          <p:cNvSpPr txBox="1">
            <a:spLocks noGrp="1"/>
          </p:cNvSpPr>
          <p:nvPr>
            <p:ph type="title" idx="2" hasCustomPrompt="1"/>
          </p:nvPr>
        </p:nvSpPr>
        <p:spPr>
          <a:xfrm flipH="1">
            <a:off x="5746366" y="1197813"/>
            <a:ext cx="2684400" cy="1052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8900"/>
              <a:buNone/>
              <a:defRPr sz="8900">
                <a:solidFill>
                  <a:schemeClr val="accent2"/>
                </a:solidFill>
              </a:defRPr>
            </a:lvl1pPr>
            <a:lvl2pPr lvl="1" algn="ctr" rtl="0">
              <a:spcBef>
                <a:spcPts val="0"/>
              </a:spcBef>
              <a:spcAft>
                <a:spcPts val="0"/>
              </a:spcAft>
              <a:buSzPts val="8900"/>
              <a:buNone/>
              <a:defRPr sz="8900"/>
            </a:lvl2pPr>
            <a:lvl3pPr lvl="2" algn="ctr" rtl="0">
              <a:spcBef>
                <a:spcPts val="0"/>
              </a:spcBef>
              <a:spcAft>
                <a:spcPts val="0"/>
              </a:spcAft>
              <a:buSzPts val="8900"/>
              <a:buNone/>
              <a:defRPr sz="8900"/>
            </a:lvl3pPr>
            <a:lvl4pPr lvl="3" algn="ctr" rtl="0">
              <a:spcBef>
                <a:spcPts val="0"/>
              </a:spcBef>
              <a:spcAft>
                <a:spcPts val="0"/>
              </a:spcAft>
              <a:buSzPts val="8900"/>
              <a:buNone/>
              <a:defRPr sz="8900"/>
            </a:lvl4pPr>
            <a:lvl5pPr lvl="4" algn="ctr" rtl="0">
              <a:spcBef>
                <a:spcPts val="0"/>
              </a:spcBef>
              <a:spcAft>
                <a:spcPts val="0"/>
              </a:spcAft>
              <a:buSzPts val="8900"/>
              <a:buNone/>
              <a:defRPr sz="8900"/>
            </a:lvl5pPr>
            <a:lvl6pPr lvl="5" algn="ctr" rtl="0">
              <a:spcBef>
                <a:spcPts val="0"/>
              </a:spcBef>
              <a:spcAft>
                <a:spcPts val="0"/>
              </a:spcAft>
              <a:buSzPts val="8900"/>
              <a:buNone/>
              <a:defRPr sz="8900"/>
            </a:lvl6pPr>
            <a:lvl7pPr lvl="6" algn="ctr" rtl="0">
              <a:spcBef>
                <a:spcPts val="0"/>
              </a:spcBef>
              <a:spcAft>
                <a:spcPts val="0"/>
              </a:spcAft>
              <a:buSzPts val="8900"/>
              <a:buNone/>
              <a:defRPr sz="8900"/>
            </a:lvl7pPr>
            <a:lvl8pPr lvl="7" algn="ctr" rtl="0">
              <a:spcBef>
                <a:spcPts val="0"/>
              </a:spcBef>
              <a:spcAft>
                <a:spcPts val="0"/>
              </a:spcAft>
              <a:buSzPts val="8900"/>
              <a:buNone/>
              <a:defRPr sz="8900"/>
            </a:lvl8pPr>
            <a:lvl9pPr lvl="8" algn="ctr" rtl="0">
              <a:spcBef>
                <a:spcPts val="0"/>
              </a:spcBef>
              <a:spcAft>
                <a:spcPts val="0"/>
              </a:spcAft>
              <a:buSzPts val="8900"/>
              <a:buNone/>
              <a:defRPr sz="89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3"/>
        <p:cNvGrpSpPr/>
        <p:nvPr/>
      </p:nvGrpSpPr>
      <p:grpSpPr>
        <a:xfrm>
          <a:off x="0" y="0"/>
          <a:ext cx="0" cy="0"/>
          <a:chOff x="0" y="0"/>
          <a:chExt cx="0" cy="0"/>
        </a:xfrm>
      </p:grpSpPr>
      <p:sp>
        <p:nvSpPr>
          <p:cNvPr id="144" name="Google Shape;144;p9"/>
          <p:cNvSpPr/>
          <p:nvPr/>
        </p:nvSpPr>
        <p:spPr>
          <a:xfrm rot="10800000" flipH="1">
            <a:off x="5506850" y="2571746"/>
            <a:ext cx="4286453" cy="3210379"/>
          </a:xfrm>
          <a:custGeom>
            <a:avLst/>
            <a:gdLst/>
            <a:ahLst/>
            <a:cxnLst/>
            <a:rect l="l" t="t" r="r" b="b"/>
            <a:pathLst>
              <a:path w="79265" h="59369" extrusionOk="0">
                <a:moveTo>
                  <a:pt x="63624" y="1"/>
                </a:moveTo>
                <a:cubicBezTo>
                  <a:pt x="63615" y="1"/>
                  <a:pt x="63607" y="2"/>
                  <a:pt x="63599" y="4"/>
                </a:cubicBezTo>
                <a:cubicBezTo>
                  <a:pt x="43075" y="6154"/>
                  <a:pt x="21690" y="9292"/>
                  <a:pt x="1" y="9368"/>
                </a:cubicBezTo>
                <a:cubicBezTo>
                  <a:pt x="1798" y="20504"/>
                  <a:pt x="10681" y="30222"/>
                  <a:pt x="19766" y="31057"/>
                </a:cubicBezTo>
                <a:cubicBezTo>
                  <a:pt x="20296" y="31105"/>
                  <a:pt x="20825" y="31126"/>
                  <a:pt x="21352" y="31126"/>
                </a:cubicBezTo>
                <a:cubicBezTo>
                  <a:pt x="25709" y="31126"/>
                  <a:pt x="30006" y="29675"/>
                  <a:pt x="34286" y="29675"/>
                </a:cubicBezTo>
                <a:cubicBezTo>
                  <a:pt x="36079" y="29675"/>
                  <a:pt x="37868" y="29929"/>
                  <a:pt x="39658" y="30652"/>
                </a:cubicBezTo>
                <a:cubicBezTo>
                  <a:pt x="44391" y="32550"/>
                  <a:pt x="48161" y="37384"/>
                  <a:pt x="51401" y="42243"/>
                </a:cubicBezTo>
                <a:cubicBezTo>
                  <a:pt x="54640" y="47077"/>
                  <a:pt x="57702" y="52316"/>
                  <a:pt x="61954" y="55757"/>
                </a:cubicBezTo>
                <a:cubicBezTo>
                  <a:pt x="64676" y="57974"/>
                  <a:pt x="69085" y="59368"/>
                  <a:pt x="72681" y="59368"/>
                </a:cubicBezTo>
                <a:cubicBezTo>
                  <a:pt x="73766" y="59368"/>
                  <a:pt x="74777" y="59241"/>
                  <a:pt x="75646" y="58971"/>
                </a:cubicBezTo>
                <a:cubicBezTo>
                  <a:pt x="79265" y="57833"/>
                  <a:pt x="76734" y="47305"/>
                  <a:pt x="76101" y="42800"/>
                </a:cubicBezTo>
                <a:cubicBezTo>
                  <a:pt x="75038" y="35208"/>
                  <a:pt x="73393" y="27641"/>
                  <a:pt x="71192" y="20276"/>
                </a:cubicBezTo>
                <a:cubicBezTo>
                  <a:pt x="70664" y="18494"/>
                  <a:pt x="64683" y="1"/>
                  <a:pt x="636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9"/>
          <p:cNvGrpSpPr/>
          <p:nvPr/>
        </p:nvGrpSpPr>
        <p:grpSpPr>
          <a:xfrm>
            <a:off x="7946275" y="1087075"/>
            <a:ext cx="484500" cy="449300"/>
            <a:chOff x="1717575" y="4268700"/>
            <a:chExt cx="484500" cy="449300"/>
          </a:xfrm>
        </p:grpSpPr>
        <p:sp>
          <p:nvSpPr>
            <p:cNvPr id="146" name="Google Shape;146;p9"/>
            <p:cNvSpPr/>
            <p:nvPr/>
          </p:nvSpPr>
          <p:spPr>
            <a:xfrm>
              <a:off x="1857225" y="4549425"/>
              <a:ext cx="189850" cy="168575"/>
            </a:xfrm>
            <a:custGeom>
              <a:avLst/>
              <a:gdLst/>
              <a:ahLst/>
              <a:cxnLst/>
              <a:rect l="l" t="t" r="r" b="b"/>
              <a:pathLst>
                <a:path w="7594" h="6743"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a:off x="2011525" y="4367950"/>
              <a:ext cx="190550" cy="168450"/>
            </a:xfrm>
            <a:custGeom>
              <a:avLst/>
              <a:gdLst/>
              <a:ahLst/>
              <a:cxnLst/>
              <a:rect l="l" t="t" r="r" b="b"/>
              <a:pathLst>
                <a:path w="7622" h="6738"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1717575" y="4268700"/>
              <a:ext cx="189675" cy="168275"/>
            </a:xfrm>
            <a:custGeom>
              <a:avLst/>
              <a:gdLst/>
              <a:ahLst/>
              <a:cxnLst/>
              <a:rect l="l" t="t" r="r" b="b"/>
              <a:pathLst>
                <a:path w="7587" h="673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9"/>
          <p:cNvGrpSpPr/>
          <p:nvPr/>
        </p:nvGrpSpPr>
        <p:grpSpPr>
          <a:xfrm>
            <a:off x="500938" y="729000"/>
            <a:ext cx="424575" cy="380200"/>
            <a:chOff x="3158625" y="1679100"/>
            <a:chExt cx="424575" cy="380200"/>
          </a:xfrm>
        </p:grpSpPr>
        <p:sp>
          <p:nvSpPr>
            <p:cNvPr id="150" name="Google Shape;150;p9"/>
            <p:cNvSpPr/>
            <p:nvPr/>
          </p:nvSpPr>
          <p:spPr>
            <a:xfrm>
              <a:off x="3184575" y="1824750"/>
              <a:ext cx="392925" cy="89250"/>
            </a:xfrm>
            <a:custGeom>
              <a:avLst/>
              <a:gdLst/>
              <a:ahLst/>
              <a:cxnLst/>
              <a:rect l="l" t="t" r="r" b="b"/>
              <a:pathLst>
                <a:path w="15717" h="3570" extrusionOk="0">
                  <a:moveTo>
                    <a:pt x="9873" y="0"/>
                  </a:moveTo>
                  <a:cubicBezTo>
                    <a:pt x="8769" y="0"/>
                    <a:pt x="7665" y="49"/>
                    <a:pt x="6555" y="109"/>
                  </a:cubicBezTo>
                  <a:cubicBezTo>
                    <a:pt x="4859" y="210"/>
                    <a:pt x="3113" y="83"/>
                    <a:pt x="1493" y="539"/>
                  </a:cubicBezTo>
                  <a:cubicBezTo>
                    <a:pt x="987" y="691"/>
                    <a:pt x="456" y="944"/>
                    <a:pt x="253" y="1425"/>
                  </a:cubicBezTo>
                  <a:cubicBezTo>
                    <a:pt x="0" y="2007"/>
                    <a:pt x="380" y="2715"/>
                    <a:pt x="911" y="3019"/>
                  </a:cubicBezTo>
                  <a:cubicBezTo>
                    <a:pt x="1468" y="3348"/>
                    <a:pt x="2151" y="3399"/>
                    <a:pt x="2784" y="3424"/>
                  </a:cubicBezTo>
                  <a:cubicBezTo>
                    <a:pt x="4474" y="3508"/>
                    <a:pt x="6170" y="3570"/>
                    <a:pt x="7865" y="3570"/>
                  </a:cubicBezTo>
                  <a:cubicBezTo>
                    <a:pt x="9725" y="3570"/>
                    <a:pt x="11585" y="3496"/>
                    <a:pt x="13439" y="3297"/>
                  </a:cubicBezTo>
                  <a:cubicBezTo>
                    <a:pt x="13945" y="3247"/>
                    <a:pt x="14451" y="3171"/>
                    <a:pt x="14907" y="2918"/>
                  </a:cubicBezTo>
                  <a:cubicBezTo>
                    <a:pt x="15362" y="2690"/>
                    <a:pt x="15716" y="2209"/>
                    <a:pt x="15691" y="1703"/>
                  </a:cubicBezTo>
                  <a:cubicBezTo>
                    <a:pt x="15666" y="767"/>
                    <a:pt x="14502" y="362"/>
                    <a:pt x="13591" y="235"/>
                  </a:cubicBezTo>
                  <a:cubicBezTo>
                    <a:pt x="12347" y="61"/>
                    <a:pt x="11110" y="0"/>
                    <a:pt x="9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3158625" y="1969800"/>
              <a:ext cx="424575" cy="89500"/>
            </a:xfrm>
            <a:custGeom>
              <a:avLst/>
              <a:gdLst/>
              <a:ahLst/>
              <a:cxnLst/>
              <a:rect l="l" t="t" r="r" b="b"/>
              <a:pathLst>
                <a:path w="16983" h="3580" extrusionOk="0">
                  <a:moveTo>
                    <a:pt x="5335" y="0"/>
                  </a:moveTo>
                  <a:cubicBezTo>
                    <a:pt x="4090" y="0"/>
                    <a:pt x="2858" y="104"/>
                    <a:pt x="1646" y="482"/>
                  </a:cubicBezTo>
                  <a:cubicBezTo>
                    <a:pt x="937" y="709"/>
                    <a:pt x="153" y="1114"/>
                    <a:pt x="77" y="1848"/>
                  </a:cubicBezTo>
                  <a:cubicBezTo>
                    <a:pt x="1" y="2430"/>
                    <a:pt x="431" y="2962"/>
                    <a:pt x="962" y="3215"/>
                  </a:cubicBezTo>
                  <a:cubicBezTo>
                    <a:pt x="1494" y="3443"/>
                    <a:pt x="2101" y="3468"/>
                    <a:pt x="2683" y="3468"/>
                  </a:cubicBezTo>
                  <a:cubicBezTo>
                    <a:pt x="4860" y="3493"/>
                    <a:pt x="7036" y="3544"/>
                    <a:pt x="9213" y="3569"/>
                  </a:cubicBezTo>
                  <a:cubicBezTo>
                    <a:pt x="9631" y="3574"/>
                    <a:pt x="10051" y="3580"/>
                    <a:pt x="10470" y="3580"/>
                  </a:cubicBezTo>
                  <a:cubicBezTo>
                    <a:pt x="12105" y="3580"/>
                    <a:pt x="13736" y="3501"/>
                    <a:pt x="15287" y="3038"/>
                  </a:cubicBezTo>
                  <a:cubicBezTo>
                    <a:pt x="16071" y="2810"/>
                    <a:pt x="16957" y="2304"/>
                    <a:pt x="16957" y="1494"/>
                  </a:cubicBezTo>
                  <a:cubicBezTo>
                    <a:pt x="16982" y="937"/>
                    <a:pt x="16527" y="456"/>
                    <a:pt x="15995" y="254"/>
                  </a:cubicBezTo>
                  <a:cubicBezTo>
                    <a:pt x="15489" y="51"/>
                    <a:pt x="14907" y="51"/>
                    <a:pt x="14350" y="51"/>
                  </a:cubicBezTo>
                  <a:cubicBezTo>
                    <a:pt x="12889" y="84"/>
                    <a:pt x="11428" y="149"/>
                    <a:pt x="9973" y="149"/>
                  </a:cubicBezTo>
                  <a:cubicBezTo>
                    <a:pt x="9186" y="149"/>
                    <a:pt x="8401" y="130"/>
                    <a:pt x="7618" y="77"/>
                  </a:cubicBezTo>
                  <a:cubicBezTo>
                    <a:pt x="6853" y="38"/>
                    <a:pt x="6091" y="0"/>
                    <a:pt x="53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a:off x="3158625" y="1679100"/>
              <a:ext cx="424575" cy="89800"/>
            </a:xfrm>
            <a:custGeom>
              <a:avLst/>
              <a:gdLst/>
              <a:ahLst/>
              <a:cxnLst/>
              <a:rect l="l" t="t" r="r" b="b"/>
              <a:pathLst>
                <a:path w="16983" h="3592" extrusionOk="0">
                  <a:moveTo>
                    <a:pt x="5357" y="1"/>
                  </a:moveTo>
                  <a:cubicBezTo>
                    <a:pt x="4104" y="1"/>
                    <a:pt x="2865" y="113"/>
                    <a:pt x="1646" y="493"/>
                  </a:cubicBezTo>
                  <a:cubicBezTo>
                    <a:pt x="937" y="696"/>
                    <a:pt x="153" y="1126"/>
                    <a:pt x="77" y="1860"/>
                  </a:cubicBezTo>
                  <a:cubicBezTo>
                    <a:pt x="1" y="2442"/>
                    <a:pt x="431" y="2974"/>
                    <a:pt x="962" y="3227"/>
                  </a:cubicBezTo>
                  <a:cubicBezTo>
                    <a:pt x="1494" y="3454"/>
                    <a:pt x="2101" y="3480"/>
                    <a:pt x="2683" y="3480"/>
                  </a:cubicBezTo>
                  <a:cubicBezTo>
                    <a:pt x="4860" y="3505"/>
                    <a:pt x="7036" y="3530"/>
                    <a:pt x="9213" y="3581"/>
                  </a:cubicBezTo>
                  <a:cubicBezTo>
                    <a:pt x="9631" y="3586"/>
                    <a:pt x="10051" y="3591"/>
                    <a:pt x="10470" y="3591"/>
                  </a:cubicBezTo>
                  <a:cubicBezTo>
                    <a:pt x="12105" y="3591"/>
                    <a:pt x="13736" y="3513"/>
                    <a:pt x="15287" y="3049"/>
                  </a:cubicBezTo>
                  <a:cubicBezTo>
                    <a:pt x="16071" y="2822"/>
                    <a:pt x="16957" y="2316"/>
                    <a:pt x="16957" y="1506"/>
                  </a:cubicBezTo>
                  <a:cubicBezTo>
                    <a:pt x="16982" y="949"/>
                    <a:pt x="16527" y="468"/>
                    <a:pt x="15995" y="240"/>
                  </a:cubicBezTo>
                  <a:cubicBezTo>
                    <a:pt x="15590" y="78"/>
                    <a:pt x="15137" y="62"/>
                    <a:pt x="14686" y="62"/>
                  </a:cubicBezTo>
                  <a:cubicBezTo>
                    <a:pt x="14574" y="62"/>
                    <a:pt x="14462" y="63"/>
                    <a:pt x="14350" y="63"/>
                  </a:cubicBezTo>
                  <a:cubicBezTo>
                    <a:pt x="12897" y="96"/>
                    <a:pt x="11443" y="150"/>
                    <a:pt x="9996" y="150"/>
                  </a:cubicBezTo>
                  <a:cubicBezTo>
                    <a:pt x="9201" y="150"/>
                    <a:pt x="8408" y="133"/>
                    <a:pt x="7618" y="88"/>
                  </a:cubicBezTo>
                  <a:cubicBezTo>
                    <a:pt x="6860" y="41"/>
                    <a:pt x="6106" y="1"/>
                    <a:pt x="53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9"/>
          <p:cNvGrpSpPr/>
          <p:nvPr/>
        </p:nvGrpSpPr>
        <p:grpSpPr>
          <a:xfrm>
            <a:off x="500950" y="3900113"/>
            <a:ext cx="722700" cy="553650"/>
            <a:chOff x="7883375" y="3787050"/>
            <a:chExt cx="722700" cy="553650"/>
          </a:xfrm>
        </p:grpSpPr>
        <p:sp>
          <p:nvSpPr>
            <p:cNvPr id="154" name="Google Shape;154;p9"/>
            <p:cNvSpPr/>
            <p:nvPr/>
          </p:nvSpPr>
          <p:spPr>
            <a:xfrm>
              <a:off x="8065000" y="4023150"/>
              <a:ext cx="338925" cy="317550"/>
            </a:xfrm>
            <a:custGeom>
              <a:avLst/>
              <a:gdLst/>
              <a:ahLst/>
              <a:cxnLst/>
              <a:rect l="l" t="t" r="r" b="b"/>
              <a:pathLst>
                <a:path w="13557" h="12702" extrusionOk="0">
                  <a:moveTo>
                    <a:pt x="6720" y="1"/>
                  </a:moveTo>
                  <a:cubicBezTo>
                    <a:pt x="5013" y="1"/>
                    <a:pt x="3283" y="745"/>
                    <a:pt x="2067" y="2198"/>
                  </a:cubicBezTo>
                  <a:cubicBezTo>
                    <a:pt x="396" y="4235"/>
                    <a:pt x="0" y="7274"/>
                    <a:pt x="1277" y="9584"/>
                  </a:cubicBezTo>
                  <a:cubicBezTo>
                    <a:pt x="2292" y="11466"/>
                    <a:pt x="4416" y="12702"/>
                    <a:pt x="6532" y="12702"/>
                  </a:cubicBezTo>
                  <a:cubicBezTo>
                    <a:pt x="7014" y="12702"/>
                    <a:pt x="7496" y="12638"/>
                    <a:pt x="7964" y="12502"/>
                  </a:cubicBezTo>
                  <a:cubicBezTo>
                    <a:pt x="11885" y="11408"/>
                    <a:pt x="13557" y="5785"/>
                    <a:pt x="11399" y="2502"/>
                  </a:cubicBezTo>
                  <a:cubicBezTo>
                    <a:pt x="10278" y="821"/>
                    <a:pt x="8511" y="1"/>
                    <a:pt x="67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7883375" y="3787050"/>
              <a:ext cx="722700" cy="550200"/>
            </a:xfrm>
            <a:custGeom>
              <a:avLst/>
              <a:gdLst/>
              <a:ahLst/>
              <a:cxnLst/>
              <a:rect l="l" t="t" r="r" b="b"/>
              <a:pathLst>
                <a:path w="28908" h="22008" extrusionOk="0">
                  <a:moveTo>
                    <a:pt x="14469" y="1"/>
                  </a:moveTo>
                  <a:cubicBezTo>
                    <a:pt x="1" y="1"/>
                    <a:pt x="518" y="21095"/>
                    <a:pt x="518" y="21095"/>
                  </a:cubicBezTo>
                  <a:lnTo>
                    <a:pt x="4226" y="21095"/>
                  </a:lnTo>
                  <a:cubicBezTo>
                    <a:pt x="4226" y="21095"/>
                    <a:pt x="5502" y="4226"/>
                    <a:pt x="14591" y="4226"/>
                  </a:cubicBezTo>
                  <a:cubicBezTo>
                    <a:pt x="23679" y="4226"/>
                    <a:pt x="22646" y="22007"/>
                    <a:pt x="22646" y="22007"/>
                  </a:cubicBezTo>
                  <a:lnTo>
                    <a:pt x="26627" y="22007"/>
                  </a:lnTo>
                  <a:cubicBezTo>
                    <a:pt x="26627" y="22007"/>
                    <a:pt x="28907" y="1"/>
                    <a:pt x="144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9"/>
          <p:cNvGrpSpPr/>
          <p:nvPr/>
        </p:nvGrpSpPr>
        <p:grpSpPr>
          <a:xfrm>
            <a:off x="1191675" y="539500"/>
            <a:ext cx="473900" cy="508875"/>
            <a:chOff x="1566150" y="4150650"/>
            <a:chExt cx="473900" cy="508875"/>
          </a:xfrm>
        </p:grpSpPr>
        <p:sp>
          <p:nvSpPr>
            <p:cNvPr id="157" name="Google Shape;157;p9"/>
            <p:cNvSpPr/>
            <p:nvPr/>
          </p:nvSpPr>
          <p:spPr>
            <a:xfrm>
              <a:off x="1566150" y="4282700"/>
              <a:ext cx="113275" cy="79450"/>
            </a:xfrm>
            <a:custGeom>
              <a:avLst/>
              <a:gdLst/>
              <a:ahLst/>
              <a:cxnLst/>
              <a:rect l="l" t="t" r="r" b="b"/>
              <a:pathLst>
                <a:path w="4531" h="3178"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1644600" y="4464300"/>
              <a:ext cx="72925" cy="58625"/>
            </a:xfrm>
            <a:custGeom>
              <a:avLst/>
              <a:gdLst/>
              <a:ahLst/>
              <a:cxnLst/>
              <a:rect l="l" t="t" r="r" b="b"/>
              <a:pathLst>
                <a:path w="2917" h="2345"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1778100" y="4378350"/>
              <a:ext cx="60125" cy="64200"/>
            </a:xfrm>
            <a:custGeom>
              <a:avLst/>
              <a:gdLst/>
              <a:ahLst/>
              <a:cxnLst/>
              <a:rect l="l" t="t" r="r" b="b"/>
              <a:pathLst>
                <a:path w="2405" h="2568"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1771775" y="4150650"/>
              <a:ext cx="81000" cy="76625"/>
            </a:xfrm>
            <a:custGeom>
              <a:avLst/>
              <a:gdLst/>
              <a:ahLst/>
              <a:cxnLst/>
              <a:rect l="l" t="t" r="r" b="b"/>
              <a:pathLst>
                <a:path w="3240" h="3065"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1976325" y="4376600"/>
              <a:ext cx="63725" cy="77325"/>
            </a:xfrm>
            <a:custGeom>
              <a:avLst/>
              <a:gdLst/>
              <a:ahLst/>
              <a:cxnLst/>
              <a:rect l="l" t="t" r="r" b="b"/>
              <a:pathLst>
                <a:path w="2549" h="3093"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1845200" y="4620425"/>
              <a:ext cx="51225" cy="39100"/>
            </a:xfrm>
            <a:custGeom>
              <a:avLst/>
              <a:gdLst/>
              <a:ahLst/>
              <a:cxnLst/>
              <a:rect l="l" t="t" r="r" b="b"/>
              <a:pathLst>
                <a:path w="2049" h="1564"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1971700" y="4242975"/>
              <a:ext cx="44225" cy="33775"/>
            </a:xfrm>
            <a:custGeom>
              <a:avLst/>
              <a:gdLst/>
              <a:ahLst/>
              <a:cxnLst/>
              <a:rect l="l" t="t" r="r" b="b"/>
              <a:pathLst>
                <a:path w="1769" h="135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9"/>
          <p:cNvGrpSpPr/>
          <p:nvPr/>
        </p:nvGrpSpPr>
        <p:grpSpPr>
          <a:xfrm flipH="1">
            <a:off x="3869800" y="4074200"/>
            <a:ext cx="947175" cy="861950"/>
            <a:chOff x="3575213" y="4145450"/>
            <a:chExt cx="947175" cy="861950"/>
          </a:xfrm>
        </p:grpSpPr>
        <p:sp>
          <p:nvSpPr>
            <p:cNvPr id="165" name="Google Shape;165;p9"/>
            <p:cNvSpPr/>
            <p:nvPr/>
          </p:nvSpPr>
          <p:spPr>
            <a:xfrm>
              <a:off x="3575213" y="4145450"/>
              <a:ext cx="947175" cy="861950"/>
            </a:xfrm>
            <a:custGeom>
              <a:avLst/>
              <a:gdLst/>
              <a:ahLst/>
              <a:cxnLst/>
              <a:rect l="l" t="t" r="r" b="b"/>
              <a:pathLst>
                <a:path w="37887" h="34478" extrusionOk="0">
                  <a:moveTo>
                    <a:pt x="17078" y="0"/>
                  </a:moveTo>
                  <a:cubicBezTo>
                    <a:pt x="16564" y="0"/>
                    <a:pt x="16071" y="245"/>
                    <a:pt x="15768" y="842"/>
                  </a:cubicBezTo>
                  <a:cubicBezTo>
                    <a:pt x="12984" y="6334"/>
                    <a:pt x="10883" y="12053"/>
                    <a:pt x="9339" y="17950"/>
                  </a:cubicBezTo>
                  <a:cubicBezTo>
                    <a:pt x="9213" y="16204"/>
                    <a:pt x="9061" y="14432"/>
                    <a:pt x="8833" y="12686"/>
                  </a:cubicBezTo>
                  <a:cubicBezTo>
                    <a:pt x="8327" y="8814"/>
                    <a:pt x="8125" y="3018"/>
                    <a:pt x="4253" y="867"/>
                  </a:cubicBezTo>
                  <a:cubicBezTo>
                    <a:pt x="4024" y="734"/>
                    <a:pt x="3764" y="670"/>
                    <a:pt x="3506" y="670"/>
                  </a:cubicBezTo>
                  <a:cubicBezTo>
                    <a:pt x="2881" y="670"/>
                    <a:pt x="2263" y="1047"/>
                    <a:pt x="2101" y="1728"/>
                  </a:cubicBezTo>
                  <a:cubicBezTo>
                    <a:pt x="1" y="10560"/>
                    <a:pt x="785" y="19975"/>
                    <a:pt x="4177" y="28402"/>
                  </a:cubicBezTo>
                  <a:cubicBezTo>
                    <a:pt x="4885" y="30174"/>
                    <a:pt x="5645" y="32679"/>
                    <a:pt x="7214" y="33843"/>
                  </a:cubicBezTo>
                  <a:cubicBezTo>
                    <a:pt x="7831" y="34303"/>
                    <a:pt x="8473" y="34477"/>
                    <a:pt x="9122" y="34477"/>
                  </a:cubicBezTo>
                  <a:cubicBezTo>
                    <a:pt x="9615" y="34477"/>
                    <a:pt x="10112" y="34376"/>
                    <a:pt x="10605" y="34223"/>
                  </a:cubicBezTo>
                  <a:cubicBezTo>
                    <a:pt x="10809" y="34310"/>
                    <a:pt x="11031" y="34360"/>
                    <a:pt x="11260" y="34360"/>
                  </a:cubicBezTo>
                  <a:cubicBezTo>
                    <a:pt x="11626" y="34360"/>
                    <a:pt x="12008" y="34231"/>
                    <a:pt x="12351" y="33919"/>
                  </a:cubicBezTo>
                  <a:cubicBezTo>
                    <a:pt x="12579" y="33717"/>
                    <a:pt x="12832" y="33489"/>
                    <a:pt x="13085" y="33286"/>
                  </a:cubicBezTo>
                  <a:cubicBezTo>
                    <a:pt x="15236" y="32451"/>
                    <a:pt x="17362" y="31566"/>
                    <a:pt x="19488" y="30629"/>
                  </a:cubicBezTo>
                  <a:cubicBezTo>
                    <a:pt x="21968" y="29870"/>
                    <a:pt x="24322" y="28706"/>
                    <a:pt x="26397" y="27162"/>
                  </a:cubicBezTo>
                  <a:cubicBezTo>
                    <a:pt x="30421" y="24859"/>
                    <a:pt x="34141" y="22050"/>
                    <a:pt x="37203" y="18532"/>
                  </a:cubicBezTo>
                  <a:cubicBezTo>
                    <a:pt x="37709" y="17950"/>
                    <a:pt x="37887" y="16963"/>
                    <a:pt x="37229" y="16381"/>
                  </a:cubicBezTo>
                  <a:cubicBezTo>
                    <a:pt x="36560" y="15787"/>
                    <a:pt x="35851" y="15559"/>
                    <a:pt x="35130" y="15559"/>
                  </a:cubicBezTo>
                  <a:cubicBezTo>
                    <a:pt x="33640" y="15559"/>
                    <a:pt x="32097" y="16533"/>
                    <a:pt x="30750" y="17267"/>
                  </a:cubicBezTo>
                  <a:cubicBezTo>
                    <a:pt x="29105" y="18127"/>
                    <a:pt x="27485" y="19038"/>
                    <a:pt x="25891" y="19975"/>
                  </a:cubicBezTo>
                  <a:cubicBezTo>
                    <a:pt x="26523" y="18456"/>
                    <a:pt x="27131" y="16938"/>
                    <a:pt x="27789" y="15470"/>
                  </a:cubicBezTo>
                  <a:cubicBezTo>
                    <a:pt x="29636" y="11243"/>
                    <a:pt x="31433" y="7017"/>
                    <a:pt x="33129" y="2740"/>
                  </a:cubicBezTo>
                  <a:cubicBezTo>
                    <a:pt x="33573" y="1610"/>
                    <a:pt x="32487" y="544"/>
                    <a:pt x="31414" y="544"/>
                  </a:cubicBezTo>
                  <a:cubicBezTo>
                    <a:pt x="31141" y="544"/>
                    <a:pt x="30869" y="612"/>
                    <a:pt x="30623" y="766"/>
                  </a:cubicBezTo>
                  <a:cubicBezTo>
                    <a:pt x="26625" y="3196"/>
                    <a:pt x="23309" y="6435"/>
                    <a:pt x="20146" y="9826"/>
                  </a:cubicBezTo>
                  <a:cubicBezTo>
                    <a:pt x="19538" y="10484"/>
                    <a:pt x="18906" y="11193"/>
                    <a:pt x="18273" y="11927"/>
                  </a:cubicBezTo>
                  <a:cubicBezTo>
                    <a:pt x="19361" y="8460"/>
                    <a:pt x="20272" y="4613"/>
                    <a:pt x="18956" y="1298"/>
                  </a:cubicBezTo>
                  <a:cubicBezTo>
                    <a:pt x="18668" y="553"/>
                    <a:pt x="17850" y="0"/>
                    <a:pt x="170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a:off x="3660888" y="4217200"/>
              <a:ext cx="782500" cy="680825"/>
            </a:xfrm>
            <a:custGeom>
              <a:avLst/>
              <a:gdLst/>
              <a:ahLst/>
              <a:cxnLst/>
              <a:rect l="l" t="t" r="r" b="b"/>
              <a:pathLst>
                <a:path w="31300" h="27233" extrusionOk="0">
                  <a:moveTo>
                    <a:pt x="13942" y="0"/>
                  </a:moveTo>
                  <a:cubicBezTo>
                    <a:pt x="13908" y="0"/>
                    <a:pt x="13875" y="15"/>
                    <a:pt x="13859" y="47"/>
                  </a:cubicBezTo>
                  <a:cubicBezTo>
                    <a:pt x="10114" y="8196"/>
                    <a:pt x="7785" y="17105"/>
                    <a:pt x="6444" y="25937"/>
                  </a:cubicBezTo>
                  <a:cubicBezTo>
                    <a:pt x="6292" y="25785"/>
                    <a:pt x="6140" y="25532"/>
                    <a:pt x="6039" y="25228"/>
                  </a:cubicBezTo>
                  <a:cubicBezTo>
                    <a:pt x="5837" y="24722"/>
                    <a:pt x="5735" y="24115"/>
                    <a:pt x="5609" y="23583"/>
                  </a:cubicBezTo>
                  <a:cubicBezTo>
                    <a:pt x="5330" y="22571"/>
                    <a:pt x="5077" y="21559"/>
                    <a:pt x="4824" y="20546"/>
                  </a:cubicBezTo>
                  <a:cubicBezTo>
                    <a:pt x="4343" y="18623"/>
                    <a:pt x="3837" y="16700"/>
                    <a:pt x="3356" y="14751"/>
                  </a:cubicBezTo>
                  <a:cubicBezTo>
                    <a:pt x="2319" y="10575"/>
                    <a:pt x="1281" y="6425"/>
                    <a:pt x="218" y="2249"/>
                  </a:cubicBezTo>
                  <a:cubicBezTo>
                    <a:pt x="198" y="2198"/>
                    <a:pt x="157" y="2176"/>
                    <a:pt x="117" y="2176"/>
                  </a:cubicBezTo>
                  <a:cubicBezTo>
                    <a:pt x="58" y="2176"/>
                    <a:pt x="1" y="2224"/>
                    <a:pt x="16" y="2300"/>
                  </a:cubicBezTo>
                  <a:cubicBezTo>
                    <a:pt x="1079" y="7007"/>
                    <a:pt x="2167" y="11714"/>
                    <a:pt x="3280" y="16396"/>
                  </a:cubicBezTo>
                  <a:cubicBezTo>
                    <a:pt x="3837" y="18851"/>
                    <a:pt x="4394" y="21306"/>
                    <a:pt x="4951" y="23761"/>
                  </a:cubicBezTo>
                  <a:cubicBezTo>
                    <a:pt x="5204" y="24874"/>
                    <a:pt x="5381" y="26671"/>
                    <a:pt x="6646" y="27126"/>
                  </a:cubicBezTo>
                  <a:cubicBezTo>
                    <a:pt x="6849" y="27200"/>
                    <a:pt x="7064" y="27232"/>
                    <a:pt x="7289" y="27232"/>
                  </a:cubicBezTo>
                  <a:cubicBezTo>
                    <a:pt x="8609" y="27232"/>
                    <a:pt x="10236" y="26113"/>
                    <a:pt x="11252" y="25659"/>
                  </a:cubicBezTo>
                  <a:cubicBezTo>
                    <a:pt x="13404" y="24722"/>
                    <a:pt x="15555" y="23735"/>
                    <a:pt x="17706" y="22774"/>
                  </a:cubicBezTo>
                  <a:cubicBezTo>
                    <a:pt x="22109" y="20800"/>
                    <a:pt x="26462" y="18800"/>
                    <a:pt x="30841" y="16776"/>
                  </a:cubicBezTo>
                  <a:cubicBezTo>
                    <a:pt x="31300" y="16579"/>
                    <a:pt x="31022" y="15967"/>
                    <a:pt x="30612" y="15967"/>
                  </a:cubicBezTo>
                  <a:cubicBezTo>
                    <a:pt x="30547" y="15967"/>
                    <a:pt x="30479" y="15982"/>
                    <a:pt x="30410" y="16016"/>
                  </a:cubicBezTo>
                  <a:cubicBezTo>
                    <a:pt x="26690" y="17737"/>
                    <a:pt x="22970" y="19433"/>
                    <a:pt x="19250" y="21129"/>
                  </a:cubicBezTo>
                  <a:cubicBezTo>
                    <a:pt x="17377" y="21989"/>
                    <a:pt x="15529" y="22824"/>
                    <a:pt x="13657" y="23685"/>
                  </a:cubicBezTo>
                  <a:cubicBezTo>
                    <a:pt x="12720" y="24090"/>
                    <a:pt x="11784" y="24520"/>
                    <a:pt x="10847" y="24950"/>
                  </a:cubicBezTo>
                  <a:cubicBezTo>
                    <a:pt x="10038" y="25330"/>
                    <a:pt x="8975" y="26038"/>
                    <a:pt x="8064" y="26215"/>
                  </a:cubicBezTo>
                  <a:cubicBezTo>
                    <a:pt x="7785" y="26266"/>
                    <a:pt x="7532" y="26291"/>
                    <a:pt x="7330" y="26291"/>
                  </a:cubicBezTo>
                  <a:cubicBezTo>
                    <a:pt x="14137" y="19104"/>
                    <a:pt x="21198" y="12068"/>
                    <a:pt x="27753" y="4679"/>
                  </a:cubicBezTo>
                  <a:cubicBezTo>
                    <a:pt x="28029" y="4364"/>
                    <a:pt x="27753" y="3926"/>
                    <a:pt x="27438" y="3926"/>
                  </a:cubicBezTo>
                  <a:cubicBezTo>
                    <a:pt x="27348" y="3926"/>
                    <a:pt x="27255" y="3962"/>
                    <a:pt x="27171" y="4046"/>
                  </a:cubicBezTo>
                  <a:cubicBezTo>
                    <a:pt x="20388" y="10803"/>
                    <a:pt x="13960" y="17990"/>
                    <a:pt x="7431" y="24975"/>
                  </a:cubicBezTo>
                  <a:cubicBezTo>
                    <a:pt x="8798" y="16447"/>
                    <a:pt x="11176" y="8298"/>
                    <a:pt x="14062" y="148"/>
                  </a:cubicBezTo>
                  <a:cubicBezTo>
                    <a:pt x="14096" y="63"/>
                    <a:pt x="14014" y="0"/>
                    <a:pt x="13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9"/>
          <p:cNvSpPr/>
          <p:nvPr/>
        </p:nvSpPr>
        <p:spPr>
          <a:xfrm>
            <a:off x="4184550" y="333313"/>
            <a:ext cx="1274175" cy="412375"/>
          </a:xfrm>
          <a:custGeom>
            <a:avLst/>
            <a:gdLst/>
            <a:ahLst/>
            <a:cxnLst/>
            <a:rect l="l" t="t" r="r" b="b"/>
            <a:pathLst>
              <a:path w="50967" h="16495"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txBox="1">
            <a:spLocks noGrp="1"/>
          </p:cNvSpPr>
          <p:nvPr>
            <p:ph type="title"/>
          </p:nvPr>
        </p:nvSpPr>
        <p:spPr>
          <a:xfrm>
            <a:off x="713225" y="1645825"/>
            <a:ext cx="3384900" cy="7908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sz="49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69" name="Google Shape;169;p9"/>
          <p:cNvSpPr txBox="1">
            <a:spLocks noGrp="1"/>
          </p:cNvSpPr>
          <p:nvPr>
            <p:ph type="subTitle" idx="1"/>
          </p:nvPr>
        </p:nvSpPr>
        <p:spPr>
          <a:xfrm>
            <a:off x="713225" y="2436575"/>
            <a:ext cx="3384900" cy="1061100"/>
          </a:xfrm>
          <a:prstGeom prst="rect">
            <a:avLst/>
          </a:prstGeom>
        </p:spPr>
        <p:txBody>
          <a:bodyPr spcFirstLastPara="1" wrap="square" lIns="91425" tIns="91425" rIns="91425" bIns="91425" anchor="t" anchorCtr="0">
            <a:noAutofit/>
          </a:bodyPr>
          <a:lstStyle>
            <a:lvl1pPr marR="38100" lvl="0">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2"/>
        <p:cNvGrpSpPr/>
        <p:nvPr/>
      </p:nvGrpSpPr>
      <p:grpSpPr>
        <a:xfrm>
          <a:off x="0" y="0"/>
          <a:ext cx="0" cy="0"/>
          <a:chOff x="0" y="0"/>
          <a:chExt cx="0" cy="0"/>
        </a:xfrm>
      </p:grpSpPr>
      <p:sp>
        <p:nvSpPr>
          <p:cNvPr id="193" name="Google Shape;193;p13"/>
          <p:cNvSpPr/>
          <p:nvPr/>
        </p:nvSpPr>
        <p:spPr>
          <a:xfrm rot="-567027">
            <a:off x="-950394" y="2885168"/>
            <a:ext cx="2633565" cy="2905230"/>
          </a:xfrm>
          <a:custGeom>
            <a:avLst/>
            <a:gdLst/>
            <a:ahLst/>
            <a:cxnLst/>
            <a:rect l="l" t="t" r="r" b="b"/>
            <a:pathLst>
              <a:path w="51098" h="56369" extrusionOk="0">
                <a:moveTo>
                  <a:pt x="16663" y="1"/>
                </a:moveTo>
                <a:cubicBezTo>
                  <a:pt x="16380" y="1"/>
                  <a:pt x="16098" y="17"/>
                  <a:pt x="15818" y="50"/>
                </a:cubicBezTo>
                <a:cubicBezTo>
                  <a:pt x="12402" y="455"/>
                  <a:pt x="9491" y="2885"/>
                  <a:pt x="7770" y="5821"/>
                </a:cubicBezTo>
                <a:cubicBezTo>
                  <a:pt x="5822" y="9111"/>
                  <a:pt x="5138" y="12932"/>
                  <a:pt x="4455" y="16678"/>
                </a:cubicBezTo>
                <a:cubicBezTo>
                  <a:pt x="3265" y="23409"/>
                  <a:pt x="2076" y="30116"/>
                  <a:pt x="887" y="36848"/>
                </a:cubicBezTo>
                <a:cubicBezTo>
                  <a:pt x="431" y="39404"/>
                  <a:pt x="1" y="42188"/>
                  <a:pt x="1342" y="44415"/>
                </a:cubicBezTo>
                <a:cubicBezTo>
                  <a:pt x="2506" y="46364"/>
                  <a:pt x="4708" y="47376"/>
                  <a:pt x="6809" y="48211"/>
                </a:cubicBezTo>
                <a:cubicBezTo>
                  <a:pt x="17615" y="52513"/>
                  <a:pt x="29054" y="55196"/>
                  <a:pt x="40645" y="56158"/>
                </a:cubicBezTo>
                <a:cubicBezTo>
                  <a:pt x="41678" y="56243"/>
                  <a:pt x="42837" y="56369"/>
                  <a:pt x="43974" y="56369"/>
                </a:cubicBezTo>
                <a:cubicBezTo>
                  <a:pt x="46210" y="56369"/>
                  <a:pt x="48361" y="55883"/>
                  <a:pt x="49300" y="53652"/>
                </a:cubicBezTo>
                <a:cubicBezTo>
                  <a:pt x="50718" y="50236"/>
                  <a:pt x="51097" y="45908"/>
                  <a:pt x="49908" y="42416"/>
                </a:cubicBezTo>
                <a:cubicBezTo>
                  <a:pt x="48617" y="38543"/>
                  <a:pt x="45529" y="35304"/>
                  <a:pt x="41708" y="33836"/>
                </a:cubicBezTo>
                <a:cubicBezTo>
                  <a:pt x="39709" y="33077"/>
                  <a:pt x="37431" y="32723"/>
                  <a:pt x="35912" y="31204"/>
                </a:cubicBezTo>
                <a:cubicBezTo>
                  <a:pt x="33863" y="29154"/>
                  <a:pt x="33964" y="25839"/>
                  <a:pt x="34141" y="22929"/>
                </a:cubicBezTo>
                <a:cubicBezTo>
                  <a:pt x="34318" y="20018"/>
                  <a:pt x="34217" y="16652"/>
                  <a:pt x="31939" y="14855"/>
                </a:cubicBezTo>
                <a:cubicBezTo>
                  <a:pt x="29788" y="13135"/>
                  <a:pt x="26270" y="13413"/>
                  <a:pt x="24752" y="11135"/>
                </a:cubicBezTo>
                <a:cubicBezTo>
                  <a:pt x="23588" y="9414"/>
                  <a:pt x="24170" y="7111"/>
                  <a:pt x="23714" y="5087"/>
                </a:cubicBezTo>
                <a:cubicBezTo>
                  <a:pt x="23018" y="2022"/>
                  <a:pt x="19807" y="1"/>
                  <a:pt x="16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3"/>
          <p:cNvSpPr/>
          <p:nvPr/>
        </p:nvSpPr>
        <p:spPr>
          <a:xfrm>
            <a:off x="4220650" y="4325300"/>
            <a:ext cx="1332279" cy="818197"/>
          </a:xfrm>
          <a:custGeom>
            <a:avLst/>
            <a:gdLst/>
            <a:ahLst/>
            <a:cxnLst/>
            <a:rect l="l" t="t" r="r" b="b"/>
            <a:pathLst>
              <a:path w="28699" h="17625" extrusionOk="0">
                <a:moveTo>
                  <a:pt x="16665" y="1"/>
                </a:moveTo>
                <a:cubicBezTo>
                  <a:pt x="16367" y="1"/>
                  <a:pt x="16077" y="124"/>
                  <a:pt x="15867" y="426"/>
                </a:cubicBezTo>
                <a:cubicBezTo>
                  <a:pt x="14627" y="2172"/>
                  <a:pt x="14222" y="4601"/>
                  <a:pt x="13843" y="6677"/>
                </a:cubicBezTo>
                <a:cubicBezTo>
                  <a:pt x="13792" y="7082"/>
                  <a:pt x="13691" y="7461"/>
                  <a:pt x="13615" y="7866"/>
                </a:cubicBezTo>
                <a:cubicBezTo>
                  <a:pt x="13387" y="7512"/>
                  <a:pt x="13159" y="7132"/>
                  <a:pt x="12957" y="6778"/>
                </a:cubicBezTo>
                <a:cubicBezTo>
                  <a:pt x="11843" y="4905"/>
                  <a:pt x="10907" y="2931"/>
                  <a:pt x="9768" y="1084"/>
                </a:cubicBezTo>
                <a:cubicBezTo>
                  <a:pt x="9504" y="656"/>
                  <a:pt x="9100" y="471"/>
                  <a:pt x="8692" y="471"/>
                </a:cubicBezTo>
                <a:cubicBezTo>
                  <a:pt x="7966" y="471"/>
                  <a:pt x="7230" y="1060"/>
                  <a:pt x="7263" y="1919"/>
                </a:cubicBezTo>
                <a:cubicBezTo>
                  <a:pt x="7313" y="4146"/>
                  <a:pt x="7997" y="6677"/>
                  <a:pt x="8756" y="8777"/>
                </a:cubicBezTo>
                <a:cubicBezTo>
                  <a:pt x="8958" y="9359"/>
                  <a:pt x="9186" y="9941"/>
                  <a:pt x="9439" y="10523"/>
                </a:cubicBezTo>
                <a:cubicBezTo>
                  <a:pt x="6655" y="8524"/>
                  <a:pt x="4681" y="5184"/>
                  <a:pt x="2505" y="2653"/>
                </a:cubicBezTo>
                <a:cubicBezTo>
                  <a:pt x="2275" y="2386"/>
                  <a:pt x="1961" y="2271"/>
                  <a:pt x="1636" y="2271"/>
                </a:cubicBezTo>
                <a:cubicBezTo>
                  <a:pt x="850" y="2271"/>
                  <a:pt x="1" y="2943"/>
                  <a:pt x="126" y="3766"/>
                </a:cubicBezTo>
                <a:cubicBezTo>
                  <a:pt x="1163" y="10675"/>
                  <a:pt x="6706" y="17230"/>
                  <a:pt x="13969" y="17610"/>
                </a:cubicBezTo>
                <a:cubicBezTo>
                  <a:pt x="14163" y="17619"/>
                  <a:pt x="14355" y="17624"/>
                  <a:pt x="14546" y="17624"/>
                </a:cubicBezTo>
                <a:cubicBezTo>
                  <a:pt x="21778" y="17624"/>
                  <a:pt x="26791" y="10708"/>
                  <a:pt x="28369" y="4272"/>
                </a:cubicBezTo>
                <a:cubicBezTo>
                  <a:pt x="28698" y="2830"/>
                  <a:pt x="27711" y="1337"/>
                  <a:pt x="26294" y="1033"/>
                </a:cubicBezTo>
                <a:cubicBezTo>
                  <a:pt x="26084" y="985"/>
                  <a:pt x="25879" y="962"/>
                  <a:pt x="25682" y="962"/>
                </a:cubicBezTo>
                <a:cubicBezTo>
                  <a:pt x="24433" y="962"/>
                  <a:pt x="23470" y="1881"/>
                  <a:pt x="23055" y="3083"/>
                </a:cubicBezTo>
                <a:cubicBezTo>
                  <a:pt x="22169" y="5766"/>
                  <a:pt x="20752" y="9005"/>
                  <a:pt x="18423" y="10802"/>
                </a:cubicBezTo>
                <a:cubicBezTo>
                  <a:pt x="18474" y="9638"/>
                  <a:pt x="18423" y="8448"/>
                  <a:pt x="18474" y="7385"/>
                </a:cubicBezTo>
                <a:cubicBezTo>
                  <a:pt x="18550" y="5335"/>
                  <a:pt x="18778" y="2779"/>
                  <a:pt x="17943" y="856"/>
                </a:cubicBezTo>
                <a:cubicBezTo>
                  <a:pt x="17748" y="387"/>
                  <a:pt x="17193" y="1"/>
                  <a:pt x="166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 name="Google Shape;195;p13"/>
          <p:cNvGrpSpPr/>
          <p:nvPr/>
        </p:nvGrpSpPr>
        <p:grpSpPr>
          <a:xfrm>
            <a:off x="8235925" y="2275325"/>
            <a:ext cx="1379829" cy="1190198"/>
            <a:chOff x="8235925" y="2275325"/>
            <a:chExt cx="1379829" cy="1190198"/>
          </a:xfrm>
        </p:grpSpPr>
        <p:sp>
          <p:nvSpPr>
            <p:cNvPr id="196" name="Google Shape;196;p13"/>
            <p:cNvSpPr/>
            <p:nvPr/>
          </p:nvSpPr>
          <p:spPr>
            <a:xfrm>
              <a:off x="8454642" y="2275325"/>
              <a:ext cx="1161112" cy="1190198"/>
            </a:xfrm>
            <a:custGeom>
              <a:avLst/>
              <a:gdLst/>
              <a:ahLst/>
              <a:cxnLst/>
              <a:rect l="l" t="t" r="r" b="b"/>
              <a:pathLst>
                <a:path w="18273" h="18730" extrusionOk="0">
                  <a:moveTo>
                    <a:pt x="9744" y="3348"/>
                  </a:moveTo>
                  <a:cubicBezTo>
                    <a:pt x="9997" y="3399"/>
                    <a:pt x="10250" y="3475"/>
                    <a:pt x="10478" y="3576"/>
                  </a:cubicBezTo>
                  <a:cubicBezTo>
                    <a:pt x="13313" y="4740"/>
                    <a:pt x="14376" y="8536"/>
                    <a:pt x="13718" y="11295"/>
                  </a:cubicBezTo>
                  <a:cubicBezTo>
                    <a:pt x="13209" y="13486"/>
                    <a:pt x="11151" y="15445"/>
                    <a:pt x="8865" y="15445"/>
                  </a:cubicBezTo>
                  <a:cubicBezTo>
                    <a:pt x="8538" y="15445"/>
                    <a:pt x="8205" y="15404"/>
                    <a:pt x="7872" y="15319"/>
                  </a:cubicBezTo>
                  <a:cubicBezTo>
                    <a:pt x="4936" y="14534"/>
                    <a:pt x="3822" y="11244"/>
                    <a:pt x="4480" y="8536"/>
                  </a:cubicBezTo>
                  <a:cubicBezTo>
                    <a:pt x="4860" y="6967"/>
                    <a:pt x="5847" y="5499"/>
                    <a:pt x="7112" y="4512"/>
                  </a:cubicBezTo>
                  <a:cubicBezTo>
                    <a:pt x="7922" y="3880"/>
                    <a:pt x="8808" y="3525"/>
                    <a:pt x="9744" y="3348"/>
                  </a:cubicBezTo>
                  <a:close/>
                  <a:moveTo>
                    <a:pt x="9135" y="0"/>
                  </a:moveTo>
                  <a:cubicBezTo>
                    <a:pt x="8058" y="0"/>
                    <a:pt x="6991" y="276"/>
                    <a:pt x="6049" y="893"/>
                  </a:cubicBezTo>
                  <a:cubicBezTo>
                    <a:pt x="4961" y="1577"/>
                    <a:pt x="3923" y="2665"/>
                    <a:pt x="3164" y="3905"/>
                  </a:cubicBezTo>
                  <a:cubicBezTo>
                    <a:pt x="2607" y="4639"/>
                    <a:pt x="2127" y="5423"/>
                    <a:pt x="1772" y="6258"/>
                  </a:cubicBezTo>
                  <a:cubicBezTo>
                    <a:pt x="1" y="10485"/>
                    <a:pt x="1216" y="15496"/>
                    <a:pt x="5315" y="17824"/>
                  </a:cubicBezTo>
                  <a:cubicBezTo>
                    <a:pt x="6422" y="18447"/>
                    <a:pt x="7601" y="18730"/>
                    <a:pt x="8768" y="18730"/>
                  </a:cubicBezTo>
                  <a:cubicBezTo>
                    <a:pt x="11819" y="18730"/>
                    <a:pt x="14795" y="16803"/>
                    <a:pt x="16223" y="14003"/>
                  </a:cubicBezTo>
                  <a:cubicBezTo>
                    <a:pt x="18273" y="10004"/>
                    <a:pt x="17109" y="4209"/>
                    <a:pt x="13439" y="1475"/>
                  </a:cubicBezTo>
                  <a:cubicBezTo>
                    <a:pt x="12207" y="555"/>
                    <a:pt x="10662" y="0"/>
                    <a:pt x="91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3"/>
            <p:cNvSpPr/>
            <p:nvPr/>
          </p:nvSpPr>
          <p:spPr>
            <a:xfrm>
              <a:off x="8235925" y="2553774"/>
              <a:ext cx="968197" cy="874061"/>
            </a:xfrm>
            <a:custGeom>
              <a:avLst/>
              <a:gdLst/>
              <a:ahLst/>
              <a:cxnLst/>
              <a:rect l="l" t="t" r="r" b="b"/>
              <a:pathLst>
                <a:path w="15237" h="13755" extrusionOk="0">
                  <a:moveTo>
                    <a:pt x="6632" y="864"/>
                  </a:moveTo>
                  <a:cubicBezTo>
                    <a:pt x="8631" y="1168"/>
                    <a:pt x="10706" y="1775"/>
                    <a:pt x="12149" y="2990"/>
                  </a:cubicBezTo>
                  <a:cubicBezTo>
                    <a:pt x="12326" y="3142"/>
                    <a:pt x="12503" y="3319"/>
                    <a:pt x="12655" y="3496"/>
                  </a:cubicBezTo>
                  <a:cubicBezTo>
                    <a:pt x="13591" y="4483"/>
                    <a:pt x="14123" y="5850"/>
                    <a:pt x="13971" y="7647"/>
                  </a:cubicBezTo>
                  <a:cubicBezTo>
                    <a:pt x="13711" y="10708"/>
                    <a:pt x="10935" y="12820"/>
                    <a:pt x="8059" y="12820"/>
                  </a:cubicBezTo>
                  <a:cubicBezTo>
                    <a:pt x="7297" y="12820"/>
                    <a:pt x="6528" y="12672"/>
                    <a:pt x="5796" y="12354"/>
                  </a:cubicBezTo>
                  <a:cubicBezTo>
                    <a:pt x="2355" y="10861"/>
                    <a:pt x="1039" y="6457"/>
                    <a:pt x="3013" y="3319"/>
                  </a:cubicBezTo>
                  <a:cubicBezTo>
                    <a:pt x="3873" y="2003"/>
                    <a:pt x="5138" y="1143"/>
                    <a:pt x="6632" y="864"/>
                  </a:cubicBezTo>
                  <a:close/>
                  <a:moveTo>
                    <a:pt x="7365" y="0"/>
                  </a:moveTo>
                  <a:cubicBezTo>
                    <a:pt x="5293" y="0"/>
                    <a:pt x="3406" y="1122"/>
                    <a:pt x="2279" y="2838"/>
                  </a:cubicBezTo>
                  <a:cubicBezTo>
                    <a:pt x="1" y="6331"/>
                    <a:pt x="1393" y="11316"/>
                    <a:pt x="5138" y="13113"/>
                  </a:cubicBezTo>
                  <a:cubicBezTo>
                    <a:pt x="6050" y="13550"/>
                    <a:pt x="7031" y="13755"/>
                    <a:pt x="8007" y="13755"/>
                  </a:cubicBezTo>
                  <a:cubicBezTo>
                    <a:pt x="10987" y="13755"/>
                    <a:pt x="13923" y="11848"/>
                    <a:pt x="14705" y="8836"/>
                  </a:cubicBezTo>
                  <a:cubicBezTo>
                    <a:pt x="15236" y="6786"/>
                    <a:pt x="14755" y="4483"/>
                    <a:pt x="13439" y="2838"/>
                  </a:cubicBezTo>
                  <a:cubicBezTo>
                    <a:pt x="12452" y="1598"/>
                    <a:pt x="11111" y="915"/>
                    <a:pt x="9669" y="535"/>
                  </a:cubicBezTo>
                  <a:cubicBezTo>
                    <a:pt x="9061" y="231"/>
                    <a:pt x="8378" y="54"/>
                    <a:pt x="7568" y="4"/>
                  </a:cubicBezTo>
                  <a:cubicBezTo>
                    <a:pt x="7500" y="1"/>
                    <a:pt x="7433" y="0"/>
                    <a:pt x="7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3"/>
          <p:cNvGrpSpPr/>
          <p:nvPr/>
        </p:nvGrpSpPr>
        <p:grpSpPr>
          <a:xfrm>
            <a:off x="5897925" y="231425"/>
            <a:ext cx="882900" cy="752850"/>
            <a:chOff x="5897925" y="231425"/>
            <a:chExt cx="882900" cy="752850"/>
          </a:xfrm>
        </p:grpSpPr>
        <p:sp>
          <p:nvSpPr>
            <p:cNvPr id="199" name="Google Shape;199;p13"/>
            <p:cNvSpPr/>
            <p:nvPr/>
          </p:nvSpPr>
          <p:spPr>
            <a:xfrm>
              <a:off x="5897925" y="397450"/>
              <a:ext cx="242250" cy="120650"/>
            </a:xfrm>
            <a:custGeom>
              <a:avLst/>
              <a:gdLst/>
              <a:ahLst/>
              <a:cxnLst/>
              <a:rect l="l" t="t" r="r" b="b"/>
              <a:pathLst>
                <a:path w="9690" h="4826" extrusionOk="0">
                  <a:moveTo>
                    <a:pt x="4759" y="1"/>
                  </a:moveTo>
                  <a:cubicBezTo>
                    <a:pt x="2516" y="1"/>
                    <a:pt x="332" y="1303"/>
                    <a:pt x="56" y="3949"/>
                  </a:cubicBezTo>
                  <a:cubicBezTo>
                    <a:pt x="0" y="4474"/>
                    <a:pt x="429" y="4825"/>
                    <a:pt x="859" y="4825"/>
                  </a:cubicBezTo>
                  <a:cubicBezTo>
                    <a:pt x="1127" y="4825"/>
                    <a:pt x="1394" y="4690"/>
                    <a:pt x="1546" y="4375"/>
                  </a:cubicBezTo>
                  <a:cubicBezTo>
                    <a:pt x="2214" y="2916"/>
                    <a:pt x="2944" y="1609"/>
                    <a:pt x="4707" y="1366"/>
                  </a:cubicBezTo>
                  <a:cubicBezTo>
                    <a:pt x="4880" y="1340"/>
                    <a:pt x="5051" y="1328"/>
                    <a:pt x="5219" y="1328"/>
                  </a:cubicBezTo>
                  <a:cubicBezTo>
                    <a:pt x="6669" y="1328"/>
                    <a:pt x="7899" y="2234"/>
                    <a:pt x="8689" y="3433"/>
                  </a:cubicBezTo>
                  <a:cubicBezTo>
                    <a:pt x="8779" y="3569"/>
                    <a:pt x="8911" y="3626"/>
                    <a:pt x="9045" y="3626"/>
                  </a:cubicBezTo>
                  <a:cubicBezTo>
                    <a:pt x="9360" y="3626"/>
                    <a:pt x="9689" y="3309"/>
                    <a:pt x="9540" y="2946"/>
                  </a:cubicBezTo>
                  <a:cubicBezTo>
                    <a:pt x="8718" y="992"/>
                    <a:pt x="6716" y="1"/>
                    <a:pt x="4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3"/>
            <p:cNvSpPr/>
            <p:nvPr/>
          </p:nvSpPr>
          <p:spPr>
            <a:xfrm>
              <a:off x="6078300" y="231425"/>
              <a:ext cx="238975" cy="114375"/>
            </a:xfrm>
            <a:custGeom>
              <a:avLst/>
              <a:gdLst/>
              <a:ahLst/>
              <a:cxnLst/>
              <a:rect l="l" t="t" r="r" b="b"/>
              <a:pathLst>
                <a:path w="9559" h="4575" extrusionOk="0">
                  <a:moveTo>
                    <a:pt x="830" y="1"/>
                  </a:moveTo>
                  <a:cubicBezTo>
                    <a:pt x="412" y="1"/>
                    <a:pt x="0" y="391"/>
                    <a:pt x="136" y="955"/>
                  </a:cubicBezTo>
                  <a:cubicBezTo>
                    <a:pt x="714" y="3052"/>
                    <a:pt x="2872" y="4542"/>
                    <a:pt x="5000" y="4572"/>
                  </a:cubicBezTo>
                  <a:cubicBezTo>
                    <a:pt x="5047" y="4574"/>
                    <a:pt x="5095" y="4574"/>
                    <a:pt x="5143" y="4574"/>
                  </a:cubicBezTo>
                  <a:cubicBezTo>
                    <a:pt x="6931" y="4574"/>
                    <a:pt x="9441" y="3485"/>
                    <a:pt x="9559" y="1502"/>
                  </a:cubicBezTo>
                  <a:cubicBezTo>
                    <a:pt x="9559" y="1156"/>
                    <a:pt x="9243" y="883"/>
                    <a:pt x="8964" y="883"/>
                  </a:cubicBezTo>
                  <a:cubicBezTo>
                    <a:pt x="8802" y="883"/>
                    <a:pt x="8653" y="975"/>
                    <a:pt x="8586" y="1198"/>
                  </a:cubicBezTo>
                  <a:cubicBezTo>
                    <a:pt x="8161" y="2528"/>
                    <a:pt x="6594" y="3183"/>
                    <a:pt x="5231" y="3183"/>
                  </a:cubicBezTo>
                  <a:cubicBezTo>
                    <a:pt x="5037" y="3183"/>
                    <a:pt x="4847" y="3170"/>
                    <a:pt x="4665" y="3143"/>
                  </a:cubicBezTo>
                  <a:cubicBezTo>
                    <a:pt x="3085" y="2931"/>
                    <a:pt x="2142" y="1776"/>
                    <a:pt x="1443" y="408"/>
                  </a:cubicBezTo>
                  <a:cubicBezTo>
                    <a:pt x="1301" y="124"/>
                    <a:pt x="1065"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3"/>
            <p:cNvSpPr/>
            <p:nvPr/>
          </p:nvSpPr>
          <p:spPr>
            <a:xfrm>
              <a:off x="5957250" y="865575"/>
              <a:ext cx="211600" cy="118700"/>
            </a:xfrm>
            <a:custGeom>
              <a:avLst/>
              <a:gdLst/>
              <a:ahLst/>
              <a:cxnLst/>
              <a:rect l="l" t="t" r="r" b="b"/>
              <a:pathLst>
                <a:path w="8464" h="4748" extrusionOk="0">
                  <a:moveTo>
                    <a:pt x="7922" y="0"/>
                  </a:moveTo>
                  <a:cubicBezTo>
                    <a:pt x="7761" y="0"/>
                    <a:pt x="7599" y="78"/>
                    <a:pt x="7532" y="240"/>
                  </a:cubicBezTo>
                  <a:cubicBezTo>
                    <a:pt x="6954" y="1516"/>
                    <a:pt x="6346" y="2702"/>
                    <a:pt x="4918" y="3127"/>
                  </a:cubicBezTo>
                  <a:cubicBezTo>
                    <a:pt x="4583" y="3234"/>
                    <a:pt x="4267" y="3281"/>
                    <a:pt x="3963" y="3281"/>
                  </a:cubicBezTo>
                  <a:cubicBezTo>
                    <a:pt x="2971" y="3281"/>
                    <a:pt x="2117" y="2781"/>
                    <a:pt x="1209" y="2246"/>
                  </a:cubicBezTo>
                  <a:cubicBezTo>
                    <a:pt x="1112" y="2188"/>
                    <a:pt x="1014" y="2162"/>
                    <a:pt x="918" y="2162"/>
                  </a:cubicBezTo>
                  <a:cubicBezTo>
                    <a:pt x="416" y="2162"/>
                    <a:pt x="1" y="2875"/>
                    <a:pt x="358" y="3310"/>
                  </a:cubicBezTo>
                  <a:cubicBezTo>
                    <a:pt x="1171" y="4305"/>
                    <a:pt x="2353" y="4747"/>
                    <a:pt x="3560" y="4747"/>
                  </a:cubicBezTo>
                  <a:cubicBezTo>
                    <a:pt x="5964" y="4747"/>
                    <a:pt x="8464" y="2992"/>
                    <a:pt x="8322" y="361"/>
                  </a:cubicBezTo>
                  <a:cubicBezTo>
                    <a:pt x="8322" y="124"/>
                    <a:pt x="8124" y="0"/>
                    <a:pt x="7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3"/>
            <p:cNvSpPr/>
            <p:nvPr/>
          </p:nvSpPr>
          <p:spPr>
            <a:xfrm>
              <a:off x="6171150" y="466475"/>
              <a:ext cx="249150" cy="211525"/>
            </a:xfrm>
            <a:custGeom>
              <a:avLst/>
              <a:gdLst/>
              <a:ahLst/>
              <a:cxnLst/>
              <a:rect l="l" t="t" r="r" b="b"/>
              <a:pathLst>
                <a:path w="9966" h="8461" extrusionOk="0">
                  <a:moveTo>
                    <a:pt x="5222" y="1"/>
                  </a:moveTo>
                  <a:cubicBezTo>
                    <a:pt x="5086" y="1"/>
                    <a:pt x="4949" y="11"/>
                    <a:pt x="4812" y="33"/>
                  </a:cubicBezTo>
                  <a:cubicBezTo>
                    <a:pt x="4173" y="155"/>
                    <a:pt x="4143" y="1036"/>
                    <a:pt x="4781" y="1158"/>
                  </a:cubicBezTo>
                  <a:cubicBezTo>
                    <a:pt x="6301" y="1492"/>
                    <a:pt x="8581" y="4380"/>
                    <a:pt x="7030" y="5808"/>
                  </a:cubicBezTo>
                  <a:cubicBezTo>
                    <a:pt x="6356" y="6422"/>
                    <a:pt x="5403" y="6641"/>
                    <a:pt x="4425" y="6641"/>
                  </a:cubicBezTo>
                  <a:cubicBezTo>
                    <a:pt x="3464" y="6641"/>
                    <a:pt x="2479" y="6429"/>
                    <a:pt x="1711" y="6173"/>
                  </a:cubicBezTo>
                  <a:cubicBezTo>
                    <a:pt x="1601" y="6135"/>
                    <a:pt x="1494" y="6118"/>
                    <a:pt x="1392" y="6118"/>
                  </a:cubicBezTo>
                  <a:cubicBezTo>
                    <a:pt x="510" y="6118"/>
                    <a:pt x="1" y="7406"/>
                    <a:pt x="982" y="7815"/>
                  </a:cubicBezTo>
                  <a:cubicBezTo>
                    <a:pt x="1877" y="8211"/>
                    <a:pt x="3094" y="8460"/>
                    <a:pt x="4323" y="8460"/>
                  </a:cubicBezTo>
                  <a:cubicBezTo>
                    <a:pt x="6389" y="8460"/>
                    <a:pt x="8491" y="7756"/>
                    <a:pt x="9158" y="5869"/>
                  </a:cubicBezTo>
                  <a:cubicBezTo>
                    <a:pt x="9965" y="3591"/>
                    <a:pt x="7737" y="1"/>
                    <a:pt x="5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3"/>
            <p:cNvSpPr/>
            <p:nvPr/>
          </p:nvSpPr>
          <p:spPr>
            <a:xfrm>
              <a:off x="6496425" y="407725"/>
              <a:ext cx="284400" cy="231000"/>
            </a:xfrm>
            <a:custGeom>
              <a:avLst/>
              <a:gdLst/>
              <a:ahLst/>
              <a:cxnLst/>
              <a:rect l="l" t="t" r="r" b="b"/>
              <a:pathLst>
                <a:path w="11376" h="9240" extrusionOk="0">
                  <a:moveTo>
                    <a:pt x="4821" y="0"/>
                  </a:moveTo>
                  <a:cubicBezTo>
                    <a:pt x="3244" y="0"/>
                    <a:pt x="1668" y="540"/>
                    <a:pt x="555" y="1623"/>
                  </a:cubicBezTo>
                  <a:cubicBezTo>
                    <a:pt x="0" y="2178"/>
                    <a:pt x="615" y="3122"/>
                    <a:pt x="1324" y="3122"/>
                  </a:cubicBezTo>
                  <a:cubicBezTo>
                    <a:pt x="1431" y="3122"/>
                    <a:pt x="1541" y="3100"/>
                    <a:pt x="1649" y="3052"/>
                  </a:cubicBezTo>
                  <a:cubicBezTo>
                    <a:pt x="2780" y="2541"/>
                    <a:pt x="4021" y="2019"/>
                    <a:pt x="5234" y="2019"/>
                  </a:cubicBezTo>
                  <a:cubicBezTo>
                    <a:pt x="6041" y="2019"/>
                    <a:pt x="6835" y="2250"/>
                    <a:pt x="7576" y="2870"/>
                  </a:cubicBezTo>
                  <a:cubicBezTo>
                    <a:pt x="9278" y="4268"/>
                    <a:pt x="9126" y="6548"/>
                    <a:pt x="8032" y="8250"/>
                  </a:cubicBezTo>
                  <a:cubicBezTo>
                    <a:pt x="7803" y="8606"/>
                    <a:pt x="8043" y="9240"/>
                    <a:pt x="8466" y="9240"/>
                  </a:cubicBezTo>
                  <a:cubicBezTo>
                    <a:pt x="8548" y="9240"/>
                    <a:pt x="8637" y="9216"/>
                    <a:pt x="8731" y="9162"/>
                  </a:cubicBezTo>
                  <a:cubicBezTo>
                    <a:pt x="11375" y="7703"/>
                    <a:pt x="11132" y="3751"/>
                    <a:pt x="9248" y="1775"/>
                  </a:cubicBezTo>
                  <a:cubicBezTo>
                    <a:pt x="8128" y="593"/>
                    <a:pt x="6474" y="0"/>
                    <a:pt x="4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13"/>
          <p:cNvSpPr/>
          <p:nvPr/>
        </p:nvSpPr>
        <p:spPr>
          <a:xfrm>
            <a:off x="-216425" y="1243600"/>
            <a:ext cx="949025" cy="309850"/>
          </a:xfrm>
          <a:custGeom>
            <a:avLst/>
            <a:gdLst/>
            <a:ahLst/>
            <a:cxnLst/>
            <a:rect l="l" t="t" r="r" b="b"/>
            <a:pathLst>
              <a:path w="37961" h="12394" extrusionOk="0">
                <a:moveTo>
                  <a:pt x="35344" y="1"/>
                </a:moveTo>
                <a:cubicBezTo>
                  <a:pt x="34826" y="1"/>
                  <a:pt x="34308" y="452"/>
                  <a:pt x="34465" y="1082"/>
                </a:cubicBezTo>
                <a:cubicBezTo>
                  <a:pt x="35104" y="3362"/>
                  <a:pt x="34708" y="6493"/>
                  <a:pt x="32854" y="8134"/>
                </a:cubicBezTo>
                <a:cubicBezTo>
                  <a:pt x="32524" y="8441"/>
                  <a:pt x="32177" y="8578"/>
                  <a:pt x="31842" y="8578"/>
                </a:cubicBezTo>
                <a:cubicBezTo>
                  <a:pt x="31282" y="8578"/>
                  <a:pt x="30754" y="8196"/>
                  <a:pt x="30392" y="7587"/>
                </a:cubicBezTo>
                <a:cubicBezTo>
                  <a:pt x="29693" y="6402"/>
                  <a:pt x="29845" y="4821"/>
                  <a:pt x="29906" y="3514"/>
                </a:cubicBezTo>
                <a:cubicBezTo>
                  <a:pt x="29937" y="2313"/>
                  <a:pt x="29024" y="1705"/>
                  <a:pt x="28100" y="1705"/>
                </a:cubicBezTo>
                <a:cubicBezTo>
                  <a:pt x="27200" y="1705"/>
                  <a:pt x="26288" y="2283"/>
                  <a:pt x="26228" y="3453"/>
                </a:cubicBezTo>
                <a:cubicBezTo>
                  <a:pt x="26167" y="4578"/>
                  <a:pt x="25894" y="5642"/>
                  <a:pt x="25316" y="6614"/>
                </a:cubicBezTo>
                <a:cubicBezTo>
                  <a:pt x="24921" y="7253"/>
                  <a:pt x="24252" y="8347"/>
                  <a:pt x="23462" y="8529"/>
                </a:cubicBezTo>
                <a:cubicBezTo>
                  <a:pt x="23387" y="8550"/>
                  <a:pt x="23317" y="8559"/>
                  <a:pt x="23253" y="8559"/>
                </a:cubicBezTo>
                <a:cubicBezTo>
                  <a:pt x="22642" y="8559"/>
                  <a:pt x="22494" y="7703"/>
                  <a:pt x="22246" y="7070"/>
                </a:cubicBezTo>
                <a:cubicBezTo>
                  <a:pt x="21821" y="5855"/>
                  <a:pt x="21577" y="4578"/>
                  <a:pt x="21547" y="3271"/>
                </a:cubicBezTo>
                <a:cubicBezTo>
                  <a:pt x="21501" y="2021"/>
                  <a:pt x="20577" y="1390"/>
                  <a:pt x="19646" y="1390"/>
                </a:cubicBezTo>
                <a:cubicBezTo>
                  <a:pt x="18745" y="1390"/>
                  <a:pt x="17837" y="1983"/>
                  <a:pt x="17717" y="3180"/>
                </a:cubicBezTo>
                <a:cubicBezTo>
                  <a:pt x="17599" y="4304"/>
                  <a:pt x="17365" y="7473"/>
                  <a:pt x="15643" y="7473"/>
                </a:cubicBezTo>
                <a:cubicBezTo>
                  <a:pt x="15596" y="7473"/>
                  <a:pt x="15548" y="7470"/>
                  <a:pt x="15498" y="7466"/>
                </a:cubicBezTo>
                <a:cubicBezTo>
                  <a:pt x="13614" y="7253"/>
                  <a:pt x="13431" y="4183"/>
                  <a:pt x="13340" y="2815"/>
                </a:cubicBezTo>
                <a:cubicBezTo>
                  <a:pt x="13235" y="1635"/>
                  <a:pt x="12139" y="853"/>
                  <a:pt x="11136" y="853"/>
                </a:cubicBezTo>
                <a:cubicBezTo>
                  <a:pt x="10408" y="853"/>
                  <a:pt x="9728" y="1266"/>
                  <a:pt x="9510" y="2237"/>
                </a:cubicBezTo>
                <a:cubicBezTo>
                  <a:pt x="9176" y="3696"/>
                  <a:pt x="8629" y="6888"/>
                  <a:pt x="6592" y="6918"/>
                </a:cubicBezTo>
                <a:cubicBezTo>
                  <a:pt x="5680" y="6918"/>
                  <a:pt x="5559" y="5946"/>
                  <a:pt x="5346" y="5247"/>
                </a:cubicBezTo>
                <a:cubicBezTo>
                  <a:pt x="4921" y="3940"/>
                  <a:pt x="4556" y="2633"/>
                  <a:pt x="3918" y="1417"/>
                </a:cubicBezTo>
                <a:cubicBezTo>
                  <a:pt x="3529" y="693"/>
                  <a:pt x="2927" y="389"/>
                  <a:pt x="2321" y="389"/>
                </a:cubicBezTo>
                <a:cubicBezTo>
                  <a:pt x="1170" y="389"/>
                  <a:pt x="1" y="1483"/>
                  <a:pt x="240" y="2876"/>
                </a:cubicBezTo>
                <a:cubicBezTo>
                  <a:pt x="452" y="4061"/>
                  <a:pt x="908" y="5155"/>
                  <a:pt x="1303" y="6250"/>
                </a:cubicBezTo>
                <a:cubicBezTo>
                  <a:pt x="1638" y="7131"/>
                  <a:pt x="1911" y="8043"/>
                  <a:pt x="2428" y="8833"/>
                </a:cubicBezTo>
                <a:cubicBezTo>
                  <a:pt x="3333" y="10205"/>
                  <a:pt x="4832" y="10957"/>
                  <a:pt x="6434" y="10957"/>
                </a:cubicBezTo>
                <a:cubicBezTo>
                  <a:pt x="6607" y="10957"/>
                  <a:pt x="6782" y="10948"/>
                  <a:pt x="6957" y="10931"/>
                </a:cubicBezTo>
                <a:cubicBezTo>
                  <a:pt x="8781" y="10748"/>
                  <a:pt x="10088" y="9867"/>
                  <a:pt x="11030" y="8651"/>
                </a:cubicBezTo>
                <a:cubicBezTo>
                  <a:pt x="11942" y="10140"/>
                  <a:pt x="13310" y="11235"/>
                  <a:pt x="15407" y="11326"/>
                </a:cubicBezTo>
                <a:cubicBezTo>
                  <a:pt x="15511" y="11331"/>
                  <a:pt x="15613" y="11334"/>
                  <a:pt x="15714" y="11334"/>
                </a:cubicBezTo>
                <a:cubicBezTo>
                  <a:pt x="17260" y="11334"/>
                  <a:pt x="18411" y="10687"/>
                  <a:pt x="19267" y="9745"/>
                </a:cubicBezTo>
                <a:cubicBezTo>
                  <a:pt x="20070" y="11269"/>
                  <a:pt x="21272" y="12394"/>
                  <a:pt x="23039" y="12394"/>
                </a:cubicBezTo>
                <a:cubicBezTo>
                  <a:pt x="23281" y="12394"/>
                  <a:pt x="23533" y="12373"/>
                  <a:pt x="23796" y="12329"/>
                </a:cubicBezTo>
                <a:cubicBezTo>
                  <a:pt x="25377" y="12055"/>
                  <a:pt x="26654" y="11113"/>
                  <a:pt x="27657" y="9867"/>
                </a:cubicBezTo>
                <a:cubicBezTo>
                  <a:pt x="27778" y="10019"/>
                  <a:pt x="27900" y="10171"/>
                  <a:pt x="28021" y="10323"/>
                </a:cubicBezTo>
                <a:cubicBezTo>
                  <a:pt x="28997" y="11339"/>
                  <a:pt x="30341" y="11989"/>
                  <a:pt x="31706" y="11989"/>
                </a:cubicBezTo>
                <a:cubicBezTo>
                  <a:pt x="32381" y="11989"/>
                  <a:pt x="33061" y="11830"/>
                  <a:pt x="33705" y="11478"/>
                </a:cubicBezTo>
                <a:cubicBezTo>
                  <a:pt x="37505" y="9380"/>
                  <a:pt x="37961" y="3879"/>
                  <a:pt x="36076" y="444"/>
                </a:cubicBezTo>
                <a:cubicBezTo>
                  <a:pt x="35905" y="134"/>
                  <a:pt x="35625" y="1"/>
                  <a:pt x="353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3"/>
          <p:cNvSpPr/>
          <p:nvPr/>
        </p:nvSpPr>
        <p:spPr>
          <a:xfrm>
            <a:off x="6809975" y="-396887"/>
            <a:ext cx="2805783" cy="2101514"/>
          </a:xfrm>
          <a:custGeom>
            <a:avLst/>
            <a:gdLst/>
            <a:ahLst/>
            <a:cxnLst/>
            <a:rect l="l" t="t" r="r" b="b"/>
            <a:pathLst>
              <a:path w="79265" h="59369" extrusionOk="0">
                <a:moveTo>
                  <a:pt x="63624" y="1"/>
                </a:moveTo>
                <a:cubicBezTo>
                  <a:pt x="63615" y="1"/>
                  <a:pt x="63607" y="2"/>
                  <a:pt x="63599" y="4"/>
                </a:cubicBezTo>
                <a:cubicBezTo>
                  <a:pt x="43075" y="6154"/>
                  <a:pt x="21690" y="9292"/>
                  <a:pt x="1" y="9368"/>
                </a:cubicBezTo>
                <a:cubicBezTo>
                  <a:pt x="1798" y="20504"/>
                  <a:pt x="10681" y="30222"/>
                  <a:pt x="19766" y="31057"/>
                </a:cubicBezTo>
                <a:cubicBezTo>
                  <a:pt x="20296" y="31105"/>
                  <a:pt x="20825" y="31126"/>
                  <a:pt x="21352" y="31126"/>
                </a:cubicBezTo>
                <a:cubicBezTo>
                  <a:pt x="25709" y="31126"/>
                  <a:pt x="30006" y="29675"/>
                  <a:pt x="34286" y="29675"/>
                </a:cubicBezTo>
                <a:cubicBezTo>
                  <a:pt x="36079" y="29675"/>
                  <a:pt x="37868" y="29929"/>
                  <a:pt x="39658" y="30652"/>
                </a:cubicBezTo>
                <a:cubicBezTo>
                  <a:pt x="44391" y="32550"/>
                  <a:pt x="48161" y="37384"/>
                  <a:pt x="51401" y="42243"/>
                </a:cubicBezTo>
                <a:cubicBezTo>
                  <a:pt x="54640" y="47077"/>
                  <a:pt x="57702" y="52316"/>
                  <a:pt x="61954" y="55757"/>
                </a:cubicBezTo>
                <a:cubicBezTo>
                  <a:pt x="64676" y="57974"/>
                  <a:pt x="69085" y="59368"/>
                  <a:pt x="72681" y="59368"/>
                </a:cubicBezTo>
                <a:cubicBezTo>
                  <a:pt x="73766" y="59368"/>
                  <a:pt x="74777" y="59241"/>
                  <a:pt x="75646" y="58971"/>
                </a:cubicBezTo>
                <a:cubicBezTo>
                  <a:pt x="79265" y="57833"/>
                  <a:pt x="76734" y="47305"/>
                  <a:pt x="76101" y="42800"/>
                </a:cubicBezTo>
                <a:cubicBezTo>
                  <a:pt x="75038" y="35208"/>
                  <a:pt x="73393" y="27641"/>
                  <a:pt x="71192" y="20276"/>
                </a:cubicBezTo>
                <a:cubicBezTo>
                  <a:pt x="70664" y="18494"/>
                  <a:pt x="64683" y="1"/>
                  <a:pt x="636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13"/>
          <p:cNvGrpSpPr/>
          <p:nvPr/>
        </p:nvGrpSpPr>
        <p:grpSpPr>
          <a:xfrm>
            <a:off x="5801575" y="4294900"/>
            <a:ext cx="467000" cy="431100"/>
            <a:chOff x="1849650" y="1202325"/>
            <a:chExt cx="467000" cy="431100"/>
          </a:xfrm>
        </p:grpSpPr>
        <p:sp>
          <p:nvSpPr>
            <p:cNvPr id="207" name="Google Shape;207;p13"/>
            <p:cNvSpPr/>
            <p:nvPr/>
          </p:nvSpPr>
          <p:spPr>
            <a:xfrm>
              <a:off x="1880150" y="1400725"/>
              <a:ext cx="241525" cy="156500"/>
            </a:xfrm>
            <a:custGeom>
              <a:avLst/>
              <a:gdLst/>
              <a:ahLst/>
              <a:cxnLst/>
              <a:rect l="l" t="t" r="r" b="b"/>
              <a:pathLst>
                <a:path w="9661" h="6260" extrusionOk="0">
                  <a:moveTo>
                    <a:pt x="6275" y="0"/>
                  </a:moveTo>
                  <a:lnTo>
                    <a:pt x="6218" y="153"/>
                  </a:lnTo>
                  <a:cubicBezTo>
                    <a:pt x="4430" y="913"/>
                    <a:pt x="245" y="2701"/>
                    <a:pt x="36" y="5155"/>
                  </a:cubicBezTo>
                  <a:cubicBezTo>
                    <a:pt x="0" y="5983"/>
                    <a:pt x="417" y="6259"/>
                    <a:pt x="997" y="6259"/>
                  </a:cubicBezTo>
                  <a:cubicBezTo>
                    <a:pt x="1963" y="6259"/>
                    <a:pt x="3381" y="5493"/>
                    <a:pt x="3916" y="5231"/>
                  </a:cubicBezTo>
                  <a:cubicBezTo>
                    <a:pt x="5381" y="4413"/>
                    <a:pt x="9661" y="1085"/>
                    <a:pt x="6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3"/>
            <p:cNvSpPr/>
            <p:nvPr/>
          </p:nvSpPr>
          <p:spPr>
            <a:xfrm>
              <a:off x="1849650" y="1236200"/>
              <a:ext cx="216400" cy="208800"/>
            </a:xfrm>
            <a:custGeom>
              <a:avLst/>
              <a:gdLst/>
              <a:ahLst/>
              <a:cxnLst/>
              <a:rect l="l" t="t" r="r" b="b"/>
              <a:pathLst>
                <a:path w="8656" h="8352" extrusionOk="0">
                  <a:moveTo>
                    <a:pt x="2910" y="1"/>
                  </a:moveTo>
                  <a:cubicBezTo>
                    <a:pt x="2591" y="1"/>
                    <a:pt x="2279" y="72"/>
                    <a:pt x="1979" y="228"/>
                  </a:cubicBezTo>
                  <a:cubicBezTo>
                    <a:pt x="1" y="1275"/>
                    <a:pt x="400" y="4375"/>
                    <a:pt x="1351" y="5897"/>
                  </a:cubicBezTo>
                  <a:cubicBezTo>
                    <a:pt x="2131" y="7221"/>
                    <a:pt x="4158" y="8352"/>
                    <a:pt x="5946" y="8352"/>
                  </a:cubicBezTo>
                  <a:cubicBezTo>
                    <a:pt x="6906" y="8352"/>
                    <a:pt x="7797" y="8026"/>
                    <a:pt x="8389" y="7228"/>
                  </a:cubicBezTo>
                  <a:lnTo>
                    <a:pt x="8655" y="6125"/>
                  </a:lnTo>
                  <a:cubicBezTo>
                    <a:pt x="8251" y="4272"/>
                    <a:pt x="5384" y="1"/>
                    <a:pt x="2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3"/>
            <p:cNvSpPr/>
            <p:nvPr/>
          </p:nvSpPr>
          <p:spPr>
            <a:xfrm>
              <a:off x="2002225" y="1422750"/>
              <a:ext cx="168900" cy="210675"/>
            </a:xfrm>
            <a:custGeom>
              <a:avLst/>
              <a:gdLst/>
              <a:ahLst/>
              <a:cxnLst/>
              <a:rect l="l" t="t" r="r" b="b"/>
              <a:pathLst>
                <a:path w="6756" h="8427" extrusionOk="0">
                  <a:moveTo>
                    <a:pt x="2424" y="0"/>
                  </a:moveTo>
                  <a:cubicBezTo>
                    <a:pt x="1" y="0"/>
                    <a:pt x="1569" y="4431"/>
                    <a:pt x="2286" y="5777"/>
                  </a:cubicBezTo>
                  <a:cubicBezTo>
                    <a:pt x="2667" y="6422"/>
                    <a:pt x="3762" y="8427"/>
                    <a:pt x="4758" y="8427"/>
                  </a:cubicBezTo>
                  <a:cubicBezTo>
                    <a:pt x="5053" y="8427"/>
                    <a:pt x="5339" y="8251"/>
                    <a:pt x="5595" y="7812"/>
                  </a:cubicBezTo>
                  <a:cubicBezTo>
                    <a:pt x="6756" y="5663"/>
                    <a:pt x="4207" y="1877"/>
                    <a:pt x="3123" y="261"/>
                  </a:cubicBezTo>
                  <a:lnTo>
                    <a:pt x="3161" y="108"/>
                  </a:lnTo>
                  <a:cubicBezTo>
                    <a:pt x="2882" y="35"/>
                    <a:pt x="2638" y="0"/>
                    <a:pt x="24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3"/>
            <p:cNvSpPr/>
            <p:nvPr/>
          </p:nvSpPr>
          <p:spPr>
            <a:xfrm>
              <a:off x="2059825" y="1330725"/>
              <a:ext cx="256825" cy="166800"/>
            </a:xfrm>
            <a:custGeom>
              <a:avLst/>
              <a:gdLst/>
              <a:ahLst/>
              <a:cxnLst/>
              <a:rect l="l" t="t" r="r" b="b"/>
              <a:pathLst>
                <a:path w="10273" h="6672" extrusionOk="0">
                  <a:moveTo>
                    <a:pt x="6729" y="1"/>
                  </a:moveTo>
                  <a:cubicBezTo>
                    <a:pt x="4439" y="1"/>
                    <a:pt x="1416" y="1436"/>
                    <a:pt x="381" y="2458"/>
                  </a:cubicBezTo>
                  <a:lnTo>
                    <a:pt x="1" y="3542"/>
                  </a:lnTo>
                  <a:cubicBezTo>
                    <a:pt x="140" y="5616"/>
                    <a:pt x="2499" y="6671"/>
                    <a:pt x="4574" y="6671"/>
                  </a:cubicBezTo>
                  <a:cubicBezTo>
                    <a:pt x="5335" y="6671"/>
                    <a:pt x="6059" y="6529"/>
                    <a:pt x="6620" y="6243"/>
                  </a:cubicBezTo>
                  <a:cubicBezTo>
                    <a:pt x="8256" y="5482"/>
                    <a:pt x="10272" y="3086"/>
                    <a:pt x="9188" y="1146"/>
                  </a:cubicBezTo>
                  <a:cubicBezTo>
                    <a:pt x="8719" y="318"/>
                    <a:pt x="7805" y="1"/>
                    <a:pt x="67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a:off x="2002300" y="1349400"/>
              <a:ext cx="114625" cy="210275"/>
            </a:xfrm>
            <a:custGeom>
              <a:avLst/>
              <a:gdLst/>
              <a:ahLst/>
              <a:cxnLst/>
              <a:rect l="l" t="t" r="r" b="b"/>
              <a:pathLst>
                <a:path w="4585" h="8411" extrusionOk="0">
                  <a:moveTo>
                    <a:pt x="2962" y="0"/>
                  </a:moveTo>
                  <a:cubicBezTo>
                    <a:pt x="1556" y="0"/>
                    <a:pt x="1" y="8281"/>
                    <a:pt x="324" y="8406"/>
                  </a:cubicBezTo>
                  <a:cubicBezTo>
                    <a:pt x="332" y="8409"/>
                    <a:pt x="340" y="8411"/>
                    <a:pt x="349" y="8411"/>
                  </a:cubicBezTo>
                  <a:cubicBezTo>
                    <a:pt x="996" y="8411"/>
                    <a:pt x="4584" y="1145"/>
                    <a:pt x="3215" y="94"/>
                  </a:cubicBezTo>
                  <a:cubicBezTo>
                    <a:pt x="3132" y="30"/>
                    <a:pt x="3047" y="0"/>
                    <a:pt x="29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p:nvPr/>
          </p:nvSpPr>
          <p:spPr>
            <a:xfrm>
              <a:off x="2064600" y="1202325"/>
              <a:ext cx="118425" cy="158000"/>
            </a:xfrm>
            <a:custGeom>
              <a:avLst/>
              <a:gdLst/>
              <a:ahLst/>
              <a:cxnLst/>
              <a:rect l="l" t="t" r="r" b="b"/>
              <a:pathLst>
                <a:path w="4737" h="6320" extrusionOk="0">
                  <a:moveTo>
                    <a:pt x="497" y="0"/>
                  </a:moveTo>
                  <a:cubicBezTo>
                    <a:pt x="473" y="0"/>
                    <a:pt x="447" y="8"/>
                    <a:pt x="418" y="24"/>
                  </a:cubicBezTo>
                  <a:cubicBezTo>
                    <a:pt x="0" y="252"/>
                    <a:pt x="114" y="4246"/>
                    <a:pt x="171" y="6263"/>
                  </a:cubicBezTo>
                  <a:lnTo>
                    <a:pt x="495" y="6320"/>
                  </a:lnTo>
                  <a:cubicBezTo>
                    <a:pt x="1997" y="4741"/>
                    <a:pt x="4736" y="1583"/>
                    <a:pt x="4242" y="1108"/>
                  </a:cubicBezTo>
                  <a:cubicBezTo>
                    <a:pt x="4218" y="1086"/>
                    <a:pt x="4189" y="1076"/>
                    <a:pt x="4156" y="1076"/>
                  </a:cubicBezTo>
                  <a:cubicBezTo>
                    <a:pt x="3535" y="1076"/>
                    <a:pt x="1273" y="4577"/>
                    <a:pt x="552" y="5768"/>
                  </a:cubicBezTo>
                  <a:cubicBezTo>
                    <a:pt x="479" y="4072"/>
                    <a:pt x="1052"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p:cNvSpPr/>
            <p:nvPr/>
          </p:nvSpPr>
          <p:spPr>
            <a:xfrm>
              <a:off x="1875325" y="1263875"/>
              <a:ext cx="84200" cy="75450"/>
            </a:xfrm>
            <a:custGeom>
              <a:avLst/>
              <a:gdLst/>
              <a:ahLst/>
              <a:cxnLst/>
              <a:rect l="l" t="t" r="r" b="b"/>
              <a:pathLst>
                <a:path w="3368" h="3018" extrusionOk="0">
                  <a:moveTo>
                    <a:pt x="1479" y="0"/>
                  </a:moveTo>
                  <a:cubicBezTo>
                    <a:pt x="939" y="0"/>
                    <a:pt x="532" y="434"/>
                    <a:pt x="305" y="1024"/>
                  </a:cubicBezTo>
                  <a:cubicBezTo>
                    <a:pt x="1" y="1746"/>
                    <a:pt x="381" y="2602"/>
                    <a:pt x="1142" y="2907"/>
                  </a:cubicBezTo>
                  <a:cubicBezTo>
                    <a:pt x="1335" y="2982"/>
                    <a:pt x="1532" y="3017"/>
                    <a:pt x="1724" y="3017"/>
                  </a:cubicBezTo>
                  <a:cubicBezTo>
                    <a:pt x="2310" y="3017"/>
                    <a:pt x="2848" y="2685"/>
                    <a:pt x="3063" y="2127"/>
                  </a:cubicBezTo>
                  <a:cubicBezTo>
                    <a:pt x="3367" y="1404"/>
                    <a:pt x="2702" y="396"/>
                    <a:pt x="1922" y="91"/>
                  </a:cubicBezTo>
                  <a:cubicBezTo>
                    <a:pt x="1766" y="29"/>
                    <a:pt x="1618" y="0"/>
                    <a:pt x="1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p:nvPr/>
          </p:nvSpPr>
          <p:spPr>
            <a:xfrm>
              <a:off x="1899100" y="1285300"/>
              <a:ext cx="37600" cy="34850"/>
            </a:xfrm>
            <a:custGeom>
              <a:avLst/>
              <a:gdLst/>
              <a:ahLst/>
              <a:cxnLst/>
              <a:rect l="l" t="t" r="r" b="b"/>
              <a:pathLst>
                <a:path w="1504" h="1394" extrusionOk="0">
                  <a:moveTo>
                    <a:pt x="725" y="1"/>
                  </a:moveTo>
                  <a:cubicBezTo>
                    <a:pt x="412" y="1"/>
                    <a:pt x="127" y="232"/>
                    <a:pt x="77" y="566"/>
                  </a:cubicBezTo>
                  <a:cubicBezTo>
                    <a:pt x="1" y="946"/>
                    <a:pt x="229" y="1308"/>
                    <a:pt x="590" y="1384"/>
                  </a:cubicBezTo>
                  <a:cubicBezTo>
                    <a:pt x="622" y="1390"/>
                    <a:pt x="654" y="1393"/>
                    <a:pt x="686" y="1393"/>
                  </a:cubicBezTo>
                  <a:cubicBezTo>
                    <a:pt x="1035" y="1393"/>
                    <a:pt x="1375" y="1029"/>
                    <a:pt x="1427" y="680"/>
                  </a:cubicBezTo>
                  <a:cubicBezTo>
                    <a:pt x="1503" y="300"/>
                    <a:pt x="1218" y="71"/>
                    <a:pt x="857" y="14"/>
                  </a:cubicBezTo>
                  <a:cubicBezTo>
                    <a:pt x="813" y="5"/>
                    <a:pt x="76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3"/>
            <p:cNvSpPr/>
            <p:nvPr/>
          </p:nvSpPr>
          <p:spPr>
            <a:xfrm>
              <a:off x="1895775" y="1499450"/>
              <a:ext cx="43775" cy="39150"/>
            </a:xfrm>
            <a:custGeom>
              <a:avLst/>
              <a:gdLst/>
              <a:ahLst/>
              <a:cxnLst/>
              <a:rect l="l" t="t" r="r" b="b"/>
              <a:pathLst>
                <a:path w="1751" h="1566" extrusionOk="0">
                  <a:moveTo>
                    <a:pt x="776" y="0"/>
                  </a:moveTo>
                  <a:cubicBezTo>
                    <a:pt x="491" y="0"/>
                    <a:pt x="274" y="219"/>
                    <a:pt x="153" y="521"/>
                  </a:cubicBezTo>
                  <a:cubicBezTo>
                    <a:pt x="1" y="902"/>
                    <a:pt x="210" y="1358"/>
                    <a:pt x="609" y="1510"/>
                  </a:cubicBezTo>
                  <a:cubicBezTo>
                    <a:pt x="708" y="1548"/>
                    <a:pt x="808" y="1566"/>
                    <a:pt x="906" y="1566"/>
                  </a:cubicBezTo>
                  <a:cubicBezTo>
                    <a:pt x="1207" y="1566"/>
                    <a:pt x="1484" y="1398"/>
                    <a:pt x="1598" y="1111"/>
                  </a:cubicBezTo>
                  <a:cubicBezTo>
                    <a:pt x="1751" y="730"/>
                    <a:pt x="1408" y="198"/>
                    <a:pt x="1009" y="46"/>
                  </a:cubicBezTo>
                  <a:cubicBezTo>
                    <a:pt x="927" y="15"/>
                    <a:pt x="849" y="0"/>
                    <a:pt x="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3"/>
            <p:cNvSpPr/>
            <p:nvPr/>
          </p:nvSpPr>
          <p:spPr>
            <a:xfrm>
              <a:off x="1908150" y="1510400"/>
              <a:ext cx="20000" cy="18375"/>
            </a:xfrm>
            <a:custGeom>
              <a:avLst/>
              <a:gdLst/>
              <a:ahLst/>
              <a:cxnLst/>
              <a:rect l="l" t="t" r="r" b="b"/>
              <a:pathLst>
                <a:path w="800" h="735" extrusionOk="0">
                  <a:moveTo>
                    <a:pt x="391" y="1"/>
                  </a:moveTo>
                  <a:cubicBezTo>
                    <a:pt x="225" y="1"/>
                    <a:pt x="72" y="126"/>
                    <a:pt x="38" y="312"/>
                  </a:cubicBezTo>
                  <a:cubicBezTo>
                    <a:pt x="0" y="502"/>
                    <a:pt x="133" y="692"/>
                    <a:pt x="324" y="730"/>
                  </a:cubicBezTo>
                  <a:cubicBezTo>
                    <a:pt x="339" y="733"/>
                    <a:pt x="354" y="734"/>
                    <a:pt x="370" y="734"/>
                  </a:cubicBezTo>
                  <a:cubicBezTo>
                    <a:pt x="546" y="734"/>
                    <a:pt x="726" y="543"/>
                    <a:pt x="761" y="369"/>
                  </a:cubicBezTo>
                  <a:cubicBezTo>
                    <a:pt x="799" y="159"/>
                    <a:pt x="647" y="45"/>
                    <a:pt x="457" y="7"/>
                  </a:cubicBez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3"/>
            <p:cNvSpPr/>
            <p:nvPr/>
          </p:nvSpPr>
          <p:spPr>
            <a:xfrm>
              <a:off x="2089325" y="1563750"/>
              <a:ext cx="39950" cy="38675"/>
            </a:xfrm>
            <a:custGeom>
              <a:avLst/>
              <a:gdLst/>
              <a:ahLst/>
              <a:cxnLst/>
              <a:rect l="l" t="t" r="r" b="b"/>
              <a:pathLst>
                <a:path w="1598" h="1547" extrusionOk="0">
                  <a:moveTo>
                    <a:pt x="789" y="0"/>
                  </a:moveTo>
                  <a:cubicBezTo>
                    <a:pt x="400" y="0"/>
                    <a:pt x="74" y="311"/>
                    <a:pt x="38" y="707"/>
                  </a:cubicBezTo>
                  <a:cubicBezTo>
                    <a:pt x="0" y="1145"/>
                    <a:pt x="304" y="1525"/>
                    <a:pt x="723" y="1544"/>
                  </a:cubicBezTo>
                  <a:cubicBezTo>
                    <a:pt x="739" y="1546"/>
                    <a:pt x="754" y="1546"/>
                    <a:pt x="770" y="1546"/>
                  </a:cubicBezTo>
                  <a:cubicBezTo>
                    <a:pt x="1170" y="1546"/>
                    <a:pt x="1523" y="1090"/>
                    <a:pt x="1560" y="669"/>
                  </a:cubicBezTo>
                  <a:cubicBezTo>
                    <a:pt x="1598" y="251"/>
                    <a:pt x="1255" y="42"/>
                    <a:pt x="856" y="4"/>
                  </a:cubicBezTo>
                  <a:cubicBezTo>
                    <a:pt x="834" y="1"/>
                    <a:pt x="811" y="0"/>
                    <a:pt x="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3"/>
            <p:cNvSpPr/>
            <p:nvPr/>
          </p:nvSpPr>
          <p:spPr>
            <a:xfrm>
              <a:off x="2099775" y="1574250"/>
              <a:ext cx="19050" cy="17700"/>
            </a:xfrm>
            <a:custGeom>
              <a:avLst/>
              <a:gdLst/>
              <a:ahLst/>
              <a:cxnLst/>
              <a:rect l="l" t="t" r="r" b="b"/>
              <a:pathLst>
                <a:path w="762" h="708" extrusionOk="0">
                  <a:moveTo>
                    <a:pt x="379" y="0"/>
                  </a:moveTo>
                  <a:cubicBezTo>
                    <a:pt x="367" y="0"/>
                    <a:pt x="355" y="1"/>
                    <a:pt x="343" y="2"/>
                  </a:cubicBezTo>
                  <a:cubicBezTo>
                    <a:pt x="134" y="21"/>
                    <a:pt x="1" y="192"/>
                    <a:pt x="20" y="401"/>
                  </a:cubicBezTo>
                  <a:cubicBezTo>
                    <a:pt x="37" y="579"/>
                    <a:pt x="272" y="708"/>
                    <a:pt x="458" y="708"/>
                  </a:cubicBezTo>
                  <a:cubicBezTo>
                    <a:pt x="471" y="708"/>
                    <a:pt x="483" y="707"/>
                    <a:pt x="495" y="706"/>
                  </a:cubicBezTo>
                  <a:cubicBezTo>
                    <a:pt x="704" y="687"/>
                    <a:pt x="761" y="496"/>
                    <a:pt x="742" y="306"/>
                  </a:cubicBezTo>
                  <a:cubicBezTo>
                    <a:pt x="725" y="128"/>
                    <a:pt x="557"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3"/>
            <p:cNvSpPr/>
            <p:nvPr/>
          </p:nvSpPr>
          <p:spPr>
            <a:xfrm>
              <a:off x="2199625" y="1362050"/>
              <a:ext cx="84675" cy="73900"/>
            </a:xfrm>
            <a:custGeom>
              <a:avLst/>
              <a:gdLst/>
              <a:ahLst/>
              <a:cxnLst/>
              <a:rect l="l" t="t" r="r" b="b"/>
              <a:pathLst>
                <a:path w="3387" h="2956" extrusionOk="0">
                  <a:moveTo>
                    <a:pt x="1659" y="0"/>
                  </a:moveTo>
                  <a:cubicBezTo>
                    <a:pt x="1063" y="0"/>
                    <a:pt x="493" y="379"/>
                    <a:pt x="267" y="996"/>
                  </a:cubicBezTo>
                  <a:cubicBezTo>
                    <a:pt x="1" y="1776"/>
                    <a:pt x="362" y="2632"/>
                    <a:pt x="1104" y="2898"/>
                  </a:cubicBezTo>
                  <a:cubicBezTo>
                    <a:pt x="1214" y="2937"/>
                    <a:pt x="1328" y="2955"/>
                    <a:pt x="1445" y="2955"/>
                  </a:cubicBezTo>
                  <a:cubicBezTo>
                    <a:pt x="2122" y="2955"/>
                    <a:pt x="2877" y="2348"/>
                    <a:pt x="3120" y="1700"/>
                  </a:cubicBezTo>
                  <a:cubicBezTo>
                    <a:pt x="3387" y="920"/>
                    <a:pt x="2873" y="368"/>
                    <a:pt x="2131" y="83"/>
                  </a:cubicBezTo>
                  <a:cubicBezTo>
                    <a:pt x="1976" y="27"/>
                    <a:pt x="1816" y="0"/>
                    <a:pt x="1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3"/>
            <p:cNvSpPr/>
            <p:nvPr/>
          </p:nvSpPr>
          <p:spPr>
            <a:xfrm>
              <a:off x="2221975" y="1382450"/>
              <a:ext cx="37600" cy="34650"/>
            </a:xfrm>
            <a:custGeom>
              <a:avLst/>
              <a:gdLst/>
              <a:ahLst/>
              <a:cxnLst/>
              <a:rect l="l" t="t" r="r" b="b"/>
              <a:pathLst>
                <a:path w="1504" h="1386" extrusionOk="0">
                  <a:moveTo>
                    <a:pt x="747" y="0"/>
                  </a:moveTo>
                  <a:cubicBezTo>
                    <a:pt x="409" y="0"/>
                    <a:pt x="110" y="234"/>
                    <a:pt x="58" y="560"/>
                  </a:cubicBezTo>
                  <a:cubicBezTo>
                    <a:pt x="1" y="922"/>
                    <a:pt x="400" y="1321"/>
                    <a:pt x="781" y="1378"/>
                  </a:cubicBezTo>
                  <a:cubicBezTo>
                    <a:pt x="814" y="1383"/>
                    <a:pt x="845" y="1385"/>
                    <a:pt x="875" y="1385"/>
                  </a:cubicBezTo>
                  <a:cubicBezTo>
                    <a:pt x="1196" y="1385"/>
                    <a:pt x="1375" y="1119"/>
                    <a:pt x="1427" y="788"/>
                  </a:cubicBezTo>
                  <a:cubicBezTo>
                    <a:pt x="1504" y="427"/>
                    <a:pt x="1237" y="66"/>
                    <a:pt x="857" y="9"/>
                  </a:cubicBezTo>
                  <a:cubicBezTo>
                    <a:pt x="820" y="3"/>
                    <a:pt x="783"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 name="Google Shape;221;p1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3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2" name="Google Shape;222;p13"/>
          <p:cNvSpPr txBox="1">
            <a:spLocks noGrp="1"/>
          </p:cNvSpPr>
          <p:nvPr>
            <p:ph type="subTitle" idx="1"/>
          </p:nvPr>
        </p:nvSpPr>
        <p:spPr>
          <a:xfrm>
            <a:off x="1793963" y="1453225"/>
            <a:ext cx="27732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400">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3" name="Google Shape;223;p13"/>
          <p:cNvSpPr txBox="1">
            <a:spLocks noGrp="1"/>
          </p:cNvSpPr>
          <p:nvPr>
            <p:ph type="subTitle" idx="2"/>
          </p:nvPr>
        </p:nvSpPr>
        <p:spPr>
          <a:xfrm>
            <a:off x="5603663" y="1453225"/>
            <a:ext cx="27732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400">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4" name="Google Shape;224;p13"/>
          <p:cNvSpPr txBox="1">
            <a:spLocks noGrp="1"/>
          </p:cNvSpPr>
          <p:nvPr>
            <p:ph type="subTitle" idx="3"/>
          </p:nvPr>
        </p:nvSpPr>
        <p:spPr>
          <a:xfrm>
            <a:off x="1793963" y="2934828"/>
            <a:ext cx="27732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400">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5" name="Google Shape;225;p13"/>
          <p:cNvSpPr txBox="1">
            <a:spLocks noGrp="1"/>
          </p:cNvSpPr>
          <p:nvPr>
            <p:ph type="subTitle" idx="4"/>
          </p:nvPr>
        </p:nvSpPr>
        <p:spPr>
          <a:xfrm>
            <a:off x="5603663" y="2934828"/>
            <a:ext cx="27732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400">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6" name="Google Shape;226;p13"/>
          <p:cNvSpPr txBox="1">
            <a:spLocks noGrp="1"/>
          </p:cNvSpPr>
          <p:nvPr>
            <p:ph type="subTitle" idx="5"/>
          </p:nvPr>
        </p:nvSpPr>
        <p:spPr>
          <a:xfrm>
            <a:off x="1793963" y="1930500"/>
            <a:ext cx="2773200" cy="636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7" name="Google Shape;227;p13"/>
          <p:cNvSpPr txBox="1">
            <a:spLocks noGrp="1"/>
          </p:cNvSpPr>
          <p:nvPr>
            <p:ph type="subTitle" idx="6"/>
          </p:nvPr>
        </p:nvSpPr>
        <p:spPr>
          <a:xfrm>
            <a:off x="5603663" y="1930500"/>
            <a:ext cx="2773200" cy="636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8" name="Google Shape;228;p13"/>
          <p:cNvSpPr txBox="1">
            <a:spLocks noGrp="1"/>
          </p:cNvSpPr>
          <p:nvPr>
            <p:ph type="subTitle" idx="7"/>
          </p:nvPr>
        </p:nvSpPr>
        <p:spPr>
          <a:xfrm>
            <a:off x="1793963" y="3409275"/>
            <a:ext cx="2773200" cy="636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13"/>
          <p:cNvSpPr txBox="1">
            <a:spLocks noGrp="1"/>
          </p:cNvSpPr>
          <p:nvPr>
            <p:ph type="subTitle" idx="8"/>
          </p:nvPr>
        </p:nvSpPr>
        <p:spPr>
          <a:xfrm>
            <a:off x="5603663" y="3409275"/>
            <a:ext cx="2773200" cy="636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0" name="Google Shape;230;p13"/>
          <p:cNvSpPr txBox="1">
            <a:spLocks noGrp="1"/>
          </p:cNvSpPr>
          <p:nvPr>
            <p:ph type="title" idx="9" hasCustomPrompt="1"/>
          </p:nvPr>
        </p:nvSpPr>
        <p:spPr>
          <a:xfrm>
            <a:off x="754163" y="1377574"/>
            <a:ext cx="963600" cy="742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5000">
                <a:solidFill>
                  <a:srgbClr val="7A8440"/>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
        <p:nvSpPr>
          <p:cNvPr id="231" name="Google Shape;231;p13"/>
          <p:cNvSpPr txBox="1">
            <a:spLocks noGrp="1"/>
          </p:cNvSpPr>
          <p:nvPr>
            <p:ph type="title" idx="13" hasCustomPrompt="1"/>
          </p:nvPr>
        </p:nvSpPr>
        <p:spPr>
          <a:xfrm>
            <a:off x="4563862" y="1377574"/>
            <a:ext cx="963600" cy="742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5000">
                <a:solidFill>
                  <a:srgbClr val="7A8440"/>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
        <p:nvSpPr>
          <p:cNvPr id="232" name="Google Shape;232;p13"/>
          <p:cNvSpPr txBox="1">
            <a:spLocks noGrp="1"/>
          </p:cNvSpPr>
          <p:nvPr>
            <p:ph type="title" idx="14" hasCustomPrompt="1"/>
          </p:nvPr>
        </p:nvSpPr>
        <p:spPr>
          <a:xfrm>
            <a:off x="754163" y="2855586"/>
            <a:ext cx="963600" cy="742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5000">
                <a:solidFill>
                  <a:srgbClr val="7A8440"/>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
        <p:nvSpPr>
          <p:cNvPr id="233" name="Google Shape;233;p13"/>
          <p:cNvSpPr txBox="1">
            <a:spLocks noGrp="1"/>
          </p:cNvSpPr>
          <p:nvPr>
            <p:ph type="title" idx="15" hasCustomPrompt="1"/>
          </p:nvPr>
        </p:nvSpPr>
        <p:spPr>
          <a:xfrm>
            <a:off x="4563863" y="2855586"/>
            <a:ext cx="963600" cy="742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5000">
                <a:solidFill>
                  <a:srgbClr val="7A8440"/>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234"/>
        <p:cNvGrpSpPr/>
        <p:nvPr/>
      </p:nvGrpSpPr>
      <p:grpSpPr>
        <a:xfrm>
          <a:off x="0" y="0"/>
          <a:ext cx="0" cy="0"/>
          <a:chOff x="0" y="0"/>
          <a:chExt cx="0" cy="0"/>
        </a:xfrm>
      </p:grpSpPr>
      <p:grpSp>
        <p:nvGrpSpPr>
          <p:cNvPr id="235" name="Google Shape;235;p14"/>
          <p:cNvGrpSpPr/>
          <p:nvPr/>
        </p:nvGrpSpPr>
        <p:grpSpPr>
          <a:xfrm>
            <a:off x="7883375" y="3787050"/>
            <a:ext cx="722700" cy="553650"/>
            <a:chOff x="7883375" y="3787050"/>
            <a:chExt cx="722700" cy="553650"/>
          </a:xfrm>
        </p:grpSpPr>
        <p:sp>
          <p:nvSpPr>
            <p:cNvPr id="236" name="Google Shape;236;p14"/>
            <p:cNvSpPr/>
            <p:nvPr/>
          </p:nvSpPr>
          <p:spPr>
            <a:xfrm>
              <a:off x="8065000" y="4023150"/>
              <a:ext cx="338925" cy="317550"/>
            </a:xfrm>
            <a:custGeom>
              <a:avLst/>
              <a:gdLst/>
              <a:ahLst/>
              <a:cxnLst/>
              <a:rect l="l" t="t" r="r" b="b"/>
              <a:pathLst>
                <a:path w="13557" h="12702" extrusionOk="0">
                  <a:moveTo>
                    <a:pt x="6720" y="1"/>
                  </a:moveTo>
                  <a:cubicBezTo>
                    <a:pt x="5013" y="1"/>
                    <a:pt x="3283" y="745"/>
                    <a:pt x="2067" y="2198"/>
                  </a:cubicBezTo>
                  <a:cubicBezTo>
                    <a:pt x="396" y="4235"/>
                    <a:pt x="0" y="7274"/>
                    <a:pt x="1277" y="9584"/>
                  </a:cubicBezTo>
                  <a:cubicBezTo>
                    <a:pt x="2292" y="11466"/>
                    <a:pt x="4416" y="12702"/>
                    <a:pt x="6532" y="12702"/>
                  </a:cubicBezTo>
                  <a:cubicBezTo>
                    <a:pt x="7014" y="12702"/>
                    <a:pt x="7496" y="12638"/>
                    <a:pt x="7964" y="12502"/>
                  </a:cubicBezTo>
                  <a:cubicBezTo>
                    <a:pt x="11885" y="11408"/>
                    <a:pt x="13557" y="5785"/>
                    <a:pt x="11399" y="2502"/>
                  </a:cubicBezTo>
                  <a:cubicBezTo>
                    <a:pt x="10278" y="821"/>
                    <a:pt x="8511" y="1"/>
                    <a:pt x="67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a:off x="7883375" y="3787050"/>
              <a:ext cx="722700" cy="550200"/>
            </a:xfrm>
            <a:custGeom>
              <a:avLst/>
              <a:gdLst/>
              <a:ahLst/>
              <a:cxnLst/>
              <a:rect l="l" t="t" r="r" b="b"/>
              <a:pathLst>
                <a:path w="28908" h="22008" extrusionOk="0">
                  <a:moveTo>
                    <a:pt x="14469" y="1"/>
                  </a:moveTo>
                  <a:cubicBezTo>
                    <a:pt x="1" y="1"/>
                    <a:pt x="518" y="21095"/>
                    <a:pt x="518" y="21095"/>
                  </a:cubicBezTo>
                  <a:lnTo>
                    <a:pt x="4226" y="21095"/>
                  </a:lnTo>
                  <a:cubicBezTo>
                    <a:pt x="4226" y="21095"/>
                    <a:pt x="5502" y="4226"/>
                    <a:pt x="14591" y="4226"/>
                  </a:cubicBezTo>
                  <a:cubicBezTo>
                    <a:pt x="23679" y="4226"/>
                    <a:pt x="22646" y="22007"/>
                    <a:pt x="22646" y="22007"/>
                  </a:cubicBezTo>
                  <a:lnTo>
                    <a:pt x="26627" y="22007"/>
                  </a:lnTo>
                  <a:cubicBezTo>
                    <a:pt x="26627" y="22007"/>
                    <a:pt x="28907" y="1"/>
                    <a:pt x="144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14"/>
          <p:cNvGrpSpPr/>
          <p:nvPr/>
        </p:nvGrpSpPr>
        <p:grpSpPr>
          <a:xfrm>
            <a:off x="520900" y="844650"/>
            <a:ext cx="484500" cy="449300"/>
            <a:chOff x="1303950" y="1037525"/>
            <a:chExt cx="484500" cy="449300"/>
          </a:xfrm>
        </p:grpSpPr>
        <p:sp>
          <p:nvSpPr>
            <p:cNvPr id="239" name="Google Shape;239;p14"/>
            <p:cNvSpPr/>
            <p:nvPr/>
          </p:nvSpPr>
          <p:spPr>
            <a:xfrm>
              <a:off x="1443600" y="1318250"/>
              <a:ext cx="189850" cy="168575"/>
            </a:xfrm>
            <a:custGeom>
              <a:avLst/>
              <a:gdLst/>
              <a:ahLst/>
              <a:cxnLst/>
              <a:rect l="l" t="t" r="r" b="b"/>
              <a:pathLst>
                <a:path w="7594" h="6743"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1597900" y="1136775"/>
              <a:ext cx="190550" cy="168450"/>
            </a:xfrm>
            <a:custGeom>
              <a:avLst/>
              <a:gdLst/>
              <a:ahLst/>
              <a:cxnLst/>
              <a:rect l="l" t="t" r="r" b="b"/>
              <a:pathLst>
                <a:path w="7622" h="6738"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1303950" y="1037525"/>
              <a:ext cx="189675" cy="168275"/>
            </a:xfrm>
            <a:custGeom>
              <a:avLst/>
              <a:gdLst/>
              <a:ahLst/>
              <a:cxnLst/>
              <a:rect l="l" t="t" r="r" b="b"/>
              <a:pathLst>
                <a:path w="7587" h="673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14"/>
          <p:cNvSpPr/>
          <p:nvPr/>
        </p:nvSpPr>
        <p:spPr>
          <a:xfrm>
            <a:off x="7597375" y="439350"/>
            <a:ext cx="1274175" cy="412375"/>
          </a:xfrm>
          <a:custGeom>
            <a:avLst/>
            <a:gdLst/>
            <a:ahLst/>
            <a:cxnLst/>
            <a:rect l="l" t="t" r="r" b="b"/>
            <a:pathLst>
              <a:path w="50967" h="16495"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rot="410875">
            <a:off x="-716244" y="1701865"/>
            <a:ext cx="2530042" cy="3019490"/>
          </a:xfrm>
          <a:custGeom>
            <a:avLst/>
            <a:gdLst/>
            <a:ahLst/>
            <a:cxnLst/>
            <a:rect l="l" t="t" r="r" b="b"/>
            <a:pathLst>
              <a:path w="73893" h="88046" extrusionOk="0">
                <a:moveTo>
                  <a:pt x="44457" y="1"/>
                </a:moveTo>
                <a:cubicBezTo>
                  <a:pt x="43581" y="1"/>
                  <a:pt x="42706" y="56"/>
                  <a:pt x="41856" y="146"/>
                </a:cubicBezTo>
                <a:cubicBezTo>
                  <a:pt x="26840" y="1726"/>
                  <a:pt x="12949" y="11575"/>
                  <a:pt x="6475" y="25192"/>
                </a:cubicBezTo>
                <a:cubicBezTo>
                  <a:pt x="1" y="38839"/>
                  <a:pt x="1125" y="55800"/>
                  <a:pt x="9393" y="68445"/>
                </a:cubicBezTo>
                <a:cubicBezTo>
                  <a:pt x="14469" y="76196"/>
                  <a:pt x="22099" y="82153"/>
                  <a:pt x="30670" y="85497"/>
                </a:cubicBezTo>
                <a:cubicBezTo>
                  <a:pt x="35050" y="87190"/>
                  <a:pt x="38950" y="88046"/>
                  <a:pt x="42862" y="88046"/>
                </a:cubicBezTo>
                <a:cubicBezTo>
                  <a:pt x="46252" y="88046"/>
                  <a:pt x="49650" y="87403"/>
                  <a:pt x="53376" y="86104"/>
                </a:cubicBezTo>
                <a:cubicBezTo>
                  <a:pt x="58969" y="84159"/>
                  <a:pt x="63953" y="81424"/>
                  <a:pt x="67631" y="76621"/>
                </a:cubicBezTo>
                <a:cubicBezTo>
                  <a:pt x="72130" y="70755"/>
                  <a:pt x="73893" y="62791"/>
                  <a:pt x="72008" y="55648"/>
                </a:cubicBezTo>
                <a:cubicBezTo>
                  <a:pt x="70306" y="49174"/>
                  <a:pt x="65929" y="43794"/>
                  <a:pt x="61978" y="38383"/>
                </a:cubicBezTo>
                <a:cubicBezTo>
                  <a:pt x="58026" y="32973"/>
                  <a:pt x="54257" y="26924"/>
                  <a:pt x="54136" y="20237"/>
                </a:cubicBezTo>
                <a:cubicBezTo>
                  <a:pt x="54105" y="17198"/>
                  <a:pt x="54804" y="14219"/>
                  <a:pt x="54956" y="11210"/>
                </a:cubicBezTo>
                <a:cubicBezTo>
                  <a:pt x="55078" y="8170"/>
                  <a:pt x="54561" y="4918"/>
                  <a:pt x="52464" y="2729"/>
                </a:cubicBezTo>
                <a:cubicBezTo>
                  <a:pt x="50421" y="639"/>
                  <a:pt x="47434" y="1"/>
                  <a:pt x="444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txBox="1">
            <a:spLocks noGrp="1"/>
          </p:cNvSpPr>
          <p:nvPr>
            <p:ph type="title"/>
          </p:nvPr>
        </p:nvSpPr>
        <p:spPr>
          <a:xfrm>
            <a:off x="3673050" y="2668813"/>
            <a:ext cx="4678500" cy="4179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2"/>
              </a:buClr>
              <a:buSzPts val="1800"/>
              <a:buNone/>
              <a:defRPr sz="2000"/>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sp>
        <p:nvSpPr>
          <p:cNvPr id="245" name="Google Shape;245;p14"/>
          <p:cNvSpPr txBox="1">
            <a:spLocks noGrp="1"/>
          </p:cNvSpPr>
          <p:nvPr>
            <p:ph type="subTitle" idx="1"/>
          </p:nvPr>
        </p:nvSpPr>
        <p:spPr>
          <a:xfrm>
            <a:off x="3378675" y="1355375"/>
            <a:ext cx="4972800" cy="1255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3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656"/>
        <p:cNvGrpSpPr/>
        <p:nvPr/>
      </p:nvGrpSpPr>
      <p:grpSpPr>
        <a:xfrm>
          <a:off x="0" y="0"/>
          <a:ext cx="0" cy="0"/>
          <a:chOff x="0" y="0"/>
          <a:chExt cx="0" cy="0"/>
        </a:xfrm>
      </p:grpSpPr>
      <p:sp>
        <p:nvSpPr>
          <p:cNvPr id="657" name="Google Shape;657;p33"/>
          <p:cNvSpPr/>
          <p:nvPr/>
        </p:nvSpPr>
        <p:spPr>
          <a:xfrm rot="567045" flipH="1">
            <a:off x="6308896" y="1995012"/>
            <a:ext cx="3221639" cy="3553967"/>
          </a:xfrm>
          <a:custGeom>
            <a:avLst/>
            <a:gdLst/>
            <a:ahLst/>
            <a:cxnLst/>
            <a:rect l="l" t="t" r="r" b="b"/>
            <a:pathLst>
              <a:path w="51098" h="56369" extrusionOk="0">
                <a:moveTo>
                  <a:pt x="16663" y="1"/>
                </a:moveTo>
                <a:cubicBezTo>
                  <a:pt x="16380" y="1"/>
                  <a:pt x="16098" y="17"/>
                  <a:pt x="15818" y="50"/>
                </a:cubicBezTo>
                <a:cubicBezTo>
                  <a:pt x="12402" y="455"/>
                  <a:pt x="9491" y="2885"/>
                  <a:pt x="7770" y="5821"/>
                </a:cubicBezTo>
                <a:cubicBezTo>
                  <a:pt x="5822" y="9111"/>
                  <a:pt x="5138" y="12932"/>
                  <a:pt x="4455" y="16678"/>
                </a:cubicBezTo>
                <a:cubicBezTo>
                  <a:pt x="3265" y="23409"/>
                  <a:pt x="2076" y="30116"/>
                  <a:pt x="887" y="36848"/>
                </a:cubicBezTo>
                <a:cubicBezTo>
                  <a:pt x="431" y="39404"/>
                  <a:pt x="1" y="42188"/>
                  <a:pt x="1342" y="44415"/>
                </a:cubicBezTo>
                <a:cubicBezTo>
                  <a:pt x="2506" y="46364"/>
                  <a:pt x="4708" y="47376"/>
                  <a:pt x="6809" y="48211"/>
                </a:cubicBezTo>
                <a:cubicBezTo>
                  <a:pt x="17615" y="52513"/>
                  <a:pt x="29054" y="55196"/>
                  <a:pt x="40645" y="56158"/>
                </a:cubicBezTo>
                <a:cubicBezTo>
                  <a:pt x="41678" y="56243"/>
                  <a:pt x="42837" y="56369"/>
                  <a:pt x="43974" y="56369"/>
                </a:cubicBezTo>
                <a:cubicBezTo>
                  <a:pt x="46210" y="56369"/>
                  <a:pt x="48361" y="55883"/>
                  <a:pt x="49300" y="53652"/>
                </a:cubicBezTo>
                <a:cubicBezTo>
                  <a:pt x="50718" y="50236"/>
                  <a:pt x="51097" y="45908"/>
                  <a:pt x="49908" y="42416"/>
                </a:cubicBezTo>
                <a:cubicBezTo>
                  <a:pt x="48617" y="38543"/>
                  <a:pt x="45529" y="35304"/>
                  <a:pt x="41708" y="33836"/>
                </a:cubicBezTo>
                <a:cubicBezTo>
                  <a:pt x="39709" y="33077"/>
                  <a:pt x="37431" y="32723"/>
                  <a:pt x="35912" y="31204"/>
                </a:cubicBezTo>
                <a:cubicBezTo>
                  <a:pt x="33863" y="29154"/>
                  <a:pt x="33964" y="25839"/>
                  <a:pt x="34141" y="22929"/>
                </a:cubicBezTo>
                <a:cubicBezTo>
                  <a:pt x="34318" y="20018"/>
                  <a:pt x="34217" y="16652"/>
                  <a:pt x="31939" y="14855"/>
                </a:cubicBezTo>
                <a:cubicBezTo>
                  <a:pt x="29788" y="13135"/>
                  <a:pt x="26270" y="13413"/>
                  <a:pt x="24752" y="11135"/>
                </a:cubicBezTo>
                <a:cubicBezTo>
                  <a:pt x="23588" y="9414"/>
                  <a:pt x="24170" y="7111"/>
                  <a:pt x="23714" y="5087"/>
                </a:cubicBezTo>
                <a:cubicBezTo>
                  <a:pt x="23018" y="2022"/>
                  <a:pt x="19807" y="1"/>
                  <a:pt x="166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 name="Google Shape;658;p33"/>
          <p:cNvGrpSpPr/>
          <p:nvPr/>
        </p:nvGrpSpPr>
        <p:grpSpPr>
          <a:xfrm>
            <a:off x="8273350" y="1433350"/>
            <a:ext cx="424575" cy="380200"/>
            <a:chOff x="3158625" y="1679100"/>
            <a:chExt cx="424575" cy="380200"/>
          </a:xfrm>
        </p:grpSpPr>
        <p:sp>
          <p:nvSpPr>
            <p:cNvPr id="659" name="Google Shape;659;p33"/>
            <p:cNvSpPr/>
            <p:nvPr/>
          </p:nvSpPr>
          <p:spPr>
            <a:xfrm>
              <a:off x="3184575" y="1824750"/>
              <a:ext cx="392925" cy="89250"/>
            </a:xfrm>
            <a:custGeom>
              <a:avLst/>
              <a:gdLst/>
              <a:ahLst/>
              <a:cxnLst/>
              <a:rect l="l" t="t" r="r" b="b"/>
              <a:pathLst>
                <a:path w="15717" h="3570" extrusionOk="0">
                  <a:moveTo>
                    <a:pt x="9873" y="0"/>
                  </a:moveTo>
                  <a:cubicBezTo>
                    <a:pt x="8769" y="0"/>
                    <a:pt x="7665" y="49"/>
                    <a:pt x="6555" y="109"/>
                  </a:cubicBezTo>
                  <a:cubicBezTo>
                    <a:pt x="4859" y="210"/>
                    <a:pt x="3113" y="83"/>
                    <a:pt x="1493" y="539"/>
                  </a:cubicBezTo>
                  <a:cubicBezTo>
                    <a:pt x="987" y="691"/>
                    <a:pt x="456" y="944"/>
                    <a:pt x="253" y="1425"/>
                  </a:cubicBezTo>
                  <a:cubicBezTo>
                    <a:pt x="0" y="2007"/>
                    <a:pt x="380" y="2715"/>
                    <a:pt x="911" y="3019"/>
                  </a:cubicBezTo>
                  <a:cubicBezTo>
                    <a:pt x="1468" y="3348"/>
                    <a:pt x="2151" y="3399"/>
                    <a:pt x="2784" y="3424"/>
                  </a:cubicBezTo>
                  <a:cubicBezTo>
                    <a:pt x="4474" y="3508"/>
                    <a:pt x="6170" y="3570"/>
                    <a:pt x="7865" y="3570"/>
                  </a:cubicBezTo>
                  <a:cubicBezTo>
                    <a:pt x="9725" y="3570"/>
                    <a:pt x="11585" y="3496"/>
                    <a:pt x="13439" y="3297"/>
                  </a:cubicBezTo>
                  <a:cubicBezTo>
                    <a:pt x="13945" y="3247"/>
                    <a:pt x="14451" y="3171"/>
                    <a:pt x="14907" y="2918"/>
                  </a:cubicBezTo>
                  <a:cubicBezTo>
                    <a:pt x="15362" y="2690"/>
                    <a:pt x="15716" y="2209"/>
                    <a:pt x="15691" y="1703"/>
                  </a:cubicBezTo>
                  <a:cubicBezTo>
                    <a:pt x="15666" y="767"/>
                    <a:pt x="14502" y="362"/>
                    <a:pt x="13591" y="235"/>
                  </a:cubicBezTo>
                  <a:cubicBezTo>
                    <a:pt x="12347" y="61"/>
                    <a:pt x="11110" y="0"/>
                    <a:pt x="9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3158625" y="1969800"/>
              <a:ext cx="424575" cy="89500"/>
            </a:xfrm>
            <a:custGeom>
              <a:avLst/>
              <a:gdLst/>
              <a:ahLst/>
              <a:cxnLst/>
              <a:rect l="l" t="t" r="r" b="b"/>
              <a:pathLst>
                <a:path w="16983" h="3580" extrusionOk="0">
                  <a:moveTo>
                    <a:pt x="5335" y="0"/>
                  </a:moveTo>
                  <a:cubicBezTo>
                    <a:pt x="4090" y="0"/>
                    <a:pt x="2858" y="104"/>
                    <a:pt x="1646" y="482"/>
                  </a:cubicBezTo>
                  <a:cubicBezTo>
                    <a:pt x="937" y="709"/>
                    <a:pt x="153" y="1114"/>
                    <a:pt x="77" y="1848"/>
                  </a:cubicBezTo>
                  <a:cubicBezTo>
                    <a:pt x="1" y="2430"/>
                    <a:pt x="431" y="2962"/>
                    <a:pt x="962" y="3215"/>
                  </a:cubicBezTo>
                  <a:cubicBezTo>
                    <a:pt x="1494" y="3443"/>
                    <a:pt x="2101" y="3468"/>
                    <a:pt x="2683" y="3468"/>
                  </a:cubicBezTo>
                  <a:cubicBezTo>
                    <a:pt x="4860" y="3493"/>
                    <a:pt x="7036" y="3544"/>
                    <a:pt x="9213" y="3569"/>
                  </a:cubicBezTo>
                  <a:cubicBezTo>
                    <a:pt x="9631" y="3574"/>
                    <a:pt x="10051" y="3580"/>
                    <a:pt x="10470" y="3580"/>
                  </a:cubicBezTo>
                  <a:cubicBezTo>
                    <a:pt x="12105" y="3580"/>
                    <a:pt x="13736" y="3501"/>
                    <a:pt x="15287" y="3038"/>
                  </a:cubicBezTo>
                  <a:cubicBezTo>
                    <a:pt x="16071" y="2810"/>
                    <a:pt x="16957" y="2304"/>
                    <a:pt x="16957" y="1494"/>
                  </a:cubicBezTo>
                  <a:cubicBezTo>
                    <a:pt x="16982" y="937"/>
                    <a:pt x="16527" y="456"/>
                    <a:pt x="15995" y="254"/>
                  </a:cubicBezTo>
                  <a:cubicBezTo>
                    <a:pt x="15489" y="51"/>
                    <a:pt x="14907" y="51"/>
                    <a:pt x="14350" y="51"/>
                  </a:cubicBezTo>
                  <a:cubicBezTo>
                    <a:pt x="12889" y="84"/>
                    <a:pt x="11428" y="149"/>
                    <a:pt x="9973" y="149"/>
                  </a:cubicBezTo>
                  <a:cubicBezTo>
                    <a:pt x="9186" y="149"/>
                    <a:pt x="8401" y="130"/>
                    <a:pt x="7618" y="77"/>
                  </a:cubicBezTo>
                  <a:cubicBezTo>
                    <a:pt x="6853" y="38"/>
                    <a:pt x="6091" y="0"/>
                    <a:pt x="53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3158625" y="1679100"/>
              <a:ext cx="424575" cy="89800"/>
            </a:xfrm>
            <a:custGeom>
              <a:avLst/>
              <a:gdLst/>
              <a:ahLst/>
              <a:cxnLst/>
              <a:rect l="l" t="t" r="r" b="b"/>
              <a:pathLst>
                <a:path w="16983" h="3592" extrusionOk="0">
                  <a:moveTo>
                    <a:pt x="5357" y="1"/>
                  </a:moveTo>
                  <a:cubicBezTo>
                    <a:pt x="4104" y="1"/>
                    <a:pt x="2865" y="113"/>
                    <a:pt x="1646" y="493"/>
                  </a:cubicBezTo>
                  <a:cubicBezTo>
                    <a:pt x="937" y="696"/>
                    <a:pt x="153" y="1126"/>
                    <a:pt x="77" y="1860"/>
                  </a:cubicBezTo>
                  <a:cubicBezTo>
                    <a:pt x="1" y="2442"/>
                    <a:pt x="431" y="2974"/>
                    <a:pt x="962" y="3227"/>
                  </a:cubicBezTo>
                  <a:cubicBezTo>
                    <a:pt x="1494" y="3454"/>
                    <a:pt x="2101" y="3480"/>
                    <a:pt x="2683" y="3480"/>
                  </a:cubicBezTo>
                  <a:cubicBezTo>
                    <a:pt x="4860" y="3505"/>
                    <a:pt x="7036" y="3530"/>
                    <a:pt x="9213" y="3581"/>
                  </a:cubicBezTo>
                  <a:cubicBezTo>
                    <a:pt x="9631" y="3586"/>
                    <a:pt x="10051" y="3591"/>
                    <a:pt x="10470" y="3591"/>
                  </a:cubicBezTo>
                  <a:cubicBezTo>
                    <a:pt x="12105" y="3591"/>
                    <a:pt x="13736" y="3513"/>
                    <a:pt x="15287" y="3049"/>
                  </a:cubicBezTo>
                  <a:cubicBezTo>
                    <a:pt x="16071" y="2822"/>
                    <a:pt x="16957" y="2316"/>
                    <a:pt x="16957" y="1506"/>
                  </a:cubicBezTo>
                  <a:cubicBezTo>
                    <a:pt x="16982" y="949"/>
                    <a:pt x="16527" y="468"/>
                    <a:pt x="15995" y="240"/>
                  </a:cubicBezTo>
                  <a:cubicBezTo>
                    <a:pt x="15590" y="78"/>
                    <a:pt x="15137" y="62"/>
                    <a:pt x="14686" y="62"/>
                  </a:cubicBezTo>
                  <a:cubicBezTo>
                    <a:pt x="14574" y="62"/>
                    <a:pt x="14462" y="63"/>
                    <a:pt x="14350" y="63"/>
                  </a:cubicBezTo>
                  <a:cubicBezTo>
                    <a:pt x="12897" y="96"/>
                    <a:pt x="11443" y="150"/>
                    <a:pt x="9996" y="150"/>
                  </a:cubicBezTo>
                  <a:cubicBezTo>
                    <a:pt x="9201" y="150"/>
                    <a:pt x="8408" y="133"/>
                    <a:pt x="7618" y="88"/>
                  </a:cubicBezTo>
                  <a:cubicBezTo>
                    <a:pt x="6860" y="41"/>
                    <a:pt x="6106" y="1"/>
                    <a:pt x="53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33"/>
          <p:cNvGrpSpPr/>
          <p:nvPr/>
        </p:nvGrpSpPr>
        <p:grpSpPr>
          <a:xfrm>
            <a:off x="6293350" y="261400"/>
            <a:ext cx="948029" cy="756319"/>
            <a:chOff x="6293350" y="261400"/>
            <a:chExt cx="948029" cy="756319"/>
          </a:xfrm>
        </p:grpSpPr>
        <p:sp>
          <p:nvSpPr>
            <p:cNvPr id="663" name="Google Shape;663;p33"/>
            <p:cNvSpPr/>
            <p:nvPr/>
          </p:nvSpPr>
          <p:spPr>
            <a:xfrm>
              <a:off x="6293350" y="261400"/>
              <a:ext cx="948029" cy="756319"/>
            </a:xfrm>
            <a:custGeom>
              <a:avLst/>
              <a:gdLst/>
              <a:ahLst/>
              <a:cxnLst/>
              <a:rect l="l" t="t" r="r" b="b"/>
              <a:pathLst>
                <a:path w="25047" h="19982" extrusionOk="0">
                  <a:moveTo>
                    <a:pt x="11890" y="0"/>
                  </a:moveTo>
                  <a:cubicBezTo>
                    <a:pt x="11445" y="0"/>
                    <a:pt x="10997" y="32"/>
                    <a:pt x="10548" y="99"/>
                  </a:cubicBezTo>
                  <a:cubicBezTo>
                    <a:pt x="2129" y="1345"/>
                    <a:pt x="1" y="10889"/>
                    <a:pt x="1156" y="17972"/>
                  </a:cubicBezTo>
                  <a:cubicBezTo>
                    <a:pt x="1374" y="19351"/>
                    <a:pt x="2494" y="19982"/>
                    <a:pt x="3671" y="19982"/>
                  </a:cubicBezTo>
                  <a:cubicBezTo>
                    <a:pt x="4957" y="19982"/>
                    <a:pt x="6310" y="19229"/>
                    <a:pt x="6627" y="17880"/>
                  </a:cubicBezTo>
                  <a:cubicBezTo>
                    <a:pt x="7261" y="15045"/>
                    <a:pt x="7505" y="7241"/>
                    <a:pt x="11875" y="7241"/>
                  </a:cubicBezTo>
                  <a:cubicBezTo>
                    <a:pt x="11909" y="7241"/>
                    <a:pt x="11943" y="7241"/>
                    <a:pt x="11977" y="7242"/>
                  </a:cubicBezTo>
                  <a:cubicBezTo>
                    <a:pt x="13892" y="7272"/>
                    <a:pt x="15715" y="9248"/>
                    <a:pt x="16171" y="11011"/>
                  </a:cubicBezTo>
                  <a:cubicBezTo>
                    <a:pt x="16779" y="13443"/>
                    <a:pt x="16779" y="15753"/>
                    <a:pt x="17904" y="18093"/>
                  </a:cubicBezTo>
                  <a:cubicBezTo>
                    <a:pt x="18466" y="19278"/>
                    <a:pt x="19771" y="19879"/>
                    <a:pt x="21048" y="19879"/>
                  </a:cubicBezTo>
                  <a:cubicBezTo>
                    <a:pt x="21704" y="19879"/>
                    <a:pt x="22352" y="19720"/>
                    <a:pt x="22889" y="19400"/>
                  </a:cubicBezTo>
                  <a:cubicBezTo>
                    <a:pt x="24713" y="18306"/>
                    <a:pt x="25047" y="16178"/>
                    <a:pt x="24196" y="14385"/>
                  </a:cubicBezTo>
                  <a:cubicBezTo>
                    <a:pt x="23527" y="13047"/>
                    <a:pt x="23588" y="11315"/>
                    <a:pt x="23345" y="9886"/>
                  </a:cubicBezTo>
                  <a:cubicBezTo>
                    <a:pt x="23010" y="8063"/>
                    <a:pt x="22281" y="6391"/>
                    <a:pt x="21156" y="4932"/>
                  </a:cubicBezTo>
                  <a:cubicBezTo>
                    <a:pt x="18937" y="2117"/>
                    <a:pt x="15511" y="0"/>
                    <a:pt x="118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6415911" y="416738"/>
              <a:ext cx="661921" cy="450150"/>
            </a:xfrm>
            <a:custGeom>
              <a:avLst/>
              <a:gdLst/>
              <a:ahLst/>
              <a:cxnLst/>
              <a:rect l="l" t="t" r="r" b="b"/>
              <a:pathLst>
                <a:path w="17488" h="11893" extrusionOk="0">
                  <a:moveTo>
                    <a:pt x="9632" y="1"/>
                  </a:moveTo>
                  <a:cubicBezTo>
                    <a:pt x="9363" y="1"/>
                    <a:pt x="9085" y="13"/>
                    <a:pt x="8800" y="38"/>
                  </a:cubicBezTo>
                  <a:cubicBezTo>
                    <a:pt x="2903" y="524"/>
                    <a:pt x="76" y="6329"/>
                    <a:pt x="15" y="11679"/>
                  </a:cubicBezTo>
                  <a:cubicBezTo>
                    <a:pt x="1" y="11823"/>
                    <a:pt x="96" y="11892"/>
                    <a:pt x="203" y="11892"/>
                  </a:cubicBezTo>
                  <a:cubicBezTo>
                    <a:pt x="322" y="11892"/>
                    <a:pt x="455" y="11808"/>
                    <a:pt x="471" y="11649"/>
                  </a:cubicBezTo>
                  <a:cubicBezTo>
                    <a:pt x="927" y="6998"/>
                    <a:pt x="3328" y="1709"/>
                    <a:pt x="8556" y="1101"/>
                  </a:cubicBezTo>
                  <a:cubicBezTo>
                    <a:pt x="8851" y="1068"/>
                    <a:pt x="9148" y="1051"/>
                    <a:pt x="9443" y="1051"/>
                  </a:cubicBezTo>
                  <a:cubicBezTo>
                    <a:pt x="11551" y="1051"/>
                    <a:pt x="13603" y="1921"/>
                    <a:pt x="14696" y="3867"/>
                  </a:cubicBezTo>
                  <a:cubicBezTo>
                    <a:pt x="15821" y="5904"/>
                    <a:pt x="15578" y="8336"/>
                    <a:pt x="15639" y="10585"/>
                  </a:cubicBezTo>
                  <a:cubicBezTo>
                    <a:pt x="15639" y="11140"/>
                    <a:pt x="16053" y="11413"/>
                    <a:pt x="16476" y="11413"/>
                  </a:cubicBezTo>
                  <a:cubicBezTo>
                    <a:pt x="16911" y="11413"/>
                    <a:pt x="17356" y="11124"/>
                    <a:pt x="17371" y="10554"/>
                  </a:cubicBezTo>
                  <a:cubicBezTo>
                    <a:pt x="17487" y="5388"/>
                    <a:pt x="15331" y="1"/>
                    <a:pt x="9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5" name="Google Shape;665;p33"/>
          <p:cNvGrpSpPr/>
          <p:nvPr/>
        </p:nvGrpSpPr>
        <p:grpSpPr>
          <a:xfrm>
            <a:off x="3872125" y="4354125"/>
            <a:ext cx="473900" cy="508875"/>
            <a:chOff x="1566150" y="4150650"/>
            <a:chExt cx="473900" cy="508875"/>
          </a:xfrm>
        </p:grpSpPr>
        <p:sp>
          <p:nvSpPr>
            <p:cNvPr id="666" name="Google Shape;666;p33"/>
            <p:cNvSpPr/>
            <p:nvPr/>
          </p:nvSpPr>
          <p:spPr>
            <a:xfrm>
              <a:off x="1566150" y="4282700"/>
              <a:ext cx="113275" cy="79450"/>
            </a:xfrm>
            <a:custGeom>
              <a:avLst/>
              <a:gdLst/>
              <a:ahLst/>
              <a:cxnLst/>
              <a:rect l="l" t="t" r="r" b="b"/>
              <a:pathLst>
                <a:path w="4531" h="3178"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1644600" y="4464300"/>
              <a:ext cx="72925" cy="58625"/>
            </a:xfrm>
            <a:custGeom>
              <a:avLst/>
              <a:gdLst/>
              <a:ahLst/>
              <a:cxnLst/>
              <a:rect l="l" t="t" r="r" b="b"/>
              <a:pathLst>
                <a:path w="2917" h="2345"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1778100" y="4378350"/>
              <a:ext cx="60125" cy="64200"/>
            </a:xfrm>
            <a:custGeom>
              <a:avLst/>
              <a:gdLst/>
              <a:ahLst/>
              <a:cxnLst/>
              <a:rect l="l" t="t" r="r" b="b"/>
              <a:pathLst>
                <a:path w="2405" h="2568"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1771775" y="4150650"/>
              <a:ext cx="81000" cy="76625"/>
            </a:xfrm>
            <a:custGeom>
              <a:avLst/>
              <a:gdLst/>
              <a:ahLst/>
              <a:cxnLst/>
              <a:rect l="l" t="t" r="r" b="b"/>
              <a:pathLst>
                <a:path w="3240" h="3065"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1976325" y="4376600"/>
              <a:ext cx="63725" cy="77325"/>
            </a:xfrm>
            <a:custGeom>
              <a:avLst/>
              <a:gdLst/>
              <a:ahLst/>
              <a:cxnLst/>
              <a:rect l="l" t="t" r="r" b="b"/>
              <a:pathLst>
                <a:path w="2549" h="3093"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1845200" y="4620425"/>
              <a:ext cx="51225" cy="39100"/>
            </a:xfrm>
            <a:custGeom>
              <a:avLst/>
              <a:gdLst/>
              <a:ahLst/>
              <a:cxnLst/>
              <a:rect l="l" t="t" r="r" b="b"/>
              <a:pathLst>
                <a:path w="2049" h="1564"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1971700" y="4242975"/>
              <a:ext cx="44225" cy="33775"/>
            </a:xfrm>
            <a:custGeom>
              <a:avLst/>
              <a:gdLst/>
              <a:ahLst/>
              <a:cxnLst/>
              <a:rect l="l" t="t" r="r" b="b"/>
              <a:pathLst>
                <a:path w="1769" h="135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3" name="Google Shape;673;p3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3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74" name="Google Shape;674;p33"/>
          <p:cNvSpPr txBox="1">
            <a:spLocks noGrp="1"/>
          </p:cNvSpPr>
          <p:nvPr>
            <p:ph type="subTitle" idx="1"/>
          </p:nvPr>
        </p:nvSpPr>
        <p:spPr>
          <a:xfrm>
            <a:off x="789426" y="1349375"/>
            <a:ext cx="26481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400">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75" name="Google Shape;675;p33"/>
          <p:cNvSpPr txBox="1">
            <a:spLocks noGrp="1"/>
          </p:cNvSpPr>
          <p:nvPr>
            <p:ph type="subTitle" idx="2"/>
          </p:nvPr>
        </p:nvSpPr>
        <p:spPr>
          <a:xfrm>
            <a:off x="789425" y="1816300"/>
            <a:ext cx="2648100" cy="645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76" name="Google Shape;676;p33"/>
          <p:cNvSpPr txBox="1">
            <a:spLocks noGrp="1"/>
          </p:cNvSpPr>
          <p:nvPr>
            <p:ph type="subTitle" idx="3"/>
          </p:nvPr>
        </p:nvSpPr>
        <p:spPr>
          <a:xfrm>
            <a:off x="789426" y="2463025"/>
            <a:ext cx="26481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400">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77" name="Google Shape;677;p33"/>
          <p:cNvSpPr txBox="1">
            <a:spLocks noGrp="1"/>
          </p:cNvSpPr>
          <p:nvPr>
            <p:ph type="subTitle" idx="4"/>
          </p:nvPr>
        </p:nvSpPr>
        <p:spPr>
          <a:xfrm>
            <a:off x="789425" y="2929950"/>
            <a:ext cx="2648100" cy="645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78" name="Google Shape;678;p33"/>
          <p:cNvSpPr txBox="1">
            <a:spLocks noGrp="1"/>
          </p:cNvSpPr>
          <p:nvPr>
            <p:ph type="subTitle" idx="5"/>
          </p:nvPr>
        </p:nvSpPr>
        <p:spPr>
          <a:xfrm>
            <a:off x="789426" y="3576675"/>
            <a:ext cx="26481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400">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79" name="Google Shape;679;p33"/>
          <p:cNvSpPr txBox="1">
            <a:spLocks noGrp="1"/>
          </p:cNvSpPr>
          <p:nvPr>
            <p:ph type="subTitle" idx="6"/>
          </p:nvPr>
        </p:nvSpPr>
        <p:spPr>
          <a:xfrm>
            <a:off x="789425" y="4043600"/>
            <a:ext cx="2648100" cy="645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
  <p:cSld name="CUSTOM_18">
    <p:spTree>
      <p:nvGrpSpPr>
        <p:cNvPr id="1" name="Shape 785"/>
        <p:cNvGrpSpPr/>
        <p:nvPr/>
      </p:nvGrpSpPr>
      <p:grpSpPr>
        <a:xfrm>
          <a:off x="0" y="0"/>
          <a:ext cx="0" cy="0"/>
          <a:chOff x="0" y="0"/>
          <a:chExt cx="0" cy="0"/>
        </a:xfrm>
      </p:grpSpPr>
      <p:grpSp>
        <p:nvGrpSpPr>
          <p:cNvPr id="786" name="Google Shape;786;p38"/>
          <p:cNvGrpSpPr/>
          <p:nvPr/>
        </p:nvGrpSpPr>
        <p:grpSpPr>
          <a:xfrm>
            <a:off x="3615513" y="4119325"/>
            <a:ext cx="947175" cy="861950"/>
            <a:chOff x="3575213" y="4145450"/>
            <a:chExt cx="947175" cy="861950"/>
          </a:xfrm>
        </p:grpSpPr>
        <p:sp>
          <p:nvSpPr>
            <p:cNvPr id="787" name="Google Shape;787;p38"/>
            <p:cNvSpPr/>
            <p:nvPr/>
          </p:nvSpPr>
          <p:spPr>
            <a:xfrm>
              <a:off x="3575213" y="4145450"/>
              <a:ext cx="947175" cy="861950"/>
            </a:xfrm>
            <a:custGeom>
              <a:avLst/>
              <a:gdLst/>
              <a:ahLst/>
              <a:cxnLst/>
              <a:rect l="l" t="t" r="r" b="b"/>
              <a:pathLst>
                <a:path w="37887" h="34478" extrusionOk="0">
                  <a:moveTo>
                    <a:pt x="17078" y="0"/>
                  </a:moveTo>
                  <a:cubicBezTo>
                    <a:pt x="16564" y="0"/>
                    <a:pt x="16071" y="245"/>
                    <a:pt x="15768" y="842"/>
                  </a:cubicBezTo>
                  <a:cubicBezTo>
                    <a:pt x="12984" y="6334"/>
                    <a:pt x="10883" y="12053"/>
                    <a:pt x="9339" y="17950"/>
                  </a:cubicBezTo>
                  <a:cubicBezTo>
                    <a:pt x="9213" y="16204"/>
                    <a:pt x="9061" y="14432"/>
                    <a:pt x="8833" y="12686"/>
                  </a:cubicBezTo>
                  <a:cubicBezTo>
                    <a:pt x="8327" y="8814"/>
                    <a:pt x="8125" y="3018"/>
                    <a:pt x="4253" y="867"/>
                  </a:cubicBezTo>
                  <a:cubicBezTo>
                    <a:pt x="4024" y="734"/>
                    <a:pt x="3764" y="670"/>
                    <a:pt x="3506" y="670"/>
                  </a:cubicBezTo>
                  <a:cubicBezTo>
                    <a:pt x="2881" y="670"/>
                    <a:pt x="2263" y="1047"/>
                    <a:pt x="2101" y="1728"/>
                  </a:cubicBezTo>
                  <a:cubicBezTo>
                    <a:pt x="1" y="10560"/>
                    <a:pt x="785" y="19975"/>
                    <a:pt x="4177" y="28402"/>
                  </a:cubicBezTo>
                  <a:cubicBezTo>
                    <a:pt x="4885" y="30174"/>
                    <a:pt x="5645" y="32679"/>
                    <a:pt x="7214" y="33843"/>
                  </a:cubicBezTo>
                  <a:cubicBezTo>
                    <a:pt x="7831" y="34303"/>
                    <a:pt x="8473" y="34477"/>
                    <a:pt x="9122" y="34477"/>
                  </a:cubicBezTo>
                  <a:cubicBezTo>
                    <a:pt x="9615" y="34477"/>
                    <a:pt x="10112" y="34376"/>
                    <a:pt x="10605" y="34223"/>
                  </a:cubicBezTo>
                  <a:cubicBezTo>
                    <a:pt x="10809" y="34310"/>
                    <a:pt x="11031" y="34360"/>
                    <a:pt x="11260" y="34360"/>
                  </a:cubicBezTo>
                  <a:cubicBezTo>
                    <a:pt x="11626" y="34360"/>
                    <a:pt x="12008" y="34231"/>
                    <a:pt x="12351" y="33919"/>
                  </a:cubicBezTo>
                  <a:cubicBezTo>
                    <a:pt x="12579" y="33717"/>
                    <a:pt x="12832" y="33489"/>
                    <a:pt x="13085" y="33286"/>
                  </a:cubicBezTo>
                  <a:cubicBezTo>
                    <a:pt x="15236" y="32451"/>
                    <a:pt x="17362" y="31566"/>
                    <a:pt x="19488" y="30629"/>
                  </a:cubicBezTo>
                  <a:cubicBezTo>
                    <a:pt x="21968" y="29870"/>
                    <a:pt x="24322" y="28706"/>
                    <a:pt x="26397" y="27162"/>
                  </a:cubicBezTo>
                  <a:cubicBezTo>
                    <a:pt x="30421" y="24859"/>
                    <a:pt x="34141" y="22050"/>
                    <a:pt x="37203" y="18532"/>
                  </a:cubicBezTo>
                  <a:cubicBezTo>
                    <a:pt x="37709" y="17950"/>
                    <a:pt x="37887" y="16963"/>
                    <a:pt x="37229" y="16381"/>
                  </a:cubicBezTo>
                  <a:cubicBezTo>
                    <a:pt x="36560" y="15787"/>
                    <a:pt x="35851" y="15559"/>
                    <a:pt x="35130" y="15559"/>
                  </a:cubicBezTo>
                  <a:cubicBezTo>
                    <a:pt x="33640" y="15559"/>
                    <a:pt x="32097" y="16533"/>
                    <a:pt x="30750" y="17267"/>
                  </a:cubicBezTo>
                  <a:cubicBezTo>
                    <a:pt x="29105" y="18127"/>
                    <a:pt x="27485" y="19038"/>
                    <a:pt x="25891" y="19975"/>
                  </a:cubicBezTo>
                  <a:cubicBezTo>
                    <a:pt x="26523" y="18456"/>
                    <a:pt x="27131" y="16938"/>
                    <a:pt x="27789" y="15470"/>
                  </a:cubicBezTo>
                  <a:cubicBezTo>
                    <a:pt x="29636" y="11243"/>
                    <a:pt x="31433" y="7017"/>
                    <a:pt x="33129" y="2740"/>
                  </a:cubicBezTo>
                  <a:cubicBezTo>
                    <a:pt x="33573" y="1610"/>
                    <a:pt x="32487" y="544"/>
                    <a:pt x="31414" y="544"/>
                  </a:cubicBezTo>
                  <a:cubicBezTo>
                    <a:pt x="31141" y="544"/>
                    <a:pt x="30869" y="612"/>
                    <a:pt x="30623" y="766"/>
                  </a:cubicBezTo>
                  <a:cubicBezTo>
                    <a:pt x="26625" y="3196"/>
                    <a:pt x="23309" y="6435"/>
                    <a:pt x="20146" y="9826"/>
                  </a:cubicBezTo>
                  <a:cubicBezTo>
                    <a:pt x="19538" y="10484"/>
                    <a:pt x="18906" y="11193"/>
                    <a:pt x="18273" y="11927"/>
                  </a:cubicBezTo>
                  <a:cubicBezTo>
                    <a:pt x="19361" y="8460"/>
                    <a:pt x="20272" y="4613"/>
                    <a:pt x="18956" y="1298"/>
                  </a:cubicBezTo>
                  <a:cubicBezTo>
                    <a:pt x="18668" y="553"/>
                    <a:pt x="17850" y="0"/>
                    <a:pt x="170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8"/>
            <p:cNvSpPr/>
            <p:nvPr/>
          </p:nvSpPr>
          <p:spPr>
            <a:xfrm>
              <a:off x="3660888" y="4217200"/>
              <a:ext cx="782500" cy="680825"/>
            </a:xfrm>
            <a:custGeom>
              <a:avLst/>
              <a:gdLst/>
              <a:ahLst/>
              <a:cxnLst/>
              <a:rect l="l" t="t" r="r" b="b"/>
              <a:pathLst>
                <a:path w="31300" h="27233" extrusionOk="0">
                  <a:moveTo>
                    <a:pt x="13942" y="0"/>
                  </a:moveTo>
                  <a:cubicBezTo>
                    <a:pt x="13908" y="0"/>
                    <a:pt x="13875" y="15"/>
                    <a:pt x="13859" y="47"/>
                  </a:cubicBezTo>
                  <a:cubicBezTo>
                    <a:pt x="10114" y="8196"/>
                    <a:pt x="7785" y="17105"/>
                    <a:pt x="6444" y="25937"/>
                  </a:cubicBezTo>
                  <a:cubicBezTo>
                    <a:pt x="6292" y="25785"/>
                    <a:pt x="6140" y="25532"/>
                    <a:pt x="6039" y="25228"/>
                  </a:cubicBezTo>
                  <a:cubicBezTo>
                    <a:pt x="5837" y="24722"/>
                    <a:pt x="5735" y="24115"/>
                    <a:pt x="5609" y="23583"/>
                  </a:cubicBezTo>
                  <a:cubicBezTo>
                    <a:pt x="5330" y="22571"/>
                    <a:pt x="5077" y="21559"/>
                    <a:pt x="4824" y="20546"/>
                  </a:cubicBezTo>
                  <a:cubicBezTo>
                    <a:pt x="4343" y="18623"/>
                    <a:pt x="3837" y="16700"/>
                    <a:pt x="3356" y="14751"/>
                  </a:cubicBezTo>
                  <a:cubicBezTo>
                    <a:pt x="2319" y="10575"/>
                    <a:pt x="1281" y="6425"/>
                    <a:pt x="218" y="2249"/>
                  </a:cubicBezTo>
                  <a:cubicBezTo>
                    <a:pt x="198" y="2198"/>
                    <a:pt x="157" y="2176"/>
                    <a:pt x="117" y="2176"/>
                  </a:cubicBezTo>
                  <a:cubicBezTo>
                    <a:pt x="58" y="2176"/>
                    <a:pt x="1" y="2224"/>
                    <a:pt x="16" y="2300"/>
                  </a:cubicBezTo>
                  <a:cubicBezTo>
                    <a:pt x="1079" y="7007"/>
                    <a:pt x="2167" y="11714"/>
                    <a:pt x="3280" y="16396"/>
                  </a:cubicBezTo>
                  <a:cubicBezTo>
                    <a:pt x="3837" y="18851"/>
                    <a:pt x="4394" y="21306"/>
                    <a:pt x="4951" y="23761"/>
                  </a:cubicBezTo>
                  <a:cubicBezTo>
                    <a:pt x="5204" y="24874"/>
                    <a:pt x="5381" y="26671"/>
                    <a:pt x="6646" y="27126"/>
                  </a:cubicBezTo>
                  <a:cubicBezTo>
                    <a:pt x="6849" y="27200"/>
                    <a:pt x="7064" y="27232"/>
                    <a:pt x="7289" y="27232"/>
                  </a:cubicBezTo>
                  <a:cubicBezTo>
                    <a:pt x="8609" y="27232"/>
                    <a:pt x="10236" y="26113"/>
                    <a:pt x="11252" y="25659"/>
                  </a:cubicBezTo>
                  <a:cubicBezTo>
                    <a:pt x="13404" y="24722"/>
                    <a:pt x="15555" y="23735"/>
                    <a:pt x="17706" y="22774"/>
                  </a:cubicBezTo>
                  <a:cubicBezTo>
                    <a:pt x="22109" y="20800"/>
                    <a:pt x="26462" y="18800"/>
                    <a:pt x="30841" y="16776"/>
                  </a:cubicBezTo>
                  <a:cubicBezTo>
                    <a:pt x="31300" y="16579"/>
                    <a:pt x="31022" y="15967"/>
                    <a:pt x="30612" y="15967"/>
                  </a:cubicBezTo>
                  <a:cubicBezTo>
                    <a:pt x="30547" y="15967"/>
                    <a:pt x="30479" y="15982"/>
                    <a:pt x="30410" y="16016"/>
                  </a:cubicBezTo>
                  <a:cubicBezTo>
                    <a:pt x="26690" y="17737"/>
                    <a:pt x="22970" y="19433"/>
                    <a:pt x="19250" y="21129"/>
                  </a:cubicBezTo>
                  <a:cubicBezTo>
                    <a:pt x="17377" y="21989"/>
                    <a:pt x="15529" y="22824"/>
                    <a:pt x="13657" y="23685"/>
                  </a:cubicBezTo>
                  <a:cubicBezTo>
                    <a:pt x="12720" y="24090"/>
                    <a:pt x="11784" y="24520"/>
                    <a:pt x="10847" y="24950"/>
                  </a:cubicBezTo>
                  <a:cubicBezTo>
                    <a:pt x="10038" y="25330"/>
                    <a:pt x="8975" y="26038"/>
                    <a:pt x="8064" y="26215"/>
                  </a:cubicBezTo>
                  <a:cubicBezTo>
                    <a:pt x="7785" y="26266"/>
                    <a:pt x="7532" y="26291"/>
                    <a:pt x="7330" y="26291"/>
                  </a:cubicBezTo>
                  <a:cubicBezTo>
                    <a:pt x="14137" y="19104"/>
                    <a:pt x="21198" y="12068"/>
                    <a:pt x="27753" y="4679"/>
                  </a:cubicBezTo>
                  <a:cubicBezTo>
                    <a:pt x="28029" y="4364"/>
                    <a:pt x="27753" y="3926"/>
                    <a:pt x="27438" y="3926"/>
                  </a:cubicBezTo>
                  <a:cubicBezTo>
                    <a:pt x="27348" y="3926"/>
                    <a:pt x="27255" y="3962"/>
                    <a:pt x="27171" y="4046"/>
                  </a:cubicBezTo>
                  <a:cubicBezTo>
                    <a:pt x="20388" y="10803"/>
                    <a:pt x="13960" y="17990"/>
                    <a:pt x="7431" y="24975"/>
                  </a:cubicBezTo>
                  <a:cubicBezTo>
                    <a:pt x="8798" y="16447"/>
                    <a:pt x="11176" y="8298"/>
                    <a:pt x="14062" y="148"/>
                  </a:cubicBezTo>
                  <a:cubicBezTo>
                    <a:pt x="14096" y="63"/>
                    <a:pt x="14014" y="0"/>
                    <a:pt x="13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38"/>
          <p:cNvGrpSpPr/>
          <p:nvPr/>
        </p:nvGrpSpPr>
        <p:grpSpPr>
          <a:xfrm>
            <a:off x="7531575" y="362025"/>
            <a:ext cx="1379829" cy="1190198"/>
            <a:chOff x="8235925" y="2275325"/>
            <a:chExt cx="1379829" cy="1190198"/>
          </a:xfrm>
        </p:grpSpPr>
        <p:sp>
          <p:nvSpPr>
            <p:cNvPr id="790" name="Google Shape;790;p38"/>
            <p:cNvSpPr/>
            <p:nvPr/>
          </p:nvSpPr>
          <p:spPr>
            <a:xfrm>
              <a:off x="8454642" y="2275325"/>
              <a:ext cx="1161112" cy="1190198"/>
            </a:xfrm>
            <a:custGeom>
              <a:avLst/>
              <a:gdLst/>
              <a:ahLst/>
              <a:cxnLst/>
              <a:rect l="l" t="t" r="r" b="b"/>
              <a:pathLst>
                <a:path w="18273" h="18730" extrusionOk="0">
                  <a:moveTo>
                    <a:pt x="9744" y="3348"/>
                  </a:moveTo>
                  <a:cubicBezTo>
                    <a:pt x="9997" y="3399"/>
                    <a:pt x="10250" y="3475"/>
                    <a:pt x="10478" y="3576"/>
                  </a:cubicBezTo>
                  <a:cubicBezTo>
                    <a:pt x="13313" y="4740"/>
                    <a:pt x="14376" y="8536"/>
                    <a:pt x="13718" y="11295"/>
                  </a:cubicBezTo>
                  <a:cubicBezTo>
                    <a:pt x="13209" y="13486"/>
                    <a:pt x="11151" y="15445"/>
                    <a:pt x="8865" y="15445"/>
                  </a:cubicBezTo>
                  <a:cubicBezTo>
                    <a:pt x="8538" y="15445"/>
                    <a:pt x="8205" y="15404"/>
                    <a:pt x="7872" y="15319"/>
                  </a:cubicBezTo>
                  <a:cubicBezTo>
                    <a:pt x="4936" y="14534"/>
                    <a:pt x="3822" y="11244"/>
                    <a:pt x="4480" y="8536"/>
                  </a:cubicBezTo>
                  <a:cubicBezTo>
                    <a:pt x="4860" y="6967"/>
                    <a:pt x="5847" y="5499"/>
                    <a:pt x="7112" y="4512"/>
                  </a:cubicBezTo>
                  <a:cubicBezTo>
                    <a:pt x="7922" y="3880"/>
                    <a:pt x="8808" y="3525"/>
                    <a:pt x="9744" y="3348"/>
                  </a:cubicBezTo>
                  <a:close/>
                  <a:moveTo>
                    <a:pt x="9135" y="0"/>
                  </a:moveTo>
                  <a:cubicBezTo>
                    <a:pt x="8058" y="0"/>
                    <a:pt x="6991" y="276"/>
                    <a:pt x="6049" y="893"/>
                  </a:cubicBezTo>
                  <a:cubicBezTo>
                    <a:pt x="4961" y="1577"/>
                    <a:pt x="3923" y="2665"/>
                    <a:pt x="3164" y="3905"/>
                  </a:cubicBezTo>
                  <a:cubicBezTo>
                    <a:pt x="2607" y="4639"/>
                    <a:pt x="2127" y="5423"/>
                    <a:pt x="1772" y="6258"/>
                  </a:cubicBezTo>
                  <a:cubicBezTo>
                    <a:pt x="1" y="10485"/>
                    <a:pt x="1216" y="15496"/>
                    <a:pt x="5315" y="17824"/>
                  </a:cubicBezTo>
                  <a:cubicBezTo>
                    <a:pt x="6422" y="18447"/>
                    <a:pt x="7601" y="18730"/>
                    <a:pt x="8768" y="18730"/>
                  </a:cubicBezTo>
                  <a:cubicBezTo>
                    <a:pt x="11819" y="18730"/>
                    <a:pt x="14795" y="16803"/>
                    <a:pt x="16223" y="14003"/>
                  </a:cubicBezTo>
                  <a:cubicBezTo>
                    <a:pt x="18273" y="10004"/>
                    <a:pt x="17109" y="4209"/>
                    <a:pt x="13439" y="1475"/>
                  </a:cubicBezTo>
                  <a:cubicBezTo>
                    <a:pt x="12207" y="555"/>
                    <a:pt x="10662" y="0"/>
                    <a:pt x="91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8"/>
            <p:cNvSpPr/>
            <p:nvPr/>
          </p:nvSpPr>
          <p:spPr>
            <a:xfrm>
              <a:off x="8235925" y="2553774"/>
              <a:ext cx="968197" cy="874061"/>
            </a:xfrm>
            <a:custGeom>
              <a:avLst/>
              <a:gdLst/>
              <a:ahLst/>
              <a:cxnLst/>
              <a:rect l="l" t="t" r="r" b="b"/>
              <a:pathLst>
                <a:path w="15237" h="13755" extrusionOk="0">
                  <a:moveTo>
                    <a:pt x="6632" y="864"/>
                  </a:moveTo>
                  <a:cubicBezTo>
                    <a:pt x="8631" y="1168"/>
                    <a:pt x="10706" y="1775"/>
                    <a:pt x="12149" y="2990"/>
                  </a:cubicBezTo>
                  <a:cubicBezTo>
                    <a:pt x="12326" y="3142"/>
                    <a:pt x="12503" y="3319"/>
                    <a:pt x="12655" y="3496"/>
                  </a:cubicBezTo>
                  <a:cubicBezTo>
                    <a:pt x="13591" y="4483"/>
                    <a:pt x="14123" y="5850"/>
                    <a:pt x="13971" y="7647"/>
                  </a:cubicBezTo>
                  <a:cubicBezTo>
                    <a:pt x="13711" y="10708"/>
                    <a:pt x="10935" y="12820"/>
                    <a:pt x="8059" y="12820"/>
                  </a:cubicBezTo>
                  <a:cubicBezTo>
                    <a:pt x="7297" y="12820"/>
                    <a:pt x="6528" y="12672"/>
                    <a:pt x="5796" y="12354"/>
                  </a:cubicBezTo>
                  <a:cubicBezTo>
                    <a:pt x="2355" y="10861"/>
                    <a:pt x="1039" y="6457"/>
                    <a:pt x="3013" y="3319"/>
                  </a:cubicBezTo>
                  <a:cubicBezTo>
                    <a:pt x="3873" y="2003"/>
                    <a:pt x="5138" y="1143"/>
                    <a:pt x="6632" y="864"/>
                  </a:cubicBezTo>
                  <a:close/>
                  <a:moveTo>
                    <a:pt x="7365" y="0"/>
                  </a:moveTo>
                  <a:cubicBezTo>
                    <a:pt x="5293" y="0"/>
                    <a:pt x="3406" y="1122"/>
                    <a:pt x="2279" y="2838"/>
                  </a:cubicBezTo>
                  <a:cubicBezTo>
                    <a:pt x="1" y="6331"/>
                    <a:pt x="1393" y="11316"/>
                    <a:pt x="5138" y="13113"/>
                  </a:cubicBezTo>
                  <a:cubicBezTo>
                    <a:pt x="6050" y="13550"/>
                    <a:pt x="7031" y="13755"/>
                    <a:pt x="8007" y="13755"/>
                  </a:cubicBezTo>
                  <a:cubicBezTo>
                    <a:pt x="10987" y="13755"/>
                    <a:pt x="13923" y="11848"/>
                    <a:pt x="14705" y="8836"/>
                  </a:cubicBezTo>
                  <a:cubicBezTo>
                    <a:pt x="15236" y="6786"/>
                    <a:pt x="14755" y="4483"/>
                    <a:pt x="13439" y="2838"/>
                  </a:cubicBezTo>
                  <a:cubicBezTo>
                    <a:pt x="12452" y="1598"/>
                    <a:pt x="11111" y="915"/>
                    <a:pt x="9669" y="535"/>
                  </a:cubicBezTo>
                  <a:cubicBezTo>
                    <a:pt x="9061" y="231"/>
                    <a:pt x="8378" y="54"/>
                    <a:pt x="7568" y="4"/>
                  </a:cubicBezTo>
                  <a:cubicBezTo>
                    <a:pt x="7500" y="1"/>
                    <a:pt x="7433" y="0"/>
                    <a:pt x="7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2" name="Google Shape;792;p38"/>
          <p:cNvGrpSpPr/>
          <p:nvPr/>
        </p:nvGrpSpPr>
        <p:grpSpPr>
          <a:xfrm>
            <a:off x="8173675" y="1782800"/>
            <a:ext cx="473900" cy="508875"/>
            <a:chOff x="1566150" y="4150650"/>
            <a:chExt cx="473900" cy="508875"/>
          </a:xfrm>
        </p:grpSpPr>
        <p:sp>
          <p:nvSpPr>
            <p:cNvPr id="793" name="Google Shape;793;p38"/>
            <p:cNvSpPr/>
            <p:nvPr/>
          </p:nvSpPr>
          <p:spPr>
            <a:xfrm>
              <a:off x="1566150" y="4282700"/>
              <a:ext cx="113275" cy="79450"/>
            </a:xfrm>
            <a:custGeom>
              <a:avLst/>
              <a:gdLst/>
              <a:ahLst/>
              <a:cxnLst/>
              <a:rect l="l" t="t" r="r" b="b"/>
              <a:pathLst>
                <a:path w="4531" h="3178"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8"/>
            <p:cNvSpPr/>
            <p:nvPr/>
          </p:nvSpPr>
          <p:spPr>
            <a:xfrm>
              <a:off x="1644600" y="4464300"/>
              <a:ext cx="72925" cy="58625"/>
            </a:xfrm>
            <a:custGeom>
              <a:avLst/>
              <a:gdLst/>
              <a:ahLst/>
              <a:cxnLst/>
              <a:rect l="l" t="t" r="r" b="b"/>
              <a:pathLst>
                <a:path w="2917" h="2345"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8"/>
            <p:cNvSpPr/>
            <p:nvPr/>
          </p:nvSpPr>
          <p:spPr>
            <a:xfrm>
              <a:off x="1778100" y="4378350"/>
              <a:ext cx="60125" cy="64200"/>
            </a:xfrm>
            <a:custGeom>
              <a:avLst/>
              <a:gdLst/>
              <a:ahLst/>
              <a:cxnLst/>
              <a:rect l="l" t="t" r="r" b="b"/>
              <a:pathLst>
                <a:path w="2405" h="2568"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8"/>
            <p:cNvSpPr/>
            <p:nvPr/>
          </p:nvSpPr>
          <p:spPr>
            <a:xfrm>
              <a:off x="1771775" y="4150650"/>
              <a:ext cx="81000" cy="76625"/>
            </a:xfrm>
            <a:custGeom>
              <a:avLst/>
              <a:gdLst/>
              <a:ahLst/>
              <a:cxnLst/>
              <a:rect l="l" t="t" r="r" b="b"/>
              <a:pathLst>
                <a:path w="3240" h="3065"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8"/>
            <p:cNvSpPr/>
            <p:nvPr/>
          </p:nvSpPr>
          <p:spPr>
            <a:xfrm>
              <a:off x="1976325" y="4376600"/>
              <a:ext cx="63725" cy="77325"/>
            </a:xfrm>
            <a:custGeom>
              <a:avLst/>
              <a:gdLst/>
              <a:ahLst/>
              <a:cxnLst/>
              <a:rect l="l" t="t" r="r" b="b"/>
              <a:pathLst>
                <a:path w="2549" h="3093"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8"/>
            <p:cNvSpPr/>
            <p:nvPr/>
          </p:nvSpPr>
          <p:spPr>
            <a:xfrm>
              <a:off x="1845200" y="4620425"/>
              <a:ext cx="51225" cy="39100"/>
            </a:xfrm>
            <a:custGeom>
              <a:avLst/>
              <a:gdLst/>
              <a:ahLst/>
              <a:cxnLst/>
              <a:rect l="l" t="t" r="r" b="b"/>
              <a:pathLst>
                <a:path w="2049" h="1564"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8"/>
            <p:cNvSpPr/>
            <p:nvPr/>
          </p:nvSpPr>
          <p:spPr>
            <a:xfrm>
              <a:off x="1971700" y="4242975"/>
              <a:ext cx="44225" cy="33775"/>
            </a:xfrm>
            <a:custGeom>
              <a:avLst/>
              <a:gdLst/>
              <a:ahLst/>
              <a:cxnLst/>
              <a:rect l="l" t="t" r="r" b="b"/>
              <a:pathLst>
                <a:path w="1769" h="135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0" name="Google Shape;800;p38"/>
          <p:cNvSpPr/>
          <p:nvPr/>
        </p:nvSpPr>
        <p:spPr>
          <a:xfrm>
            <a:off x="-87150" y="1727550"/>
            <a:ext cx="1274175" cy="412375"/>
          </a:xfrm>
          <a:custGeom>
            <a:avLst/>
            <a:gdLst/>
            <a:ahLst/>
            <a:cxnLst/>
            <a:rect l="l" t="t" r="r" b="b"/>
            <a:pathLst>
              <a:path w="50967" h="16495"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1" name="Google Shape;801;p38"/>
          <p:cNvGrpSpPr/>
          <p:nvPr/>
        </p:nvGrpSpPr>
        <p:grpSpPr>
          <a:xfrm>
            <a:off x="383888" y="2335513"/>
            <a:ext cx="484500" cy="449300"/>
            <a:chOff x="1303950" y="1037525"/>
            <a:chExt cx="484500" cy="449300"/>
          </a:xfrm>
        </p:grpSpPr>
        <p:sp>
          <p:nvSpPr>
            <p:cNvPr id="802" name="Google Shape;802;p38"/>
            <p:cNvSpPr/>
            <p:nvPr/>
          </p:nvSpPr>
          <p:spPr>
            <a:xfrm>
              <a:off x="1443600" y="1318250"/>
              <a:ext cx="189850" cy="168575"/>
            </a:xfrm>
            <a:custGeom>
              <a:avLst/>
              <a:gdLst/>
              <a:ahLst/>
              <a:cxnLst/>
              <a:rect l="l" t="t" r="r" b="b"/>
              <a:pathLst>
                <a:path w="7594" h="6743"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8"/>
            <p:cNvSpPr/>
            <p:nvPr/>
          </p:nvSpPr>
          <p:spPr>
            <a:xfrm>
              <a:off x="1597900" y="1136775"/>
              <a:ext cx="190550" cy="168450"/>
            </a:xfrm>
            <a:custGeom>
              <a:avLst/>
              <a:gdLst/>
              <a:ahLst/>
              <a:cxnLst/>
              <a:rect l="l" t="t" r="r" b="b"/>
              <a:pathLst>
                <a:path w="7622" h="6738"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8"/>
            <p:cNvSpPr/>
            <p:nvPr/>
          </p:nvSpPr>
          <p:spPr>
            <a:xfrm>
              <a:off x="1303950" y="1037525"/>
              <a:ext cx="189675" cy="168275"/>
            </a:xfrm>
            <a:custGeom>
              <a:avLst/>
              <a:gdLst/>
              <a:ahLst/>
              <a:cxnLst/>
              <a:rect l="l" t="t" r="r" b="b"/>
              <a:pathLst>
                <a:path w="7587" h="673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8_1">
    <p:spTree>
      <p:nvGrpSpPr>
        <p:cNvPr id="1" name="Shape 805"/>
        <p:cNvGrpSpPr/>
        <p:nvPr/>
      </p:nvGrpSpPr>
      <p:grpSpPr>
        <a:xfrm>
          <a:off x="0" y="0"/>
          <a:ext cx="0" cy="0"/>
          <a:chOff x="0" y="0"/>
          <a:chExt cx="0" cy="0"/>
        </a:xfrm>
      </p:grpSpPr>
      <p:sp>
        <p:nvSpPr>
          <p:cNvPr id="806" name="Google Shape;806;p39"/>
          <p:cNvSpPr/>
          <p:nvPr/>
        </p:nvSpPr>
        <p:spPr>
          <a:xfrm>
            <a:off x="5050225" y="4123275"/>
            <a:ext cx="1332279" cy="818197"/>
          </a:xfrm>
          <a:custGeom>
            <a:avLst/>
            <a:gdLst/>
            <a:ahLst/>
            <a:cxnLst/>
            <a:rect l="l" t="t" r="r" b="b"/>
            <a:pathLst>
              <a:path w="28699" h="17625" extrusionOk="0">
                <a:moveTo>
                  <a:pt x="16665" y="1"/>
                </a:moveTo>
                <a:cubicBezTo>
                  <a:pt x="16367" y="1"/>
                  <a:pt x="16077" y="124"/>
                  <a:pt x="15867" y="426"/>
                </a:cubicBezTo>
                <a:cubicBezTo>
                  <a:pt x="14627" y="2172"/>
                  <a:pt x="14222" y="4601"/>
                  <a:pt x="13843" y="6677"/>
                </a:cubicBezTo>
                <a:cubicBezTo>
                  <a:pt x="13792" y="7082"/>
                  <a:pt x="13691" y="7461"/>
                  <a:pt x="13615" y="7866"/>
                </a:cubicBezTo>
                <a:cubicBezTo>
                  <a:pt x="13387" y="7512"/>
                  <a:pt x="13159" y="7132"/>
                  <a:pt x="12957" y="6778"/>
                </a:cubicBezTo>
                <a:cubicBezTo>
                  <a:pt x="11843" y="4905"/>
                  <a:pt x="10907" y="2931"/>
                  <a:pt x="9768" y="1084"/>
                </a:cubicBezTo>
                <a:cubicBezTo>
                  <a:pt x="9504" y="656"/>
                  <a:pt x="9100" y="471"/>
                  <a:pt x="8692" y="471"/>
                </a:cubicBezTo>
                <a:cubicBezTo>
                  <a:pt x="7966" y="471"/>
                  <a:pt x="7230" y="1060"/>
                  <a:pt x="7263" y="1919"/>
                </a:cubicBezTo>
                <a:cubicBezTo>
                  <a:pt x="7313" y="4146"/>
                  <a:pt x="7997" y="6677"/>
                  <a:pt x="8756" y="8777"/>
                </a:cubicBezTo>
                <a:cubicBezTo>
                  <a:pt x="8958" y="9359"/>
                  <a:pt x="9186" y="9941"/>
                  <a:pt x="9439" y="10523"/>
                </a:cubicBezTo>
                <a:cubicBezTo>
                  <a:pt x="6655" y="8524"/>
                  <a:pt x="4681" y="5184"/>
                  <a:pt x="2505" y="2653"/>
                </a:cubicBezTo>
                <a:cubicBezTo>
                  <a:pt x="2275" y="2386"/>
                  <a:pt x="1961" y="2271"/>
                  <a:pt x="1636" y="2271"/>
                </a:cubicBezTo>
                <a:cubicBezTo>
                  <a:pt x="850" y="2271"/>
                  <a:pt x="1" y="2943"/>
                  <a:pt x="126" y="3766"/>
                </a:cubicBezTo>
                <a:cubicBezTo>
                  <a:pt x="1163" y="10675"/>
                  <a:pt x="6706" y="17230"/>
                  <a:pt x="13969" y="17610"/>
                </a:cubicBezTo>
                <a:cubicBezTo>
                  <a:pt x="14163" y="17619"/>
                  <a:pt x="14355" y="17624"/>
                  <a:pt x="14546" y="17624"/>
                </a:cubicBezTo>
                <a:cubicBezTo>
                  <a:pt x="21778" y="17624"/>
                  <a:pt x="26791" y="10708"/>
                  <a:pt x="28369" y="4272"/>
                </a:cubicBezTo>
                <a:cubicBezTo>
                  <a:pt x="28698" y="2830"/>
                  <a:pt x="27711" y="1337"/>
                  <a:pt x="26294" y="1033"/>
                </a:cubicBezTo>
                <a:cubicBezTo>
                  <a:pt x="26084" y="985"/>
                  <a:pt x="25879" y="962"/>
                  <a:pt x="25682" y="962"/>
                </a:cubicBezTo>
                <a:cubicBezTo>
                  <a:pt x="24433" y="962"/>
                  <a:pt x="23470" y="1881"/>
                  <a:pt x="23055" y="3083"/>
                </a:cubicBezTo>
                <a:cubicBezTo>
                  <a:pt x="22169" y="5766"/>
                  <a:pt x="20752" y="9005"/>
                  <a:pt x="18423" y="10802"/>
                </a:cubicBezTo>
                <a:cubicBezTo>
                  <a:pt x="18474" y="9638"/>
                  <a:pt x="18423" y="8448"/>
                  <a:pt x="18474" y="7385"/>
                </a:cubicBezTo>
                <a:cubicBezTo>
                  <a:pt x="18550" y="5335"/>
                  <a:pt x="18778" y="2779"/>
                  <a:pt x="17943" y="856"/>
                </a:cubicBezTo>
                <a:cubicBezTo>
                  <a:pt x="17748" y="387"/>
                  <a:pt x="17193" y="1"/>
                  <a:pt x="166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7" name="Google Shape;807;p39"/>
          <p:cNvGrpSpPr/>
          <p:nvPr/>
        </p:nvGrpSpPr>
        <p:grpSpPr>
          <a:xfrm>
            <a:off x="4239900" y="4300425"/>
            <a:ext cx="473900" cy="508875"/>
            <a:chOff x="1566150" y="4150650"/>
            <a:chExt cx="473900" cy="508875"/>
          </a:xfrm>
        </p:grpSpPr>
        <p:sp>
          <p:nvSpPr>
            <p:cNvPr id="808" name="Google Shape;808;p39"/>
            <p:cNvSpPr/>
            <p:nvPr/>
          </p:nvSpPr>
          <p:spPr>
            <a:xfrm>
              <a:off x="1566150" y="4282700"/>
              <a:ext cx="113275" cy="79450"/>
            </a:xfrm>
            <a:custGeom>
              <a:avLst/>
              <a:gdLst/>
              <a:ahLst/>
              <a:cxnLst/>
              <a:rect l="l" t="t" r="r" b="b"/>
              <a:pathLst>
                <a:path w="4531" h="3178"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9"/>
            <p:cNvSpPr/>
            <p:nvPr/>
          </p:nvSpPr>
          <p:spPr>
            <a:xfrm>
              <a:off x="1644600" y="4464300"/>
              <a:ext cx="72925" cy="58625"/>
            </a:xfrm>
            <a:custGeom>
              <a:avLst/>
              <a:gdLst/>
              <a:ahLst/>
              <a:cxnLst/>
              <a:rect l="l" t="t" r="r" b="b"/>
              <a:pathLst>
                <a:path w="2917" h="2345"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9"/>
            <p:cNvSpPr/>
            <p:nvPr/>
          </p:nvSpPr>
          <p:spPr>
            <a:xfrm>
              <a:off x="1778100" y="4378350"/>
              <a:ext cx="60125" cy="64200"/>
            </a:xfrm>
            <a:custGeom>
              <a:avLst/>
              <a:gdLst/>
              <a:ahLst/>
              <a:cxnLst/>
              <a:rect l="l" t="t" r="r" b="b"/>
              <a:pathLst>
                <a:path w="2405" h="2568"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9"/>
            <p:cNvSpPr/>
            <p:nvPr/>
          </p:nvSpPr>
          <p:spPr>
            <a:xfrm>
              <a:off x="1771775" y="4150650"/>
              <a:ext cx="81000" cy="76625"/>
            </a:xfrm>
            <a:custGeom>
              <a:avLst/>
              <a:gdLst/>
              <a:ahLst/>
              <a:cxnLst/>
              <a:rect l="l" t="t" r="r" b="b"/>
              <a:pathLst>
                <a:path w="3240" h="3065"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9"/>
            <p:cNvSpPr/>
            <p:nvPr/>
          </p:nvSpPr>
          <p:spPr>
            <a:xfrm>
              <a:off x="1976325" y="4376600"/>
              <a:ext cx="63725" cy="77325"/>
            </a:xfrm>
            <a:custGeom>
              <a:avLst/>
              <a:gdLst/>
              <a:ahLst/>
              <a:cxnLst/>
              <a:rect l="l" t="t" r="r" b="b"/>
              <a:pathLst>
                <a:path w="2549" h="3093"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9"/>
            <p:cNvSpPr/>
            <p:nvPr/>
          </p:nvSpPr>
          <p:spPr>
            <a:xfrm>
              <a:off x="1845200" y="4620425"/>
              <a:ext cx="51225" cy="39100"/>
            </a:xfrm>
            <a:custGeom>
              <a:avLst/>
              <a:gdLst/>
              <a:ahLst/>
              <a:cxnLst/>
              <a:rect l="l" t="t" r="r" b="b"/>
              <a:pathLst>
                <a:path w="2049" h="1564"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9"/>
            <p:cNvSpPr/>
            <p:nvPr/>
          </p:nvSpPr>
          <p:spPr>
            <a:xfrm>
              <a:off x="1971700" y="4242975"/>
              <a:ext cx="44225" cy="33775"/>
            </a:xfrm>
            <a:custGeom>
              <a:avLst/>
              <a:gdLst/>
              <a:ahLst/>
              <a:cxnLst/>
              <a:rect l="l" t="t" r="r" b="b"/>
              <a:pathLst>
                <a:path w="1769" h="135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5" name="Google Shape;815;p39"/>
          <p:cNvSpPr/>
          <p:nvPr/>
        </p:nvSpPr>
        <p:spPr>
          <a:xfrm>
            <a:off x="7958300" y="2011275"/>
            <a:ext cx="861300" cy="294450"/>
          </a:xfrm>
          <a:custGeom>
            <a:avLst/>
            <a:gdLst/>
            <a:ahLst/>
            <a:cxnLst/>
            <a:rect l="l" t="t" r="r" b="b"/>
            <a:pathLst>
              <a:path w="34452" h="11778" extrusionOk="0">
                <a:moveTo>
                  <a:pt x="2502" y="1"/>
                </a:moveTo>
                <a:cubicBezTo>
                  <a:pt x="2260" y="1"/>
                  <a:pt x="2017" y="109"/>
                  <a:pt x="1855" y="362"/>
                </a:cubicBezTo>
                <a:cubicBezTo>
                  <a:pt x="1" y="3402"/>
                  <a:pt x="183" y="8386"/>
                  <a:pt x="3496" y="10453"/>
                </a:cubicBezTo>
                <a:cubicBezTo>
                  <a:pt x="4136" y="10846"/>
                  <a:pt x="4821" y="11024"/>
                  <a:pt x="5502" y="11024"/>
                </a:cubicBezTo>
                <a:cubicBezTo>
                  <a:pt x="6664" y="11024"/>
                  <a:pt x="7812" y="10507"/>
                  <a:pt x="8694" y="9663"/>
                </a:cubicBezTo>
                <a:cubicBezTo>
                  <a:pt x="8815" y="9542"/>
                  <a:pt x="8937" y="9390"/>
                  <a:pt x="9059" y="9268"/>
                </a:cubicBezTo>
                <a:cubicBezTo>
                  <a:pt x="9879" y="10453"/>
                  <a:pt x="11004" y="11365"/>
                  <a:pt x="12432" y="11669"/>
                </a:cubicBezTo>
                <a:cubicBezTo>
                  <a:pt x="12747" y="11743"/>
                  <a:pt x="13046" y="11778"/>
                  <a:pt x="13331" y="11778"/>
                </a:cubicBezTo>
                <a:cubicBezTo>
                  <a:pt x="14808" y="11778"/>
                  <a:pt x="15893" y="10841"/>
                  <a:pt x="16657" y="9542"/>
                </a:cubicBezTo>
                <a:cubicBezTo>
                  <a:pt x="17417" y="10514"/>
                  <a:pt x="18512" y="11152"/>
                  <a:pt x="20062" y="11152"/>
                </a:cubicBezTo>
                <a:cubicBezTo>
                  <a:pt x="21946" y="11152"/>
                  <a:pt x="23253" y="10241"/>
                  <a:pt x="24135" y="8934"/>
                </a:cubicBezTo>
                <a:cubicBezTo>
                  <a:pt x="24925" y="10089"/>
                  <a:pt x="26080" y="10940"/>
                  <a:pt x="27721" y="11183"/>
                </a:cubicBezTo>
                <a:cubicBezTo>
                  <a:pt x="27958" y="11218"/>
                  <a:pt x="28194" y="11235"/>
                  <a:pt x="28427" y="11235"/>
                </a:cubicBezTo>
                <a:cubicBezTo>
                  <a:pt x="29806" y="11235"/>
                  <a:pt x="31084" y="10625"/>
                  <a:pt x="31916" y="9481"/>
                </a:cubicBezTo>
                <a:cubicBezTo>
                  <a:pt x="32402" y="8812"/>
                  <a:pt x="32706" y="7991"/>
                  <a:pt x="33041" y="7201"/>
                </a:cubicBezTo>
                <a:cubicBezTo>
                  <a:pt x="33436" y="6228"/>
                  <a:pt x="33922" y="5256"/>
                  <a:pt x="34165" y="4222"/>
                </a:cubicBezTo>
                <a:cubicBezTo>
                  <a:pt x="34451" y="2936"/>
                  <a:pt x="33379" y="1869"/>
                  <a:pt x="32304" y="1869"/>
                </a:cubicBezTo>
                <a:cubicBezTo>
                  <a:pt x="31778" y="1869"/>
                  <a:pt x="31252" y="2124"/>
                  <a:pt x="30883" y="2733"/>
                </a:cubicBezTo>
                <a:cubicBezTo>
                  <a:pt x="30244" y="3797"/>
                  <a:pt x="29880" y="4982"/>
                  <a:pt x="29424" y="6107"/>
                </a:cubicBezTo>
                <a:cubicBezTo>
                  <a:pt x="29188" y="6724"/>
                  <a:pt x="29039" y="7569"/>
                  <a:pt x="28314" y="7569"/>
                </a:cubicBezTo>
                <a:cubicBezTo>
                  <a:pt x="28290" y="7569"/>
                  <a:pt x="28264" y="7568"/>
                  <a:pt x="28238" y="7566"/>
                </a:cubicBezTo>
                <a:cubicBezTo>
                  <a:pt x="26384" y="7444"/>
                  <a:pt x="26050" y="4526"/>
                  <a:pt x="25807" y="3189"/>
                </a:cubicBezTo>
                <a:cubicBezTo>
                  <a:pt x="25647" y="2274"/>
                  <a:pt x="25008" y="1880"/>
                  <a:pt x="24318" y="1880"/>
                </a:cubicBezTo>
                <a:cubicBezTo>
                  <a:pt x="23426" y="1880"/>
                  <a:pt x="22448" y="2539"/>
                  <a:pt x="22311" y="3584"/>
                </a:cubicBezTo>
                <a:cubicBezTo>
                  <a:pt x="22159" y="4769"/>
                  <a:pt x="21855" y="7566"/>
                  <a:pt x="20153" y="7657"/>
                </a:cubicBezTo>
                <a:cubicBezTo>
                  <a:pt x="20128" y="7658"/>
                  <a:pt x="20103" y="7659"/>
                  <a:pt x="20078" y="7659"/>
                </a:cubicBezTo>
                <a:cubicBezTo>
                  <a:pt x="18449" y="7659"/>
                  <a:pt x="18389" y="4724"/>
                  <a:pt x="18329" y="3706"/>
                </a:cubicBezTo>
                <a:cubicBezTo>
                  <a:pt x="18267" y="2566"/>
                  <a:pt x="17410" y="1979"/>
                  <a:pt x="16567" y="1979"/>
                </a:cubicBezTo>
                <a:cubicBezTo>
                  <a:pt x="15769" y="1979"/>
                  <a:pt x="14983" y="2505"/>
                  <a:pt x="14894" y="3584"/>
                </a:cubicBezTo>
                <a:cubicBezTo>
                  <a:pt x="14773" y="4769"/>
                  <a:pt x="14530" y="5924"/>
                  <a:pt x="14043" y="6988"/>
                </a:cubicBezTo>
                <a:cubicBezTo>
                  <a:pt x="13826" y="7533"/>
                  <a:pt x="13656" y="8297"/>
                  <a:pt x="13121" y="8297"/>
                </a:cubicBezTo>
                <a:cubicBezTo>
                  <a:pt x="13059" y="8297"/>
                  <a:pt x="12991" y="8287"/>
                  <a:pt x="12919" y="8265"/>
                </a:cubicBezTo>
                <a:cubicBezTo>
                  <a:pt x="12189" y="8052"/>
                  <a:pt x="11642" y="7049"/>
                  <a:pt x="11308" y="6441"/>
                </a:cubicBezTo>
                <a:cubicBezTo>
                  <a:pt x="10852" y="5529"/>
                  <a:pt x="10639" y="4557"/>
                  <a:pt x="10639" y="3523"/>
                </a:cubicBezTo>
                <a:cubicBezTo>
                  <a:pt x="10639" y="2437"/>
                  <a:pt x="9783" y="1881"/>
                  <a:pt x="8937" y="1881"/>
                </a:cubicBezTo>
                <a:cubicBezTo>
                  <a:pt x="8126" y="1881"/>
                  <a:pt x="7325" y="2391"/>
                  <a:pt x="7296" y="3432"/>
                </a:cubicBezTo>
                <a:cubicBezTo>
                  <a:pt x="7296" y="4617"/>
                  <a:pt x="7356" y="6046"/>
                  <a:pt x="6688" y="7079"/>
                </a:cubicBezTo>
                <a:cubicBezTo>
                  <a:pt x="6342" y="7608"/>
                  <a:pt x="5875" y="7918"/>
                  <a:pt x="5394" y="7918"/>
                </a:cubicBezTo>
                <a:cubicBezTo>
                  <a:pt x="5072" y="7918"/>
                  <a:pt x="4743" y="7779"/>
                  <a:pt x="4438" y="7475"/>
                </a:cubicBezTo>
                <a:cubicBezTo>
                  <a:pt x="2827" y="5894"/>
                  <a:pt x="2615" y="3037"/>
                  <a:pt x="3283" y="1000"/>
                </a:cubicBezTo>
                <a:cubicBezTo>
                  <a:pt x="3466" y="433"/>
                  <a:pt x="2986" y="1"/>
                  <a:pt x="2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6" name="Google Shape;816;p39"/>
          <p:cNvGrpSpPr/>
          <p:nvPr/>
        </p:nvGrpSpPr>
        <p:grpSpPr>
          <a:xfrm>
            <a:off x="612338" y="729325"/>
            <a:ext cx="424575" cy="380200"/>
            <a:chOff x="3158625" y="1679100"/>
            <a:chExt cx="424575" cy="380200"/>
          </a:xfrm>
        </p:grpSpPr>
        <p:sp>
          <p:nvSpPr>
            <p:cNvPr id="817" name="Google Shape;817;p39"/>
            <p:cNvSpPr/>
            <p:nvPr/>
          </p:nvSpPr>
          <p:spPr>
            <a:xfrm>
              <a:off x="3184575" y="1824750"/>
              <a:ext cx="392925" cy="89250"/>
            </a:xfrm>
            <a:custGeom>
              <a:avLst/>
              <a:gdLst/>
              <a:ahLst/>
              <a:cxnLst/>
              <a:rect l="l" t="t" r="r" b="b"/>
              <a:pathLst>
                <a:path w="15717" h="3570" extrusionOk="0">
                  <a:moveTo>
                    <a:pt x="9873" y="0"/>
                  </a:moveTo>
                  <a:cubicBezTo>
                    <a:pt x="8769" y="0"/>
                    <a:pt x="7665" y="49"/>
                    <a:pt x="6555" y="109"/>
                  </a:cubicBezTo>
                  <a:cubicBezTo>
                    <a:pt x="4859" y="210"/>
                    <a:pt x="3113" y="83"/>
                    <a:pt x="1493" y="539"/>
                  </a:cubicBezTo>
                  <a:cubicBezTo>
                    <a:pt x="987" y="691"/>
                    <a:pt x="456" y="944"/>
                    <a:pt x="253" y="1425"/>
                  </a:cubicBezTo>
                  <a:cubicBezTo>
                    <a:pt x="0" y="2007"/>
                    <a:pt x="380" y="2715"/>
                    <a:pt x="911" y="3019"/>
                  </a:cubicBezTo>
                  <a:cubicBezTo>
                    <a:pt x="1468" y="3348"/>
                    <a:pt x="2151" y="3399"/>
                    <a:pt x="2784" y="3424"/>
                  </a:cubicBezTo>
                  <a:cubicBezTo>
                    <a:pt x="4474" y="3508"/>
                    <a:pt x="6170" y="3570"/>
                    <a:pt x="7865" y="3570"/>
                  </a:cubicBezTo>
                  <a:cubicBezTo>
                    <a:pt x="9725" y="3570"/>
                    <a:pt x="11585" y="3496"/>
                    <a:pt x="13439" y="3297"/>
                  </a:cubicBezTo>
                  <a:cubicBezTo>
                    <a:pt x="13945" y="3247"/>
                    <a:pt x="14451" y="3171"/>
                    <a:pt x="14907" y="2918"/>
                  </a:cubicBezTo>
                  <a:cubicBezTo>
                    <a:pt x="15362" y="2690"/>
                    <a:pt x="15716" y="2209"/>
                    <a:pt x="15691" y="1703"/>
                  </a:cubicBezTo>
                  <a:cubicBezTo>
                    <a:pt x="15666" y="767"/>
                    <a:pt x="14502" y="362"/>
                    <a:pt x="13591" y="235"/>
                  </a:cubicBezTo>
                  <a:cubicBezTo>
                    <a:pt x="12347" y="61"/>
                    <a:pt x="11110" y="0"/>
                    <a:pt x="98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9"/>
            <p:cNvSpPr/>
            <p:nvPr/>
          </p:nvSpPr>
          <p:spPr>
            <a:xfrm>
              <a:off x="3158625" y="1969800"/>
              <a:ext cx="424575" cy="89500"/>
            </a:xfrm>
            <a:custGeom>
              <a:avLst/>
              <a:gdLst/>
              <a:ahLst/>
              <a:cxnLst/>
              <a:rect l="l" t="t" r="r" b="b"/>
              <a:pathLst>
                <a:path w="16983" h="3580" extrusionOk="0">
                  <a:moveTo>
                    <a:pt x="5335" y="0"/>
                  </a:moveTo>
                  <a:cubicBezTo>
                    <a:pt x="4090" y="0"/>
                    <a:pt x="2858" y="104"/>
                    <a:pt x="1646" y="482"/>
                  </a:cubicBezTo>
                  <a:cubicBezTo>
                    <a:pt x="937" y="709"/>
                    <a:pt x="153" y="1114"/>
                    <a:pt x="77" y="1848"/>
                  </a:cubicBezTo>
                  <a:cubicBezTo>
                    <a:pt x="1" y="2430"/>
                    <a:pt x="431" y="2962"/>
                    <a:pt x="962" y="3215"/>
                  </a:cubicBezTo>
                  <a:cubicBezTo>
                    <a:pt x="1494" y="3443"/>
                    <a:pt x="2101" y="3468"/>
                    <a:pt x="2683" y="3468"/>
                  </a:cubicBezTo>
                  <a:cubicBezTo>
                    <a:pt x="4860" y="3493"/>
                    <a:pt x="7036" y="3544"/>
                    <a:pt x="9213" y="3569"/>
                  </a:cubicBezTo>
                  <a:cubicBezTo>
                    <a:pt x="9631" y="3574"/>
                    <a:pt x="10051" y="3580"/>
                    <a:pt x="10470" y="3580"/>
                  </a:cubicBezTo>
                  <a:cubicBezTo>
                    <a:pt x="12105" y="3580"/>
                    <a:pt x="13736" y="3501"/>
                    <a:pt x="15287" y="3038"/>
                  </a:cubicBezTo>
                  <a:cubicBezTo>
                    <a:pt x="16071" y="2810"/>
                    <a:pt x="16957" y="2304"/>
                    <a:pt x="16957" y="1494"/>
                  </a:cubicBezTo>
                  <a:cubicBezTo>
                    <a:pt x="16982" y="937"/>
                    <a:pt x="16527" y="456"/>
                    <a:pt x="15995" y="254"/>
                  </a:cubicBezTo>
                  <a:cubicBezTo>
                    <a:pt x="15489" y="51"/>
                    <a:pt x="14907" y="51"/>
                    <a:pt x="14350" y="51"/>
                  </a:cubicBezTo>
                  <a:cubicBezTo>
                    <a:pt x="12889" y="84"/>
                    <a:pt x="11428" y="149"/>
                    <a:pt x="9973" y="149"/>
                  </a:cubicBezTo>
                  <a:cubicBezTo>
                    <a:pt x="9186" y="149"/>
                    <a:pt x="8401" y="130"/>
                    <a:pt x="7618" y="77"/>
                  </a:cubicBezTo>
                  <a:cubicBezTo>
                    <a:pt x="6853" y="38"/>
                    <a:pt x="6091" y="0"/>
                    <a:pt x="53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9"/>
            <p:cNvSpPr/>
            <p:nvPr/>
          </p:nvSpPr>
          <p:spPr>
            <a:xfrm>
              <a:off x="3158625" y="1679100"/>
              <a:ext cx="424575" cy="89800"/>
            </a:xfrm>
            <a:custGeom>
              <a:avLst/>
              <a:gdLst/>
              <a:ahLst/>
              <a:cxnLst/>
              <a:rect l="l" t="t" r="r" b="b"/>
              <a:pathLst>
                <a:path w="16983" h="3592" extrusionOk="0">
                  <a:moveTo>
                    <a:pt x="5357" y="1"/>
                  </a:moveTo>
                  <a:cubicBezTo>
                    <a:pt x="4104" y="1"/>
                    <a:pt x="2865" y="113"/>
                    <a:pt x="1646" y="493"/>
                  </a:cubicBezTo>
                  <a:cubicBezTo>
                    <a:pt x="937" y="696"/>
                    <a:pt x="153" y="1126"/>
                    <a:pt x="77" y="1860"/>
                  </a:cubicBezTo>
                  <a:cubicBezTo>
                    <a:pt x="1" y="2442"/>
                    <a:pt x="431" y="2974"/>
                    <a:pt x="962" y="3227"/>
                  </a:cubicBezTo>
                  <a:cubicBezTo>
                    <a:pt x="1494" y="3454"/>
                    <a:pt x="2101" y="3480"/>
                    <a:pt x="2683" y="3480"/>
                  </a:cubicBezTo>
                  <a:cubicBezTo>
                    <a:pt x="4860" y="3505"/>
                    <a:pt x="7036" y="3530"/>
                    <a:pt x="9213" y="3581"/>
                  </a:cubicBezTo>
                  <a:cubicBezTo>
                    <a:pt x="9631" y="3586"/>
                    <a:pt x="10051" y="3591"/>
                    <a:pt x="10470" y="3591"/>
                  </a:cubicBezTo>
                  <a:cubicBezTo>
                    <a:pt x="12105" y="3591"/>
                    <a:pt x="13736" y="3513"/>
                    <a:pt x="15287" y="3049"/>
                  </a:cubicBezTo>
                  <a:cubicBezTo>
                    <a:pt x="16071" y="2822"/>
                    <a:pt x="16957" y="2316"/>
                    <a:pt x="16957" y="1506"/>
                  </a:cubicBezTo>
                  <a:cubicBezTo>
                    <a:pt x="16982" y="949"/>
                    <a:pt x="16527" y="468"/>
                    <a:pt x="15995" y="240"/>
                  </a:cubicBezTo>
                  <a:cubicBezTo>
                    <a:pt x="15590" y="78"/>
                    <a:pt x="15137" y="62"/>
                    <a:pt x="14686" y="62"/>
                  </a:cubicBezTo>
                  <a:cubicBezTo>
                    <a:pt x="14574" y="62"/>
                    <a:pt x="14462" y="63"/>
                    <a:pt x="14350" y="63"/>
                  </a:cubicBezTo>
                  <a:cubicBezTo>
                    <a:pt x="12897" y="96"/>
                    <a:pt x="11443" y="150"/>
                    <a:pt x="9996" y="150"/>
                  </a:cubicBezTo>
                  <a:cubicBezTo>
                    <a:pt x="9201" y="150"/>
                    <a:pt x="8408" y="133"/>
                    <a:pt x="7618" y="88"/>
                  </a:cubicBezTo>
                  <a:cubicBezTo>
                    <a:pt x="6860" y="41"/>
                    <a:pt x="6106" y="1"/>
                    <a:pt x="5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 name="Google Shape;820;p39"/>
          <p:cNvGrpSpPr/>
          <p:nvPr/>
        </p:nvGrpSpPr>
        <p:grpSpPr>
          <a:xfrm>
            <a:off x="351175" y="1440688"/>
            <a:ext cx="948029" cy="756319"/>
            <a:chOff x="6293350" y="261400"/>
            <a:chExt cx="948029" cy="756319"/>
          </a:xfrm>
        </p:grpSpPr>
        <p:sp>
          <p:nvSpPr>
            <p:cNvPr id="821" name="Google Shape;821;p39"/>
            <p:cNvSpPr/>
            <p:nvPr/>
          </p:nvSpPr>
          <p:spPr>
            <a:xfrm>
              <a:off x="6293350" y="261400"/>
              <a:ext cx="948029" cy="756319"/>
            </a:xfrm>
            <a:custGeom>
              <a:avLst/>
              <a:gdLst/>
              <a:ahLst/>
              <a:cxnLst/>
              <a:rect l="l" t="t" r="r" b="b"/>
              <a:pathLst>
                <a:path w="25047" h="19982" extrusionOk="0">
                  <a:moveTo>
                    <a:pt x="11890" y="0"/>
                  </a:moveTo>
                  <a:cubicBezTo>
                    <a:pt x="11445" y="0"/>
                    <a:pt x="10997" y="32"/>
                    <a:pt x="10548" y="99"/>
                  </a:cubicBezTo>
                  <a:cubicBezTo>
                    <a:pt x="2129" y="1345"/>
                    <a:pt x="1" y="10889"/>
                    <a:pt x="1156" y="17972"/>
                  </a:cubicBezTo>
                  <a:cubicBezTo>
                    <a:pt x="1374" y="19351"/>
                    <a:pt x="2494" y="19982"/>
                    <a:pt x="3671" y="19982"/>
                  </a:cubicBezTo>
                  <a:cubicBezTo>
                    <a:pt x="4957" y="19982"/>
                    <a:pt x="6310" y="19229"/>
                    <a:pt x="6627" y="17880"/>
                  </a:cubicBezTo>
                  <a:cubicBezTo>
                    <a:pt x="7261" y="15045"/>
                    <a:pt x="7505" y="7241"/>
                    <a:pt x="11875" y="7241"/>
                  </a:cubicBezTo>
                  <a:cubicBezTo>
                    <a:pt x="11909" y="7241"/>
                    <a:pt x="11943" y="7241"/>
                    <a:pt x="11977" y="7242"/>
                  </a:cubicBezTo>
                  <a:cubicBezTo>
                    <a:pt x="13892" y="7272"/>
                    <a:pt x="15715" y="9248"/>
                    <a:pt x="16171" y="11011"/>
                  </a:cubicBezTo>
                  <a:cubicBezTo>
                    <a:pt x="16779" y="13443"/>
                    <a:pt x="16779" y="15753"/>
                    <a:pt x="17904" y="18093"/>
                  </a:cubicBezTo>
                  <a:cubicBezTo>
                    <a:pt x="18466" y="19278"/>
                    <a:pt x="19771" y="19879"/>
                    <a:pt x="21048" y="19879"/>
                  </a:cubicBezTo>
                  <a:cubicBezTo>
                    <a:pt x="21704" y="19879"/>
                    <a:pt x="22352" y="19720"/>
                    <a:pt x="22889" y="19400"/>
                  </a:cubicBezTo>
                  <a:cubicBezTo>
                    <a:pt x="24713" y="18306"/>
                    <a:pt x="25047" y="16178"/>
                    <a:pt x="24196" y="14385"/>
                  </a:cubicBezTo>
                  <a:cubicBezTo>
                    <a:pt x="23527" y="13047"/>
                    <a:pt x="23588" y="11315"/>
                    <a:pt x="23345" y="9886"/>
                  </a:cubicBezTo>
                  <a:cubicBezTo>
                    <a:pt x="23010" y="8063"/>
                    <a:pt x="22281" y="6391"/>
                    <a:pt x="21156" y="4932"/>
                  </a:cubicBezTo>
                  <a:cubicBezTo>
                    <a:pt x="18937" y="2117"/>
                    <a:pt x="15511" y="0"/>
                    <a:pt x="118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9"/>
            <p:cNvSpPr/>
            <p:nvPr/>
          </p:nvSpPr>
          <p:spPr>
            <a:xfrm>
              <a:off x="6415911" y="416738"/>
              <a:ext cx="661921" cy="450150"/>
            </a:xfrm>
            <a:custGeom>
              <a:avLst/>
              <a:gdLst/>
              <a:ahLst/>
              <a:cxnLst/>
              <a:rect l="l" t="t" r="r" b="b"/>
              <a:pathLst>
                <a:path w="17488" h="11893" extrusionOk="0">
                  <a:moveTo>
                    <a:pt x="9632" y="1"/>
                  </a:moveTo>
                  <a:cubicBezTo>
                    <a:pt x="9363" y="1"/>
                    <a:pt x="9085" y="13"/>
                    <a:pt x="8800" y="38"/>
                  </a:cubicBezTo>
                  <a:cubicBezTo>
                    <a:pt x="2903" y="524"/>
                    <a:pt x="76" y="6329"/>
                    <a:pt x="15" y="11679"/>
                  </a:cubicBezTo>
                  <a:cubicBezTo>
                    <a:pt x="1" y="11823"/>
                    <a:pt x="96" y="11892"/>
                    <a:pt x="203" y="11892"/>
                  </a:cubicBezTo>
                  <a:cubicBezTo>
                    <a:pt x="322" y="11892"/>
                    <a:pt x="455" y="11808"/>
                    <a:pt x="471" y="11649"/>
                  </a:cubicBezTo>
                  <a:cubicBezTo>
                    <a:pt x="927" y="6998"/>
                    <a:pt x="3328" y="1709"/>
                    <a:pt x="8556" y="1101"/>
                  </a:cubicBezTo>
                  <a:cubicBezTo>
                    <a:pt x="8851" y="1068"/>
                    <a:pt x="9148" y="1051"/>
                    <a:pt x="9443" y="1051"/>
                  </a:cubicBezTo>
                  <a:cubicBezTo>
                    <a:pt x="11551" y="1051"/>
                    <a:pt x="13603" y="1921"/>
                    <a:pt x="14696" y="3867"/>
                  </a:cubicBezTo>
                  <a:cubicBezTo>
                    <a:pt x="15821" y="5904"/>
                    <a:pt x="15578" y="8336"/>
                    <a:pt x="15639" y="10585"/>
                  </a:cubicBezTo>
                  <a:cubicBezTo>
                    <a:pt x="15639" y="11140"/>
                    <a:pt x="16053" y="11413"/>
                    <a:pt x="16476" y="11413"/>
                  </a:cubicBezTo>
                  <a:cubicBezTo>
                    <a:pt x="16911" y="11413"/>
                    <a:pt x="17356" y="11124"/>
                    <a:pt x="17371" y="10554"/>
                  </a:cubicBezTo>
                  <a:cubicBezTo>
                    <a:pt x="17487" y="5388"/>
                    <a:pt x="15331" y="1"/>
                    <a:pt x="9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3" name="Google Shape;823;p39"/>
          <p:cNvGrpSpPr/>
          <p:nvPr/>
        </p:nvGrpSpPr>
        <p:grpSpPr>
          <a:xfrm>
            <a:off x="8078613" y="1340038"/>
            <a:ext cx="484500" cy="449300"/>
            <a:chOff x="1303950" y="1037525"/>
            <a:chExt cx="484500" cy="449300"/>
          </a:xfrm>
        </p:grpSpPr>
        <p:sp>
          <p:nvSpPr>
            <p:cNvPr id="824" name="Google Shape;824;p39"/>
            <p:cNvSpPr/>
            <p:nvPr/>
          </p:nvSpPr>
          <p:spPr>
            <a:xfrm>
              <a:off x="1443600" y="1318250"/>
              <a:ext cx="189850" cy="168575"/>
            </a:xfrm>
            <a:custGeom>
              <a:avLst/>
              <a:gdLst/>
              <a:ahLst/>
              <a:cxnLst/>
              <a:rect l="l" t="t" r="r" b="b"/>
              <a:pathLst>
                <a:path w="7594" h="6743"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9"/>
            <p:cNvSpPr/>
            <p:nvPr/>
          </p:nvSpPr>
          <p:spPr>
            <a:xfrm>
              <a:off x="1597900" y="1136775"/>
              <a:ext cx="190550" cy="168450"/>
            </a:xfrm>
            <a:custGeom>
              <a:avLst/>
              <a:gdLst/>
              <a:ahLst/>
              <a:cxnLst/>
              <a:rect l="l" t="t" r="r" b="b"/>
              <a:pathLst>
                <a:path w="7622" h="6738"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9"/>
            <p:cNvSpPr/>
            <p:nvPr/>
          </p:nvSpPr>
          <p:spPr>
            <a:xfrm>
              <a:off x="1303950" y="1037525"/>
              <a:ext cx="189675" cy="168275"/>
            </a:xfrm>
            <a:custGeom>
              <a:avLst/>
              <a:gdLst/>
              <a:ahLst/>
              <a:cxnLst/>
              <a:rect l="l" t="t" r="r" b="b"/>
              <a:pathLst>
                <a:path w="7587" h="673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Chewy"/>
              <a:buNone/>
              <a:defRPr sz="3000">
                <a:solidFill>
                  <a:schemeClr val="dk1"/>
                </a:solidFill>
                <a:latin typeface="Chewy"/>
                <a:ea typeface="Chewy"/>
                <a:cs typeface="Chewy"/>
                <a:sym typeface="Chewy"/>
              </a:defRPr>
            </a:lvl1pPr>
            <a:lvl2pPr lvl="1">
              <a:spcBef>
                <a:spcPts val="0"/>
              </a:spcBef>
              <a:spcAft>
                <a:spcPts val="0"/>
              </a:spcAft>
              <a:buClr>
                <a:schemeClr val="dk1"/>
              </a:buClr>
              <a:buSzPts val="3000"/>
              <a:buFont typeface="Chewy"/>
              <a:buNone/>
              <a:defRPr sz="3000">
                <a:solidFill>
                  <a:schemeClr val="dk1"/>
                </a:solidFill>
                <a:latin typeface="Chewy"/>
                <a:ea typeface="Chewy"/>
                <a:cs typeface="Chewy"/>
                <a:sym typeface="Chewy"/>
              </a:defRPr>
            </a:lvl2pPr>
            <a:lvl3pPr lvl="2">
              <a:spcBef>
                <a:spcPts val="0"/>
              </a:spcBef>
              <a:spcAft>
                <a:spcPts val="0"/>
              </a:spcAft>
              <a:buClr>
                <a:schemeClr val="dk1"/>
              </a:buClr>
              <a:buSzPts val="3000"/>
              <a:buFont typeface="Chewy"/>
              <a:buNone/>
              <a:defRPr sz="3000">
                <a:solidFill>
                  <a:schemeClr val="dk1"/>
                </a:solidFill>
                <a:latin typeface="Chewy"/>
                <a:ea typeface="Chewy"/>
                <a:cs typeface="Chewy"/>
                <a:sym typeface="Chewy"/>
              </a:defRPr>
            </a:lvl3pPr>
            <a:lvl4pPr lvl="3">
              <a:spcBef>
                <a:spcPts val="0"/>
              </a:spcBef>
              <a:spcAft>
                <a:spcPts val="0"/>
              </a:spcAft>
              <a:buClr>
                <a:schemeClr val="dk1"/>
              </a:buClr>
              <a:buSzPts val="3000"/>
              <a:buFont typeface="Chewy"/>
              <a:buNone/>
              <a:defRPr sz="3000">
                <a:solidFill>
                  <a:schemeClr val="dk1"/>
                </a:solidFill>
                <a:latin typeface="Chewy"/>
                <a:ea typeface="Chewy"/>
                <a:cs typeface="Chewy"/>
                <a:sym typeface="Chewy"/>
              </a:defRPr>
            </a:lvl4pPr>
            <a:lvl5pPr lvl="4">
              <a:spcBef>
                <a:spcPts val="0"/>
              </a:spcBef>
              <a:spcAft>
                <a:spcPts val="0"/>
              </a:spcAft>
              <a:buClr>
                <a:schemeClr val="dk1"/>
              </a:buClr>
              <a:buSzPts val="3000"/>
              <a:buFont typeface="Chewy"/>
              <a:buNone/>
              <a:defRPr sz="3000">
                <a:solidFill>
                  <a:schemeClr val="dk1"/>
                </a:solidFill>
                <a:latin typeface="Chewy"/>
                <a:ea typeface="Chewy"/>
                <a:cs typeface="Chewy"/>
                <a:sym typeface="Chewy"/>
              </a:defRPr>
            </a:lvl5pPr>
            <a:lvl6pPr lvl="5">
              <a:spcBef>
                <a:spcPts val="0"/>
              </a:spcBef>
              <a:spcAft>
                <a:spcPts val="0"/>
              </a:spcAft>
              <a:buClr>
                <a:schemeClr val="dk1"/>
              </a:buClr>
              <a:buSzPts val="3000"/>
              <a:buFont typeface="Chewy"/>
              <a:buNone/>
              <a:defRPr sz="3000">
                <a:solidFill>
                  <a:schemeClr val="dk1"/>
                </a:solidFill>
                <a:latin typeface="Chewy"/>
                <a:ea typeface="Chewy"/>
                <a:cs typeface="Chewy"/>
                <a:sym typeface="Chewy"/>
              </a:defRPr>
            </a:lvl6pPr>
            <a:lvl7pPr lvl="6">
              <a:spcBef>
                <a:spcPts val="0"/>
              </a:spcBef>
              <a:spcAft>
                <a:spcPts val="0"/>
              </a:spcAft>
              <a:buClr>
                <a:schemeClr val="dk1"/>
              </a:buClr>
              <a:buSzPts val="3000"/>
              <a:buFont typeface="Chewy"/>
              <a:buNone/>
              <a:defRPr sz="3000">
                <a:solidFill>
                  <a:schemeClr val="dk1"/>
                </a:solidFill>
                <a:latin typeface="Chewy"/>
                <a:ea typeface="Chewy"/>
                <a:cs typeface="Chewy"/>
                <a:sym typeface="Chewy"/>
              </a:defRPr>
            </a:lvl7pPr>
            <a:lvl8pPr lvl="7">
              <a:spcBef>
                <a:spcPts val="0"/>
              </a:spcBef>
              <a:spcAft>
                <a:spcPts val="0"/>
              </a:spcAft>
              <a:buClr>
                <a:schemeClr val="dk1"/>
              </a:buClr>
              <a:buSzPts val="3000"/>
              <a:buFont typeface="Chewy"/>
              <a:buNone/>
              <a:defRPr sz="3000">
                <a:solidFill>
                  <a:schemeClr val="dk1"/>
                </a:solidFill>
                <a:latin typeface="Chewy"/>
                <a:ea typeface="Chewy"/>
                <a:cs typeface="Chewy"/>
                <a:sym typeface="Chewy"/>
              </a:defRPr>
            </a:lvl8pPr>
            <a:lvl9pPr lvl="8">
              <a:spcBef>
                <a:spcPts val="0"/>
              </a:spcBef>
              <a:spcAft>
                <a:spcPts val="0"/>
              </a:spcAft>
              <a:buClr>
                <a:schemeClr val="dk1"/>
              </a:buClr>
              <a:buSzPts val="3000"/>
              <a:buFont typeface="Chewy"/>
              <a:buNone/>
              <a:defRPr sz="3000">
                <a:solidFill>
                  <a:schemeClr val="dk1"/>
                </a:solidFill>
                <a:latin typeface="Chewy"/>
                <a:ea typeface="Chewy"/>
                <a:cs typeface="Chewy"/>
                <a:sym typeface="Chew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defRPr>
            </a:lvl1pPr>
            <a:lvl2pPr lvl="1" algn="r">
              <a:buNone/>
              <a:defRPr sz="1000">
                <a:solidFill>
                  <a:schemeClr val="lt1"/>
                </a:solidFill>
              </a:defRPr>
            </a:lvl2pPr>
            <a:lvl3pPr lvl="2" algn="r">
              <a:buNone/>
              <a:defRPr sz="1000">
                <a:solidFill>
                  <a:schemeClr val="lt1"/>
                </a:solidFill>
              </a:defRPr>
            </a:lvl3pPr>
            <a:lvl4pPr lvl="3" algn="r">
              <a:buNone/>
              <a:defRPr sz="1000">
                <a:solidFill>
                  <a:schemeClr val="lt1"/>
                </a:solidFill>
              </a:defRPr>
            </a:lvl4pPr>
            <a:lvl5pPr lvl="4" algn="r">
              <a:buNone/>
              <a:defRPr sz="1000">
                <a:solidFill>
                  <a:schemeClr val="lt1"/>
                </a:solidFill>
              </a:defRPr>
            </a:lvl5pPr>
            <a:lvl6pPr lvl="5" algn="r">
              <a:buNone/>
              <a:defRPr sz="1000">
                <a:solidFill>
                  <a:schemeClr val="lt1"/>
                </a:solidFill>
              </a:defRPr>
            </a:lvl6pPr>
            <a:lvl7pPr lvl="6" algn="r">
              <a:buNone/>
              <a:defRPr sz="1000">
                <a:solidFill>
                  <a:schemeClr val="lt1"/>
                </a:solidFill>
              </a:defRPr>
            </a:lvl7pPr>
            <a:lvl8pPr lvl="7" algn="r">
              <a:buNone/>
              <a:defRPr sz="1000">
                <a:solidFill>
                  <a:schemeClr val="lt1"/>
                </a:solidFill>
              </a:defRPr>
            </a:lvl8pPr>
            <a:lvl9pPr lvl="8" algn="r">
              <a:buNone/>
              <a:defRPr sz="1000">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59" r:id="rId5"/>
    <p:sldLayoutId id="2147483660" r:id="rId6"/>
    <p:sldLayoutId id="2147483679" r:id="rId7"/>
    <p:sldLayoutId id="2147483684" r:id="rId8"/>
    <p:sldLayoutId id="2147483685" r:id="rId9"/>
    <p:sldLayoutId id="2147483686"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7" name="Google Shape;857;p44"/>
          <p:cNvSpPr/>
          <p:nvPr/>
        </p:nvSpPr>
        <p:spPr>
          <a:xfrm>
            <a:off x="7099923" y="4295092"/>
            <a:ext cx="248484" cy="794515"/>
          </a:xfrm>
          <a:custGeom>
            <a:avLst/>
            <a:gdLst/>
            <a:ahLst/>
            <a:cxnLst/>
            <a:rect l="l" t="t" r="r" b="b"/>
            <a:pathLst>
              <a:path w="5338" h="17068" extrusionOk="0">
                <a:moveTo>
                  <a:pt x="2386" y="1"/>
                </a:moveTo>
                <a:cubicBezTo>
                  <a:pt x="2281" y="1"/>
                  <a:pt x="2174" y="18"/>
                  <a:pt x="2069" y="56"/>
                </a:cubicBezTo>
                <a:lnTo>
                  <a:pt x="668" y="523"/>
                </a:lnTo>
                <a:cubicBezTo>
                  <a:pt x="267" y="690"/>
                  <a:pt x="0" y="1123"/>
                  <a:pt x="67" y="1557"/>
                </a:cubicBezTo>
                <a:lnTo>
                  <a:pt x="2302" y="16468"/>
                </a:lnTo>
                <a:cubicBezTo>
                  <a:pt x="2335" y="16801"/>
                  <a:pt x="2669" y="17068"/>
                  <a:pt x="3003" y="17068"/>
                </a:cubicBezTo>
                <a:lnTo>
                  <a:pt x="4337" y="17068"/>
                </a:lnTo>
                <a:cubicBezTo>
                  <a:pt x="4904" y="17068"/>
                  <a:pt x="5338" y="16601"/>
                  <a:pt x="5271" y="16034"/>
                </a:cubicBezTo>
                <a:lnTo>
                  <a:pt x="3303" y="823"/>
                </a:lnTo>
                <a:cubicBezTo>
                  <a:pt x="3249" y="335"/>
                  <a:pt x="2841" y="1"/>
                  <a:pt x="2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4"/>
          <p:cNvSpPr/>
          <p:nvPr/>
        </p:nvSpPr>
        <p:spPr>
          <a:xfrm>
            <a:off x="7820426" y="4185884"/>
            <a:ext cx="194113" cy="903722"/>
          </a:xfrm>
          <a:custGeom>
            <a:avLst/>
            <a:gdLst/>
            <a:ahLst/>
            <a:cxnLst/>
            <a:rect l="l" t="t" r="r" b="b"/>
            <a:pathLst>
              <a:path w="4170" h="19414" extrusionOk="0">
                <a:moveTo>
                  <a:pt x="1901" y="0"/>
                </a:moveTo>
                <a:cubicBezTo>
                  <a:pt x="1401" y="0"/>
                  <a:pt x="1001" y="400"/>
                  <a:pt x="967" y="901"/>
                </a:cubicBezTo>
                <a:lnTo>
                  <a:pt x="33" y="18447"/>
                </a:lnTo>
                <a:cubicBezTo>
                  <a:pt x="0" y="18980"/>
                  <a:pt x="434" y="19414"/>
                  <a:pt x="967" y="19414"/>
                </a:cubicBezTo>
                <a:lnTo>
                  <a:pt x="2102" y="19414"/>
                </a:lnTo>
                <a:cubicBezTo>
                  <a:pt x="2569" y="19414"/>
                  <a:pt x="3002" y="19047"/>
                  <a:pt x="3036" y="18547"/>
                </a:cubicBezTo>
                <a:lnTo>
                  <a:pt x="4136" y="1001"/>
                </a:lnTo>
                <a:cubicBezTo>
                  <a:pt x="4170" y="467"/>
                  <a:pt x="3736" y="0"/>
                  <a:pt x="3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4"/>
          <p:cNvSpPr/>
          <p:nvPr/>
        </p:nvSpPr>
        <p:spPr>
          <a:xfrm>
            <a:off x="7011431" y="4396898"/>
            <a:ext cx="1470515" cy="261052"/>
          </a:xfrm>
          <a:custGeom>
            <a:avLst/>
            <a:gdLst/>
            <a:ahLst/>
            <a:cxnLst/>
            <a:rect l="l" t="t" r="r" b="b"/>
            <a:pathLst>
              <a:path w="31590" h="5608" extrusionOk="0">
                <a:moveTo>
                  <a:pt x="31073" y="1"/>
                </a:moveTo>
                <a:cubicBezTo>
                  <a:pt x="31056" y="1"/>
                  <a:pt x="31039" y="2"/>
                  <a:pt x="31022" y="4"/>
                </a:cubicBezTo>
                <a:lnTo>
                  <a:pt x="534" y="2539"/>
                </a:lnTo>
                <a:cubicBezTo>
                  <a:pt x="234" y="2572"/>
                  <a:pt x="0" y="2839"/>
                  <a:pt x="33" y="3106"/>
                </a:cubicBezTo>
                <a:lnTo>
                  <a:pt x="300" y="5141"/>
                </a:lnTo>
                <a:cubicBezTo>
                  <a:pt x="334" y="5408"/>
                  <a:pt x="567" y="5608"/>
                  <a:pt x="867" y="5608"/>
                </a:cubicBezTo>
                <a:lnTo>
                  <a:pt x="31089" y="3640"/>
                </a:lnTo>
                <a:cubicBezTo>
                  <a:pt x="31356" y="3606"/>
                  <a:pt x="31589" y="3406"/>
                  <a:pt x="31589" y="3106"/>
                </a:cubicBezTo>
                <a:lnTo>
                  <a:pt x="31589" y="537"/>
                </a:lnTo>
                <a:cubicBezTo>
                  <a:pt x="31589" y="254"/>
                  <a:pt x="31352" y="1"/>
                  <a:pt x="31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4"/>
          <p:cNvSpPr/>
          <p:nvPr/>
        </p:nvSpPr>
        <p:spPr>
          <a:xfrm>
            <a:off x="8121652" y="3977430"/>
            <a:ext cx="301272" cy="1113755"/>
          </a:xfrm>
          <a:custGeom>
            <a:avLst/>
            <a:gdLst/>
            <a:ahLst/>
            <a:cxnLst/>
            <a:rect l="l" t="t" r="r" b="b"/>
            <a:pathLst>
              <a:path w="6472" h="23926" extrusionOk="0">
                <a:moveTo>
                  <a:pt x="3045" y="0"/>
                </a:moveTo>
                <a:cubicBezTo>
                  <a:pt x="2570" y="0"/>
                  <a:pt x="2197" y="351"/>
                  <a:pt x="2135" y="842"/>
                </a:cubicBezTo>
                <a:lnTo>
                  <a:pt x="34" y="22891"/>
                </a:lnTo>
                <a:cubicBezTo>
                  <a:pt x="0" y="23425"/>
                  <a:pt x="401" y="23892"/>
                  <a:pt x="968" y="23925"/>
                </a:cubicBezTo>
                <a:lnTo>
                  <a:pt x="2102" y="23925"/>
                </a:lnTo>
                <a:cubicBezTo>
                  <a:pt x="2569" y="23925"/>
                  <a:pt x="2969" y="23558"/>
                  <a:pt x="3036" y="23125"/>
                </a:cubicBezTo>
                <a:lnTo>
                  <a:pt x="6405" y="1309"/>
                </a:lnTo>
                <a:cubicBezTo>
                  <a:pt x="6472" y="775"/>
                  <a:pt x="6105" y="275"/>
                  <a:pt x="5571" y="242"/>
                </a:cubicBezTo>
                <a:lnTo>
                  <a:pt x="3169" y="8"/>
                </a:lnTo>
                <a:cubicBezTo>
                  <a:pt x="3127" y="3"/>
                  <a:pt x="3086" y="0"/>
                  <a:pt x="30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4"/>
          <p:cNvSpPr/>
          <p:nvPr/>
        </p:nvSpPr>
        <p:spPr>
          <a:xfrm>
            <a:off x="7441508" y="4039901"/>
            <a:ext cx="239174" cy="1049703"/>
          </a:xfrm>
          <a:custGeom>
            <a:avLst/>
            <a:gdLst/>
            <a:ahLst/>
            <a:cxnLst/>
            <a:rect l="l" t="t" r="r" b="b"/>
            <a:pathLst>
              <a:path w="5138" h="22550" extrusionOk="0">
                <a:moveTo>
                  <a:pt x="968" y="1"/>
                </a:moveTo>
                <a:cubicBezTo>
                  <a:pt x="435" y="1"/>
                  <a:pt x="1" y="468"/>
                  <a:pt x="34" y="1001"/>
                </a:cubicBezTo>
                <a:lnTo>
                  <a:pt x="1202" y="21683"/>
                </a:lnTo>
                <a:cubicBezTo>
                  <a:pt x="1235" y="22183"/>
                  <a:pt x="1635" y="22550"/>
                  <a:pt x="2136" y="22550"/>
                </a:cubicBezTo>
                <a:lnTo>
                  <a:pt x="4171" y="22550"/>
                </a:lnTo>
                <a:cubicBezTo>
                  <a:pt x="4704" y="22550"/>
                  <a:pt x="5138" y="22116"/>
                  <a:pt x="5105" y="21583"/>
                </a:cubicBezTo>
                <a:lnTo>
                  <a:pt x="3770" y="868"/>
                </a:lnTo>
                <a:cubicBezTo>
                  <a:pt x="3737" y="401"/>
                  <a:pt x="3337" y="1"/>
                  <a:pt x="2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4"/>
          <p:cNvSpPr/>
          <p:nvPr/>
        </p:nvSpPr>
        <p:spPr>
          <a:xfrm>
            <a:off x="8239657" y="4470030"/>
            <a:ext cx="45060" cy="46643"/>
          </a:xfrm>
          <a:custGeom>
            <a:avLst/>
            <a:gdLst/>
            <a:ahLst/>
            <a:cxnLst/>
            <a:rect l="l" t="t" r="r" b="b"/>
            <a:pathLst>
              <a:path w="968" h="1002" extrusionOk="0">
                <a:moveTo>
                  <a:pt x="501" y="0"/>
                </a:moveTo>
                <a:cubicBezTo>
                  <a:pt x="234" y="0"/>
                  <a:pt x="1" y="234"/>
                  <a:pt x="1" y="501"/>
                </a:cubicBezTo>
                <a:cubicBezTo>
                  <a:pt x="1" y="768"/>
                  <a:pt x="234" y="1001"/>
                  <a:pt x="501" y="1001"/>
                </a:cubicBezTo>
                <a:cubicBezTo>
                  <a:pt x="768" y="1001"/>
                  <a:pt x="968" y="768"/>
                  <a:pt x="968" y="501"/>
                </a:cubicBezTo>
                <a:cubicBezTo>
                  <a:pt x="968" y="234"/>
                  <a:pt x="768" y="0"/>
                  <a:pt x="5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4"/>
          <p:cNvSpPr/>
          <p:nvPr/>
        </p:nvSpPr>
        <p:spPr>
          <a:xfrm>
            <a:off x="7894953" y="4504198"/>
            <a:ext cx="45060" cy="45060"/>
          </a:xfrm>
          <a:custGeom>
            <a:avLst/>
            <a:gdLst/>
            <a:ahLst/>
            <a:cxnLst/>
            <a:rect l="l" t="t" r="r" b="b"/>
            <a:pathLst>
              <a:path w="968" h="968" extrusionOk="0">
                <a:moveTo>
                  <a:pt x="501" y="0"/>
                </a:moveTo>
                <a:cubicBezTo>
                  <a:pt x="234" y="0"/>
                  <a:pt x="0" y="234"/>
                  <a:pt x="0" y="501"/>
                </a:cubicBezTo>
                <a:cubicBezTo>
                  <a:pt x="0" y="768"/>
                  <a:pt x="234" y="968"/>
                  <a:pt x="501" y="968"/>
                </a:cubicBezTo>
                <a:cubicBezTo>
                  <a:pt x="767" y="968"/>
                  <a:pt x="968" y="768"/>
                  <a:pt x="968" y="501"/>
                </a:cubicBezTo>
                <a:cubicBezTo>
                  <a:pt x="968" y="234"/>
                  <a:pt x="767" y="0"/>
                  <a:pt x="5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4"/>
          <p:cNvSpPr/>
          <p:nvPr/>
        </p:nvSpPr>
        <p:spPr>
          <a:xfrm>
            <a:off x="7539356" y="4527473"/>
            <a:ext cx="45060" cy="45107"/>
          </a:xfrm>
          <a:custGeom>
            <a:avLst/>
            <a:gdLst/>
            <a:ahLst/>
            <a:cxnLst/>
            <a:rect l="l" t="t" r="r" b="b"/>
            <a:pathLst>
              <a:path w="968" h="969" extrusionOk="0">
                <a:moveTo>
                  <a:pt x="467" y="1"/>
                </a:moveTo>
                <a:cubicBezTo>
                  <a:pt x="201" y="1"/>
                  <a:pt x="0" y="201"/>
                  <a:pt x="0" y="468"/>
                </a:cubicBezTo>
                <a:cubicBezTo>
                  <a:pt x="0" y="735"/>
                  <a:pt x="201" y="968"/>
                  <a:pt x="467" y="968"/>
                </a:cubicBezTo>
                <a:cubicBezTo>
                  <a:pt x="734" y="968"/>
                  <a:pt x="968" y="735"/>
                  <a:pt x="968" y="468"/>
                </a:cubicBezTo>
                <a:cubicBezTo>
                  <a:pt x="968" y="201"/>
                  <a:pt x="734" y="1"/>
                  <a:pt x="467" y="1"/>
                </a:cubicBezTo>
                <a:close/>
              </a:path>
            </a:pathLst>
          </a:custGeom>
          <a:solidFill>
            <a:srgbClr val="EAB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4"/>
          <p:cNvSpPr/>
          <p:nvPr/>
        </p:nvSpPr>
        <p:spPr>
          <a:xfrm>
            <a:off x="7179104" y="4553868"/>
            <a:ext cx="45060" cy="45107"/>
          </a:xfrm>
          <a:custGeom>
            <a:avLst/>
            <a:gdLst/>
            <a:ahLst/>
            <a:cxnLst/>
            <a:rect l="l" t="t" r="r" b="b"/>
            <a:pathLst>
              <a:path w="968" h="969" extrusionOk="0">
                <a:moveTo>
                  <a:pt x="468" y="1"/>
                </a:moveTo>
                <a:cubicBezTo>
                  <a:pt x="201" y="1"/>
                  <a:pt x="1" y="234"/>
                  <a:pt x="1" y="501"/>
                </a:cubicBezTo>
                <a:cubicBezTo>
                  <a:pt x="1" y="768"/>
                  <a:pt x="201" y="968"/>
                  <a:pt x="468" y="968"/>
                </a:cubicBezTo>
                <a:cubicBezTo>
                  <a:pt x="734" y="968"/>
                  <a:pt x="968" y="768"/>
                  <a:pt x="968" y="501"/>
                </a:cubicBezTo>
                <a:cubicBezTo>
                  <a:pt x="968" y="234"/>
                  <a:pt x="734" y="1"/>
                  <a:pt x="4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4"/>
          <p:cNvSpPr/>
          <p:nvPr/>
        </p:nvSpPr>
        <p:spPr>
          <a:xfrm>
            <a:off x="7351480" y="4764835"/>
            <a:ext cx="209661" cy="161761"/>
          </a:xfrm>
          <a:custGeom>
            <a:avLst/>
            <a:gdLst/>
            <a:ahLst/>
            <a:cxnLst/>
            <a:rect l="l" t="t" r="r" b="b"/>
            <a:pathLst>
              <a:path w="4504" h="3475" extrusionOk="0">
                <a:moveTo>
                  <a:pt x="1729" y="0"/>
                </a:moveTo>
                <a:cubicBezTo>
                  <a:pt x="1675" y="0"/>
                  <a:pt x="1621" y="2"/>
                  <a:pt x="1568" y="5"/>
                </a:cubicBezTo>
                <a:cubicBezTo>
                  <a:pt x="1001" y="72"/>
                  <a:pt x="467" y="272"/>
                  <a:pt x="0" y="739"/>
                </a:cubicBezTo>
                <a:cubicBezTo>
                  <a:pt x="467" y="1240"/>
                  <a:pt x="801" y="1540"/>
                  <a:pt x="1134" y="1773"/>
                </a:cubicBezTo>
                <a:cubicBezTo>
                  <a:pt x="1435" y="2040"/>
                  <a:pt x="1701" y="2240"/>
                  <a:pt x="1968" y="2407"/>
                </a:cubicBezTo>
                <a:cubicBezTo>
                  <a:pt x="2235" y="2540"/>
                  <a:pt x="2502" y="2674"/>
                  <a:pt x="2836" y="2841"/>
                </a:cubicBezTo>
                <a:cubicBezTo>
                  <a:pt x="3169" y="2974"/>
                  <a:pt x="3536" y="3208"/>
                  <a:pt x="4137" y="3474"/>
                </a:cubicBezTo>
                <a:cubicBezTo>
                  <a:pt x="4470" y="2941"/>
                  <a:pt x="4503" y="2307"/>
                  <a:pt x="4270" y="1740"/>
                </a:cubicBezTo>
                <a:cubicBezTo>
                  <a:pt x="4070" y="1206"/>
                  <a:pt x="3670" y="706"/>
                  <a:pt x="3169" y="406"/>
                </a:cubicBezTo>
                <a:cubicBezTo>
                  <a:pt x="2719" y="135"/>
                  <a:pt x="2215" y="0"/>
                  <a:pt x="1729" y="0"/>
                </a:cubicBezTo>
                <a:close/>
              </a:path>
            </a:pathLst>
          </a:custGeom>
          <a:solidFill>
            <a:srgbClr val="828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4"/>
          <p:cNvSpPr/>
          <p:nvPr/>
        </p:nvSpPr>
        <p:spPr>
          <a:xfrm>
            <a:off x="7735006" y="4693706"/>
            <a:ext cx="135135" cy="145934"/>
          </a:xfrm>
          <a:custGeom>
            <a:avLst/>
            <a:gdLst/>
            <a:ahLst/>
            <a:cxnLst/>
            <a:rect l="l" t="t" r="r" b="b"/>
            <a:pathLst>
              <a:path w="2903" h="3135" extrusionOk="0">
                <a:moveTo>
                  <a:pt x="2153" y="0"/>
                </a:moveTo>
                <a:cubicBezTo>
                  <a:pt x="1883" y="0"/>
                  <a:pt x="1648" y="55"/>
                  <a:pt x="1435" y="132"/>
                </a:cubicBezTo>
                <a:cubicBezTo>
                  <a:pt x="1068" y="266"/>
                  <a:pt x="768" y="499"/>
                  <a:pt x="534" y="766"/>
                </a:cubicBezTo>
                <a:cubicBezTo>
                  <a:pt x="301" y="1066"/>
                  <a:pt x="134" y="1400"/>
                  <a:pt x="67" y="1767"/>
                </a:cubicBezTo>
                <a:cubicBezTo>
                  <a:pt x="0" y="2167"/>
                  <a:pt x="0" y="2601"/>
                  <a:pt x="234" y="3134"/>
                </a:cubicBezTo>
                <a:cubicBezTo>
                  <a:pt x="801" y="3101"/>
                  <a:pt x="1201" y="3001"/>
                  <a:pt x="1535" y="2834"/>
                </a:cubicBezTo>
                <a:cubicBezTo>
                  <a:pt x="1835" y="2701"/>
                  <a:pt x="2102" y="2501"/>
                  <a:pt x="2302" y="2267"/>
                </a:cubicBezTo>
                <a:cubicBezTo>
                  <a:pt x="2502" y="2034"/>
                  <a:pt x="2636" y="1767"/>
                  <a:pt x="2736" y="1400"/>
                </a:cubicBezTo>
                <a:cubicBezTo>
                  <a:pt x="2836" y="1066"/>
                  <a:pt x="2903" y="666"/>
                  <a:pt x="2802" y="99"/>
                </a:cubicBezTo>
                <a:cubicBezTo>
                  <a:pt x="2564" y="29"/>
                  <a:pt x="2349" y="0"/>
                  <a:pt x="21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4"/>
          <p:cNvSpPr/>
          <p:nvPr/>
        </p:nvSpPr>
        <p:spPr>
          <a:xfrm>
            <a:off x="7820426" y="4853328"/>
            <a:ext cx="277997" cy="115211"/>
          </a:xfrm>
          <a:custGeom>
            <a:avLst/>
            <a:gdLst/>
            <a:ahLst/>
            <a:cxnLst/>
            <a:rect l="l" t="t" r="r" b="b"/>
            <a:pathLst>
              <a:path w="5972" h="2475" extrusionOk="0">
                <a:moveTo>
                  <a:pt x="3193" y="1"/>
                </a:moveTo>
                <a:cubicBezTo>
                  <a:pt x="3028" y="1"/>
                  <a:pt x="2864" y="13"/>
                  <a:pt x="2702" y="39"/>
                </a:cubicBezTo>
                <a:cubicBezTo>
                  <a:pt x="2068" y="106"/>
                  <a:pt x="1468" y="373"/>
                  <a:pt x="967" y="773"/>
                </a:cubicBezTo>
                <a:cubicBezTo>
                  <a:pt x="467" y="1207"/>
                  <a:pt x="67" y="1774"/>
                  <a:pt x="0" y="2474"/>
                </a:cubicBezTo>
                <a:cubicBezTo>
                  <a:pt x="701" y="2474"/>
                  <a:pt x="1201" y="2474"/>
                  <a:pt x="1701" y="2441"/>
                </a:cubicBezTo>
                <a:cubicBezTo>
                  <a:pt x="2168" y="2407"/>
                  <a:pt x="2569" y="2407"/>
                  <a:pt x="3002" y="2341"/>
                </a:cubicBezTo>
                <a:cubicBezTo>
                  <a:pt x="3436" y="2274"/>
                  <a:pt x="3836" y="2207"/>
                  <a:pt x="4303" y="2107"/>
                </a:cubicBezTo>
                <a:cubicBezTo>
                  <a:pt x="4770" y="2007"/>
                  <a:pt x="5271" y="1907"/>
                  <a:pt x="5971" y="1707"/>
                </a:cubicBezTo>
                <a:cubicBezTo>
                  <a:pt x="5704" y="1040"/>
                  <a:pt x="5170" y="606"/>
                  <a:pt x="4603" y="306"/>
                </a:cubicBezTo>
                <a:cubicBezTo>
                  <a:pt x="4156" y="107"/>
                  <a:pt x="3672" y="1"/>
                  <a:pt x="3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4"/>
          <p:cNvSpPr/>
          <p:nvPr/>
        </p:nvSpPr>
        <p:spPr>
          <a:xfrm>
            <a:off x="7606109" y="4693752"/>
            <a:ext cx="146027" cy="204913"/>
          </a:xfrm>
          <a:custGeom>
            <a:avLst/>
            <a:gdLst/>
            <a:ahLst/>
            <a:cxnLst/>
            <a:rect l="l" t="t" r="r" b="b"/>
            <a:pathLst>
              <a:path w="3137" h="4402" extrusionOk="0">
                <a:moveTo>
                  <a:pt x="682" y="0"/>
                </a:moveTo>
                <a:cubicBezTo>
                  <a:pt x="461" y="0"/>
                  <a:pt x="234" y="41"/>
                  <a:pt x="1" y="131"/>
                </a:cubicBezTo>
                <a:cubicBezTo>
                  <a:pt x="134" y="765"/>
                  <a:pt x="234" y="1165"/>
                  <a:pt x="368" y="1532"/>
                </a:cubicBezTo>
                <a:cubicBezTo>
                  <a:pt x="468" y="1899"/>
                  <a:pt x="601" y="2199"/>
                  <a:pt x="735" y="2466"/>
                </a:cubicBezTo>
                <a:cubicBezTo>
                  <a:pt x="901" y="2733"/>
                  <a:pt x="1068" y="3000"/>
                  <a:pt x="1302" y="3300"/>
                </a:cubicBezTo>
                <a:cubicBezTo>
                  <a:pt x="1535" y="3600"/>
                  <a:pt x="1835" y="3934"/>
                  <a:pt x="2236" y="4401"/>
                </a:cubicBezTo>
                <a:cubicBezTo>
                  <a:pt x="2769" y="4034"/>
                  <a:pt x="3003" y="3500"/>
                  <a:pt x="3070" y="2967"/>
                </a:cubicBezTo>
                <a:cubicBezTo>
                  <a:pt x="3136" y="2433"/>
                  <a:pt x="3036" y="1866"/>
                  <a:pt x="2803" y="1399"/>
                </a:cubicBezTo>
                <a:cubicBezTo>
                  <a:pt x="2536" y="899"/>
                  <a:pt x="2136" y="498"/>
                  <a:pt x="1669" y="265"/>
                </a:cubicBezTo>
                <a:cubicBezTo>
                  <a:pt x="1362" y="101"/>
                  <a:pt x="1031" y="0"/>
                  <a:pt x="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4"/>
          <p:cNvSpPr/>
          <p:nvPr/>
        </p:nvSpPr>
        <p:spPr>
          <a:xfrm>
            <a:off x="7500533" y="4698966"/>
            <a:ext cx="172421" cy="177961"/>
          </a:xfrm>
          <a:custGeom>
            <a:avLst/>
            <a:gdLst/>
            <a:ahLst/>
            <a:cxnLst/>
            <a:rect l="l" t="t" r="r" b="b"/>
            <a:pathLst>
              <a:path w="3704" h="3823" extrusionOk="0">
                <a:moveTo>
                  <a:pt x="1291" y="0"/>
                </a:moveTo>
                <a:cubicBezTo>
                  <a:pt x="830" y="0"/>
                  <a:pt x="382" y="132"/>
                  <a:pt x="1" y="486"/>
                </a:cubicBezTo>
                <a:lnTo>
                  <a:pt x="768" y="1654"/>
                </a:lnTo>
                <a:cubicBezTo>
                  <a:pt x="968" y="1921"/>
                  <a:pt x="1135" y="2154"/>
                  <a:pt x="1335" y="2354"/>
                </a:cubicBezTo>
                <a:cubicBezTo>
                  <a:pt x="1502" y="2554"/>
                  <a:pt x="1735" y="2721"/>
                  <a:pt x="2002" y="2955"/>
                </a:cubicBezTo>
                <a:cubicBezTo>
                  <a:pt x="2269" y="3188"/>
                  <a:pt x="2602" y="3422"/>
                  <a:pt x="3103" y="3822"/>
                </a:cubicBezTo>
                <a:cubicBezTo>
                  <a:pt x="3570" y="3388"/>
                  <a:pt x="3703" y="2821"/>
                  <a:pt x="3670" y="2288"/>
                </a:cubicBezTo>
                <a:cubicBezTo>
                  <a:pt x="3636" y="1721"/>
                  <a:pt x="3403" y="1187"/>
                  <a:pt x="3036" y="787"/>
                </a:cubicBezTo>
                <a:cubicBezTo>
                  <a:pt x="2636" y="353"/>
                  <a:pt x="2135" y="86"/>
                  <a:pt x="1602" y="19"/>
                </a:cubicBezTo>
                <a:cubicBezTo>
                  <a:pt x="1498" y="7"/>
                  <a:pt x="1394" y="0"/>
                  <a:pt x="1291" y="0"/>
                </a:cubicBezTo>
                <a:close/>
              </a:path>
            </a:pathLst>
          </a:custGeom>
          <a:solidFill>
            <a:srgbClr val="828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4"/>
          <p:cNvSpPr/>
          <p:nvPr/>
        </p:nvSpPr>
        <p:spPr>
          <a:xfrm>
            <a:off x="7727233" y="4783409"/>
            <a:ext cx="161529" cy="136997"/>
          </a:xfrm>
          <a:custGeom>
            <a:avLst/>
            <a:gdLst/>
            <a:ahLst/>
            <a:cxnLst/>
            <a:rect l="l" t="t" r="r" b="b"/>
            <a:pathLst>
              <a:path w="3470" h="2943" extrusionOk="0">
                <a:moveTo>
                  <a:pt x="2256" y="1"/>
                </a:moveTo>
                <a:cubicBezTo>
                  <a:pt x="2204" y="1"/>
                  <a:pt x="2153" y="3"/>
                  <a:pt x="2102" y="7"/>
                </a:cubicBezTo>
                <a:cubicBezTo>
                  <a:pt x="1669" y="7"/>
                  <a:pt x="1235" y="173"/>
                  <a:pt x="901" y="440"/>
                </a:cubicBezTo>
                <a:cubicBezTo>
                  <a:pt x="568" y="707"/>
                  <a:pt x="301" y="1074"/>
                  <a:pt x="167" y="1508"/>
                </a:cubicBezTo>
                <a:cubicBezTo>
                  <a:pt x="34" y="1941"/>
                  <a:pt x="1" y="2408"/>
                  <a:pt x="268" y="2942"/>
                </a:cubicBezTo>
                <a:cubicBezTo>
                  <a:pt x="868" y="2875"/>
                  <a:pt x="1235" y="2775"/>
                  <a:pt x="1535" y="2675"/>
                </a:cubicBezTo>
                <a:cubicBezTo>
                  <a:pt x="1869" y="2575"/>
                  <a:pt x="2102" y="2442"/>
                  <a:pt x="2302" y="2275"/>
                </a:cubicBezTo>
                <a:cubicBezTo>
                  <a:pt x="2536" y="2108"/>
                  <a:pt x="2703" y="1908"/>
                  <a:pt x="2869" y="1641"/>
                </a:cubicBezTo>
                <a:cubicBezTo>
                  <a:pt x="3070" y="1374"/>
                  <a:pt x="3236" y="1041"/>
                  <a:pt x="3470" y="474"/>
                </a:cubicBezTo>
                <a:cubicBezTo>
                  <a:pt x="3087" y="120"/>
                  <a:pt x="2652" y="1"/>
                  <a:pt x="22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4"/>
          <p:cNvSpPr/>
          <p:nvPr/>
        </p:nvSpPr>
        <p:spPr>
          <a:xfrm>
            <a:off x="7798687" y="4796536"/>
            <a:ext cx="212780" cy="136252"/>
          </a:xfrm>
          <a:custGeom>
            <a:avLst/>
            <a:gdLst/>
            <a:ahLst/>
            <a:cxnLst/>
            <a:rect l="l" t="t" r="r" b="b"/>
            <a:pathLst>
              <a:path w="4571" h="2927" extrusionOk="0">
                <a:moveTo>
                  <a:pt x="2748" y="0"/>
                </a:moveTo>
                <a:cubicBezTo>
                  <a:pt x="2347" y="0"/>
                  <a:pt x="1955" y="81"/>
                  <a:pt x="1601" y="258"/>
                </a:cubicBezTo>
                <a:cubicBezTo>
                  <a:pt x="1134" y="458"/>
                  <a:pt x="701" y="825"/>
                  <a:pt x="434" y="1292"/>
                </a:cubicBezTo>
                <a:cubicBezTo>
                  <a:pt x="167" y="1726"/>
                  <a:pt x="0" y="2293"/>
                  <a:pt x="167" y="2927"/>
                </a:cubicBezTo>
                <a:cubicBezTo>
                  <a:pt x="801" y="2827"/>
                  <a:pt x="1201" y="2760"/>
                  <a:pt x="1601" y="2693"/>
                </a:cubicBezTo>
                <a:cubicBezTo>
                  <a:pt x="1968" y="2593"/>
                  <a:pt x="2268" y="2493"/>
                  <a:pt x="2569" y="2360"/>
                </a:cubicBezTo>
                <a:cubicBezTo>
                  <a:pt x="2869" y="2226"/>
                  <a:pt x="3136" y="2060"/>
                  <a:pt x="3436" y="1826"/>
                </a:cubicBezTo>
                <a:cubicBezTo>
                  <a:pt x="3769" y="1593"/>
                  <a:pt x="4103" y="1326"/>
                  <a:pt x="4570" y="892"/>
                </a:cubicBezTo>
                <a:cubicBezTo>
                  <a:pt x="4170" y="358"/>
                  <a:pt x="3669" y="125"/>
                  <a:pt x="3136" y="25"/>
                </a:cubicBezTo>
                <a:cubicBezTo>
                  <a:pt x="3006" y="9"/>
                  <a:pt x="2877" y="0"/>
                  <a:pt x="27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4"/>
          <p:cNvSpPr/>
          <p:nvPr/>
        </p:nvSpPr>
        <p:spPr>
          <a:xfrm>
            <a:off x="7682219" y="4637752"/>
            <a:ext cx="107158" cy="181685"/>
          </a:xfrm>
          <a:custGeom>
            <a:avLst/>
            <a:gdLst/>
            <a:ahLst/>
            <a:cxnLst/>
            <a:rect l="l" t="t" r="r" b="b"/>
            <a:pathLst>
              <a:path w="2302" h="3903" extrusionOk="0">
                <a:moveTo>
                  <a:pt x="901" y="0"/>
                </a:moveTo>
                <a:cubicBezTo>
                  <a:pt x="534" y="467"/>
                  <a:pt x="334" y="767"/>
                  <a:pt x="200" y="1067"/>
                </a:cubicBezTo>
                <a:cubicBezTo>
                  <a:pt x="67" y="1368"/>
                  <a:pt x="0" y="1668"/>
                  <a:pt x="0" y="1968"/>
                </a:cubicBezTo>
                <a:cubicBezTo>
                  <a:pt x="0" y="2235"/>
                  <a:pt x="67" y="2535"/>
                  <a:pt x="200" y="2835"/>
                </a:cubicBezTo>
                <a:cubicBezTo>
                  <a:pt x="367" y="3136"/>
                  <a:pt x="567" y="3436"/>
                  <a:pt x="934" y="3903"/>
                </a:cubicBezTo>
                <a:cubicBezTo>
                  <a:pt x="1501" y="3703"/>
                  <a:pt x="1802" y="3336"/>
                  <a:pt x="2035" y="3002"/>
                </a:cubicBezTo>
                <a:cubicBezTo>
                  <a:pt x="2235" y="2669"/>
                  <a:pt x="2302" y="2302"/>
                  <a:pt x="2302" y="1935"/>
                </a:cubicBezTo>
                <a:cubicBezTo>
                  <a:pt x="2302" y="1568"/>
                  <a:pt x="2202" y="1201"/>
                  <a:pt x="2002" y="867"/>
                </a:cubicBezTo>
                <a:cubicBezTo>
                  <a:pt x="1802" y="534"/>
                  <a:pt x="1468" y="200"/>
                  <a:pt x="9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4"/>
          <p:cNvSpPr/>
          <p:nvPr/>
        </p:nvSpPr>
        <p:spPr>
          <a:xfrm>
            <a:off x="7474139" y="4755665"/>
            <a:ext cx="141326" cy="139883"/>
          </a:xfrm>
          <a:custGeom>
            <a:avLst/>
            <a:gdLst/>
            <a:ahLst/>
            <a:cxnLst/>
            <a:rect l="l" t="t" r="r" b="b"/>
            <a:pathLst>
              <a:path w="3036" h="3005" extrusionOk="0">
                <a:moveTo>
                  <a:pt x="1005" y="1"/>
                </a:moveTo>
                <a:cubicBezTo>
                  <a:pt x="692" y="1"/>
                  <a:pt x="346" y="72"/>
                  <a:pt x="0" y="302"/>
                </a:cubicBezTo>
                <a:cubicBezTo>
                  <a:pt x="134" y="869"/>
                  <a:pt x="201" y="1203"/>
                  <a:pt x="334" y="1503"/>
                </a:cubicBezTo>
                <a:cubicBezTo>
                  <a:pt x="434" y="1803"/>
                  <a:pt x="568" y="2037"/>
                  <a:pt x="768" y="2237"/>
                </a:cubicBezTo>
                <a:cubicBezTo>
                  <a:pt x="934" y="2437"/>
                  <a:pt x="1201" y="2604"/>
                  <a:pt x="1502" y="2737"/>
                </a:cubicBezTo>
                <a:cubicBezTo>
                  <a:pt x="1868" y="2871"/>
                  <a:pt x="2235" y="3004"/>
                  <a:pt x="2836" y="3004"/>
                </a:cubicBezTo>
                <a:cubicBezTo>
                  <a:pt x="3036" y="2471"/>
                  <a:pt x="3036" y="2037"/>
                  <a:pt x="2969" y="1637"/>
                </a:cubicBezTo>
                <a:cubicBezTo>
                  <a:pt x="2869" y="1270"/>
                  <a:pt x="2702" y="936"/>
                  <a:pt x="2436" y="636"/>
                </a:cubicBezTo>
                <a:cubicBezTo>
                  <a:pt x="2169" y="369"/>
                  <a:pt x="1835" y="136"/>
                  <a:pt x="1401" y="36"/>
                </a:cubicBezTo>
                <a:cubicBezTo>
                  <a:pt x="1278" y="15"/>
                  <a:pt x="1145" y="1"/>
                  <a:pt x="1005" y="1"/>
                </a:cubicBezTo>
                <a:close/>
              </a:path>
            </a:pathLst>
          </a:custGeom>
          <a:solidFill>
            <a:srgbClr val="A7A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4"/>
          <p:cNvSpPr/>
          <p:nvPr/>
        </p:nvSpPr>
        <p:spPr>
          <a:xfrm>
            <a:off x="7384065" y="4843925"/>
            <a:ext cx="705000" cy="214642"/>
          </a:xfrm>
          <a:custGeom>
            <a:avLst/>
            <a:gdLst/>
            <a:ahLst/>
            <a:cxnLst/>
            <a:rect l="l" t="t" r="r" b="b"/>
            <a:pathLst>
              <a:path w="15145" h="4611" extrusionOk="0">
                <a:moveTo>
                  <a:pt x="5876" y="1"/>
                </a:moveTo>
                <a:cubicBezTo>
                  <a:pt x="3468" y="1"/>
                  <a:pt x="3437" y="1775"/>
                  <a:pt x="3437" y="1775"/>
                </a:cubicBezTo>
                <a:cubicBezTo>
                  <a:pt x="3437" y="1775"/>
                  <a:pt x="3135" y="1225"/>
                  <a:pt x="2415" y="1225"/>
                </a:cubicBezTo>
                <a:cubicBezTo>
                  <a:pt x="2148" y="1225"/>
                  <a:pt x="1823" y="1301"/>
                  <a:pt x="1435" y="1509"/>
                </a:cubicBezTo>
                <a:cubicBezTo>
                  <a:pt x="1" y="2276"/>
                  <a:pt x="534" y="4611"/>
                  <a:pt x="534" y="4611"/>
                </a:cubicBezTo>
                <a:lnTo>
                  <a:pt x="15145" y="4611"/>
                </a:lnTo>
                <a:cubicBezTo>
                  <a:pt x="14592" y="2651"/>
                  <a:pt x="13459" y="2163"/>
                  <a:pt x="12468" y="2163"/>
                </a:cubicBezTo>
                <a:cubicBezTo>
                  <a:pt x="11485" y="2163"/>
                  <a:pt x="10642" y="2643"/>
                  <a:pt x="10642" y="2643"/>
                </a:cubicBezTo>
                <a:cubicBezTo>
                  <a:pt x="10642" y="2643"/>
                  <a:pt x="8774" y="141"/>
                  <a:pt x="6138" y="8"/>
                </a:cubicBezTo>
                <a:cubicBezTo>
                  <a:pt x="6048" y="3"/>
                  <a:pt x="5961" y="1"/>
                  <a:pt x="58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4"/>
          <p:cNvSpPr/>
          <p:nvPr/>
        </p:nvSpPr>
        <p:spPr>
          <a:xfrm>
            <a:off x="7407386" y="4913705"/>
            <a:ext cx="616462" cy="144864"/>
          </a:xfrm>
          <a:custGeom>
            <a:avLst/>
            <a:gdLst/>
            <a:ahLst/>
            <a:cxnLst/>
            <a:rect l="l" t="t" r="r" b="b"/>
            <a:pathLst>
              <a:path w="13243" h="3112" extrusionOk="0">
                <a:moveTo>
                  <a:pt x="5338" y="1"/>
                </a:moveTo>
                <a:cubicBezTo>
                  <a:pt x="3832" y="1"/>
                  <a:pt x="3289" y="711"/>
                  <a:pt x="3069" y="1244"/>
                </a:cubicBezTo>
                <a:cubicBezTo>
                  <a:pt x="3000" y="1382"/>
                  <a:pt x="2867" y="1457"/>
                  <a:pt x="2726" y="1457"/>
                </a:cubicBezTo>
                <a:cubicBezTo>
                  <a:pt x="2662" y="1457"/>
                  <a:pt x="2597" y="1442"/>
                  <a:pt x="2535" y="1411"/>
                </a:cubicBezTo>
                <a:cubicBezTo>
                  <a:pt x="2385" y="1311"/>
                  <a:pt x="2177" y="1236"/>
                  <a:pt x="1910" y="1236"/>
                </a:cubicBezTo>
                <a:cubicBezTo>
                  <a:pt x="1643" y="1236"/>
                  <a:pt x="1318" y="1311"/>
                  <a:pt x="934" y="1511"/>
                </a:cubicBezTo>
                <a:cubicBezTo>
                  <a:pt x="367" y="1811"/>
                  <a:pt x="100" y="2378"/>
                  <a:pt x="0" y="2945"/>
                </a:cubicBezTo>
                <a:cubicBezTo>
                  <a:pt x="33" y="3045"/>
                  <a:pt x="33" y="3112"/>
                  <a:pt x="33" y="3112"/>
                </a:cubicBezTo>
                <a:lnTo>
                  <a:pt x="12676" y="3112"/>
                </a:lnTo>
                <a:cubicBezTo>
                  <a:pt x="13143" y="3112"/>
                  <a:pt x="13243" y="2445"/>
                  <a:pt x="12809" y="2311"/>
                </a:cubicBezTo>
                <a:cubicBezTo>
                  <a:pt x="12514" y="2213"/>
                  <a:pt x="12226" y="2174"/>
                  <a:pt x="11950" y="2174"/>
                </a:cubicBezTo>
                <a:cubicBezTo>
                  <a:pt x="11571" y="2174"/>
                  <a:pt x="11217" y="2248"/>
                  <a:pt x="10908" y="2345"/>
                </a:cubicBezTo>
                <a:cubicBezTo>
                  <a:pt x="10789" y="2379"/>
                  <a:pt x="10666" y="2395"/>
                  <a:pt x="10543" y="2395"/>
                </a:cubicBezTo>
                <a:cubicBezTo>
                  <a:pt x="10183" y="2395"/>
                  <a:pt x="9822" y="2251"/>
                  <a:pt x="9574" y="1978"/>
                </a:cubicBezTo>
                <a:cubicBezTo>
                  <a:pt x="8806" y="1244"/>
                  <a:pt x="7405" y="110"/>
                  <a:pt x="5637" y="10"/>
                </a:cubicBezTo>
                <a:cubicBezTo>
                  <a:pt x="5534" y="4"/>
                  <a:pt x="5434" y="1"/>
                  <a:pt x="5338" y="1"/>
                </a:cubicBezTo>
                <a:close/>
              </a:path>
            </a:pathLst>
          </a:custGeom>
          <a:solidFill>
            <a:srgbClr val="828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4"/>
          <p:cNvSpPr/>
          <p:nvPr/>
        </p:nvSpPr>
        <p:spPr>
          <a:xfrm>
            <a:off x="6851484" y="5029057"/>
            <a:ext cx="2040380" cy="144445"/>
          </a:xfrm>
          <a:custGeom>
            <a:avLst/>
            <a:gdLst/>
            <a:ahLst/>
            <a:cxnLst/>
            <a:rect l="l" t="t" r="r" b="b"/>
            <a:pathLst>
              <a:path w="43832" h="3103" extrusionOk="0">
                <a:moveTo>
                  <a:pt x="21916" y="0"/>
                </a:moveTo>
                <a:cubicBezTo>
                  <a:pt x="9807" y="0"/>
                  <a:pt x="0" y="701"/>
                  <a:pt x="0" y="1534"/>
                </a:cubicBezTo>
                <a:cubicBezTo>
                  <a:pt x="0" y="2402"/>
                  <a:pt x="9807" y="3102"/>
                  <a:pt x="21916" y="3102"/>
                </a:cubicBezTo>
                <a:cubicBezTo>
                  <a:pt x="34025" y="3102"/>
                  <a:pt x="43832" y="2402"/>
                  <a:pt x="43832" y="1534"/>
                </a:cubicBezTo>
                <a:cubicBezTo>
                  <a:pt x="43832" y="701"/>
                  <a:pt x="34025" y="0"/>
                  <a:pt x="219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8" name="Google Shape;878;p44"/>
          <p:cNvGrpSpPr/>
          <p:nvPr/>
        </p:nvGrpSpPr>
        <p:grpSpPr>
          <a:xfrm>
            <a:off x="5377762" y="3513023"/>
            <a:ext cx="467000" cy="431100"/>
            <a:chOff x="1849650" y="1202325"/>
            <a:chExt cx="467000" cy="431100"/>
          </a:xfrm>
        </p:grpSpPr>
        <p:sp>
          <p:nvSpPr>
            <p:cNvPr id="879" name="Google Shape;879;p44"/>
            <p:cNvSpPr/>
            <p:nvPr/>
          </p:nvSpPr>
          <p:spPr>
            <a:xfrm>
              <a:off x="1880150" y="1400725"/>
              <a:ext cx="241525" cy="156500"/>
            </a:xfrm>
            <a:custGeom>
              <a:avLst/>
              <a:gdLst/>
              <a:ahLst/>
              <a:cxnLst/>
              <a:rect l="l" t="t" r="r" b="b"/>
              <a:pathLst>
                <a:path w="9661" h="6260" extrusionOk="0">
                  <a:moveTo>
                    <a:pt x="6275" y="0"/>
                  </a:moveTo>
                  <a:lnTo>
                    <a:pt x="6218" y="153"/>
                  </a:lnTo>
                  <a:cubicBezTo>
                    <a:pt x="4430" y="913"/>
                    <a:pt x="245" y="2701"/>
                    <a:pt x="36" y="5155"/>
                  </a:cubicBezTo>
                  <a:cubicBezTo>
                    <a:pt x="0" y="5983"/>
                    <a:pt x="417" y="6259"/>
                    <a:pt x="997" y="6259"/>
                  </a:cubicBezTo>
                  <a:cubicBezTo>
                    <a:pt x="1963" y="6259"/>
                    <a:pt x="3381" y="5493"/>
                    <a:pt x="3916" y="5231"/>
                  </a:cubicBezTo>
                  <a:cubicBezTo>
                    <a:pt x="5381" y="4413"/>
                    <a:pt x="9661" y="1085"/>
                    <a:pt x="6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4"/>
            <p:cNvSpPr/>
            <p:nvPr/>
          </p:nvSpPr>
          <p:spPr>
            <a:xfrm>
              <a:off x="1849650" y="1236200"/>
              <a:ext cx="216400" cy="208800"/>
            </a:xfrm>
            <a:custGeom>
              <a:avLst/>
              <a:gdLst/>
              <a:ahLst/>
              <a:cxnLst/>
              <a:rect l="l" t="t" r="r" b="b"/>
              <a:pathLst>
                <a:path w="8656" h="8352" extrusionOk="0">
                  <a:moveTo>
                    <a:pt x="2910" y="1"/>
                  </a:moveTo>
                  <a:cubicBezTo>
                    <a:pt x="2591" y="1"/>
                    <a:pt x="2279" y="72"/>
                    <a:pt x="1979" y="228"/>
                  </a:cubicBezTo>
                  <a:cubicBezTo>
                    <a:pt x="1" y="1275"/>
                    <a:pt x="400" y="4375"/>
                    <a:pt x="1351" y="5897"/>
                  </a:cubicBezTo>
                  <a:cubicBezTo>
                    <a:pt x="2131" y="7221"/>
                    <a:pt x="4158" y="8352"/>
                    <a:pt x="5946" y="8352"/>
                  </a:cubicBezTo>
                  <a:cubicBezTo>
                    <a:pt x="6906" y="8352"/>
                    <a:pt x="7797" y="8026"/>
                    <a:pt x="8389" y="7228"/>
                  </a:cubicBezTo>
                  <a:lnTo>
                    <a:pt x="8655" y="6125"/>
                  </a:lnTo>
                  <a:cubicBezTo>
                    <a:pt x="8251" y="4272"/>
                    <a:pt x="5384" y="1"/>
                    <a:pt x="2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4"/>
            <p:cNvSpPr/>
            <p:nvPr/>
          </p:nvSpPr>
          <p:spPr>
            <a:xfrm>
              <a:off x="2002225" y="1422750"/>
              <a:ext cx="168900" cy="210675"/>
            </a:xfrm>
            <a:custGeom>
              <a:avLst/>
              <a:gdLst/>
              <a:ahLst/>
              <a:cxnLst/>
              <a:rect l="l" t="t" r="r" b="b"/>
              <a:pathLst>
                <a:path w="6756" h="8427" extrusionOk="0">
                  <a:moveTo>
                    <a:pt x="2424" y="0"/>
                  </a:moveTo>
                  <a:cubicBezTo>
                    <a:pt x="1" y="0"/>
                    <a:pt x="1569" y="4431"/>
                    <a:pt x="2286" y="5777"/>
                  </a:cubicBezTo>
                  <a:cubicBezTo>
                    <a:pt x="2667" y="6422"/>
                    <a:pt x="3762" y="8427"/>
                    <a:pt x="4758" y="8427"/>
                  </a:cubicBezTo>
                  <a:cubicBezTo>
                    <a:pt x="5053" y="8427"/>
                    <a:pt x="5339" y="8251"/>
                    <a:pt x="5595" y="7812"/>
                  </a:cubicBezTo>
                  <a:cubicBezTo>
                    <a:pt x="6756" y="5663"/>
                    <a:pt x="4207" y="1877"/>
                    <a:pt x="3123" y="261"/>
                  </a:cubicBezTo>
                  <a:lnTo>
                    <a:pt x="3161" y="108"/>
                  </a:lnTo>
                  <a:cubicBezTo>
                    <a:pt x="2882" y="35"/>
                    <a:pt x="2638" y="0"/>
                    <a:pt x="24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4"/>
            <p:cNvSpPr/>
            <p:nvPr/>
          </p:nvSpPr>
          <p:spPr>
            <a:xfrm>
              <a:off x="2059825" y="1330725"/>
              <a:ext cx="256825" cy="166800"/>
            </a:xfrm>
            <a:custGeom>
              <a:avLst/>
              <a:gdLst/>
              <a:ahLst/>
              <a:cxnLst/>
              <a:rect l="l" t="t" r="r" b="b"/>
              <a:pathLst>
                <a:path w="10273" h="6672" extrusionOk="0">
                  <a:moveTo>
                    <a:pt x="6729" y="1"/>
                  </a:moveTo>
                  <a:cubicBezTo>
                    <a:pt x="4439" y="1"/>
                    <a:pt x="1416" y="1436"/>
                    <a:pt x="381" y="2458"/>
                  </a:cubicBezTo>
                  <a:lnTo>
                    <a:pt x="1" y="3542"/>
                  </a:lnTo>
                  <a:cubicBezTo>
                    <a:pt x="140" y="5616"/>
                    <a:pt x="2499" y="6671"/>
                    <a:pt x="4574" y="6671"/>
                  </a:cubicBezTo>
                  <a:cubicBezTo>
                    <a:pt x="5335" y="6671"/>
                    <a:pt x="6059" y="6529"/>
                    <a:pt x="6620" y="6243"/>
                  </a:cubicBezTo>
                  <a:cubicBezTo>
                    <a:pt x="8256" y="5482"/>
                    <a:pt x="10272" y="3086"/>
                    <a:pt x="9188" y="1146"/>
                  </a:cubicBezTo>
                  <a:cubicBezTo>
                    <a:pt x="8719" y="318"/>
                    <a:pt x="7805" y="1"/>
                    <a:pt x="67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4"/>
            <p:cNvSpPr/>
            <p:nvPr/>
          </p:nvSpPr>
          <p:spPr>
            <a:xfrm>
              <a:off x="2002300" y="1349400"/>
              <a:ext cx="114625" cy="210275"/>
            </a:xfrm>
            <a:custGeom>
              <a:avLst/>
              <a:gdLst/>
              <a:ahLst/>
              <a:cxnLst/>
              <a:rect l="l" t="t" r="r" b="b"/>
              <a:pathLst>
                <a:path w="4585" h="8411" extrusionOk="0">
                  <a:moveTo>
                    <a:pt x="2962" y="0"/>
                  </a:moveTo>
                  <a:cubicBezTo>
                    <a:pt x="1556" y="0"/>
                    <a:pt x="1" y="8281"/>
                    <a:pt x="324" y="8406"/>
                  </a:cubicBezTo>
                  <a:cubicBezTo>
                    <a:pt x="332" y="8409"/>
                    <a:pt x="340" y="8411"/>
                    <a:pt x="349" y="8411"/>
                  </a:cubicBezTo>
                  <a:cubicBezTo>
                    <a:pt x="996" y="8411"/>
                    <a:pt x="4584" y="1145"/>
                    <a:pt x="3215" y="94"/>
                  </a:cubicBezTo>
                  <a:cubicBezTo>
                    <a:pt x="3132" y="30"/>
                    <a:pt x="3047" y="0"/>
                    <a:pt x="29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4"/>
            <p:cNvSpPr/>
            <p:nvPr/>
          </p:nvSpPr>
          <p:spPr>
            <a:xfrm>
              <a:off x="2064600" y="1202325"/>
              <a:ext cx="118425" cy="158000"/>
            </a:xfrm>
            <a:custGeom>
              <a:avLst/>
              <a:gdLst/>
              <a:ahLst/>
              <a:cxnLst/>
              <a:rect l="l" t="t" r="r" b="b"/>
              <a:pathLst>
                <a:path w="4737" h="6320" extrusionOk="0">
                  <a:moveTo>
                    <a:pt x="497" y="0"/>
                  </a:moveTo>
                  <a:cubicBezTo>
                    <a:pt x="473" y="0"/>
                    <a:pt x="447" y="8"/>
                    <a:pt x="418" y="24"/>
                  </a:cubicBezTo>
                  <a:cubicBezTo>
                    <a:pt x="0" y="252"/>
                    <a:pt x="114" y="4246"/>
                    <a:pt x="171" y="6263"/>
                  </a:cubicBezTo>
                  <a:lnTo>
                    <a:pt x="495" y="6320"/>
                  </a:lnTo>
                  <a:cubicBezTo>
                    <a:pt x="1997" y="4741"/>
                    <a:pt x="4736" y="1583"/>
                    <a:pt x="4242" y="1108"/>
                  </a:cubicBezTo>
                  <a:cubicBezTo>
                    <a:pt x="4218" y="1086"/>
                    <a:pt x="4189" y="1076"/>
                    <a:pt x="4156" y="1076"/>
                  </a:cubicBezTo>
                  <a:cubicBezTo>
                    <a:pt x="3535" y="1076"/>
                    <a:pt x="1273" y="4577"/>
                    <a:pt x="552" y="5768"/>
                  </a:cubicBezTo>
                  <a:cubicBezTo>
                    <a:pt x="479" y="4072"/>
                    <a:pt x="1052"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4"/>
            <p:cNvSpPr/>
            <p:nvPr/>
          </p:nvSpPr>
          <p:spPr>
            <a:xfrm>
              <a:off x="1875325" y="1263875"/>
              <a:ext cx="84200" cy="75450"/>
            </a:xfrm>
            <a:custGeom>
              <a:avLst/>
              <a:gdLst/>
              <a:ahLst/>
              <a:cxnLst/>
              <a:rect l="l" t="t" r="r" b="b"/>
              <a:pathLst>
                <a:path w="3368" h="3018" extrusionOk="0">
                  <a:moveTo>
                    <a:pt x="1479" y="0"/>
                  </a:moveTo>
                  <a:cubicBezTo>
                    <a:pt x="939" y="0"/>
                    <a:pt x="532" y="434"/>
                    <a:pt x="305" y="1024"/>
                  </a:cubicBezTo>
                  <a:cubicBezTo>
                    <a:pt x="1" y="1746"/>
                    <a:pt x="381" y="2602"/>
                    <a:pt x="1142" y="2907"/>
                  </a:cubicBezTo>
                  <a:cubicBezTo>
                    <a:pt x="1335" y="2982"/>
                    <a:pt x="1532" y="3017"/>
                    <a:pt x="1724" y="3017"/>
                  </a:cubicBezTo>
                  <a:cubicBezTo>
                    <a:pt x="2310" y="3017"/>
                    <a:pt x="2848" y="2685"/>
                    <a:pt x="3063" y="2127"/>
                  </a:cubicBezTo>
                  <a:cubicBezTo>
                    <a:pt x="3367" y="1404"/>
                    <a:pt x="2702" y="396"/>
                    <a:pt x="1922" y="91"/>
                  </a:cubicBezTo>
                  <a:cubicBezTo>
                    <a:pt x="1766" y="29"/>
                    <a:pt x="1618" y="0"/>
                    <a:pt x="1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4"/>
            <p:cNvSpPr/>
            <p:nvPr/>
          </p:nvSpPr>
          <p:spPr>
            <a:xfrm>
              <a:off x="1899100" y="1285300"/>
              <a:ext cx="37600" cy="34850"/>
            </a:xfrm>
            <a:custGeom>
              <a:avLst/>
              <a:gdLst/>
              <a:ahLst/>
              <a:cxnLst/>
              <a:rect l="l" t="t" r="r" b="b"/>
              <a:pathLst>
                <a:path w="1504" h="1394" extrusionOk="0">
                  <a:moveTo>
                    <a:pt x="725" y="1"/>
                  </a:moveTo>
                  <a:cubicBezTo>
                    <a:pt x="412" y="1"/>
                    <a:pt x="127" y="232"/>
                    <a:pt x="77" y="566"/>
                  </a:cubicBezTo>
                  <a:cubicBezTo>
                    <a:pt x="1" y="946"/>
                    <a:pt x="229" y="1308"/>
                    <a:pt x="590" y="1384"/>
                  </a:cubicBezTo>
                  <a:cubicBezTo>
                    <a:pt x="622" y="1390"/>
                    <a:pt x="654" y="1393"/>
                    <a:pt x="686" y="1393"/>
                  </a:cubicBezTo>
                  <a:cubicBezTo>
                    <a:pt x="1035" y="1393"/>
                    <a:pt x="1375" y="1029"/>
                    <a:pt x="1427" y="680"/>
                  </a:cubicBezTo>
                  <a:cubicBezTo>
                    <a:pt x="1503" y="300"/>
                    <a:pt x="1218" y="71"/>
                    <a:pt x="857" y="14"/>
                  </a:cubicBezTo>
                  <a:cubicBezTo>
                    <a:pt x="813" y="5"/>
                    <a:pt x="76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4"/>
            <p:cNvSpPr/>
            <p:nvPr/>
          </p:nvSpPr>
          <p:spPr>
            <a:xfrm>
              <a:off x="1895775" y="1499450"/>
              <a:ext cx="43775" cy="39150"/>
            </a:xfrm>
            <a:custGeom>
              <a:avLst/>
              <a:gdLst/>
              <a:ahLst/>
              <a:cxnLst/>
              <a:rect l="l" t="t" r="r" b="b"/>
              <a:pathLst>
                <a:path w="1751" h="1566" extrusionOk="0">
                  <a:moveTo>
                    <a:pt x="776" y="0"/>
                  </a:moveTo>
                  <a:cubicBezTo>
                    <a:pt x="491" y="0"/>
                    <a:pt x="274" y="219"/>
                    <a:pt x="153" y="521"/>
                  </a:cubicBezTo>
                  <a:cubicBezTo>
                    <a:pt x="1" y="902"/>
                    <a:pt x="210" y="1358"/>
                    <a:pt x="609" y="1510"/>
                  </a:cubicBezTo>
                  <a:cubicBezTo>
                    <a:pt x="708" y="1548"/>
                    <a:pt x="808" y="1566"/>
                    <a:pt x="906" y="1566"/>
                  </a:cubicBezTo>
                  <a:cubicBezTo>
                    <a:pt x="1207" y="1566"/>
                    <a:pt x="1484" y="1398"/>
                    <a:pt x="1598" y="1111"/>
                  </a:cubicBezTo>
                  <a:cubicBezTo>
                    <a:pt x="1751" y="730"/>
                    <a:pt x="1408" y="198"/>
                    <a:pt x="1009" y="46"/>
                  </a:cubicBezTo>
                  <a:cubicBezTo>
                    <a:pt x="927" y="15"/>
                    <a:pt x="849" y="0"/>
                    <a:pt x="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4"/>
            <p:cNvSpPr/>
            <p:nvPr/>
          </p:nvSpPr>
          <p:spPr>
            <a:xfrm>
              <a:off x="1908150" y="1510400"/>
              <a:ext cx="20000" cy="18375"/>
            </a:xfrm>
            <a:custGeom>
              <a:avLst/>
              <a:gdLst/>
              <a:ahLst/>
              <a:cxnLst/>
              <a:rect l="l" t="t" r="r" b="b"/>
              <a:pathLst>
                <a:path w="800" h="735" extrusionOk="0">
                  <a:moveTo>
                    <a:pt x="391" y="1"/>
                  </a:moveTo>
                  <a:cubicBezTo>
                    <a:pt x="225" y="1"/>
                    <a:pt x="72" y="126"/>
                    <a:pt x="38" y="312"/>
                  </a:cubicBezTo>
                  <a:cubicBezTo>
                    <a:pt x="0" y="502"/>
                    <a:pt x="133" y="692"/>
                    <a:pt x="324" y="730"/>
                  </a:cubicBezTo>
                  <a:cubicBezTo>
                    <a:pt x="339" y="733"/>
                    <a:pt x="354" y="734"/>
                    <a:pt x="370" y="734"/>
                  </a:cubicBezTo>
                  <a:cubicBezTo>
                    <a:pt x="546" y="734"/>
                    <a:pt x="726" y="543"/>
                    <a:pt x="761" y="369"/>
                  </a:cubicBezTo>
                  <a:cubicBezTo>
                    <a:pt x="799" y="159"/>
                    <a:pt x="647" y="45"/>
                    <a:pt x="457" y="7"/>
                  </a:cubicBez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4"/>
            <p:cNvSpPr/>
            <p:nvPr/>
          </p:nvSpPr>
          <p:spPr>
            <a:xfrm>
              <a:off x="2089325" y="1563750"/>
              <a:ext cx="39950" cy="38675"/>
            </a:xfrm>
            <a:custGeom>
              <a:avLst/>
              <a:gdLst/>
              <a:ahLst/>
              <a:cxnLst/>
              <a:rect l="l" t="t" r="r" b="b"/>
              <a:pathLst>
                <a:path w="1598" h="1547" extrusionOk="0">
                  <a:moveTo>
                    <a:pt x="789" y="0"/>
                  </a:moveTo>
                  <a:cubicBezTo>
                    <a:pt x="400" y="0"/>
                    <a:pt x="74" y="311"/>
                    <a:pt x="38" y="707"/>
                  </a:cubicBezTo>
                  <a:cubicBezTo>
                    <a:pt x="0" y="1145"/>
                    <a:pt x="304" y="1525"/>
                    <a:pt x="723" y="1544"/>
                  </a:cubicBezTo>
                  <a:cubicBezTo>
                    <a:pt x="739" y="1546"/>
                    <a:pt x="754" y="1546"/>
                    <a:pt x="770" y="1546"/>
                  </a:cubicBezTo>
                  <a:cubicBezTo>
                    <a:pt x="1170" y="1546"/>
                    <a:pt x="1523" y="1090"/>
                    <a:pt x="1560" y="669"/>
                  </a:cubicBezTo>
                  <a:cubicBezTo>
                    <a:pt x="1598" y="251"/>
                    <a:pt x="1255" y="42"/>
                    <a:pt x="856" y="4"/>
                  </a:cubicBezTo>
                  <a:cubicBezTo>
                    <a:pt x="834" y="1"/>
                    <a:pt x="811" y="0"/>
                    <a:pt x="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4"/>
            <p:cNvSpPr/>
            <p:nvPr/>
          </p:nvSpPr>
          <p:spPr>
            <a:xfrm>
              <a:off x="2099775" y="1574250"/>
              <a:ext cx="19050" cy="17700"/>
            </a:xfrm>
            <a:custGeom>
              <a:avLst/>
              <a:gdLst/>
              <a:ahLst/>
              <a:cxnLst/>
              <a:rect l="l" t="t" r="r" b="b"/>
              <a:pathLst>
                <a:path w="762" h="708" extrusionOk="0">
                  <a:moveTo>
                    <a:pt x="379" y="0"/>
                  </a:moveTo>
                  <a:cubicBezTo>
                    <a:pt x="367" y="0"/>
                    <a:pt x="355" y="1"/>
                    <a:pt x="343" y="2"/>
                  </a:cubicBezTo>
                  <a:cubicBezTo>
                    <a:pt x="134" y="21"/>
                    <a:pt x="1" y="192"/>
                    <a:pt x="20" y="401"/>
                  </a:cubicBezTo>
                  <a:cubicBezTo>
                    <a:pt x="37" y="579"/>
                    <a:pt x="272" y="708"/>
                    <a:pt x="458" y="708"/>
                  </a:cubicBezTo>
                  <a:cubicBezTo>
                    <a:pt x="471" y="708"/>
                    <a:pt x="483" y="707"/>
                    <a:pt x="495" y="706"/>
                  </a:cubicBezTo>
                  <a:cubicBezTo>
                    <a:pt x="704" y="687"/>
                    <a:pt x="761" y="496"/>
                    <a:pt x="742" y="306"/>
                  </a:cubicBezTo>
                  <a:cubicBezTo>
                    <a:pt x="725" y="128"/>
                    <a:pt x="557"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4"/>
            <p:cNvSpPr/>
            <p:nvPr/>
          </p:nvSpPr>
          <p:spPr>
            <a:xfrm>
              <a:off x="2199625" y="1362050"/>
              <a:ext cx="84675" cy="73900"/>
            </a:xfrm>
            <a:custGeom>
              <a:avLst/>
              <a:gdLst/>
              <a:ahLst/>
              <a:cxnLst/>
              <a:rect l="l" t="t" r="r" b="b"/>
              <a:pathLst>
                <a:path w="3387" h="2956" extrusionOk="0">
                  <a:moveTo>
                    <a:pt x="1659" y="0"/>
                  </a:moveTo>
                  <a:cubicBezTo>
                    <a:pt x="1063" y="0"/>
                    <a:pt x="493" y="379"/>
                    <a:pt x="267" y="996"/>
                  </a:cubicBezTo>
                  <a:cubicBezTo>
                    <a:pt x="1" y="1776"/>
                    <a:pt x="362" y="2632"/>
                    <a:pt x="1104" y="2898"/>
                  </a:cubicBezTo>
                  <a:cubicBezTo>
                    <a:pt x="1214" y="2937"/>
                    <a:pt x="1328" y="2955"/>
                    <a:pt x="1445" y="2955"/>
                  </a:cubicBezTo>
                  <a:cubicBezTo>
                    <a:pt x="2122" y="2955"/>
                    <a:pt x="2877" y="2348"/>
                    <a:pt x="3120" y="1700"/>
                  </a:cubicBezTo>
                  <a:cubicBezTo>
                    <a:pt x="3387" y="920"/>
                    <a:pt x="2873" y="368"/>
                    <a:pt x="2131" y="83"/>
                  </a:cubicBezTo>
                  <a:cubicBezTo>
                    <a:pt x="1976" y="27"/>
                    <a:pt x="1816" y="0"/>
                    <a:pt x="1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4"/>
            <p:cNvSpPr/>
            <p:nvPr/>
          </p:nvSpPr>
          <p:spPr>
            <a:xfrm>
              <a:off x="2221975" y="1382450"/>
              <a:ext cx="37600" cy="34650"/>
            </a:xfrm>
            <a:custGeom>
              <a:avLst/>
              <a:gdLst/>
              <a:ahLst/>
              <a:cxnLst/>
              <a:rect l="l" t="t" r="r" b="b"/>
              <a:pathLst>
                <a:path w="1504" h="1386" extrusionOk="0">
                  <a:moveTo>
                    <a:pt x="747" y="0"/>
                  </a:moveTo>
                  <a:cubicBezTo>
                    <a:pt x="409" y="0"/>
                    <a:pt x="110" y="234"/>
                    <a:pt x="58" y="560"/>
                  </a:cubicBezTo>
                  <a:cubicBezTo>
                    <a:pt x="1" y="922"/>
                    <a:pt x="400" y="1321"/>
                    <a:pt x="781" y="1378"/>
                  </a:cubicBezTo>
                  <a:cubicBezTo>
                    <a:pt x="814" y="1383"/>
                    <a:pt x="845" y="1385"/>
                    <a:pt x="875" y="1385"/>
                  </a:cubicBezTo>
                  <a:cubicBezTo>
                    <a:pt x="1196" y="1385"/>
                    <a:pt x="1375" y="1119"/>
                    <a:pt x="1427" y="788"/>
                  </a:cubicBezTo>
                  <a:cubicBezTo>
                    <a:pt x="1504" y="427"/>
                    <a:pt x="1237" y="66"/>
                    <a:pt x="857" y="9"/>
                  </a:cubicBezTo>
                  <a:cubicBezTo>
                    <a:pt x="820" y="3"/>
                    <a:pt x="783"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44"/>
          <p:cNvGrpSpPr/>
          <p:nvPr/>
        </p:nvGrpSpPr>
        <p:grpSpPr>
          <a:xfrm>
            <a:off x="5611262" y="872525"/>
            <a:ext cx="2802032" cy="4226307"/>
            <a:chOff x="5154062" y="872525"/>
            <a:chExt cx="2802032" cy="4226307"/>
          </a:xfrm>
        </p:grpSpPr>
        <p:grpSp>
          <p:nvGrpSpPr>
            <p:cNvPr id="894" name="Google Shape;894;p44"/>
            <p:cNvGrpSpPr/>
            <p:nvPr/>
          </p:nvGrpSpPr>
          <p:grpSpPr>
            <a:xfrm>
              <a:off x="5154062" y="872525"/>
              <a:ext cx="2802032" cy="4226307"/>
              <a:chOff x="5535062" y="872525"/>
              <a:chExt cx="2802032" cy="4226307"/>
            </a:xfrm>
          </p:grpSpPr>
          <p:sp>
            <p:nvSpPr>
              <p:cNvPr id="895" name="Google Shape;895;p44"/>
              <p:cNvSpPr/>
              <p:nvPr/>
            </p:nvSpPr>
            <p:spPr>
              <a:xfrm>
                <a:off x="6623618" y="2764814"/>
                <a:ext cx="523585" cy="1695858"/>
              </a:xfrm>
              <a:custGeom>
                <a:avLst/>
                <a:gdLst/>
                <a:ahLst/>
                <a:cxnLst/>
                <a:rect l="l" t="t" r="r" b="b"/>
                <a:pathLst>
                  <a:path w="10509" h="34038" extrusionOk="0">
                    <a:moveTo>
                      <a:pt x="4034" y="1"/>
                    </a:moveTo>
                    <a:cubicBezTo>
                      <a:pt x="2621" y="1"/>
                      <a:pt x="1432" y="653"/>
                      <a:pt x="1335" y="1514"/>
                    </a:cubicBezTo>
                    <a:cubicBezTo>
                      <a:pt x="1" y="14323"/>
                      <a:pt x="1335" y="34037"/>
                      <a:pt x="1335" y="34037"/>
                    </a:cubicBezTo>
                    <a:lnTo>
                      <a:pt x="9207" y="34037"/>
                    </a:lnTo>
                    <a:cubicBezTo>
                      <a:pt x="9207" y="34037"/>
                      <a:pt x="10508" y="17459"/>
                      <a:pt x="8907" y="5083"/>
                    </a:cubicBezTo>
                    <a:cubicBezTo>
                      <a:pt x="8440" y="1285"/>
                      <a:pt x="6016" y="1"/>
                      <a:pt x="40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4"/>
              <p:cNvSpPr/>
              <p:nvPr/>
            </p:nvSpPr>
            <p:spPr>
              <a:xfrm>
                <a:off x="6420893" y="4379096"/>
                <a:ext cx="679778" cy="719736"/>
              </a:xfrm>
              <a:custGeom>
                <a:avLst/>
                <a:gdLst/>
                <a:ahLst/>
                <a:cxnLst/>
                <a:rect l="l" t="t" r="r" b="b"/>
                <a:pathLst>
                  <a:path w="13644" h="14446" extrusionOk="0">
                    <a:moveTo>
                      <a:pt x="9308" y="0"/>
                    </a:moveTo>
                    <a:cubicBezTo>
                      <a:pt x="7745" y="0"/>
                      <a:pt x="6256" y="154"/>
                      <a:pt x="4804" y="402"/>
                    </a:cubicBezTo>
                    <a:lnTo>
                      <a:pt x="5170" y="10042"/>
                    </a:lnTo>
                    <a:cubicBezTo>
                      <a:pt x="5204" y="10376"/>
                      <a:pt x="5004" y="10709"/>
                      <a:pt x="4703" y="10843"/>
                    </a:cubicBezTo>
                    <a:lnTo>
                      <a:pt x="434" y="12911"/>
                    </a:lnTo>
                    <a:cubicBezTo>
                      <a:pt x="167" y="13044"/>
                      <a:pt x="0" y="13311"/>
                      <a:pt x="0" y="13645"/>
                    </a:cubicBezTo>
                    <a:cubicBezTo>
                      <a:pt x="0" y="14078"/>
                      <a:pt x="367" y="14445"/>
                      <a:pt x="801" y="14445"/>
                    </a:cubicBezTo>
                    <a:lnTo>
                      <a:pt x="11975" y="14445"/>
                    </a:lnTo>
                    <a:lnTo>
                      <a:pt x="13643" y="402"/>
                    </a:lnTo>
                    <a:cubicBezTo>
                      <a:pt x="12125" y="120"/>
                      <a:pt x="10688" y="0"/>
                      <a:pt x="93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4"/>
              <p:cNvSpPr/>
              <p:nvPr/>
            </p:nvSpPr>
            <p:spPr>
              <a:xfrm>
                <a:off x="6420893" y="5050547"/>
                <a:ext cx="601657" cy="48278"/>
              </a:xfrm>
              <a:custGeom>
                <a:avLst/>
                <a:gdLst/>
                <a:ahLst/>
                <a:cxnLst/>
                <a:rect l="l" t="t" r="r" b="b"/>
                <a:pathLst>
                  <a:path w="12076" h="969" extrusionOk="0">
                    <a:moveTo>
                      <a:pt x="0" y="1"/>
                    </a:moveTo>
                    <a:cubicBezTo>
                      <a:pt x="0" y="34"/>
                      <a:pt x="0" y="101"/>
                      <a:pt x="0" y="168"/>
                    </a:cubicBezTo>
                    <a:cubicBezTo>
                      <a:pt x="0" y="601"/>
                      <a:pt x="367" y="968"/>
                      <a:pt x="801" y="968"/>
                    </a:cubicBezTo>
                    <a:lnTo>
                      <a:pt x="11975" y="968"/>
                    </a:lnTo>
                    <a:lnTo>
                      <a:pt x="120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4"/>
              <p:cNvSpPr/>
              <p:nvPr/>
            </p:nvSpPr>
            <p:spPr>
              <a:xfrm>
                <a:off x="6897687" y="2588594"/>
                <a:ext cx="656661" cy="1872080"/>
              </a:xfrm>
              <a:custGeom>
                <a:avLst/>
                <a:gdLst/>
                <a:ahLst/>
                <a:cxnLst/>
                <a:rect l="l" t="t" r="r" b="b"/>
                <a:pathLst>
                  <a:path w="13180" h="37575" extrusionOk="0">
                    <a:moveTo>
                      <a:pt x="5253" y="0"/>
                    </a:moveTo>
                    <a:cubicBezTo>
                      <a:pt x="2585" y="0"/>
                      <a:pt x="0" y="3498"/>
                      <a:pt x="571" y="7019"/>
                    </a:cubicBezTo>
                    <a:cubicBezTo>
                      <a:pt x="1938" y="15692"/>
                      <a:pt x="4574" y="30336"/>
                      <a:pt x="5874" y="37574"/>
                    </a:cubicBezTo>
                    <a:lnTo>
                      <a:pt x="13180" y="37574"/>
                    </a:lnTo>
                    <a:cubicBezTo>
                      <a:pt x="12713" y="30402"/>
                      <a:pt x="11579" y="14658"/>
                      <a:pt x="9911" y="6252"/>
                    </a:cubicBezTo>
                    <a:cubicBezTo>
                      <a:pt x="9007" y="1694"/>
                      <a:pt x="7110" y="0"/>
                      <a:pt x="52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4"/>
              <p:cNvSpPr/>
              <p:nvPr/>
            </p:nvSpPr>
            <p:spPr>
              <a:xfrm>
                <a:off x="7155415" y="4370079"/>
                <a:ext cx="726362" cy="728754"/>
              </a:xfrm>
              <a:custGeom>
                <a:avLst/>
                <a:gdLst/>
                <a:ahLst/>
                <a:cxnLst/>
                <a:rect l="l" t="t" r="r" b="b"/>
                <a:pathLst>
                  <a:path w="14579" h="14627" extrusionOk="0">
                    <a:moveTo>
                      <a:pt x="4788" y="1"/>
                    </a:moveTo>
                    <a:cubicBezTo>
                      <a:pt x="3519" y="1"/>
                      <a:pt x="1914" y="190"/>
                      <a:pt x="1" y="783"/>
                    </a:cubicBezTo>
                    <a:lnTo>
                      <a:pt x="2503" y="14626"/>
                    </a:lnTo>
                    <a:lnTo>
                      <a:pt x="13777" y="14626"/>
                    </a:lnTo>
                    <a:cubicBezTo>
                      <a:pt x="14211" y="14626"/>
                      <a:pt x="14578" y="14259"/>
                      <a:pt x="14578" y="13826"/>
                    </a:cubicBezTo>
                    <a:cubicBezTo>
                      <a:pt x="14578" y="13526"/>
                      <a:pt x="14378" y="13259"/>
                      <a:pt x="14111" y="13125"/>
                    </a:cubicBezTo>
                    <a:lnTo>
                      <a:pt x="9775" y="10990"/>
                    </a:lnTo>
                    <a:cubicBezTo>
                      <a:pt x="9574" y="10890"/>
                      <a:pt x="9408" y="10657"/>
                      <a:pt x="9408" y="10423"/>
                    </a:cubicBezTo>
                    <a:lnTo>
                      <a:pt x="8207" y="583"/>
                    </a:lnTo>
                    <a:cubicBezTo>
                      <a:pt x="8207" y="583"/>
                      <a:pt x="7016" y="1"/>
                      <a:pt x="47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4"/>
              <p:cNvSpPr/>
              <p:nvPr/>
            </p:nvSpPr>
            <p:spPr>
              <a:xfrm>
                <a:off x="7270105" y="5050547"/>
                <a:ext cx="609977" cy="48278"/>
              </a:xfrm>
              <a:custGeom>
                <a:avLst/>
                <a:gdLst/>
                <a:ahLst/>
                <a:cxnLst/>
                <a:rect l="l" t="t" r="r" b="b"/>
                <a:pathLst>
                  <a:path w="12243" h="969" extrusionOk="0">
                    <a:moveTo>
                      <a:pt x="1" y="1"/>
                    </a:moveTo>
                    <a:lnTo>
                      <a:pt x="201" y="968"/>
                    </a:lnTo>
                    <a:lnTo>
                      <a:pt x="11442" y="968"/>
                    </a:lnTo>
                    <a:cubicBezTo>
                      <a:pt x="11909" y="968"/>
                      <a:pt x="12243" y="601"/>
                      <a:pt x="12243" y="168"/>
                    </a:cubicBezTo>
                    <a:cubicBezTo>
                      <a:pt x="12243" y="101"/>
                      <a:pt x="12243" y="68"/>
                      <a:pt x="12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4"/>
              <p:cNvSpPr/>
              <p:nvPr/>
            </p:nvSpPr>
            <p:spPr>
              <a:xfrm>
                <a:off x="6281293" y="1655278"/>
                <a:ext cx="737921" cy="703045"/>
              </a:xfrm>
              <a:custGeom>
                <a:avLst/>
                <a:gdLst/>
                <a:ahLst/>
                <a:cxnLst/>
                <a:rect l="l" t="t" r="r" b="b"/>
                <a:pathLst>
                  <a:path w="14811" h="14111" extrusionOk="0">
                    <a:moveTo>
                      <a:pt x="10107" y="0"/>
                    </a:moveTo>
                    <a:cubicBezTo>
                      <a:pt x="5237" y="2268"/>
                      <a:pt x="0" y="8873"/>
                      <a:pt x="0" y="8873"/>
                    </a:cubicBezTo>
                    <a:lnTo>
                      <a:pt x="1768" y="14110"/>
                    </a:lnTo>
                    <a:lnTo>
                      <a:pt x="10841" y="9207"/>
                    </a:lnTo>
                    <a:cubicBezTo>
                      <a:pt x="14811" y="6005"/>
                      <a:pt x="12376" y="0"/>
                      <a:pt x="101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4"/>
              <p:cNvSpPr/>
              <p:nvPr/>
            </p:nvSpPr>
            <p:spPr>
              <a:xfrm>
                <a:off x="6135016" y="2032530"/>
                <a:ext cx="342430" cy="344074"/>
              </a:xfrm>
              <a:custGeom>
                <a:avLst/>
                <a:gdLst/>
                <a:ahLst/>
                <a:cxnLst/>
                <a:rect l="l" t="t" r="r" b="b"/>
                <a:pathLst>
                  <a:path w="6873" h="6906" extrusionOk="0">
                    <a:moveTo>
                      <a:pt x="3436" y="0"/>
                    </a:moveTo>
                    <a:cubicBezTo>
                      <a:pt x="1535" y="0"/>
                      <a:pt x="1" y="1568"/>
                      <a:pt x="1" y="3469"/>
                    </a:cubicBezTo>
                    <a:cubicBezTo>
                      <a:pt x="1" y="5337"/>
                      <a:pt x="1535" y="6905"/>
                      <a:pt x="3436" y="6905"/>
                    </a:cubicBezTo>
                    <a:cubicBezTo>
                      <a:pt x="5338" y="6905"/>
                      <a:pt x="6872" y="5337"/>
                      <a:pt x="6872" y="3469"/>
                    </a:cubicBezTo>
                    <a:cubicBezTo>
                      <a:pt x="6872" y="1568"/>
                      <a:pt x="5338" y="0"/>
                      <a:pt x="34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4"/>
              <p:cNvSpPr/>
              <p:nvPr/>
            </p:nvSpPr>
            <p:spPr>
              <a:xfrm>
                <a:off x="6038611" y="1854716"/>
                <a:ext cx="309198" cy="515912"/>
              </a:xfrm>
              <a:custGeom>
                <a:avLst/>
                <a:gdLst/>
                <a:ahLst/>
                <a:cxnLst/>
                <a:rect l="l" t="t" r="r" b="b"/>
                <a:pathLst>
                  <a:path w="6206" h="10355" extrusionOk="0">
                    <a:moveTo>
                      <a:pt x="3437" y="0"/>
                    </a:moveTo>
                    <a:cubicBezTo>
                      <a:pt x="2696" y="128"/>
                      <a:pt x="1897" y="686"/>
                      <a:pt x="934" y="686"/>
                    </a:cubicBezTo>
                    <a:cubicBezTo>
                      <a:pt x="639" y="686"/>
                      <a:pt x="329" y="633"/>
                      <a:pt x="1" y="500"/>
                    </a:cubicBezTo>
                    <a:lnTo>
                      <a:pt x="1" y="500"/>
                    </a:lnTo>
                    <a:cubicBezTo>
                      <a:pt x="401" y="4503"/>
                      <a:pt x="268" y="6672"/>
                      <a:pt x="835" y="8439"/>
                    </a:cubicBezTo>
                    <a:cubicBezTo>
                      <a:pt x="1232" y="9652"/>
                      <a:pt x="2343" y="10355"/>
                      <a:pt x="3493" y="10355"/>
                    </a:cubicBezTo>
                    <a:cubicBezTo>
                      <a:pt x="4084" y="10355"/>
                      <a:pt x="4684" y="10170"/>
                      <a:pt x="5205" y="9774"/>
                    </a:cubicBezTo>
                    <a:cubicBezTo>
                      <a:pt x="6205" y="9007"/>
                      <a:pt x="6205" y="7739"/>
                      <a:pt x="5705" y="6571"/>
                    </a:cubicBezTo>
                    <a:lnTo>
                      <a:pt x="3437" y="0"/>
                    </a:ln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4"/>
              <p:cNvSpPr/>
              <p:nvPr/>
            </p:nvSpPr>
            <p:spPr>
              <a:xfrm>
                <a:off x="5935579" y="1610588"/>
                <a:ext cx="274273" cy="298885"/>
              </a:xfrm>
              <a:custGeom>
                <a:avLst/>
                <a:gdLst/>
                <a:ahLst/>
                <a:cxnLst/>
                <a:rect l="l" t="t" r="r" b="b"/>
                <a:pathLst>
                  <a:path w="5505" h="5999" extrusionOk="0">
                    <a:moveTo>
                      <a:pt x="3169" y="0"/>
                    </a:moveTo>
                    <a:cubicBezTo>
                      <a:pt x="3073" y="0"/>
                      <a:pt x="2973" y="10"/>
                      <a:pt x="2870" y="30"/>
                    </a:cubicBezTo>
                    <a:lnTo>
                      <a:pt x="3036" y="997"/>
                    </a:lnTo>
                    <a:cubicBezTo>
                      <a:pt x="3170" y="1731"/>
                      <a:pt x="2736" y="2432"/>
                      <a:pt x="2036" y="2632"/>
                    </a:cubicBezTo>
                    <a:lnTo>
                      <a:pt x="1" y="3165"/>
                    </a:lnTo>
                    <a:lnTo>
                      <a:pt x="2069" y="5400"/>
                    </a:lnTo>
                    <a:cubicBezTo>
                      <a:pt x="2616" y="5785"/>
                      <a:pt x="3144" y="5999"/>
                      <a:pt x="3654" y="5999"/>
                    </a:cubicBezTo>
                    <a:cubicBezTo>
                      <a:pt x="4296" y="5999"/>
                      <a:pt x="4911" y="5661"/>
                      <a:pt x="5505" y="4900"/>
                    </a:cubicBezTo>
                    <a:lnTo>
                      <a:pt x="5071" y="1798"/>
                    </a:lnTo>
                    <a:cubicBezTo>
                      <a:pt x="5071" y="1798"/>
                      <a:pt x="4491" y="0"/>
                      <a:pt x="3169" y="0"/>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4"/>
              <p:cNvSpPr/>
              <p:nvPr/>
            </p:nvSpPr>
            <p:spPr>
              <a:xfrm>
                <a:off x="7856756" y="1218190"/>
                <a:ext cx="480339" cy="173482"/>
              </a:xfrm>
              <a:custGeom>
                <a:avLst/>
                <a:gdLst/>
                <a:ahLst/>
                <a:cxnLst/>
                <a:rect l="l" t="t" r="r" b="b"/>
                <a:pathLst>
                  <a:path w="9641" h="3482" extrusionOk="0">
                    <a:moveTo>
                      <a:pt x="5605" y="0"/>
                    </a:moveTo>
                    <a:lnTo>
                      <a:pt x="534" y="501"/>
                    </a:lnTo>
                    <a:lnTo>
                      <a:pt x="468" y="501"/>
                    </a:lnTo>
                    <a:cubicBezTo>
                      <a:pt x="167" y="567"/>
                      <a:pt x="1" y="834"/>
                      <a:pt x="67" y="1134"/>
                    </a:cubicBezTo>
                    <a:cubicBezTo>
                      <a:pt x="134" y="1335"/>
                      <a:pt x="301" y="1468"/>
                      <a:pt x="501" y="1501"/>
                    </a:cubicBezTo>
                    <a:lnTo>
                      <a:pt x="4537" y="3336"/>
                    </a:lnTo>
                    <a:cubicBezTo>
                      <a:pt x="4639" y="3438"/>
                      <a:pt x="4761" y="3481"/>
                      <a:pt x="4901" y="3481"/>
                    </a:cubicBezTo>
                    <a:cubicBezTo>
                      <a:pt x="4945" y="3481"/>
                      <a:pt x="4990" y="3477"/>
                      <a:pt x="5038" y="3469"/>
                    </a:cubicBezTo>
                    <a:lnTo>
                      <a:pt x="5104" y="3436"/>
                    </a:lnTo>
                    <a:lnTo>
                      <a:pt x="9507" y="1935"/>
                    </a:lnTo>
                    <a:cubicBezTo>
                      <a:pt x="9574" y="1935"/>
                      <a:pt x="9641" y="1835"/>
                      <a:pt x="9608" y="1768"/>
                    </a:cubicBezTo>
                    <a:cubicBezTo>
                      <a:pt x="9608" y="1668"/>
                      <a:pt x="9507" y="1635"/>
                      <a:pt x="9441" y="1635"/>
                    </a:cubicBezTo>
                    <a:lnTo>
                      <a:pt x="4971" y="2435"/>
                    </a:lnTo>
                    <a:lnTo>
                      <a:pt x="4304" y="2102"/>
                    </a:lnTo>
                    <a:lnTo>
                      <a:pt x="8874" y="634"/>
                    </a:lnTo>
                    <a:cubicBezTo>
                      <a:pt x="8974" y="634"/>
                      <a:pt x="9007" y="534"/>
                      <a:pt x="9007" y="467"/>
                    </a:cubicBezTo>
                    <a:cubicBezTo>
                      <a:pt x="8974" y="367"/>
                      <a:pt x="8907" y="334"/>
                      <a:pt x="8807" y="334"/>
                    </a:cubicBezTo>
                    <a:lnTo>
                      <a:pt x="2903" y="1501"/>
                    </a:lnTo>
                    <a:lnTo>
                      <a:pt x="2169" y="1134"/>
                    </a:lnTo>
                    <a:lnTo>
                      <a:pt x="5671" y="300"/>
                    </a:lnTo>
                    <a:cubicBezTo>
                      <a:pt x="5738" y="300"/>
                      <a:pt x="5805" y="200"/>
                      <a:pt x="5805" y="134"/>
                    </a:cubicBezTo>
                    <a:cubicBezTo>
                      <a:pt x="5771" y="34"/>
                      <a:pt x="5705" y="0"/>
                      <a:pt x="5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4"/>
              <p:cNvSpPr/>
              <p:nvPr/>
            </p:nvSpPr>
            <p:spPr>
              <a:xfrm>
                <a:off x="5535062" y="1305179"/>
                <a:ext cx="2481310" cy="585365"/>
              </a:xfrm>
              <a:custGeom>
                <a:avLst/>
                <a:gdLst/>
                <a:ahLst/>
                <a:cxnLst/>
                <a:rect l="l" t="t" r="r" b="b"/>
                <a:pathLst>
                  <a:path w="49803" h="11749" extrusionOk="0">
                    <a:moveTo>
                      <a:pt x="49266" y="1"/>
                    </a:moveTo>
                    <a:cubicBezTo>
                      <a:pt x="49224" y="1"/>
                      <a:pt x="49180" y="8"/>
                      <a:pt x="49136" y="22"/>
                    </a:cubicBezTo>
                    <a:lnTo>
                      <a:pt x="701" y="10063"/>
                    </a:lnTo>
                    <a:cubicBezTo>
                      <a:pt x="268" y="10163"/>
                      <a:pt x="1" y="10596"/>
                      <a:pt x="67" y="11030"/>
                    </a:cubicBezTo>
                    <a:cubicBezTo>
                      <a:pt x="126" y="11441"/>
                      <a:pt x="495" y="11748"/>
                      <a:pt x="900" y="11748"/>
                    </a:cubicBezTo>
                    <a:cubicBezTo>
                      <a:pt x="956" y="11748"/>
                      <a:pt x="1012" y="11743"/>
                      <a:pt x="1068" y="11731"/>
                    </a:cubicBezTo>
                    <a:lnTo>
                      <a:pt x="49336" y="923"/>
                    </a:lnTo>
                    <a:cubicBezTo>
                      <a:pt x="49670" y="856"/>
                      <a:pt x="49803" y="456"/>
                      <a:pt x="49636" y="189"/>
                    </a:cubicBezTo>
                    <a:cubicBezTo>
                      <a:pt x="49558" y="85"/>
                      <a:pt x="49419" y="1"/>
                      <a:pt x="49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4"/>
              <p:cNvSpPr/>
              <p:nvPr/>
            </p:nvSpPr>
            <p:spPr>
              <a:xfrm>
                <a:off x="6031985" y="1324560"/>
                <a:ext cx="1981092" cy="457072"/>
              </a:xfrm>
              <a:custGeom>
                <a:avLst/>
                <a:gdLst/>
                <a:ahLst/>
                <a:cxnLst/>
                <a:rect l="l" t="t" r="r" b="b"/>
                <a:pathLst>
                  <a:path w="39763" h="9174" extrusionOk="0">
                    <a:moveTo>
                      <a:pt x="39729" y="0"/>
                    </a:moveTo>
                    <a:cubicBezTo>
                      <a:pt x="39728" y="0"/>
                      <a:pt x="30589" y="2669"/>
                      <a:pt x="24218" y="3436"/>
                    </a:cubicBezTo>
                    <a:lnTo>
                      <a:pt x="20215" y="3703"/>
                    </a:lnTo>
                    <a:cubicBezTo>
                      <a:pt x="17005" y="5503"/>
                      <a:pt x="12553" y="6197"/>
                      <a:pt x="8851" y="6197"/>
                    </a:cubicBezTo>
                    <a:cubicBezTo>
                      <a:pt x="8437" y="6197"/>
                      <a:pt x="8032" y="6188"/>
                      <a:pt x="7639" y="6171"/>
                    </a:cubicBezTo>
                    <a:lnTo>
                      <a:pt x="1" y="7772"/>
                    </a:lnTo>
                    <a:cubicBezTo>
                      <a:pt x="167" y="8206"/>
                      <a:pt x="401" y="8673"/>
                      <a:pt x="801" y="9173"/>
                    </a:cubicBezTo>
                    <a:lnTo>
                      <a:pt x="39362" y="534"/>
                    </a:lnTo>
                    <a:cubicBezTo>
                      <a:pt x="39629" y="467"/>
                      <a:pt x="39762" y="234"/>
                      <a:pt x="39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4"/>
              <p:cNvSpPr/>
              <p:nvPr/>
            </p:nvSpPr>
            <p:spPr>
              <a:xfrm>
                <a:off x="5975487" y="1629072"/>
                <a:ext cx="99745" cy="147076"/>
              </a:xfrm>
              <a:custGeom>
                <a:avLst/>
                <a:gdLst/>
                <a:ahLst/>
                <a:cxnLst/>
                <a:rect l="l" t="t" r="r" b="b"/>
                <a:pathLst>
                  <a:path w="2002" h="2952" extrusionOk="0">
                    <a:moveTo>
                      <a:pt x="790" y="0"/>
                    </a:moveTo>
                    <a:cubicBezTo>
                      <a:pt x="728" y="0"/>
                      <a:pt x="664" y="8"/>
                      <a:pt x="601" y="26"/>
                    </a:cubicBezTo>
                    <a:cubicBezTo>
                      <a:pt x="234" y="126"/>
                      <a:pt x="0" y="493"/>
                      <a:pt x="134" y="860"/>
                    </a:cubicBezTo>
                    <a:lnTo>
                      <a:pt x="567" y="2428"/>
                    </a:lnTo>
                    <a:cubicBezTo>
                      <a:pt x="652" y="2737"/>
                      <a:pt x="949" y="2951"/>
                      <a:pt x="1260" y="2951"/>
                    </a:cubicBezTo>
                    <a:cubicBezTo>
                      <a:pt x="1318" y="2951"/>
                      <a:pt x="1377" y="2944"/>
                      <a:pt x="1435" y="2928"/>
                    </a:cubicBezTo>
                    <a:cubicBezTo>
                      <a:pt x="1802" y="2794"/>
                      <a:pt x="2002" y="2428"/>
                      <a:pt x="1902" y="2061"/>
                    </a:cubicBezTo>
                    <a:lnTo>
                      <a:pt x="1435" y="493"/>
                    </a:lnTo>
                    <a:cubicBezTo>
                      <a:pt x="1352" y="190"/>
                      <a:pt x="1087" y="0"/>
                      <a:pt x="790" y="0"/>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4"/>
              <p:cNvSpPr/>
              <p:nvPr/>
            </p:nvSpPr>
            <p:spPr>
              <a:xfrm>
                <a:off x="6043643" y="1610239"/>
                <a:ext cx="79816" cy="149916"/>
              </a:xfrm>
              <a:custGeom>
                <a:avLst/>
                <a:gdLst/>
                <a:ahLst/>
                <a:cxnLst/>
                <a:rect l="l" t="t" r="r" b="b"/>
                <a:pathLst>
                  <a:path w="1602" h="3009" extrusionOk="0">
                    <a:moveTo>
                      <a:pt x="701" y="1"/>
                    </a:moveTo>
                    <a:cubicBezTo>
                      <a:pt x="679" y="1"/>
                      <a:pt x="656" y="2"/>
                      <a:pt x="634" y="4"/>
                    </a:cubicBezTo>
                    <a:cubicBezTo>
                      <a:pt x="267" y="70"/>
                      <a:pt x="0" y="404"/>
                      <a:pt x="33" y="771"/>
                    </a:cubicBezTo>
                    <a:lnTo>
                      <a:pt x="200" y="2405"/>
                    </a:lnTo>
                    <a:cubicBezTo>
                      <a:pt x="232" y="2751"/>
                      <a:pt x="530" y="3009"/>
                      <a:pt x="900" y="3009"/>
                    </a:cubicBezTo>
                    <a:cubicBezTo>
                      <a:pt x="922" y="3009"/>
                      <a:pt x="945" y="3008"/>
                      <a:pt x="967" y="3006"/>
                    </a:cubicBezTo>
                    <a:cubicBezTo>
                      <a:pt x="1334" y="2972"/>
                      <a:pt x="1601" y="2639"/>
                      <a:pt x="1568" y="2238"/>
                    </a:cubicBezTo>
                    <a:lnTo>
                      <a:pt x="1401" y="637"/>
                    </a:lnTo>
                    <a:cubicBezTo>
                      <a:pt x="1370" y="260"/>
                      <a:pt x="1071" y="1"/>
                      <a:pt x="701" y="1"/>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4"/>
              <p:cNvSpPr/>
              <p:nvPr/>
            </p:nvSpPr>
            <p:spPr>
              <a:xfrm>
                <a:off x="6066910" y="1658268"/>
                <a:ext cx="249312" cy="220465"/>
              </a:xfrm>
              <a:custGeom>
                <a:avLst/>
                <a:gdLst/>
                <a:ahLst/>
                <a:cxnLst/>
                <a:rect l="l" t="t" r="r" b="b"/>
                <a:pathLst>
                  <a:path w="5004" h="4425" extrusionOk="0">
                    <a:moveTo>
                      <a:pt x="3083" y="1"/>
                    </a:moveTo>
                    <a:cubicBezTo>
                      <a:pt x="3045" y="1"/>
                      <a:pt x="3007" y="3"/>
                      <a:pt x="2969" y="7"/>
                    </a:cubicBezTo>
                    <a:lnTo>
                      <a:pt x="500" y="407"/>
                    </a:lnTo>
                    <a:cubicBezTo>
                      <a:pt x="33" y="507"/>
                      <a:pt x="0" y="1174"/>
                      <a:pt x="467" y="1308"/>
                    </a:cubicBezTo>
                    <a:lnTo>
                      <a:pt x="600" y="1308"/>
                    </a:lnTo>
                    <a:cubicBezTo>
                      <a:pt x="1301" y="1375"/>
                      <a:pt x="2368" y="1408"/>
                      <a:pt x="2368" y="1408"/>
                    </a:cubicBezTo>
                    <a:cubicBezTo>
                      <a:pt x="2368" y="1408"/>
                      <a:pt x="0" y="2876"/>
                      <a:pt x="1001" y="4143"/>
                    </a:cubicBezTo>
                    <a:cubicBezTo>
                      <a:pt x="1156" y="4354"/>
                      <a:pt x="1408" y="4425"/>
                      <a:pt x="1675" y="4425"/>
                    </a:cubicBezTo>
                    <a:cubicBezTo>
                      <a:pt x="2209" y="4425"/>
                      <a:pt x="2802" y="4143"/>
                      <a:pt x="2802" y="4143"/>
                    </a:cubicBezTo>
                    <a:cubicBezTo>
                      <a:pt x="4370" y="3276"/>
                      <a:pt x="5004" y="1775"/>
                      <a:pt x="4603" y="1174"/>
                    </a:cubicBezTo>
                    <a:cubicBezTo>
                      <a:pt x="4370" y="874"/>
                      <a:pt x="4036" y="541"/>
                      <a:pt x="3803" y="274"/>
                    </a:cubicBezTo>
                    <a:cubicBezTo>
                      <a:pt x="3599" y="99"/>
                      <a:pt x="3344" y="1"/>
                      <a:pt x="3083" y="1"/>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4"/>
              <p:cNvSpPr/>
              <p:nvPr/>
            </p:nvSpPr>
            <p:spPr>
              <a:xfrm>
                <a:off x="6572102" y="1540588"/>
                <a:ext cx="998891" cy="1196637"/>
              </a:xfrm>
              <a:custGeom>
                <a:avLst/>
                <a:gdLst/>
                <a:ahLst/>
                <a:cxnLst/>
                <a:rect l="l" t="t" r="r" b="b"/>
                <a:pathLst>
                  <a:path w="20049" h="24018" extrusionOk="0">
                    <a:moveTo>
                      <a:pt x="13710" y="1"/>
                    </a:moveTo>
                    <a:cubicBezTo>
                      <a:pt x="9274" y="267"/>
                      <a:pt x="4270" y="2302"/>
                      <a:pt x="4270" y="2302"/>
                    </a:cubicBezTo>
                    <a:cubicBezTo>
                      <a:pt x="4270" y="2302"/>
                      <a:pt x="1" y="10541"/>
                      <a:pt x="2536" y="24018"/>
                    </a:cubicBezTo>
                    <a:lnTo>
                      <a:pt x="15011" y="23017"/>
                    </a:lnTo>
                    <a:cubicBezTo>
                      <a:pt x="15011" y="23017"/>
                      <a:pt x="15912" y="10208"/>
                      <a:pt x="20048" y="4537"/>
                    </a:cubicBezTo>
                    <a:cubicBezTo>
                      <a:pt x="20048" y="4537"/>
                      <a:pt x="19448" y="167"/>
                      <a:pt x="137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4"/>
              <p:cNvSpPr/>
              <p:nvPr/>
            </p:nvSpPr>
            <p:spPr>
              <a:xfrm>
                <a:off x="7019153" y="872525"/>
                <a:ext cx="398929" cy="330772"/>
              </a:xfrm>
              <a:custGeom>
                <a:avLst/>
                <a:gdLst/>
                <a:ahLst/>
                <a:cxnLst/>
                <a:rect l="l" t="t" r="r" b="b"/>
                <a:pathLst>
                  <a:path w="8007" h="6639" extrusionOk="0">
                    <a:moveTo>
                      <a:pt x="4169" y="0"/>
                    </a:moveTo>
                    <a:cubicBezTo>
                      <a:pt x="3008" y="0"/>
                      <a:pt x="1880" y="618"/>
                      <a:pt x="1268" y="1701"/>
                    </a:cubicBezTo>
                    <a:lnTo>
                      <a:pt x="1" y="3936"/>
                    </a:lnTo>
                    <a:lnTo>
                      <a:pt x="5972" y="6638"/>
                    </a:lnTo>
                    <a:lnTo>
                      <a:pt x="6972" y="5070"/>
                    </a:lnTo>
                    <a:cubicBezTo>
                      <a:pt x="8006" y="3402"/>
                      <a:pt x="7373" y="1201"/>
                      <a:pt x="5605" y="334"/>
                    </a:cubicBezTo>
                    <a:cubicBezTo>
                      <a:pt x="5143" y="108"/>
                      <a:pt x="4653" y="0"/>
                      <a:pt x="41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4"/>
              <p:cNvSpPr/>
              <p:nvPr/>
            </p:nvSpPr>
            <p:spPr>
              <a:xfrm>
                <a:off x="7019153" y="990503"/>
                <a:ext cx="345718" cy="212792"/>
              </a:xfrm>
              <a:custGeom>
                <a:avLst/>
                <a:gdLst/>
                <a:ahLst/>
                <a:cxnLst/>
                <a:rect l="l" t="t" r="r" b="b"/>
                <a:pathLst>
                  <a:path w="6939" h="4271" extrusionOk="0">
                    <a:moveTo>
                      <a:pt x="901" y="0"/>
                    </a:moveTo>
                    <a:lnTo>
                      <a:pt x="1" y="1568"/>
                    </a:lnTo>
                    <a:lnTo>
                      <a:pt x="5972" y="4270"/>
                    </a:lnTo>
                    <a:lnTo>
                      <a:pt x="6939" y="2736"/>
                    </a:lnTo>
                    <a:cubicBezTo>
                      <a:pt x="5738" y="1902"/>
                      <a:pt x="3737" y="768"/>
                      <a:pt x="901" y="0"/>
                    </a:cubicBezTo>
                    <a:close/>
                  </a:path>
                </a:pathLst>
              </a:custGeom>
              <a:solidFill>
                <a:srgbClr val="8FC6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4"/>
              <p:cNvSpPr/>
              <p:nvPr/>
            </p:nvSpPr>
            <p:spPr>
              <a:xfrm>
                <a:off x="6744934" y="1029514"/>
                <a:ext cx="737971" cy="347612"/>
              </a:xfrm>
              <a:custGeom>
                <a:avLst/>
                <a:gdLst/>
                <a:ahLst/>
                <a:cxnLst/>
                <a:rect l="l" t="t" r="r" b="b"/>
                <a:pathLst>
                  <a:path w="14812" h="6977" extrusionOk="0">
                    <a:moveTo>
                      <a:pt x="2486" y="1"/>
                    </a:moveTo>
                    <a:cubicBezTo>
                      <a:pt x="1416" y="1"/>
                      <a:pt x="679" y="246"/>
                      <a:pt x="468" y="752"/>
                    </a:cubicBezTo>
                    <a:cubicBezTo>
                      <a:pt x="1" y="1953"/>
                      <a:pt x="2736" y="4121"/>
                      <a:pt x="6572" y="5655"/>
                    </a:cubicBezTo>
                    <a:cubicBezTo>
                      <a:pt x="8784" y="6521"/>
                      <a:pt x="10874" y="6976"/>
                      <a:pt x="12337" y="6976"/>
                    </a:cubicBezTo>
                    <a:cubicBezTo>
                      <a:pt x="13411" y="6976"/>
                      <a:pt x="14147" y="6731"/>
                      <a:pt x="14344" y="6222"/>
                    </a:cubicBezTo>
                    <a:cubicBezTo>
                      <a:pt x="14811" y="5055"/>
                      <a:pt x="12109" y="2853"/>
                      <a:pt x="8273" y="1352"/>
                    </a:cubicBezTo>
                    <a:cubicBezTo>
                      <a:pt x="6053" y="464"/>
                      <a:pt x="3956" y="1"/>
                      <a:pt x="24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4"/>
              <p:cNvSpPr/>
              <p:nvPr/>
            </p:nvSpPr>
            <p:spPr>
              <a:xfrm>
                <a:off x="7027473" y="1352809"/>
                <a:ext cx="192813" cy="302024"/>
              </a:xfrm>
              <a:custGeom>
                <a:avLst/>
                <a:gdLst/>
                <a:ahLst/>
                <a:cxnLst/>
                <a:rect l="l" t="t" r="r" b="b"/>
                <a:pathLst>
                  <a:path w="3870" h="6062" extrusionOk="0">
                    <a:moveTo>
                      <a:pt x="601" y="0"/>
                    </a:moveTo>
                    <a:lnTo>
                      <a:pt x="67" y="4503"/>
                    </a:lnTo>
                    <a:cubicBezTo>
                      <a:pt x="0" y="5104"/>
                      <a:pt x="334" y="5671"/>
                      <a:pt x="901" y="5904"/>
                    </a:cubicBezTo>
                    <a:cubicBezTo>
                      <a:pt x="1154" y="6010"/>
                      <a:pt x="1410" y="6062"/>
                      <a:pt x="1668" y="6062"/>
                    </a:cubicBezTo>
                    <a:cubicBezTo>
                      <a:pt x="2228" y="6062"/>
                      <a:pt x="2799" y="5817"/>
                      <a:pt x="3370" y="5337"/>
                    </a:cubicBezTo>
                    <a:cubicBezTo>
                      <a:pt x="3703" y="5070"/>
                      <a:pt x="3870" y="4670"/>
                      <a:pt x="3837" y="4270"/>
                    </a:cubicBezTo>
                    <a:lnTo>
                      <a:pt x="3603" y="0"/>
                    </a:lnTo>
                    <a:close/>
                  </a:path>
                </a:pathLst>
              </a:custGeom>
              <a:solidFill>
                <a:srgbClr val="4B1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4"/>
              <p:cNvSpPr/>
              <p:nvPr/>
            </p:nvSpPr>
            <p:spPr>
              <a:xfrm>
                <a:off x="7158753" y="1274688"/>
                <a:ext cx="103083" cy="106072"/>
              </a:xfrm>
              <a:custGeom>
                <a:avLst/>
                <a:gdLst/>
                <a:ahLst/>
                <a:cxnLst/>
                <a:rect l="l" t="t" r="r" b="b"/>
                <a:pathLst>
                  <a:path w="2069" h="2129" extrusionOk="0">
                    <a:moveTo>
                      <a:pt x="801" y="0"/>
                    </a:moveTo>
                    <a:lnTo>
                      <a:pt x="1" y="1735"/>
                    </a:lnTo>
                    <a:lnTo>
                      <a:pt x="534" y="2035"/>
                    </a:lnTo>
                    <a:cubicBezTo>
                      <a:pt x="660" y="2098"/>
                      <a:pt x="796" y="2128"/>
                      <a:pt x="931" y="2128"/>
                    </a:cubicBezTo>
                    <a:cubicBezTo>
                      <a:pt x="1223" y="2128"/>
                      <a:pt x="1509" y="1986"/>
                      <a:pt x="1669" y="1735"/>
                    </a:cubicBezTo>
                    <a:lnTo>
                      <a:pt x="1802" y="1501"/>
                    </a:lnTo>
                    <a:cubicBezTo>
                      <a:pt x="2069" y="1068"/>
                      <a:pt x="1902" y="534"/>
                      <a:pt x="1468" y="301"/>
                    </a:cubicBezTo>
                    <a:lnTo>
                      <a:pt x="801" y="0"/>
                    </a:lnTo>
                    <a:close/>
                  </a:path>
                </a:pathLst>
              </a:custGeom>
              <a:solidFill>
                <a:srgbClr val="4B1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4"/>
              <p:cNvSpPr/>
              <p:nvPr/>
            </p:nvSpPr>
            <p:spPr>
              <a:xfrm>
                <a:off x="6944370" y="1146197"/>
                <a:ext cx="315825" cy="311490"/>
              </a:xfrm>
              <a:custGeom>
                <a:avLst/>
                <a:gdLst/>
                <a:ahLst/>
                <a:cxnLst/>
                <a:rect l="l" t="t" r="r" b="b"/>
                <a:pathLst>
                  <a:path w="6339" h="6252" extrusionOk="0">
                    <a:moveTo>
                      <a:pt x="2425" y="1"/>
                    </a:moveTo>
                    <a:cubicBezTo>
                      <a:pt x="2003" y="1"/>
                      <a:pt x="1585" y="259"/>
                      <a:pt x="1435" y="678"/>
                    </a:cubicBezTo>
                    <a:lnTo>
                      <a:pt x="234" y="3480"/>
                    </a:lnTo>
                    <a:cubicBezTo>
                      <a:pt x="1" y="4648"/>
                      <a:pt x="701" y="5815"/>
                      <a:pt x="1835" y="6149"/>
                    </a:cubicBezTo>
                    <a:lnTo>
                      <a:pt x="1869" y="6149"/>
                    </a:lnTo>
                    <a:cubicBezTo>
                      <a:pt x="2099" y="6218"/>
                      <a:pt x="2333" y="6252"/>
                      <a:pt x="2564" y="6252"/>
                    </a:cubicBezTo>
                    <a:cubicBezTo>
                      <a:pt x="3334" y="6252"/>
                      <a:pt x="4067" y="5874"/>
                      <a:pt x="4504" y="5181"/>
                    </a:cubicBezTo>
                    <a:lnTo>
                      <a:pt x="5972" y="2846"/>
                    </a:lnTo>
                    <a:cubicBezTo>
                      <a:pt x="6338" y="2246"/>
                      <a:pt x="6105" y="1479"/>
                      <a:pt x="5505" y="1178"/>
                    </a:cubicBezTo>
                    <a:cubicBezTo>
                      <a:pt x="4571" y="745"/>
                      <a:pt x="3670" y="244"/>
                      <a:pt x="2569" y="11"/>
                    </a:cubicBezTo>
                    <a:cubicBezTo>
                      <a:pt x="2521" y="4"/>
                      <a:pt x="2473" y="1"/>
                      <a:pt x="2425" y="1"/>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4"/>
              <p:cNvSpPr/>
              <p:nvPr/>
            </p:nvSpPr>
            <p:spPr>
              <a:xfrm>
                <a:off x="6784841" y="2404800"/>
                <a:ext cx="236059" cy="236059"/>
              </a:xfrm>
              <a:custGeom>
                <a:avLst/>
                <a:gdLst/>
                <a:ahLst/>
                <a:cxnLst/>
                <a:rect l="l" t="t" r="r" b="b"/>
                <a:pathLst>
                  <a:path w="4738" h="4738" extrusionOk="0">
                    <a:moveTo>
                      <a:pt x="2369" y="0"/>
                    </a:moveTo>
                    <a:cubicBezTo>
                      <a:pt x="1068" y="0"/>
                      <a:pt x="0" y="1068"/>
                      <a:pt x="0" y="2369"/>
                    </a:cubicBezTo>
                    <a:cubicBezTo>
                      <a:pt x="0" y="3670"/>
                      <a:pt x="1068" y="4737"/>
                      <a:pt x="2369" y="4737"/>
                    </a:cubicBezTo>
                    <a:cubicBezTo>
                      <a:pt x="3670" y="4737"/>
                      <a:pt x="4737" y="3670"/>
                      <a:pt x="4737" y="2369"/>
                    </a:cubicBezTo>
                    <a:cubicBezTo>
                      <a:pt x="4737" y="1068"/>
                      <a:pt x="3670" y="0"/>
                      <a:pt x="2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4"/>
              <p:cNvSpPr/>
              <p:nvPr/>
            </p:nvSpPr>
            <p:spPr>
              <a:xfrm>
                <a:off x="6946014" y="2349946"/>
                <a:ext cx="289269" cy="287575"/>
              </a:xfrm>
              <a:custGeom>
                <a:avLst/>
                <a:gdLst/>
                <a:ahLst/>
                <a:cxnLst/>
                <a:rect l="l" t="t" r="r" b="b"/>
                <a:pathLst>
                  <a:path w="5806" h="5772" extrusionOk="0">
                    <a:moveTo>
                      <a:pt x="2903" y="1"/>
                    </a:moveTo>
                    <a:cubicBezTo>
                      <a:pt x="1302" y="1"/>
                      <a:pt x="1" y="1301"/>
                      <a:pt x="1" y="2903"/>
                    </a:cubicBezTo>
                    <a:cubicBezTo>
                      <a:pt x="1" y="4470"/>
                      <a:pt x="1302" y="5771"/>
                      <a:pt x="2903" y="5771"/>
                    </a:cubicBezTo>
                    <a:cubicBezTo>
                      <a:pt x="4504" y="5771"/>
                      <a:pt x="5805" y="4470"/>
                      <a:pt x="5805" y="2903"/>
                    </a:cubicBezTo>
                    <a:cubicBezTo>
                      <a:pt x="5805" y="1301"/>
                      <a:pt x="4504" y="1"/>
                      <a:pt x="29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4"/>
              <p:cNvSpPr/>
              <p:nvPr/>
            </p:nvSpPr>
            <p:spPr>
              <a:xfrm>
                <a:off x="7100611" y="2331363"/>
                <a:ext cx="152955" cy="120022"/>
              </a:xfrm>
              <a:custGeom>
                <a:avLst/>
                <a:gdLst/>
                <a:ahLst/>
                <a:cxnLst/>
                <a:rect l="l" t="t" r="r" b="b"/>
                <a:pathLst>
                  <a:path w="3070" h="2409" extrusionOk="0">
                    <a:moveTo>
                      <a:pt x="1209" y="0"/>
                    </a:moveTo>
                    <a:cubicBezTo>
                      <a:pt x="1161" y="0"/>
                      <a:pt x="1114" y="2"/>
                      <a:pt x="1068" y="7"/>
                    </a:cubicBezTo>
                    <a:cubicBezTo>
                      <a:pt x="667" y="40"/>
                      <a:pt x="300" y="173"/>
                      <a:pt x="0" y="507"/>
                    </a:cubicBezTo>
                    <a:cubicBezTo>
                      <a:pt x="300" y="841"/>
                      <a:pt x="534" y="1041"/>
                      <a:pt x="767" y="1207"/>
                    </a:cubicBezTo>
                    <a:cubicBezTo>
                      <a:pt x="968" y="1408"/>
                      <a:pt x="1168" y="1541"/>
                      <a:pt x="1334" y="1641"/>
                    </a:cubicBezTo>
                    <a:cubicBezTo>
                      <a:pt x="1535" y="1741"/>
                      <a:pt x="1701" y="1841"/>
                      <a:pt x="1935" y="1941"/>
                    </a:cubicBezTo>
                    <a:cubicBezTo>
                      <a:pt x="2168" y="2041"/>
                      <a:pt x="2402" y="2208"/>
                      <a:pt x="2836" y="2408"/>
                    </a:cubicBezTo>
                    <a:cubicBezTo>
                      <a:pt x="3069" y="2008"/>
                      <a:pt x="3069" y="1574"/>
                      <a:pt x="2936" y="1207"/>
                    </a:cubicBezTo>
                    <a:cubicBezTo>
                      <a:pt x="2802" y="807"/>
                      <a:pt x="2502" y="474"/>
                      <a:pt x="2168" y="273"/>
                    </a:cubicBezTo>
                    <a:cubicBezTo>
                      <a:pt x="1877" y="99"/>
                      <a:pt x="1535" y="0"/>
                      <a:pt x="12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4"/>
              <p:cNvSpPr/>
              <p:nvPr/>
            </p:nvSpPr>
            <p:spPr>
              <a:xfrm>
                <a:off x="7383101" y="2278402"/>
                <a:ext cx="98101" cy="108165"/>
              </a:xfrm>
              <a:custGeom>
                <a:avLst/>
                <a:gdLst/>
                <a:ahLst/>
                <a:cxnLst/>
                <a:rect l="l" t="t" r="r" b="b"/>
                <a:pathLst>
                  <a:path w="1969" h="2171" extrusionOk="0">
                    <a:moveTo>
                      <a:pt x="1546" y="1"/>
                    </a:moveTo>
                    <a:cubicBezTo>
                      <a:pt x="1331" y="1"/>
                      <a:pt x="1152" y="38"/>
                      <a:pt x="1002" y="102"/>
                    </a:cubicBezTo>
                    <a:cubicBezTo>
                      <a:pt x="735" y="202"/>
                      <a:pt x="501" y="336"/>
                      <a:pt x="368" y="536"/>
                    </a:cubicBezTo>
                    <a:cubicBezTo>
                      <a:pt x="201" y="736"/>
                      <a:pt x="68" y="970"/>
                      <a:pt x="34" y="1236"/>
                    </a:cubicBezTo>
                    <a:cubicBezTo>
                      <a:pt x="1" y="1503"/>
                      <a:pt x="1" y="1803"/>
                      <a:pt x="168" y="2170"/>
                    </a:cubicBezTo>
                    <a:cubicBezTo>
                      <a:pt x="568" y="2137"/>
                      <a:pt x="835" y="2070"/>
                      <a:pt x="1035" y="1970"/>
                    </a:cubicBezTo>
                    <a:cubicBezTo>
                      <a:pt x="1268" y="1870"/>
                      <a:pt x="1435" y="1737"/>
                      <a:pt x="1569" y="1570"/>
                    </a:cubicBezTo>
                    <a:cubicBezTo>
                      <a:pt x="1702" y="1403"/>
                      <a:pt x="1802" y="1203"/>
                      <a:pt x="1869" y="970"/>
                    </a:cubicBezTo>
                    <a:cubicBezTo>
                      <a:pt x="1936" y="736"/>
                      <a:pt x="1969" y="436"/>
                      <a:pt x="1936" y="36"/>
                    </a:cubicBezTo>
                    <a:cubicBezTo>
                      <a:pt x="1794" y="12"/>
                      <a:pt x="1665" y="1"/>
                      <a:pt x="1546" y="1"/>
                    </a:cubicBezTo>
                    <a:close/>
                  </a:path>
                </a:pathLst>
              </a:custGeom>
              <a:solidFill>
                <a:srgbClr val="7A8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4"/>
              <p:cNvSpPr/>
              <p:nvPr/>
            </p:nvSpPr>
            <p:spPr>
              <a:xfrm>
                <a:off x="7444630" y="2396879"/>
                <a:ext cx="206116" cy="84399"/>
              </a:xfrm>
              <a:custGeom>
                <a:avLst/>
                <a:gdLst/>
                <a:ahLst/>
                <a:cxnLst/>
                <a:rect l="l" t="t" r="r" b="b"/>
                <a:pathLst>
                  <a:path w="4137" h="1694" extrusionOk="0">
                    <a:moveTo>
                      <a:pt x="2238" y="0"/>
                    </a:moveTo>
                    <a:cubicBezTo>
                      <a:pt x="2126" y="0"/>
                      <a:pt x="2014" y="9"/>
                      <a:pt x="1901" y="26"/>
                    </a:cubicBezTo>
                    <a:cubicBezTo>
                      <a:pt x="1434" y="59"/>
                      <a:pt x="1034" y="259"/>
                      <a:pt x="667" y="526"/>
                    </a:cubicBezTo>
                    <a:cubicBezTo>
                      <a:pt x="334" y="826"/>
                      <a:pt x="67" y="1193"/>
                      <a:pt x="0" y="1694"/>
                    </a:cubicBezTo>
                    <a:cubicBezTo>
                      <a:pt x="500" y="1694"/>
                      <a:pt x="867" y="1694"/>
                      <a:pt x="1201" y="1660"/>
                    </a:cubicBezTo>
                    <a:cubicBezTo>
                      <a:pt x="1501" y="1660"/>
                      <a:pt x="1801" y="1627"/>
                      <a:pt x="2102" y="1594"/>
                    </a:cubicBezTo>
                    <a:cubicBezTo>
                      <a:pt x="2368" y="1560"/>
                      <a:pt x="2669" y="1527"/>
                      <a:pt x="3002" y="1427"/>
                    </a:cubicBezTo>
                    <a:cubicBezTo>
                      <a:pt x="3302" y="1360"/>
                      <a:pt x="3669" y="1293"/>
                      <a:pt x="4136" y="1160"/>
                    </a:cubicBezTo>
                    <a:cubicBezTo>
                      <a:pt x="3970" y="693"/>
                      <a:pt x="3603" y="393"/>
                      <a:pt x="3202" y="193"/>
                    </a:cubicBezTo>
                    <a:cubicBezTo>
                      <a:pt x="2881" y="69"/>
                      <a:pt x="2559" y="0"/>
                      <a:pt x="2238" y="0"/>
                    </a:cubicBezTo>
                    <a:close/>
                  </a:path>
                </a:pathLst>
              </a:custGeom>
              <a:solidFill>
                <a:srgbClr val="529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4"/>
              <p:cNvSpPr/>
              <p:nvPr/>
            </p:nvSpPr>
            <p:spPr>
              <a:xfrm>
                <a:off x="7286745" y="2278253"/>
                <a:ext cx="109709" cy="151510"/>
              </a:xfrm>
              <a:custGeom>
                <a:avLst/>
                <a:gdLst/>
                <a:ahLst/>
                <a:cxnLst/>
                <a:rect l="l" t="t" r="r" b="b"/>
                <a:pathLst>
                  <a:path w="2202" h="3041" extrusionOk="0">
                    <a:moveTo>
                      <a:pt x="463" y="1"/>
                    </a:moveTo>
                    <a:cubicBezTo>
                      <a:pt x="314" y="1"/>
                      <a:pt x="159" y="23"/>
                      <a:pt x="0" y="72"/>
                    </a:cubicBezTo>
                    <a:cubicBezTo>
                      <a:pt x="100" y="506"/>
                      <a:pt x="200" y="806"/>
                      <a:pt x="267" y="1039"/>
                    </a:cubicBezTo>
                    <a:cubicBezTo>
                      <a:pt x="334" y="1306"/>
                      <a:pt x="434" y="1506"/>
                      <a:pt x="534" y="1706"/>
                    </a:cubicBezTo>
                    <a:cubicBezTo>
                      <a:pt x="634" y="1907"/>
                      <a:pt x="767" y="2073"/>
                      <a:pt x="934" y="2273"/>
                    </a:cubicBezTo>
                    <a:cubicBezTo>
                      <a:pt x="1101" y="2507"/>
                      <a:pt x="1268" y="2707"/>
                      <a:pt x="1568" y="3041"/>
                    </a:cubicBezTo>
                    <a:cubicBezTo>
                      <a:pt x="1935" y="2774"/>
                      <a:pt x="2102" y="2407"/>
                      <a:pt x="2135" y="2040"/>
                    </a:cubicBezTo>
                    <a:cubicBezTo>
                      <a:pt x="2202" y="1673"/>
                      <a:pt x="2102" y="1273"/>
                      <a:pt x="1935" y="973"/>
                    </a:cubicBezTo>
                    <a:cubicBezTo>
                      <a:pt x="1768" y="639"/>
                      <a:pt x="1501" y="339"/>
                      <a:pt x="1168" y="172"/>
                    </a:cubicBezTo>
                    <a:cubicBezTo>
                      <a:pt x="957" y="66"/>
                      <a:pt x="719" y="1"/>
                      <a:pt x="4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4"/>
              <p:cNvSpPr/>
              <p:nvPr/>
            </p:nvSpPr>
            <p:spPr>
              <a:xfrm>
                <a:off x="7210269" y="2281441"/>
                <a:ext cx="126350" cy="131731"/>
              </a:xfrm>
              <a:custGeom>
                <a:avLst/>
                <a:gdLst/>
                <a:ahLst/>
                <a:cxnLst/>
                <a:rect l="l" t="t" r="r" b="b"/>
                <a:pathLst>
                  <a:path w="2536" h="2644" extrusionOk="0">
                    <a:moveTo>
                      <a:pt x="920" y="0"/>
                    </a:moveTo>
                    <a:cubicBezTo>
                      <a:pt x="582" y="0"/>
                      <a:pt x="256" y="87"/>
                      <a:pt x="1" y="341"/>
                    </a:cubicBezTo>
                    <a:lnTo>
                      <a:pt x="534" y="1142"/>
                    </a:lnTo>
                    <a:cubicBezTo>
                      <a:pt x="668" y="1342"/>
                      <a:pt x="768" y="1509"/>
                      <a:pt x="901" y="1642"/>
                    </a:cubicBezTo>
                    <a:cubicBezTo>
                      <a:pt x="1035" y="1776"/>
                      <a:pt x="1168" y="1909"/>
                      <a:pt x="1368" y="2043"/>
                    </a:cubicBezTo>
                    <a:cubicBezTo>
                      <a:pt x="1569" y="2209"/>
                      <a:pt x="1769" y="2376"/>
                      <a:pt x="2136" y="2643"/>
                    </a:cubicBezTo>
                    <a:cubicBezTo>
                      <a:pt x="2436" y="2376"/>
                      <a:pt x="2536" y="1976"/>
                      <a:pt x="2536" y="1576"/>
                    </a:cubicBezTo>
                    <a:cubicBezTo>
                      <a:pt x="2503" y="1209"/>
                      <a:pt x="2336" y="842"/>
                      <a:pt x="2069" y="542"/>
                    </a:cubicBezTo>
                    <a:cubicBezTo>
                      <a:pt x="1835" y="275"/>
                      <a:pt x="1468" y="75"/>
                      <a:pt x="1102" y="8"/>
                    </a:cubicBezTo>
                    <a:cubicBezTo>
                      <a:pt x="1041" y="3"/>
                      <a:pt x="980" y="0"/>
                      <a:pt x="9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4"/>
              <p:cNvSpPr/>
              <p:nvPr/>
            </p:nvSpPr>
            <p:spPr>
              <a:xfrm>
                <a:off x="7376474" y="2344566"/>
                <a:ext cx="119723" cy="101837"/>
              </a:xfrm>
              <a:custGeom>
                <a:avLst/>
                <a:gdLst/>
                <a:ahLst/>
                <a:cxnLst/>
                <a:rect l="l" t="t" r="r" b="b"/>
                <a:pathLst>
                  <a:path w="2403" h="2044" extrusionOk="0">
                    <a:moveTo>
                      <a:pt x="1607" y="1"/>
                    </a:moveTo>
                    <a:cubicBezTo>
                      <a:pt x="1560" y="1"/>
                      <a:pt x="1514" y="3"/>
                      <a:pt x="1468" y="8"/>
                    </a:cubicBezTo>
                    <a:cubicBezTo>
                      <a:pt x="1135" y="8"/>
                      <a:pt x="868" y="109"/>
                      <a:pt x="634" y="309"/>
                    </a:cubicBezTo>
                    <a:cubicBezTo>
                      <a:pt x="401" y="475"/>
                      <a:pt x="201" y="742"/>
                      <a:pt x="101" y="1043"/>
                    </a:cubicBezTo>
                    <a:cubicBezTo>
                      <a:pt x="34" y="1343"/>
                      <a:pt x="0" y="1676"/>
                      <a:pt x="201" y="2043"/>
                    </a:cubicBezTo>
                    <a:cubicBezTo>
                      <a:pt x="601" y="1977"/>
                      <a:pt x="868" y="1910"/>
                      <a:pt x="1068" y="1843"/>
                    </a:cubicBezTo>
                    <a:cubicBezTo>
                      <a:pt x="1301" y="1776"/>
                      <a:pt x="1468" y="1676"/>
                      <a:pt x="1602" y="1576"/>
                    </a:cubicBezTo>
                    <a:cubicBezTo>
                      <a:pt x="1735" y="1476"/>
                      <a:pt x="1868" y="1309"/>
                      <a:pt x="2002" y="1143"/>
                    </a:cubicBezTo>
                    <a:cubicBezTo>
                      <a:pt x="2102" y="942"/>
                      <a:pt x="2235" y="709"/>
                      <a:pt x="2402" y="342"/>
                    </a:cubicBezTo>
                    <a:cubicBezTo>
                      <a:pt x="2147" y="87"/>
                      <a:pt x="1869" y="1"/>
                      <a:pt x="16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4"/>
              <p:cNvSpPr/>
              <p:nvPr/>
            </p:nvSpPr>
            <p:spPr>
              <a:xfrm>
                <a:off x="7429634" y="2354331"/>
                <a:ext cx="156293" cy="100392"/>
              </a:xfrm>
              <a:custGeom>
                <a:avLst/>
                <a:gdLst/>
                <a:ahLst/>
                <a:cxnLst/>
                <a:rect l="l" t="t" r="r" b="b"/>
                <a:pathLst>
                  <a:path w="3137" h="2015" extrusionOk="0">
                    <a:moveTo>
                      <a:pt x="1922" y="1"/>
                    </a:moveTo>
                    <a:cubicBezTo>
                      <a:pt x="1639" y="1"/>
                      <a:pt x="1360" y="50"/>
                      <a:pt x="1102" y="179"/>
                    </a:cubicBezTo>
                    <a:cubicBezTo>
                      <a:pt x="768" y="313"/>
                      <a:pt x="501" y="580"/>
                      <a:pt x="301" y="880"/>
                    </a:cubicBezTo>
                    <a:cubicBezTo>
                      <a:pt x="101" y="1180"/>
                      <a:pt x="1" y="1580"/>
                      <a:pt x="101" y="2014"/>
                    </a:cubicBezTo>
                    <a:cubicBezTo>
                      <a:pt x="535" y="1947"/>
                      <a:pt x="835" y="1914"/>
                      <a:pt x="1102" y="1847"/>
                    </a:cubicBezTo>
                    <a:cubicBezTo>
                      <a:pt x="1369" y="1781"/>
                      <a:pt x="1569" y="1714"/>
                      <a:pt x="1769" y="1614"/>
                    </a:cubicBezTo>
                    <a:cubicBezTo>
                      <a:pt x="1969" y="1547"/>
                      <a:pt x="2169" y="1414"/>
                      <a:pt x="2369" y="1247"/>
                    </a:cubicBezTo>
                    <a:cubicBezTo>
                      <a:pt x="2603" y="1080"/>
                      <a:pt x="2836" y="913"/>
                      <a:pt x="3136" y="613"/>
                    </a:cubicBezTo>
                    <a:cubicBezTo>
                      <a:pt x="2870" y="246"/>
                      <a:pt x="2536" y="79"/>
                      <a:pt x="2169" y="13"/>
                    </a:cubicBezTo>
                    <a:cubicBezTo>
                      <a:pt x="2087" y="5"/>
                      <a:pt x="2004" y="1"/>
                      <a:pt x="1922" y="1"/>
                    </a:cubicBezTo>
                    <a:close/>
                  </a:path>
                </a:pathLst>
              </a:custGeom>
              <a:solidFill>
                <a:srgbClr val="447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4"/>
              <p:cNvSpPr/>
              <p:nvPr/>
            </p:nvSpPr>
            <p:spPr>
              <a:xfrm>
                <a:off x="7343243" y="2236950"/>
                <a:ext cx="79816" cy="132976"/>
              </a:xfrm>
              <a:custGeom>
                <a:avLst/>
                <a:gdLst/>
                <a:ahLst/>
                <a:cxnLst/>
                <a:rect l="l" t="t" r="r" b="b"/>
                <a:pathLst>
                  <a:path w="1602" h="2669" extrusionOk="0">
                    <a:moveTo>
                      <a:pt x="634" y="0"/>
                    </a:moveTo>
                    <a:cubicBezTo>
                      <a:pt x="367" y="300"/>
                      <a:pt x="234" y="534"/>
                      <a:pt x="134" y="734"/>
                    </a:cubicBezTo>
                    <a:cubicBezTo>
                      <a:pt x="34" y="968"/>
                      <a:pt x="0" y="1134"/>
                      <a:pt x="0" y="1335"/>
                    </a:cubicBezTo>
                    <a:cubicBezTo>
                      <a:pt x="0" y="1535"/>
                      <a:pt x="67" y="1735"/>
                      <a:pt x="167" y="1968"/>
                    </a:cubicBezTo>
                    <a:cubicBezTo>
                      <a:pt x="267" y="2168"/>
                      <a:pt x="401" y="2369"/>
                      <a:pt x="667" y="2669"/>
                    </a:cubicBezTo>
                    <a:cubicBezTo>
                      <a:pt x="1034" y="2569"/>
                      <a:pt x="1268" y="2302"/>
                      <a:pt x="1401" y="2068"/>
                    </a:cubicBezTo>
                    <a:cubicBezTo>
                      <a:pt x="1535" y="1835"/>
                      <a:pt x="1601" y="1568"/>
                      <a:pt x="1601" y="1335"/>
                    </a:cubicBezTo>
                    <a:cubicBezTo>
                      <a:pt x="1601" y="1101"/>
                      <a:pt x="1535" y="834"/>
                      <a:pt x="1401" y="601"/>
                    </a:cubicBezTo>
                    <a:cubicBezTo>
                      <a:pt x="1235" y="367"/>
                      <a:pt x="1034" y="134"/>
                      <a:pt x="6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4"/>
              <p:cNvSpPr/>
              <p:nvPr/>
            </p:nvSpPr>
            <p:spPr>
              <a:xfrm>
                <a:off x="7190340" y="2323441"/>
                <a:ext cx="104727" cy="102983"/>
              </a:xfrm>
              <a:custGeom>
                <a:avLst/>
                <a:gdLst/>
                <a:ahLst/>
                <a:cxnLst/>
                <a:rect l="l" t="t" r="r" b="b"/>
                <a:pathLst>
                  <a:path w="2102" h="2067" extrusionOk="0">
                    <a:moveTo>
                      <a:pt x="687" y="1"/>
                    </a:moveTo>
                    <a:cubicBezTo>
                      <a:pt x="466" y="1"/>
                      <a:pt x="233" y="59"/>
                      <a:pt x="0" y="199"/>
                    </a:cubicBezTo>
                    <a:cubicBezTo>
                      <a:pt x="101" y="599"/>
                      <a:pt x="134" y="833"/>
                      <a:pt x="234" y="1066"/>
                    </a:cubicBezTo>
                    <a:cubicBezTo>
                      <a:pt x="301" y="1266"/>
                      <a:pt x="401" y="1400"/>
                      <a:pt x="534" y="1567"/>
                    </a:cubicBezTo>
                    <a:cubicBezTo>
                      <a:pt x="668" y="1700"/>
                      <a:pt x="834" y="1800"/>
                      <a:pt x="1035" y="1900"/>
                    </a:cubicBezTo>
                    <a:cubicBezTo>
                      <a:pt x="1268" y="2000"/>
                      <a:pt x="1535" y="2067"/>
                      <a:pt x="1935" y="2067"/>
                    </a:cubicBezTo>
                    <a:cubicBezTo>
                      <a:pt x="2102" y="1700"/>
                      <a:pt x="2102" y="1400"/>
                      <a:pt x="2035" y="1133"/>
                    </a:cubicBezTo>
                    <a:cubicBezTo>
                      <a:pt x="2002" y="899"/>
                      <a:pt x="1868" y="633"/>
                      <a:pt x="1668" y="466"/>
                    </a:cubicBezTo>
                    <a:cubicBezTo>
                      <a:pt x="1502" y="266"/>
                      <a:pt x="1268" y="99"/>
                      <a:pt x="968" y="32"/>
                    </a:cubicBezTo>
                    <a:cubicBezTo>
                      <a:pt x="877" y="12"/>
                      <a:pt x="783" y="1"/>
                      <a:pt x="6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4"/>
              <p:cNvSpPr/>
              <p:nvPr/>
            </p:nvSpPr>
            <p:spPr>
              <a:xfrm>
                <a:off x="7123878" y="2389555"/>
                <a:ext cx="520197" cy="158236"/>
              </a:xfrm>
              <a:custGeom>
                <a:avLst/>
                <a:gdLst/>
                <a:ahLst/>
                <a:cxnLst/>
                <a:rect l="l" t="t" r="r" b="b"/>
                <a:pathLst>
                  <a:path w="10441" h="3176" extrusionOk="0">
                    <a:moveTo>
                      <a:pt x="4045" y="1"/>
                    </a:moveTo>
                    <a:cubicBezTo>
                      <a:pt x="2400" y="1"/>
                      <a:pt x="2369" y="1240"/>
                      <a:pt x="2369" y="1240"/>
                    </a:cubicBezTo>
                    <a:cubicBezTo>
                      <a:pt x="2369" y="1240"/>
                      <a:pt x="2153" y="846"/>
                      <a:pt x="1657" y="846"/>
                    </a:cubicBezTo>
                    <a:cubicBezTo>
                      <a:pt x="1477" y="846"/>
                      <a:pt x="1259" y="898"/>
                      <a:pt x="1001" y="1040"/>
                    </a:cubicBezTo>
                    <a:cubicBezTo>
                      <a:pt x="0" y="1574"/>
                      <a:pt x="367" y="3175"/>
                      <a:pt x="367" y="3175"/>
                    </a:cubicBezTo>
                    <a:lnTo>
                      <a:pt x="10441" y="3175"/>
                    </a:lnTo>
                    <a:cubicBezTo>
                      <a:pt x="10060" y="1832"/>
                      <a:pt x="9291" y="1495"/>
                      <a:pt x="8615" y="1495"/>
                    </a:cubicBezTo>
                    <a:cubicBezTo>
                      <a:pt x="7930" y="1495"/>
                      <a:pt x="7339" y="1841"/>
                      <a:pt x="7339" y="1841"/>
                    </a:cubicBezTo>
                    <a:cubicBezTo>
                      <a:pt x="7339" y="1841"/>
                      <a:pt x="6071" y="106"/>
                      <a:pt x="4237" y="6"/>
                    </a:cubicBezTo>
                    <a:cubicBezTo>
                      <a:pt x="4170" y="2"/>
                      <a:pt x="4106" y="1"/>
                      <a:pt x="40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4"/>
              <p:cNvSpPr/>
              <p:nvPr/>
            </p:nvSpPr>
            <p:spPr>
              <a:xfrm>
                <a:off x="7140469" y="2441071"/>
                <a:ext cx="455427" cy="106720"/>
              </a:xfrm>
              <a:custGeom>
                <a:avLst/>
                <a:gdLst/>
                <a:ahLst/>
                <a:cxnLst/>
                <a:rect l="l" t="t" r="r" b="b"/>
                <a:pathLst>
                  <a:path w="9141" h="2142" extrusionOk="0">
                    <a:moveTo>
                      <a:pt x="3703" y="0"/>
                    </a:moveTo>
                    <a:cubicBezTo>
                      <a:pt x="2654" y="0"/>
                      <a:pt x="2261" y="494"/>
                      <a:pt x="2136" y="840"/>
                    </a:cubicBezTo>
                    <a:cubicBezTo>
                      <a:pt x="2087" y="938"/>
                      <a:pt x="1984" y="1000"/>
                      <a:pt x="1881" y="1000"/>
                    </a:cubicBezTo>
                    <a:cubicBezTo>
                      <a:pt x="1843" y="1000"/>
                      <a:pt x="1804" y="991"/>
                      <a:pt x="1769" y="974"/>
                    </a:cubicBezTo>
                    <a:cubicBezTo>
                      <a:pt x="1648" y="904"/>
                      <a:pt x="1499" y="844"/>
                      <a:pt x="1310" y="844"/>
                    </a:cubicBezTo>
                    <a:cubicBezTo>
                      <a:pt x="1135" y="844"/>
                      <a:pt x="925" y="896"/>
                      <a:pt x="668" y="1040"/>
                    </a:cubicBezTo>
                    <a:cubicBezTo>
                      <a:pt x="268" y="1240"/>
                      <a:pt x="101" y="1641"/>
                      <a:pt x="1" y="2041"/>
                    </a:cubicBezTo>
                    <a:cubicBezTo>
                      <a:pt x="34" y="2108"/>
                      <a:pt x="34" y="2141"/>
                      <a:pt x="34" y="2141"/>
                    </a:cubicBezTo>
                    <a:lnTo>
                      <a:pt x="8740" y="2141"/>
                    </a:lnTo>
                    <a:cubicBezTo>
                      <a:pt x="9074" y="2141"/>
                      <a:pt x="9141" y="1674"/>
                      <a:pt x="8840" y="1574"/>
                    </a:cubicBezTo>
                    <a:cubicBezTo>
                      <a:pt x="8654" y="1521"/>
                      <a:pt x="8467" y="1499"/>
                      <a:pt x="8286" y="1499"/>
                    </a:cubicBezTo>
                    <a:cubicBezTo>
                      <a:pt x="8016" y="1499"/>
                      <a:pt x="7760" y="1547"/>
                      <a:pt x="7539" y="1607"/>
                    </a:cubicBezTo>
                    <a:cubicBezTo>
                      <a:pt x="7452" y="1633"/>
                      <a:pt x="7363" y="1646"/>
                      <a:pt x="7274" y="1646"/>
                    </a:cubicBezTo>
                    <a:cubicBezTo>
                      <a:pt x="7023" y="1646"/>
                      <a:pt x="6778" y="1546"/>
                      <a:pt x="6605" y="1374"/>
                    </a:cubicBezTo>
                    <a:cubicBezTo>
                      <a:pt x="6072" y="840"/>
                      <a:pt x="5104" y="73"/>
                      <a:pt x="3904" y="6"/>
                    </a:cubicBezTo>
                    <a:cubicBezTo>
                      <a:pt x="3834" y="2"/>
                      <a:pt x="3768" y="0"/>
                      <a:pt x="37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4"/>
              <p:cNvSpPr/>
              <p:nvPr/>
            </p:nvSpPr>
            <p:spPr>
              <a:xfrm>
                <a:off x="6542209" y="2524473"/>
                <a:ext cx="1273065" cy="511378"/>
              </a:xfrm>
              <a:custGeom>
                <a:avLst/>
                <a:gdLst/>
                <a:ahLst/>
                <a:cxnLst/>
                <a:rect l="l" t="t" r="r" b="b"/>
                <a:pathLst>
                  <a:path w="25552" h="10264" extrusionOk="0">
                    <a:moveTo>
                      <a:pt x="25085" y="0"/>
                    </a:moveTo>
                    <a:lnTo>
                      <a:pt x="0" y="667"/>
                    </a:lnTo>
                    <a:lnTo>
                      <a:pt x="634" y="5371"/>
                    </a:lnTo>
                    <a:cubicBezTo>
                      <a:pt x="1012" y="8203"/>
                      <a:pt x="3408" y="10263"/>
                      <a:pt x="6199" y="10263"/>
                    </a:cubicBezTo>
                    <a:cubicBezTo>
                      <a:pt x="6366" y="10263"/>
                      <a:pt x="6535" y="10256"/>
                      <a:pt x="6705" y="10241"/>
                    </a:cubicBezTo>
                    <a:lnTo>
                      <a:pt x="20181" y="9073"/>
                    </a:lnTo>
                    <a:cubicBezTo>
                      <a:pt x="23283" y="8806"/>
                      <a:pt x="25552" y="6104"/>
                      <a:pt x="25318" y="3036"/>
                    </a:cubicBezTo>
                    <a:lnTo>
                      <a:pt x="250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4"/>
              <p:cNvSpPr/>
              <p:nvPr/>
            </p:nvSpPr>
            <p:spPr>
              <a:xfrm>
                <a:off x="6926086" y="2522779"/>
                <a:ext cx="890876" cy="495335"/>
              </a:xfrm>
              <a:custGeom>
                <a:avLst/>
                <a:gdLst/>
                <a:ahLst/>
                <a:cxnLst/>
                <a:rect l="l" t="t" r="r" b="b"/>
                <a:pathLst>
                  <a:path w="17881" h="9942" extrusionOk="0">
                    <a:moveTo>
                      <a:pt x="17380" y="1"/>
                    </a:moveTo>
                    <a:lnTo>
                      <a:pt x="1" y="501"/>
                    </a:lnTo>
                    <a:lnTo>
                      <a:pt x="568" y="5438"/>
                    </a:lnTo>
                    <a:cubicBezTo>
                      <a:pt x="768" y="7306"/>
                      <a:pt x="1635" y="8907"/>
                      <a:pt x="2836" y="9941"/>
                    </a:cubicBezTo>
                    <a:lnTo>
                      <a:pt x="12476" y="9107"/>
                    </a:lnTo>
                    <a:cubicBezTo>
                      <a:pt x="15578" y="8840"/>
                      <a:pt x="17880" y="6138"/>
                      <a:pt x="17613" y="3036"/>
                    </a:cubicBezTo>
                    <a:lnTo>
                      <a:pt x="173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4"/>
              <p:cNvSpPr/>
              <p:nvPr/>
            </p:nvSpPr>
            <p:spPr>
              <a:xfrm>
                <a:off x="7295016" y="1563855"/>
                <a:ext cx="556816" cy="744597"/>
              </a:xfrm>
              <a:custGeom>
                <a:avLst/>
                <a:gdLst/>
                <a:ahLst/>
                <a:cxnLst/>
                <a:rect l="l" t="t" r="r" b="b"/>
                <a:pathLst>
                  <a:path w="11176" h="14945" extrusionOk="0">
                    <a:moveTo>
                      <a:pt x="1902" y="1"/>
                    </a:moveTo>
                    <a:lnTo>
                      <a:pt x="1" y="8907"/>
                    </a:lnTo>
                    <a:lnTo>
                      <a:pt x="4638" y="14945"/>
                    </a:lnTo>
                    <a:lnTo>
                      <a:pt x="11176" y="13677"/>
                    </a:lnTo>
                    <a:cubicBezTo>
                      <a:pt x="11176" y="13677"/>
                      <a:pt x="8107" y="2369"/>
                      <a:pt x="19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4"/>
              <p:cNvSpPr/>
              <p:nvPr/>
            </p:nvSpPr>
            <p:spPr>
              <a:xfrm>
                <a:off x="7449613" y="2065762"/>
                <a:ext cx="420502" cy="420502"/>
              </a:xfrm>
              <a:custGeom>
                <a:avLst/>
                <a:gdLst/>
                <a:ahLst/>
                <a:cxnLst/>
                <a:rect l="l" t="t" r="r" b="b"/>
                <a:pathLst>
                  <a:path w="8440" h="8440" extrusionOk="0">
                    <a:moveTo>
                      <a:pt x="4237" y="0"/>
                    </a:moveTo>
                    <a:cubicBezTo>
                      <a:pt x="1902" y="0"/>
                      <a:pt x="0" y="1902"/>
                      <a:pt x="0" y="4237"/>
                    </a:cubicBezTo>
                    <a:cubicBezTo>
                      <a:pt x="0" y="6538"/>
                      <a:pt x="1902" y="8440"/>
                      <a:pt x="4237" y="8440"/>
                    </a:cubicBezTo>
                    <a:cubicBezTo>
                      <a:pt x="6572" y="8440"/>
                      <a:pt x="8440" y="6538"/>
                      <a:pt x="8440" y="4237"/>
                    </a:cubicBezTo>
                    <a:cubicBezTo>
                      <a:pt x="8440" y="1902"/>
                      <a:pt x="6572" y="0"/>
                      <a:pt x="42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4"/>
              <p:cNvSpPr/>
              <p:nvPr/>
            </p:nvSpPr>
            <p:spPr>
              <a:xfrm>
                <a:off x="7049096" y="2216971"/>
                <a:ext cx="734583" cy="839908"/>
              </a:xfrm>
              <a:custGeom>
                <a:avLst/>
                <a:gdLst/>
                <a:ahLst/>
                <a:cxnLst/>
                <a:rect l="l" t="t" r="r" b="b"/>
                <a:pathLst>
                  <a:path w="14744" h="16858" extrusionOk="0">
                    <a:moveTo>
                      <a:pt x="11917" y="1"/>
                    </a:moveTo>
                    <a:cubicBezTo>
                      <a:pt x="11775" y="1"/>
                      <a:pt x="11627" y="12"/>
                      <a:pt x="11475" y="34"/>
                    </a:cubicBezTo>
                    <a:cubicBezTo>
                      <a:pt x="10474" y="168"/>
                      <a:pt x="9574" y="835"/>
                      <a:pt x="9073" y="1702"/>
                    </a:cubicBezTo>
                    <a:lnTo>
                      <a:pt x="4937" y="9074"/>
                    </a:lnTo>
                    <a:cubicBezTo>
                      <a:pt x="4937" y="9074"/>
                      <a:pt x="2602" y="10609"/>
                      <a:pt x="1535" y="11743"/>
                    </a:cubicBezTo>
                    <a:cubicBezTo>
                      <a:pt x="967" y="12343"/>
                      <a:pt x="534" y="13110"/>
                      <a:pt x="234" y="13711"/>
                    </a:cubicBezTo>
                    <a:cubicBezTo>
                      <a:pt x="0" y="14178"/>
                      <a:pt x="367" y="14745"/>
                      <a:pt x="901" y="14745"/>
                    </a:cubicBezTo>
                    <a:cubicBezTo>
                      <a:pt x="1068" y="14745"/>
                      <a:pt x="3135" y="12644"/>
                      <a:pt x="3136" y="12643"/>
                    </a:cubicBezTo>
                    <a:lnTo>
                      <a:pt x="3136" y="12643"/>
                    </a:lnTo>
                    <a:cubicBezTo>
                      <a:pt x="3136" y="12644"/>
                      <a:pt x="3169" y="14311"/>
                      <a:pt x="2569" y="15712"/>
                    </a:cubicBezTo>
                    <a:cubicBezTo>
                      <a:pt x="2335" y="16213"/>
                      <a:pt x="2635" y="16813"/>
                      <a:pt x="3202" y="16846"/>
                    </a:cubicBezTo>
                    <a:cubicBezTo>
                      <a:pt x="3260" y="16854"/>
                      <a:pt x="3320" y="16858"/>
                      <a:pt x="3384" y="16858"/>
                    </a:cubicBezTo>
                    <a:cubicBezTo>
                      <a:pt x="3614" y="16858"/>
                      <a:pt x="3882" y="16803"/>
                      <a:pt x="4170" y="16646"/>
                    </a:cubicBezTo>
                    <a:cubicBezTo>
                      <a:pt x="4170" y="16646"/>
                      <a:pt x="4440" y="16742"/>
                      <a:pt x="4884" y="16742"/>
                    </a:cubicBezTo>
                    <a:cubicBezTo>
                      <a:pt x="5306" y="16742"/>
                      <a:pt x="5886" y="16655"/>
                      <a:pt x="6538" y="16313"/>
                    </a:cubicBezTo>
                    <a:cubicBezTo>
                      <a:pt x="7606" y="15779"/>
                      <a:pt x="8006" y="12410"/>
                      <a:pt x="8139" y="11042"/>
                    </a:cubicBezTo>
                    <a:cubicBezTo>
                      <a:pt x="8173" y="10642"/>
                      <a:pt x="8339" y="10275"/>
                      <a:pt x="8606" y="10008"/>
                    </a:cubicBezTo>
                    <a:lnTo>
                      <a:pt x="13543" y="4904"/>
                    </a:lnTo>
                    <a:cubicBezTo>
                      <a:pt x="14644" y="3770"/>
                      <a:pt x="14744" y="1936"/>
                      <a:pt x="13677" y="768"/>
                    </a:cubicBezTo>
                    <a:cubicBezTo>
                      <a:pt x="13205" y="269"/>
                      <a:pt x="12619" y="1"/>
                      <a:pt x="11917" y="1"/>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6" name="Google Shape;936;p44"/>
            <p:cNvSpPr/>
            <p:nvPr/>
          </p:nvSpPr>
          <p:spPr>
            <a:xfrm>
              <a:off x="5534087" y="1652572"/>
              <a:ext cx="99745" cy="147076"/>
            </a:xfrm>
            <a:custGeom>
              <a:avLst/>
              <a:gdLst/>
              <a:ahLst/>
              <a:cxnLst/>
              <a:rect l="l" t="t" r="r" b="b"/>
              <a:pathLst>
                <a:path w="2002" h="2952" extrusionOk="0">
                  <a:moveTo>
                    <a:pt x="790" y="0"/>
                  </a:moveTo>
                  <a:cubicBezTo>
                    <a:pt x="728" y="0"/>
                    <a:pt x="664" y="8"/>
                    <a:pt x="601" y="26"/>
                  </a:cubicBezTo>
                  <a:cubicBezTo>
                    <a:pt x="234" y="126"/>
                    <a:pt x="0" y="493"/>
                    <a:pt x="134" y="860"/>
                  </a:cubicBezTo>
                  <a:lnTo>
                    <a:pt x="567" y="2428"/>
                  </a:lnTo>
                  <a:cubicBezTo>
                    <a:pt x="652" y="2737"/>
                    <a:pt x="949" y="2951"/>
                    <a:pt x="1260" y="2951"/>
                  </a:cubicBezTo>
                  <a:cubicBezTo>
                    <a:pt x="1318" y="2951"/>
                    <a:pt x="1377" y="2944"/>
                    <a:pt x="1435" y="2928"/>
                  </a:cubicBezTo>
                  <a:cubicBezTo>
                    <a:pt x="1802" y="2794"/>
                    <a:pt x="2002" y="2428"/>
                    <a:pt x="1902" y="2061"/>
                  </a:cubicBezTo>
                  <a:lnTo>
                    <a:pt x="1435" y="493"/>
                  </a:lnTo>
                  <a:cubicBezTo>
                    <a:pt x="1352" y="190"/>
                    <a:pt x="1087" y="0"/>
                    <a:pt x="790" y="0"/>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7" name="Google Shape;937;p44"/>
          <p:cNvGrpSpPr/>
          <p:nvPr/>
        </p:nvGrpSpPr>
        <p:grpSpPr>
          <a:xfrm flipH="1">
            <a:off x="8121075" y="2875975"/>
            <a:ext cx="467000" cy="431100"/>
            <a:chOff x="1849650" y="1202325"/>
            <a:chExt cx="467000" cy="431100"/>
          </a:xfrm>
        </p:grpSpPr>
        <p:sp>
          <p:nvSpPr>
            <p:cNvPr id="938" name="Google Shape;938;p44"/>
            <p:cNvSpPr/>
            <p:nvPr/>
          </p:nvSpPr>
          <p:spPr>
            <a:xfrm>
              <a:off x="1880150" y="1400725"/>
              <a:ext cx="241525" cy="156500"/>
            </a:xfrm>
            <a:custGeom>
              <a:avLst/>
              <a:gdLst/>
              <a:ahLst/>
              <a:cxnLst/>
              <a:rect l="l" t="t" r="r" b="b"/>
              <a:pathLst>
                <a:path w="9661" h="6260" extrusionOk="0">
                  <a:moveTo>
                    <a:pt x="6275" y="0"/>
                  </a:moveTo>
                  <a:lnTo>
                    <a:pt x="6218" y="153"/>
                  </a:lnTo>
                  <a:cubicBezTo>
                    <a:pt x="4430" y="913"/>
                    <a:pt x="245" y="2701"/>
                    <a:pt x="36" y="5155"/>
                  </a:cubicBezTo>
                  <a:cubicBezTo>
                    <a:pt x="0" y="5983"/>
                    <a:pt x="417" y="6259"/>
                    <a:pt x="997" y="6259"/>
                  </a:cubicBezTo>
                  <a:cubicBezTo>
                    <a:pt x="1963" y="6259"/>
                    <a:pt x="3381" y="5493"/>
                    <a:pt x="3916" y="5231"/>
                  </a:cubicBezTo>
                  <a:cubicBezTo>
                    <a:pt x="5381" y="4413"/>
                    <a:pt x="9661" y="1085"/>
                    <a:pt x="6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4"/>
            <p:cNvSpPr/>
            <p:nvPr/>
          </p:nvSpPr>
          <p:spPr>
            <a:xfrm>
              <a:off x="1849650" y="1236200"/>
              <a:ext cx="216400" cy="208800"/>
            </a:xfrm>
            <a:custGeom>
              <a:avLst/>
              <a:gdLst/>
              <a:ahLst/>
              <a:cxnLst/>
              <a:rect l="l" t="t" r="r" b="b"/>
              <a:pathLst>
                <a:path w="8656" h="8352" extrusionOk="0">
                  <a:moveTo>
                    <a:pt x="2910" y="1"/>
                  </a:moveTo>
                  <a:cubicBezTo>
                    <a:pt x="2591" y="1"/>
                    <a:pt x="2279" y="72"/>
                    <a:pt x="1979" y="228"/>
                  </a:cubicBezTo>
                  <a:cubicBezTo>
                    <a:pt x="1" y="1275"/>
                    <a:pt x="400" y="4375"/>
                    <a:pt x="1351" y="5897"/>
                  </a:cubicBezTo>
                  <a:cubicBezTo>
                    <a:pt x="2131" y="7221"/>
                    <a:pt x="4158" y="8352"/>
                    <a:pt x="5946" y="8352"/>
                  </a:cubicBezTo>
                  <a:cubicBezTo>
                    <a:pt x="6906" y="8352"/>
                    <a:pt x="7797" y="8026"/>
                    <a:pt x="8389" y="7228"/>
                  </a:cubicBezTo>
                  <a:lnTo>
                    <a:pt x="8655" y="6125"/>
                  </a:lnTo>
                  <a:cubicBezTo>
                    <a:pt x="8251" y="4272"/>
                    <a:pt x="5384" y="1"/>
                    <a:pt x="2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4"/>
            <p:cNvSpPr/>
            <p:nvPr/>
          </p:nvSpPr>
          <p:spPr>
            <a:xfrm>
              <a:off x="2002225" y="1422750"/>
              <a:ext cx="168900" cy="210675"/>
            </a:xfrm>
            <a:custGeom>
              <a:avLst/>
              <a:gdLst/>
              <a:ahLst/>
              <a:cxnLst/>
              <a:rect l="l" t="t" r="r" b="b"/>
              <a:pathLst>
                <a:path w="6756" h="8427" extrusionOk="0">
                  <a:moveTo>
                    <a:pt x="2424" y="0"/>
                  </a:moveTo>
                  <a:cubicBezTo>
                    <a:pt x="1" y="0"/>
                    <a:pt x="1569" y="4431"/>
                    <a:pt x="2286" y="5777"/>
                  </a:cubicBezTo>
                  <a:cubicBezTo>
                    <a:pt x="2667" y="6422"/>
                    <a:pt x="3762" y="8427"/>
                    <a:pt x="4758" y="8427"/>
                  </a:cubicBezTo>
                  <a:cubicBezTo>
                    <a:pt x="5053" y="8427"/>
                    <a:pt x="5339" y="8251"/>
                    <a:pt x="5595" y="7812"/>
                  </a:cubicBezTo>
                  <a:cubicBezTo>
                    <a:pt x="6756" y="5663"/>
                    <a:pt x="4207" y="1877"/>
                    <a:pt x="3123" y="261"/>
                  </a:cubicBezTo>
                  <a:lnTo>
                    <a:pt x="3161" y="108"/>
                  </a:lnTo>
                  <a:cubicBezTo>
                    <a:pt x="2882" y="35"/>
                    <a:pt x="2638" y="0"/>
                    <a:pt x="24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4"/>
            <p:cNvSpPr/>
            <p:nvPr/>
          </p:nvSpPr>
          <p:spPr>
            <a:xfrm>
              <a:off x="2059825" y="1330725"/>
              <a:ext cx="256825" cy="166800"/>
            </a:xfrm>
            <a:custGeom>
              <a:avLst/>
              <a:gdLst/>
              <a:ahLst/>
              <a:cxnLst/>
              <a:rect l="l" t="t" r="r" b="b"/>
              <a:pathLst>
                <a:path w="10273" h="6672" extrusionOk="0">
                  <a:moveTo>
                    <a:pt x="6729" y="1"/>
                  </a:moveTo>
                  <a:cubicBezTo>
                    <a:pt x="4439" y="1"/>
                    <a:pt x="1416" y="1436"/>
                    <a:pt x="381" y="2458"/>
                  </a:cubicBezTo>
                  <a:lnTo>
                    <a:pt x="1" y="3542"/>
                  </a:lnTo>
                  <a:cubicBezTo>
                    <a:pt x="140" y="5616"/>
                    <a:pt x="2499" y="6671"/>
                    <a:pt x="4574" y="6671"/>
                  </a:cubicBezTo>
                  <a:cubicBezTo>
                    <a:pt x="5335" y="6671"/>
                    <a:pt x="6059" y="6529"/>
                    <a:pt x="6620" y="6243"/>
                  </a:cubicBezTo>
                  <a:cubicBezTo>
                    <a:pt x="8256" y="5482"/>
                    <a:pt x="10272" y="3086"/>
                    <a:pt x="9188" y="1146"/>
                  </a:cubicBezTo>
                  <a:cubicBezTo>
                    <a:pt x="8719" y="318"/>
                    <a:pt x="7805" y="1"/>
                    <a:pt x="67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4"/>
            <p:cNvSpPr/>
            <p:nvPr/>
          </p:nvSpPr>
          <p:spPr>
            <a:xfrm>
              <a:off x="2002300" y="1349400"/>
              <a:ext cx="114625" cy="210275"/>
            </a:xfrm>
            <a:custGeom>
              <a:avLst/>
              <a:gdLst/>
              <a:ahLst/>
              <a:cxnLst/>
              <a:rect l="l" t="t" r="r" b="b"/>
              <a:pathLst>
                <a:path w="4585" h="8411" extrusionOk="0">
                  <a:moveTo>
                    <a:pt x="2962" y="0"/>
                  </a:moveTo>
                  <a:cubicBezTo>
                    <a:pt x="1556" y="0"/>
                    <a:pt x="1" y="8281"/>
                    <a:pt x="324" y="8406"/>
                  </a:cubicBezTo>
                  <a:cubicBezTo>
                    <a:pt x="332" y="8409"/>
                    <a:pt x="340" y="8411"/>
                    <a:pt x="349" y="8411"/>
                  </a:cubicBezTo>
                  <a:cubicBezTo>
                    <a:pt x="996" y="8411"/>
                    <a:pt x="4584" y="1145"/>
                    <a:pt x="3215" y="94"/>
                  </a:cubicBezTo>
                  <a:cubicBezTo>
                    <a:pt x="3132" y="30"/>
                    <a:pt x="3047" y="0"/>
                    <a:pt x="29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4"/>
            <p:cNvSpPr/>
            <p:nvPr/>
          </p:nvSpPr>
          <p:spPr>
            <a:xfrm>
              <a:off x="2064600" y="1202325"/>
              <a:ext cx="118425" cy="158000"/>
            </a:xfrm>
            <a:custGeom>
              <a:avLst/>
              <a:gdLst/>
              <a:ahLst/>
              <a:cxnLst/>
              <a:rect l="l" t="t" r="r" b="b"/>
              <a:pathLst>
                <a:path w="4737" h="6320" extrusionOk="0">
                  <a:moveTo>
                    <a:pt x="497" y="0"/>
                  </a:moveTo>
                  <a:cubicBezTo>
                    <a:pt x="473" y="0"/>
                    <a:pt x="447" y="8"/>
                    <a:pt x="418" y="24"/>
                  </a:cubicBezTo>
                  <a:cubicBezTo>
                    <a:pt x="0" y="252"/>
                    <a:pt x="114" y="4246"/>
                    <a:pt x="171" y="6263"/>
                  </a:cubicBezTo>
                  <a:lnTo>
                    <a:pt x="495" y="6320"/>
                  </a:lnTo>
                  <a:cubicBezTo>
                    <a:pt x="1997" y="4741"/>
                    <a:pt x="4736" y="1583"/>
                    <a:pt x="4242" y="1108"/>
                  </a:cubicBezTo>
                  <a:cubicBezTo>
                    <a:pt x="4218" y="1086"/>
                    <a:pt x="4189" y="1076"/>
                    <a:pt x="4156" y="1076"/>
                  </a:cubicBezTo>
                  <a:cubicBezTo>
                    <a:pt x="3535" y="1076"/>
                    <a:pt x="1273" y="4577"/>
                    <a:pt x="552" y="5768"/>
                  </a:cubicBezTo>
                  <a:cubicBezTo>
                    <a:pt x="479" y="4072"/>
                    <a:pt x="1052"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4"/>
            <p:cNvSpPr/>
            <p:nvPr/>
          </p:nvSpPr>
          <p:spPr>
            <a:xfrm>
              <a:off x="1875325" y="1263875"/>
              <a:ext cx="84200" cy="75450"/>
            </a:xfrm>
            <a:custGeom>
              <a:avLst/>
              <a:gdLst/>
              <a:ahLst/>
              <a:cxnLst/>
              <a:rect l="l" t="t" r="r" b="b"/>
              <a:pathLst>
                <a:path w="3368" h="3018" extrusionOk="0">
                  <a:moveTo>
                    <a:pt x="1479" y="0"/>
                  </a:moveTo>
                  <a:cubicBezTo>
                    <a:pt x="939" y="0"/>
                    <a:pt x="532" y="434"/>
                    <a:pt x="305" y="1024"/>
                  </a:cubicBezTo>
                  <a:cubicBezTo>
                    <a:pt x="1" y="1746"/>
                    <a:pt x="381" y="2602"/>
                    <a:pt x="1142" y="2907"/>
                  </a:cubicBezTo>
                  <a:cubicBezTo>
                    <a:pt x="1335" y="2982"/>
                    <a:pt x="1532" y="3017"/>
                    <a:pt x="1724" y="3017"/>
                  </a:cubicBezTo>
                  <a:cubicBezTo>
                    <a:pt x="2310" y="3017"/>
                    <a:pt x="2848" y="2685"/>
                    <a:pt x="3063" y="2127"/>
                  </a:cubicBezTo>
                  <a:cubicBezTo>
                    <a:pt x="3367" y="1404"/>
                    <a:pt x="2702" y="396"/>
                    <a:pt x="1922" y="91"/>
                  </a:cubicBezTo>
                  <a:cubicBezTo>
                    <a:pt x="1766" y="29"/>
                    <a:pt x="1618" y="0"/>
                    <a:pt x="1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4"/>
            <p:cNvSpPr/>
            <p:nvPr/>
          </p:nvSpPr>
          <p:spPr>
            <a:xfrm>
              <a:off x="1899100" y="1285300"/>
              <a:ext cx="37600" cy="34850"/>
            </a:xfrm>
            <a:custGeom>
              <a:avLst/>
              <a:gdLst/>
              <a:ahLst/>
              <a:cxnLst/>
              <a:rect l="l" t="t" r="r" b="b"/>
              <a:pathLst>
                <a:path w="1504" h="1394" extrusionOk="0">
                  <a:moveTo>
                    <a:pt x="725" y="1"/>
                  </a:moveTo>
                  <a:cubicBezTo>
                    <a:pt x="412" y="1"/>
                    <a:pt x="127" y="232"/>
                    <a:pt x="77" y="566"/>
                  </a:cubicBezTo>
                  <a:cubicBezTo>
                    <a:pt x="1" y="946"/>
                    <a:pt x="229" y="1308"/>
                    <a:pt x="590" y="1384"/>
                  </a:cubicBezTo>
                  <a:cubicBezTo>
                    <a:pt x="622" y="1390"/>
                    <a:pt x="654" y="1393"/>
                    <a:pt x="686" y="1393"/>
                  </a:cubicBezTo>
                  <a:cubicBezTo>
                    <a:pt x="1035" y="1393"/>
                    <a:pt x="1375" y="1029"/>
                    <a:pt x="1427" y="680"/>
                  </a:cubicBezTo>
                  <a:cubicBezTo>
                    <a:pt x="1503" y="300"/>
                    <a:pt x="1218" y="71"/>
                    <a:pt x="857" y="14"/>
                  </a:cubicBezTo>
                  <a:cubicBezTo>
                    <a:pt x="813" y="5"/>
                    <a:pt x="76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4"/>
            <p:cNvSpPr/>
            <p:nvPr/>
          </p:nvSpPr>
          <p:spPr>
            <a:xfrm>
              <a:off x="1895775" y="1499450"/>
              <a:ext cx="43775" cy="39150"/>
            </a:xfrm>
            <a:custGeom>
              <a:avLst/>
              <a:gdLst/>
              <a:ahLst/>
              <a:cxnLst/>
              <a:rect l="l" t="t" r="r" b="b"/>
              <a:pathLst>
                <a:path w="1751" h="1566" extrusionOk="0">
                  <a:moveTo>
                    <a:pt x="776" y="0"/>
                  </a:moveTo>
                  <a:cubicBezTo>
                    <a:pt x="491" y="0"/>
                    <a:pt x="274" y="219"/>
                    <a:pt x="153" y="521"/>
                  </a:cubicBezTo>
                  <a:cubicBezTo>
                    <a:pt x="1" y="902"/>
                    <a:pt x="210" y="1358"/>
                    <a:pt x="609" y="1510"/>
                  </a:cubicBezTo>
                  <a:cubicBezTo>
                    <a:pt x="708" y="1548"/>
                    <a:pt x="808" y="1566"/>
                    <a:pt x="906" y="1566"/>
                  </a:cubicBezTo>
                  <a:cubicBezTo>
                    <a:pt x="1207" y="1566"/>
                    <a:pt x="1484" y="1398"/>
                    <a:pt x="1598" y="1111"/>
                  </a:cubicBezTo>
                  <a:cubicBezTo>
                    <a:pt x="1751" y="730"/>
                    <a:pt x="1408" y="198"/>
                    <a:pt x="1009" y="46"/>
                  </a:cubicBezTo>
                  <a:cubicBezTo>
                    <a:pt x="927" y="15"/>
                    <a:pt x="849" y="0"/>
                    <a:pt x="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4"/>
            <p:cNvSpPr/>
            <p:nvPr/>
          </p:nvSpPr>
          <p:spPr>
            <a:xfrm>
              <a:off x="1908150" y="1510400"/>
              <a:ext cx="20000" cy="18375"/>
            </a:xfrm>
            <a:custGeom>
              <a:avLst/>
              <a:gdLst/>
              <a:ahLst/>
              <a:cxnLst/>
              <a:rect l="l" t="t" r="r" b="b"/>
              <a:pathLst>
                <a:path w="800" h="735" extrusionOk="0">
                  <a:moveTo>
                    <a:pt x="391" y="1"/>
                  </a:moveTo>
                  <a:cubicBezTo>
                    <a:pt x="225" y="1"/>
                    <a:pt x="72" y="126"/>
                    <a:pt x="38" y="312"/>
                  </a:cubicBezTo>
                  <a:cubicBezTo>
                    <a:pt x="0" y="502"/>
                    <a:pt x="133" y="692"/>
                    <a:pt x="324" y="730"/>
                  </a:cubicBezTo>
                  <a:cubicBezTo>
                    <a:pt x="339" y="733"/>
                    <a:pt x="354" y="734"/>
                    <a:pt x="370" y="734"/>
                  </a:cubicBezTo>
                  <a:cubicBezTo>
                    <a:pt x="546" y="734"/>
                    <a:pt x="726" y="543"/>
                    <a:pt x="761" y="369"/>
                  </a:cubicBezTo>
                  <a:cubicBezTo>
                    <a:pt x="799" y="159"/>
                    <a:pt x="647" y="45"/>
                    <a:pt x="457" y="7"/>
                  </a:cubicBez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4"/>
            <p:cNvSpPr/>
            <p:nvPr/>
          </p:nvSpPr>
          <p:spPr>
            <a:xfrm>
              <a:off x="2089325" y="1563750"/>
              <a:ext cx="39950" cy="38675"/>
            </a:xfrm>
            <a:custGeom>
              <a:avLst/>
              <a:gdLst/>
              <a:ahLst/>
              <a:cxnLst/>
              <a:rect l="l" t="t" r="r" b="b"/>
              <a:pathLst>
                <a:path w="1598" h="1547" extrusionOk="0">
                  <a:moveTo>
                    <a:pt x="789" y="0"/>
                  </a:moveTo>
                  <a:cubicBezTo>
                    <a:pt x="400" y="0"/>
                    <a:pt x="74" y="311"/>
                    <a:pt x="38" y="707"/>
                  </a:cubicBezTo>
                  <a:cubicBezTo>
                    <a:pt x="0" y="1145"/>
                    <a:pt x="304" y="1525"/>
                    <a:pt x="723" y="1544"/>
                  </a:cubicBezTo>
                  <a:cubicBezTo>
                    <a:pt x="739" y="1546"/>
                    <a:pt x="754" y="1546"/>
                    <a:pt x="770" y="1546"/>
                  </a:cubicBezTo>
                  <a:cubicBezTo>
                    <a:pt x="1170" y="1546"/>
                    <a:pt x="1523" y="1090"/>
                    <a:pt x="1560" y="669"/>
                  </a:cubicBezTo>
                  <a:cubicBezTo>
                    <a:pt x="1598" y="251"/>
                    <a:pt x="1255" y="42"/>
                    <a:pt x="856" y="4"/>
                  </a:cubicBezTo>
                  <a:cubicBezTo>
                    <a:pt x="834" y="1"/>
                    <a:pt x="811" y="0"/>
                    <a:pt x="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4"/>
            <p:cNvSpPr/>
            <p:nvPr/>
          </p:nvSpPr>
          <p:spPr>
            <a:xfrm>
              <a:off x="2099775" y="1574250"/>
              <a:ext cx="19050" cy="17700"/>
            </a:xfrm>
            <a:custGeom>
              <a:avLst/>
              <a:gdLst/>
              <a:ahLst/>
              <a:cxnLst/>
              <a:rect l="l" t="t" r="r" b="b"/>
              <a:pathLst>
                <a:path w="762" h="708" extrusionOk="0">
                  <a:moveTo>
                    <a:pt x="379" y="0"/>
                  </a:moveTo>
                  <a:cubicBezTo>
                    <a:pt x="367" y="0"/>
                    <a:pt x="355" y="1"/>
                    <a:pt x="343" y="2"/>
                  </a:cubicBezTo>
                  <a:cubicBezTo>
                    <a:pt x="134" y="21"/>
                    <a:pt x="1" y="192"/>
                    <a:pt x="20" y="401"/>
                  </a:cubicBezTo>
                  <a:cubicBezTo>
                    <a:pt x="37" y="579"/>
                    <a:pt x="272" y="708"/>
                    <a:pt x="458" y="708"/>
                  </a:cubicBezTo>
                  <a:cubicBezTo>
                    <a:pt x="471" y="708"/>
                    <a:pt x="483" y="707"/>
                    <a:pt x="495" y="706"/>
                  </a:cubicBezTo>
                  <a:cubicBezTo>
                    <a:pt x="704" y="687"/>
                    <a:pt x="761" y="496"/>
                    <a:pt x="742" y="306"/>
                  </a:cubicBezTo>
                  <a:cubicBezTo>
                    <a:pt x="725" y="128"/>
                    <a:pt x="557"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4"/>
            <p:cNvSpPr/>
            <p:nvPr/>
          </p:nvSpPr>
          <p:spPr>
            <a:xfrm>
              <a:off x="2199625" y="1362050"/>
              <a:ext cx="84675" cy="73900"/>
            </a:xfrm>
            <a:custGeom>
              <a:avLst/>
              <a:gdLst/>
              <a:ahLst/>
              <a:cxnLst/>
              <a:rect l="l" t="t" r="r" b="b"/>
              <a:pathLst>
                <a:path w="3387" h="2956" extrusionOk="0">
                  <a:moveTo>
                    <a:pt x="1659" y="0"/>
                  </a:moveTo>
                  <a:cubicBezTo>
                    <a:pt x="1063" y="0"/>
                    <a:pt x="493" y="379"/>
                    <a:pt x="267" y="996"/>
                  </a:cubicBezTo>
                  <a:cubicBezTo>
                    <a:pt x="1" y="1776"/>
                    <a:pt x="362" y="2632"/>
                    <a:pt x="1104" y="2898"/>
                  </a:cubicBezTo>
                  <a:cubicBezTo>
                    <a:pt x="1214" y="2937"/>
                    <a:pt x="1328" y="2955"/>
                    <a:pt x="1445" y="2955"/>
                  </a:cubicBezTo>
                  <a:cubicBezTo>
                    <a:pt x="2122" y="2955"/>
                    <a:pt x="2877" y="2348"/>
                    <a:pt x="3120" y="1700"/>
                  </a:cubicBezTo>
                  <a:cubicBezTo>
                    <a:pt x="3387" y="920"/>
                    <a:pt x="2873" y="368"/>
                    <a:pt x="2131" y="83"/>
                  </a:cubicBezTo>
                  <a:cubicBezTo>
                    <a:pt x="1976" y="27"/>
                    <a:pt x="1816" y="0"/>
                    <a:pt x="1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4"/>
            <p:cNvSpPr/>
            <p:nvPr/>
          </p:nvSpPr>
          <p:spPr>
            <a:xfrm>
              <a:off x="2221975" y="1382450"/>
              <a:ext cx="37600" cy="34650"/>
            </a:xfrm>
            <a:custGeom>
              <a:avLst/>
              <a:gdLst/>
              <a:ahLst/>
              <a:cxnLst/>
              <a:rect l="l" t="t" r="r" b="b"/>
              <a:pathLst>
                <a:path w="1504" h="1386" extrusionOk="0">
                  <a:moveTo>
                    <a:pt x="747" y="0"/>
                  </a:moveTo>
                  <a:cubicBezTo>
                    <a:pt x="409" y="0"/>
                    <a:pt x="110" y="234"/>
                    <a:pt x="58" y="560"/>
                  </a:cubicBezTo>
                  <a:cubicBezTo>
                    <a:pt x="1" y="922"/>
                    <a:pt x="400" y="1321"/>
                    <a:pt x="781" y="1378"/>
                  </a:cubicBezTo>
                  <a:cubicBezTo>
                    <a:pt x="814" y="1383"/>
                    <a:pt x="845" y="1385"/>
                    <a:pt x="875" y="1385"/>
                  </a:cubicBezTo>
                  <a:cubicBezTo>
                    <a:pt x="1196" y="1385"/>
                    <a:pt x="1375" y="1119"/>
                    <a:pt x="1427" y="788"/>
                  </a:cubicBezTo>
                  <a:cubicBezTo>
                    <a:pt x="1504" y="427"/>
                    <a:pt x="1237" y="66"/>
                    <a:pt x="857" y="9"/>
                  </a:cubicBezTo>
                  <a:cubicBezTo>
                    <a:pt x="820" y="3"/>
                    <a:pt x="783"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TextBox 21">
            <a:extLst>
              <a:ext uri="{FF2B5EF4-FFF2-40B4-BE49-F238E27FC236}">
                <a16:creationId xmlns:a16="http://schemas.microsoft.com/office/drawing/2014/main" id="{5DEE8FE8-FA7E-B34A-5A0D-E9C597FE56E2}"/>
              </a:ext>
            </a:extLst>
          </p:cNvPr>
          <p:cNvSpPr txBox="1"/>
          <p:nvPr/>
        </p:nvSpPr>
        <p:spPr>
          <a:xfrm>
            <a:off x="275268" y="1776148"/>
            <a:ext cx="4951487" cy="1446550"/>
          </a:xfrm>
          <a:prstGeom prst="rect">
            <a:avLst/>
          </a:prstGeom>
          <a:noFill/>
        </p:spPr>
        <p:txBody>
          <a:bodyPr wrap="square" rtlCol="0">
            <a:spAutoFit/>
          </a:bodyPr>
          <a:lstStyle/>
          <a:p>
            <a:r>
              <a:rPr lang="en-US" sz="4400" b="0" i="0" dirty="0">
                <a:solidFill>
                  <a:srgbClr val="000000"/>
                </a:solidFill>
                <a:effectLst/>
                <a:latin typeface="Chewy" panose="020B0604020202020204" charset="0"/>
                <a:ea typeface="Chewy" panose="020B0604020202020204" charset="0"/>
                <a:cs typeface="Chewy" panose="020B0604020202020204" charset="0"/>
              </a:rPr>
              <a:t>Crop Analysis and pesticides Prediction</a:t>
            </a:r>
            <a:endParaRPr lang="en-US" sz="4400" dirty="0"/>
          </a:p>
        </p:txBody>
      </p:sp>
      <p:grpSp>
        <p:nvGrpSpPr>
          <p:cNvPr id="25" name="Google Shape;1376;p52">
            <a:extLst>
              <a:ext uri="{FF2B5EF4-FFF2-40B4-BE49-F238E27FC236}">
                <a16:creationId xmlns:a16="http://schemas.microsoft.com/office/drawing/2014/main" id="{F643576D-AA7B-C4C1-8AFC-B99B39015F4F}"/>
              </a:ext>
            </a:extLst>
          </p:cNvPr>
          <p:cNvGrpSpPr/>
          <p:nvPr/>
        </p:nvGrpSpPr>
        <p:grpSpPr>
          <a:xfrm flipH="1">
            <a:off x="186255" y="772195"/>
            <a:ext cx="467000" cy="431100"/>
            <a:chOff x="1849650" y="1202325"/>
            <a:chExt cx="467000" cy="431100"/>
          </a:xfrm>
        </p:grpSpPr>
        <p:sp>
          <p:nvSpPr>
            <p:cNvPr id="26" name="Google Shape;1377;p52">
              <a:extLst>
                <a:ext uri="{FF2B5EF4-FFF2-40B4-BE49-F238E27FC236}">
                  <a16:creationId xmlns:a16="http://schemas.microsoft.com/office/drawing/2014/main" id="{D5C9D2A3-74E9-2281-E636-83A8CDF7B802}"/>
                </a:ext>
              </a:extLst>
            </p:cNvPr>
            <p:cNvSpPr/>
            <p:nvPr/>
          </p:nvSpPr>
          <p:spPr>
            <a:xfrm>
              <a:off x="1880150" y="1400725"/>
              <a:ext cx="241525" cy="156500"/>
            </a:xfrm>
            <a:custGeom>
              <a:avLst/>
              <a:gdLst/>
              <a:ahLst/>
              <a:cxnLst/>
              <a:rect l="l" t="t" r="r" b="b"/>
              <a:pathLst>
                <a:path w="9661" h="6260" extrusionOk="0">
                  <a:moveTo>
                    <a:pt x="6275" y="0"/>
                  </a:moveTo>
                  <a:lnTo>
                    <a:pt x="6218" y="153"/>
                  </a:lnTo>
                  <a:cubicBezTo>
                    <a:pt x="4430" y="913"/>
                    <a:pt x="245" y="2701"/>
                    <a:pt x="36" y="5155"/>
                  </a:cubicBezTo>
                  <a:cubicBezTo>
                    <a:pt x="0" y="5983"/>
                    <a:pt x="417" y="6259"/>
                    <a:pt x="997" y="6259"/>
                  </a:cubicBezTo>
                  <a:cubicBezTo>
                    <a:pt x="1963" y="6259"/>
                    <a:pt x="3381" y="5493"/>
                    <a:pt x="3916" y="5231"/>
                  </a:cubicBezTo>
                  <a:cubicBezTo>
                    <a:pt x="5381" y="4413"/>
                    <a:pt x="9661" y="1085"/>
                    <a:pt x="6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78;p52">
              <a:extLst>
                <a:ext uri="{FF2B5EF4-FFF2-40B4-BE49-F238E27FC236}">
                  <a16:creationId xmlns:a16="http://schemas.microsoft.com/office/drawing/2014/main" id="{0B782AD9-BFFE-3D6E-5692-BF5A2C657AC3}"/>
                </a:ext>
              </a:extLst>
            </p:cNvPr>
            <p:cNvSpPr/>
            <p:nvPr/>
          </p:nvSpPr>
          <p:spPr>
            <a:xfrm>
              <a:off x="1849650" y="1236200"/>
              <a:ext cx="216400" cy="208800"/>
            </a:xfrm>
            <a:custGeom>
              <a:avLst/>
              <a:gdLst/>
              <a:ahLst/>
              <a:cxnLst/>
              <a:rect l="l" t="t" r="r" b="b"/>
              <a:pathLst>
                <a:path w="8656" h="8352" extrusionOk="0">
                  <a:moveTo>
                    <a:pt x="2910" y="1"/>
                  </a:moveTo>
                  <a:cubicBezTo>
                    <a:pt x="2591" y="1"/>
                    <a:pt x="2279" y="72"/>
                    <a:pt x="1979" y="228"/>
                  </a:cubicBezTo>
                  <a:cubicBezTo>
                    <a:pt x="1" y="1275"/>
                    <a:pt x="400" y="4375"/>
                    <a:pt x="1351" y="5897"/>
                  </a:cubicBezTo>
                  <a:cubicBezTo>
                    <a:pt x="2131" y="7221"/>
                    <a:pt x="4158" y="8352"/>
                    <a:pt x="5946" y="8352"/>
                  </a:cubicBezTo>
                  <a:cubicBezTo>
                    <a:pt x="6906" y="8352"/>
                    <a:pt x="7797" y="8026"/>
                    <a:pt x="8389" y="7228"/>
                  </a:cubicBezTo>
                  <a:lnTo>
                    <a:pt x="8655" y="6125"/>
                  </a:lnTo>
                  <a:cubicBezTo>
                    <a:pt x="8251" y="4272"/>
                    <a:pt x="5384" y="1"/>
                    <a:pt x="2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79;p52">
              <a:extLst>
                <a:ext uri="{FF2B5EF4-FFF2-40B4-BE49-F238E27FC236}">
                  <a16:creationId xmlns:a16="http://schemas.microsoft.com/office/drawing/2014/main" id="{889F3C97-7237-82B8-5CEF-EF9AD0C00C2E}"/>
                </a:ext>
              </a:extLst>
            </p:cNvPr>
            <p:cNvSpPr/>
            <p:nvPr/>
          </p:nvSpPr>
          <p:spPr>
            <a:xfrm>
              <a:off x="2002225" y="1422750"/>
              <a:ext cx="168900" cy="210675"/>
            </a:xfrm>
            <a:custGeom>
              <a:avLst/>
              <a:gdLst/>
              <a:ahLst/>
              <a:cxnLst/>
              <a:rect l="l" t="t" r="r" b="b"/>
              <a:pathLst>
                <a:path w="6756" h="8427" extrusionOk="0">
                  <a:moveTo>
                    <a:pt x="2424" y="0"/>
                  </a:moveTo>
                  <a:cubicBezTo>
                    <a:pt x="1" y="0"/>
                    <a:pt x="1569" y="4431"/>
                    <a:pt x="2286" y="5777"/>
                  </a:cubicBezTo>
                  <a:cubicBezTo>
                    <a:pt x="2667" y="6422"/>
                    <a:pt x="3762" y="8427"/>
                    <a:pt x="4758" y="8427"/>
                  </a:cubicBezTo>
                  <a:cubicBezTo>
                    <a:pt x="5053" y="8427"/>
                    <a:pt x="5339" y="8251"/>
                    <a:pt x="5595" y="7812"/>
                  </a:cubicBezTo>
                  <a:cubicBezTo>
                    <a:pt x="6756" y="5663"/>
                    <a:pt x="4207" y="1877"/>
                    <a:pt x="3123" y="261"/>
                  </a:cubicBezTo>
                  <a:lnTo>
                    <a:pt x="3161" y="108"/>
                  </a:lnTo>
                  <a:cubicBezTo>
                    <a:pt x="2882" y="35"/>
                    <a:pt x="2638" y="0"/>
                    <a:pt x="24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80;p52">
              <a:extLst>
                <a:ext uri="{FF2B5EF4-FFF2-40B4-BE49-F238E27FC236}">
                  <a16:creationId xmlns:a16="http://schemas.microsoft.com/office/drawing/2014/main" id="{449CB0A4-3A28-6858-7BB1-D39207CFF95A}"/>
                </a:ext>
              </a:extLst>
            </p:cNvPr>
            <p:cNvSpPr/>
            <p:nvPr/>
          </p:nvSpPr>
          <p:spPr>
            <a:xfrm>
              <a:off x="2059825" y="1330725"/>
              <a:ext cx="256825" cy="166800"/>
            </a:xfrm>
            <a:custGeom>
              <a:avLst/>
              <a:gdLst/>
              <a:ahLst/>
              <a:cxnLst/>
              <a:rect l="l" t="t" r="r" b="b"/>
              <a:pathLst>
                <a:path w="10273" h="6672" extrusionOk="0">
                  <a:moveTo>
                    <a:pt x="6729" y="1"/>
                  </a:moveTo>
                  <a:cubicBezTo>
                    <a:pt x="4439" y="1"/>
                    <a:pt x="1416" y="1436"/>
                    <a:pt x="381" y="2458"/>
                  </a:cubicBezTo>
                  <a:lnTo>
                    <a:pt x="1" y="3542"/>
                  </a:lnTo>
                  <a:cubicBezTo>
                    <a:pt x="140" y="5616"/>
                    <a:pt x="2499" y="6671"/>
                    <a:pt x="4574" y="6671"/>
                  </a:cubicBezTo>
                  <a:cubicBezTo>
                    <a:pt x="5335" y="6671"/>
                    <a:pt x="6059" y="6529"/>
                    <a:pt x="6620" y="6243"/>
                  </a:cubicBezTo>
                  <a:cubicBezTo>
                    <a:pt x="8256" y="5482"/>
                    <a:pt x="10272" y="3086"/>
                    <a:pt x="9188" y="1146"/>
                  </a:cubicBezTo>
                  <a:cubicBezTo>
                    <a:pt x="8719" y="318"/>
                    <a:pt x="7805" y="1"/>
                    <a:pt x="67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81;p52">
              <a:extLst>
                <a:ext uri="{FF2B5EF4-FFF2-40B4-BE49-F238E27FC236}">
                  <a16:creationId xmlns:a16="http://schemas.microsoft.com/office/drawing/2014/main" id="{4985E6D5-5317-E50B-57CB-146EE574284A}"/>
                </a:ext>
              </a:extLst>
            </p:cNvPr>
            <p:cNvSpPr/>
            <p:nvPr/>
          </p:nvSpPr>
          <p:spPr>
            <a:xfrm>
              <a:off x="2002300" y="1349400"/>
              <a:ext cx="114625" cy="210275"/>
            </a:xfrm>
            <a:custGeom>
              <a:avLst/>
              <a:gdLst/>
              <a:ahLst/>
              <a:cxnLst/>
              <a:rect l="l" t="t" r="r" b="b"/>
              <a:pathLst>
                <a:path w="4585" h="8411" extrusionOk="0">
                  <a:moveTo>
                    <a:pt x="2962" y="0"/>
                  </a:moveTo>
                  <a:cubicBezTo>
                    <a:pt x="1556" y="0"/>
                    <a:pt x="1" y="8281"/>
                    <a:pt x="324" y="8406"/>
                  </a:cubicBezTo>
                  <a:cubicBezTo>
                    <a:pt x="332" y="8409"/>
                    <a:pt x="340" y="8411"/>
                    <a:pt x="349" y="8411"/>
                  </a:cubicBezTo>
                  <a:cubicBezTo>
                    <a:pt x="996" y="8411"/>
                    <a:pt x="4584" y="1145"/>
                    <a:pt x="3215" y="94"/>
                  </a:cubicBezTo>
                  <a:cubicBezTo>
                    <a:pt x="3132" y="30"/>
                    <a:pt x="3047" y="0"/>
                    <a:pt x="29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82;p52">
              <a:extLst>
                <a:ext uri="{FF2B5EF4-FFF2-40B4-BE49-F238E27FC236}">
                  <a16:creationId xmlns:a16="http://schemas.microsoft.com/office/drawing/2014/main" id="{067CAE71-139D-8CF7-B766-396C84C88317}"/>
                </a:ext>
              </a:extLst>
            </p:cNvPr>
            <p:cNvSpPr/>
            <p:nvPr/>
          </p:nvSpPr>
          <p:spPr>
            <a:xfrm>
              <a:off x="2064600" y="1202325"/>
              <a:ext cx="118425" cy="158000"/>
            </a:xfrm>
            <a:custGeom>
              <a:avLst/>
              <a:gdLst/>
              <a:ahLst/>
              <a:cxnLst/>
              <a:rect l="l" t="t" r="r" b="b"/>
              <a:pathLst>
                <a:path w="4737" h="6320" extrusionOk="0">
                  <a:moveTo>
                    <a:pt x="497" y="0"/>
                  </a:moveTo>
                  <a:cubicBezTo>
                    <a:pt x="473" y="0"/>
                    <a:pt x="447" y="8"/>
                    <a:pt x="418" y="24"/>
                  </a:cubicBezTo>
                  <a:cubicBezTo>
                    <a:pt x="0" y="252"/>
                    <a:pt x="114" y="4246"/>
                    <a:pt x="171" y="6263"/>
                  </a:cubicBezTo>
                  <a:lnTo>
                    <a:pt x="495" y="6320"/>
                  </a:lnTo>
                  <a:cubicBezTo>
                    <a:pt x="1997" y="4741"/>
                    <a:pt x="4736" y="1583"/>
                    <a:pt x="4242" y="1108"/>
                  </a:cubicBezTo>
                  <a:cubicBezTo>
                    <a:pt x="4218" y="1086"/>
                    <a:pt x="4189" y="1076"/>
                    <a:pt x="4156" y="1076"/>
                  </a:cubicBezTo>
                  <a:cubicBezTo>
                    <a:pt x="3535" y="1076"/>
                    <a:pt x="1273" y="4577"/>
                    <a:pt x="552" y="5768"/>
                  </a:cubicBezTo>
                  <a:cubicBezTo>
                    <a:pt x="479" y="4072"/>
                    <a:pt x="1052"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83;p52">
              <a:extLst>
                <a:ext uri="{FF2B5EF4-FFF2-40B4-BE49-F238E27FC236}">
                  <a16:creationId xmlns:a16="http://schemas.microsoft.com/office/drawing/2014/main" id="{DC398631-BE99-4D20-F414-DD4BD550161A}"/>
                </a:ext>
              </a:extLst>
            </p:cNvPr>
            <p:cNvSpPr/>
            <p:nvPr/>
          </p:nvSpPr>
          <p:spPr>
            <a:xfrm>
              <a:off x="1875325" y="1263875"/>
              <a:ext cx="84200" cy="75450"/>
            </a:xfrm>
            <a:custGeom>
              <a:avLst/>
              <a:gdLst/>
              <a:ahLst/>
              <a:cxnLst/>
              <a:rect l="l" t="t" r="r" b="b"/>
              <a:pathLst>
                <a:path w="3368" h="3018" extrusionOk="0">
                  <a:moveTo>
                    <a:pt x="1479" y="0"/>
                  </a:moveTo>
                  <a:cubicBezTo>
                    <a:pt x="939" y="0"/>
                    <a:pt x="532" y="434"/>
                    <a:pt x="305" y="1024"/>
                  </a:cubicBezTo>
                  <a:cubicBezTo>
                    <a:pt x="1" y="1746"/>
                    <a:pt x="381" y="2602"/>
                    <a:pt x="1142" y="2907"/>
                  </a:cubicBezTo>
                  <a:cubicBezTo>
                    <a:pt x="1335" y="2982"/>
                    <a:pt x="1532" y="3017"/>
                    <a:pt x="1724" y="3017"/>
                  </a:cubicBezTo>
                  <a:cubicBezTo>
                    <a:pt x="2310" y="3017"/>
                    <a:pt x="2848" y="2685"/>
                    <a:pt x="3063" y="2127"/>
                  </a:cubicBezTo>
                  <a:cubicBezTo>
                    <a:pt x="3367" y="1404"/>
                    <a:pt x="2702" y="396"/>
                    <a:pt x="1922" y="91"/>
                  </a:cubicBezTo>
                  <a:cubicBezTo>
                    <a:pt x="1766" y="29"/>
                    <a:pt x="1618" y="0"/>
                    <a:pt x="1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84;p52">
              <a:extLst>
                <a:ext uri="{FF2B5EF4-FFF2-40B4-BE49-F238E27FC236}">
                  <a16:creationId xmlns:a16="http://schemas.microsoft.com/office/drawing/2014/main" id="{2D948F98-170B-2DB1-AF80-BA2D9C73A6F3}"/>
                </a:ext>
              </a:extLst>
            </p:cNvPr>
            <p:cNvSpPr/>
            <p:nvPr/>
          </p:nvSpPr>
          <p:spPr>
            <a:xfrm>
              <a:off x="1899100" y="1285300"/>
              <a:ext cx="37600" cy="34850"/>
            </a:xfrm>
            <a:custGeom>
              <a:avLst/>
              <a:gdLst/>
              <a:ahLst/>
              <a:cxnLst/>
              <a:rect l="l" t="t" r="r" b="b"/>
              <a:pathLst>
                <a:path w="1504" h="1394" extrusionOk="0">
                  <a:moveTo>
                    <a:pt x="725" y="1"/>
                  </a:moveTo>
                  <a:cubicBezTo>
                    <a:pt x="412" y="1"/>
                    <a:pt x="127" y="232"/>
                    <a:pt x="77" y="566"/>
                  </a:cubicBezTo>
                  <a:cubicBezTo>
                    <a:pt x="1" y="946"/>
                    <a:pt x="229" y="1308"/>
                    <a:pt x="590" y="1384"/>
                  </a:cubicBezTo>
                  <a:cubicBezTo>
                    <a:pt x="622" y="1390"/>
                    <a:pt x="654" y="1393"/>
                    <a:pt x="686" y="1393"/>
                  </a:cubicBezTo>
                  <a:cubicBezTo>
                    <a:pt x="1035" y="1393"/>
                    <a:pt x="1375" y="1029"/>
                    <a:pt x="1427" y="680"/>
                  </a:cubicBezTo>
                  <a:cubicBezTo>
                    <a:pt x="1503" y="300"/>
                    <a:pt x="1218" y="71"/>
                    <a:pt x="857" y="14"/>
                  </a:cubicBezTo>
                  <a:cubicBezTo>
                    <a:pt x="813" y="5"/>
                    <a:pt x="76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85;p52">
              <a:extLst>
                <a:ext uri="{FF2B5EF4-FFF2-40B4-BE49-F238E27FC236}">
                  <a16:creationId xmlns:a16="http://schemas.microsoft.com/office/drawing/2014/main" id="{E0223BC1-F6A5-2C4E-CB08-95E3FD95D9EB}"/>
                </a:ext>
              </a:extLst>
            </p:cNvPr>
            <p:cNvSpPr/>
            <p:nvPr/>
          </p:nvSpPr>
          <p:spPr>
            <a:xfrm>
              <a:off x="1895775" y="1499450"/>
              <a:ext cx="43775" cy="39150"/>
            </a:xfrm>
            <a:custGeom>
              <a:avLst/>
              <a:gdLst/>
              <a:ahLst/>
              <a:cxnLst/>
              <a:rect l="l" t="t" r="r" b="b"/>
              <a:pathLst>
                <a:path w="1751" h="1566" extrusionOk="0">
                  <a:moveTo>
                    <a:pt x="776" y="0"/>
                  </a:moveTo>
                  <a:cubicBezTo>
                    <a:pt x="491" y="0"/>
                    <a:pt x="274" y="219"/>
                    <a:pt x="153" y="521"/>
                  </a:cubicBezTo>
                  <a:cubicBezTo>
                    <a:pt x="1" y="902"/>
                    <a:pt x="210" y="1358"/>
                    <a:pt x="609" y="1510"/>
                  </a:cubicBezTo>
                  <a:cubicBezTo>
                    <a:pt x="708" y="1548"/>
                    <a:pt x="808" y="1566"/>
                    <a:pt x="906" y="1566"/>
                  </a:cubicBezTo>
                  <a:cubicBezTo>
                    <a:pt x="1207" y="1566"/>
                    <a:pt x="1484" y="1398"/>
                    <a:pt x="1598" y="1111"/>
                  </a:cubicBezTo>
                  <a:cubicBezTo>
                    <a:pt x="1751" y="730"/>
                    <a:pt x="1408" y="198"/>
                    <a:pt x="1009" y="46"/>
                  </a:cubicBezTo>
                  <a:cubicBezTo>
                    <a:pt x="927" y="15"/>
                    <a:pt x="849" y="0"/>
                    <a:pt x="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86;p52">
              <a:extLst>
                <a:ext uri="{FF2B5EF4-FFF2-40B4-BE49-F238E27FC236}">
                  <a16:creationId xmlns:a16="http://schemas.microsoft.com/office/drawing/2014/main" id="{34534445-1661-00FE-ED49-BF6917D36243}"/>
                </a:ext>
              </a:extLst>
            </p:cNvPr>
            <p:cNvSpPr/>
            <p:nvPr/>
          </p:nvSpPr>
          <p:spPr>
            <a:xfrm>
              <a:off x="1908150" y="1510400"/>
              <a:ext cx="20000" cy="18375"/>
            </a:xfrm>
            <a:custGeom>
              <a:avLst/>
              <a:gdLst/>
              <a:ahLst/>
              <a:cxnLst/>
              <a:rect l="l" t="t" r="r" b="b"/>
              <a:pathLst>
                <a:path w="800" h="735" extrusionOk="0">
                  <a:moveTo>
                    <a:pt x="391" y="1"/>
                  </a:moveTo>
                  <a:cubicBezTo>
                    <a:pt x="225" y="1"/>
                    <a:pt x="72" y="126"/>
                    <a:pt x="38" y="312"/>
                  </a:cubicBezTo>
                  <a:cubicBezTo>
                    <a:pt x="0" y="502"/>
                    <a:pt x="133" y="692"/>
                    <a:pt x="324" y="730"/>
                  </a:cubicBezTo>
                  <a:cubicBezTo>
                    <a:pt x="339" y="733"/>
                    <a:pt x="354" y="734"/>
                    <a:pt x="370" y="734"/>
                  </a:cubicBezTo>
                  <a:cubicBezTo>
                    <a:pt x="546" y="734"/>
                    <a:pt x="726" y="543"/>
                    <a:pt x="761" y="369"/>
                  </a:cubicBezTo>
                  <a:cubicBezTo>
                    <a:pt x="799" y="159"/>
                    <a:pt x="647" y="45"/>
                    <a:pt x="457" y="7"/>
                  </a:cubicBez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87;p52">
              <a:extLst>
                <a:ext uri="{FF2B5EF4-FFF2-40B4-BE49-F238E27FC236}">
                  <a16:creationId xmlns:a16="http://schemas.microsoft.com/office/drawing/2014/main" id="{7D4F5EB2-A21F-1C33-A236-BDAD8101E27D}"/>
                </a:ext>
              </a:extLst>
            </p:cNvPr>
            <p:cNvSpPr/>
            <p:nvPr/>
          </p:nvSpPr>
          <p:spPr>
            <a:xfrm>
              <a:off x="2089325" y="1563750"/>
              <a:ext cx="39950" cy="38675"/>
            </a:xfrm>
            <a:custGeom>
              <a:avLst/>
              <a:gdLst/>
              <a:ahLst/>
              <a:cxnLst/>
              <a:rect l="l" t="t" r="r" b="b"/>
              <a:pathLst>
                <a:path w="1598" h="1547" extrusionOk="0">
                  <a:moveTo>
                    <a:pt x="789" y="0"/>
                  </a:moveTo>
                  <a:cubicBezTo>
                    <a:pt x="400" y="0"/>
                    <a:pt x="74" y="311"/>
                    <a:pt x="38" y="707"/>
                  </a:cubicBezTo>
                  <a:cubicBezTo>
                    <a:pt x="0" y="1145"/>
                    <a:pt x="304" y="1525"/>
                    <a:pt x="723" y="1544"/>
                  </a:cubicBezTo>
                  <a:cubicBezTo>
                    <a:pt x="739" y="1546"/>
                    <a:pt x="754" y="1546"/>
                    <a:pt x="770" y="1546"/>
                  </a:cubicBezTo>
                  <a:cubicBezTo>
                    <a:pt x="1170" y="1546"/>
                    <a:pt x="1523" y="1090"/>
                    <a:pt x="1560" y="669"/>
                  </a:cubicBezTo>
                  <a:cubicBezTo>
                    <a:pt x="1598" y="251"/>
                    <a:pt x="1255" y="42"/>
                    <a:pt x="856" y="4"/>
                  </a:cubicBezTo>
                  <a:cubicBezTo>
                    <a:pt x="834" y="1"/>
                    <a:pt x="811" y="0"/>
                    <a:pt x="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88;p52">
              <a:extLst>
                <a:ext uri="{FF2B5EF4-FFF2-40B4-BE49-F238E27FC236}">
                  <a16:creationId xmlns:a16="http://schemas.microsoft.com/office/drawing/2014/main" id="{EB0CB97B-88C5-E725-0232-955E740FFCBE}"/>
                </a:ext>
              </a:extLst>
            </p:cNvPr>
            <p:cNvSpPr/>
            <p:nvPr/>
          </p:nvSpPr>
          <p:spPr>
            <a:xfrm>
              <a:off x="2099775" y="1574250"/>
              <a:ext cx="19050" cy="17700"/>
            </a:xfrm>
            <a:custGeom>
              <a:avLst/>
              <a:gdLst/>
              <a:ahLst/>
              <a:cxnLst/>
              <a:rect l="l" t="t" r="r" b="b"/>
              <a:pathLst>
                <a:path w="762" h="708" extrusionOk="0">
                  <a:moveTo>
                    <a:pt x="379" y="0"/>
                  </a:moveTo>
                  <a:cubicBezTo>
                    <a:pt x="367" y="0"/>
                    <a:pt x="355" y="1"/>
                    <a:pt x="343" y="2"/>
                  </a:cubicBezTo>
                  <a:cubicBezTo>
                    <a:pt x="134" y="21"/>
                    <a:pt x="1" y="192"/>
                    <a:pt x="20" y="401"/>
                  </a:cubicBezTo>
                  <a:cubicBezTo>
                    <a:pt x="37" y="579"/>
                    <a:pt x="272" y="708"/>
                    <a:pt x="458" y="708"/>
                  </a:cubicBezTo>
                  <a:cubicBezTo>
                    <a:pt x="471" y="708"/>
                    <a:pt x="483" y="707"/>
                    <a:pt x="495" y="706"/>
                  </a:cubicBezTo>
                  <a:cubicBezTo>
                    <a:pt x="704" y="687"/>
                    <a:pt x="761" y="496"/>
                    <a:pt x="742" y="306"/>
                  </a:cubicBezTo>
                  <a:cubicBezTo>
                    <a:pt x="725" y="128"/>
                    <a:pt x="557"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89;p52">
              <a:extLst>
                <a:ext uri="{FF2B5EF4-FFF2-40B4-BE49-F238E27FC236}">
                  <a16:creationId xmlns:a16="http://schemas.microsoft.com/office/drawing/2014/main" id="{13AF4CE0-16F1-DC37-D157-05AA6DB1228A}"/>
                </a:ext>
              </a:extLst>
            </p:cNvPr>
            <p:cNvSpPr/>
            <p:nvPr/>
          </p:nvSpPr>
          <p:spPr>
            <a:xfrm>
              <a:off x="2199625" y="1362050"/>
              <a:ext cx="84675" cy="73900"/>
            </a:xfrm>
            <a:custGeom>
              <a:avLst/>
              <a:gdLst/>
              <a:ahLst/>
              <a:cxnLst/>
              <a:rect l="l" t="t" r="r" b="b"/>
              <a:pathLst>
                <a:path w="3387" h="2956" extrusionOk="0">
                  <a:moveTo>
                    <a:pt x="1659" y="0"/>
                  </a:moveTo>
                  <a:cubicBezTo>
                    <a:pt x="1063" y="0"/>
                    <a:pt x="493" y="379"/>
                    <a:pt x="267" y="996"/>
                  </a:cubicBezTo>
                  <a:cubicBezTo>
                    <a:pt x="1" y="1776"/>
                    <a:pt x="362" y="2632"/>
                    <a:pt x="1104" y="2898"/>
                  </a:cubicBezTo>
                  <a:cubicBezTo>
                    <a:pt x="1214" y="2937"/>
                    <a:pt x="1328" y="2955"/>
                    <a:pt x="1445" y="2955"/>
                  </a:cubicBezTo>
                  <a:cubicBezTo>
                    <a:pt x="2122" y="2955"/>
                    <a:pt x="2877" y="2348"/>
                    <a:pt x="3120" y="1700"/>
                  </a:cubicBezTo>
                  <a:cubicBezTo>
                    <a:pt x="3387" y="920"/>
                    <a:pt x="2873" y="368"/>
                    <a:pt x="2131" y="83"/>
                  </a:cubicBezTo>
                  <a:cubicBezTo>
                    <a:pt x="1976" y="27"/>
                    <a:pt x="1816" y="0"/>
                    <a:pt x="1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90;p52">
              <a:extLst>
                <a:ext uri="{FF2B5EF4-FFF2-40B4-BE49-F238E27FC236}">
                  <a16:creationId xmlns:a16="http://schemas.microsoft.com/office/drawing/2014/main" id="{812E2262-D2CC-7160-13DE-3258661594D5}"/>
                </a:ext>
              </a:extLst>
            </p:cNvPr>
            <p:cNvSpPr/>
            <p:nvPr/>
          </p:nvSpPr>
          <p:spPr>
            <a:xfrm>
              <a:off x="2221975" y="1382450"/>
              <a:ext cx="37600" cy="34650"/>
            </a:xfrm>
            <a:custGeom>
              <a:avLst/>
              <a:gdLst/>
              <a:ahLst/>
              <a:cxnLst/>
              <a:rect l="l" t="t" r="r" b="b"/>
              <a:pathLst>
                <a:path w="1504" h="1386" extrusionOk="0">
                  <a:moveTo>
                    <a:pt x="747" y="0"/>
                  </a:moveTo>
                  <a:cubicBezTo>
                    <a:pt x="409" y="0"/>
                    <a:pt x="110" y="234"/>
                    <a:pt x="58" y="560"/>
                  </a:cubicBezTo>
                  <a:cubicBezTo>
                    <a:pt x="1" y="922"/>
                    <a:pt x="400" y="1321"/>
                    <a:pt x="781" y="1378"/>
                  </a:cubicBezTo>
                  <a:cubicBezTo>
                    <a:pt x="814" y="1383"/>
                    <a:pt x="845" y="1385"/>
                    <a:pt x="875" y="1385"/>
                  </a:cubicBezTo>
                  <a:cubicBezTo>
                    <a:pt x="1196" y="1385"/>
                    <a:pt x="1375" y="1119"/>
                    <a:pt x="1427" y="788"/>
                  </a:cubicBezTo>
                  <a:cubicBezTo>
                    <a:pt x="1504" y="427"/>
                    <a:pt x="1237" y="66"/>
                    <a:pt x="857" y="9"/>
                  </a:cubicBezTo>
                  <a:cubicBezTo>
                    <a:pt x="820" y="3"/>
                    <a:pt x="783"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2913;p79">
            <a:extLst>
              <a:ext uri="{FF2B5EF4-FFF2-40B4-BE49-F238E27FC236}">
                <a16:creationId xmlns:a16="http://schemas.microsoft.com/office/drawing/2014/main" id="{71FF2E69-1A24-3A13-34DC-FB0825AD4242}"/>
              </a:ext>
            </a:extLst>
          </p:cNvPr>
          <p:cNvGrpSpPr/>
          <p:nvPr/>
        </p:nvGrpSpPr>
        <p:grpSpPr>
          <a:xfrm>
            <a:off x="5033429" y="2591669"/>
            <a:ext cx="411503" cy="411460"/>
            <a:chOff x="2519350" y="3674175"/>
            <a:chExt cx="537000" cy="534225"/>
          </a:xfrm>
        </p:grpSpPr>
        <p:sp>
          <p:nvSpPr>
            <p:cNvPr id="41" name="Google Shape;2914;p79">
              <a:extLst>
                <a:ext uri="{FF2B5EF4-FFF2-40B4-BE49-F238E27FC236}">
                  <a16:creationId xmlns:a16="http://schemas.microsoft.com/office/drawing/2014/main" id="{693AAE5F-F653-4450-7BB8-238A8D3AA3F5}"/>
                </a:ext>
              </a:extLst>
            </p:cNvPr>
            <p:cNvSpPr/>
            <p:nvPr/>
          </p:nvSpPr>
          <p:spPr>
            <a:xfrm>
              <a:off x="2712825" y="3674175"/>
              <a:ext cx="150050" cy="266050"/>
            </a:xfrm>
            <a:custGeom>
              <a:avLst/>
              <a:gdLst/>
              <a:ahLst/>
              <a:cxnLst/>
              <a:rect l="l" t="t" r="r" b="b"/>
              <a:pathLst>
                <a:path w="6002" h="10642" extrusionOk="0">
                  <a:moveTo>
                    <a:pt x="2996" y="0"/>
                  </a:moveTo>
                  <a:cubicBezTo>
                    <a:pt x="2793" y="0"/>
                    <a:pt x="2590" y="87"/>
                    <a:pt x="2477" y="259"/>
                  </a:cubicBezTo>
                  <a:cubicBezTo>
                    <a:pt x="2358" y="497"/>
                    <a:pt x="524" y="2831"/>
                    <a:pt x="1" y="6689"/>
                  </a:cubicBezTo>
                  <a:cubicBezTo>
                    <a:pt x="1203" y="7843"/>
                    <a:pt x="2215" y="9177"/>
                    <a:pt x="3001" y="10641"/>
                  </a:cubicBezTo>
                  <a:cubicBezTo>
                    <a:pt x="3787" y="9177"/>
                    <a:pt x="4787" y="7843"/>
                    <a:pt x="6001" y="6689"/>
                  </a:cubicBezTo>
                  <a:cubicBezTo>
                    <a:pt x="5489" y="2902"/>
                    <a:pt x="3632" y="473"/>
                    <a:pt x="3525" y="259"/>
                  </a:cubicBezTo>
                  <a:cubicBezTo>
                    <a:pt x="3406" y="87"/>
                    <a:pt x="3200" y="0"/>
                    <a:pt x="29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915;p79">
              <a:extLst>
                <a:ext uri="{FF2B5EF4-FFF2-40B4-BE49-F238E27FC236}">
                  <a16:creationId xmlns:a16="http://schemas.microsoft.com/office/drawing/2014/main" id="{47217D59-572B-D066-434F-E226C78C85BB}"/>
                </a:ext>
              </a:extLst>
            </p:cNvPr>
            <p:cNvSpPr/>
            <p:nvPr/>
          </p:nvSpPr>
          <p:spPr>
            <a:xfrm>
              <a:off x="2520550" y="4145875"/>
              <a:ext cx="534600" cy="62525"/>
            </a:xfrm>
            <a:custGeom>
              <a:avLst/>
              <a:gdLst/>
              <a:ahLst/>
              <a:cxnLst/>
              <a:rect l="l" t="t" r="r" b="b"/>
              <a:pathLst>
                <a:path w="21384" h="2501" extrusionOk="0">
                  <a:moveTo>
                    <a:pt x="1250" y="1"/>
                  </a:moveTo>
                  <a:cubicBezTo>
                    <a:pt x="560" y="1"/>
                    <a:pt x="0" y="560"/>
                    <a:pt x="0" y="1251"/>
                  </a:cubicBezTo>
                  <a:lnTo>
                    <a:pt x="0" y="1882"/>
                  </a:lnTo>
                  <a:cubicBezTo>
                    <a:pt x="0" y="2227"/>
                    <a:pt x="274" y="2501"/>
                    <a:pt x="619" y="2501"/>
                  </a:cubicBezTo>
                  <a:lnTo>
                    <a:pt x="20753" y="2501"/>
                  </a:lnTo>
                  <a:cubicBezTo>
                    <a:pt x="21098" y="2501"/>
                    <a:pt x="21384" y="2227"/>
                    <a:pt x="21384" y="1882"/>
                  </a:cubicBezTo>
                  <a:lnTo>
                    <a:pt x="21384" y="1251"/>
                  </a:lnTo>
                  <a:cubicBezTo>
                    <a:pt x="21384" y="560"/>
                    <a:pt x="20824" y="1"/>
                    <a:pt x="20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916;p79">
              <a:extLst>
                <a:ext uri="{FF2B5EF4-FFF2-40B4-BE49-F238E27FC236}">
                  <a16:creationId xmlns:a16="http://schemas.microsoft.com/office/drawing/2014/main" id="{CECF5B88-E0B4-A3E7-5D8B-D4C0FEE7A56B}"/>
                </a:ext>
              </a:extLst>
            </p:cNvPr>
            <p:cNvSpPr/>
            <p:nvPr/>
          </p:nvSpPr>
          <p:spPr>
            <a:xfrm>
              <a:off x="2920000" y="3999700"/>
              <a:ext cx="136350" cy="114950"/>
            </a:xfrm>
            <a:custGeom>
              <a:avLst/>
              <a:gdLst/>
              <a:ahLst/>
              <a:cxnLst/>
              <a:rect l="l" t="t" r="r" b="b"/>
              <a:pathLst>
                <a:path w="5454" h="4598" extrusionOk="0">
                  <a:moveTo>
                    <a:pt x="4775" y="0"/>
                  </a:moveTo>
                  <a:cubicBezTo>
                    <a:pt x="4715" y="0"/>
                    <a:pt x="4655" y="9"/>
                    <a:pt x="4596" y="25"/>
                  </a:cubicBezTo>
                  <a:cubicBezTo>
                    <a:pt x="4477" y="109"/>
                    <a:pt x="965" y="776"/>
                    <a:pt x="0" y="4597"/>
                  </a:cubicBezTo>
                  <a:lnTo>
                    <a:pt x="4287" y="4597"/>
                  </a:lnTo>
                  <a:cubicBezTo>
                    <a:pt x="4239" y="2431"/>
                    <a:pt x="5227" y="1168"/>
                    <a:pt x="5322" y="942"/>
                  </a:cubicBezTo>
                  <a:cubicBezTo>
                    <a:pt x="5453" y="716"/>
                    <a:pt x="5430" y="442"/>
                    <a:pt x="5275" y="240"/>
                  </a:cubicBezTo>
                  <a:cubicBezTo>
                    <a:pt x="5148" y="85"/>
                    <a:pt x="4965" y="0"/>
                    <a:pt x="47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917;p79">
              <a:extLst>
                <a:ext uri="{FF2B5EF4-FFF2-40B4-BE49-F238E27FC236}">
                  <a16:creationId xmlns:a16="http://schemas.microsoft.com/office/drawing/2014/main" id="{41DB4D7A-AA04-9519-CD61-754866AB9154}"/>
                </a:ext>
              </a:extLst>
            </p:cNvPr>
            <p:cNvSpPr/>
            <p:nvPr/>
          </p:nvSpPr>
          <p:spPr>
            <a:xfrm>
              <a:off x="2519350" y="3999700"/>
              <a:ext cx="136350" cy="114950"/>
            </a:xfrm>
            <a:custGeom>
              <a:avLst/>
              <a:gdLst/>
              <a:ahLst/>
              <a:cxnLst/>
              <a:rect l="l" t="t" r="r" b="b"/>
              <a:pathLst>
                <a:path w="5454" h="4598" extrusionOk="0">
                  <a:moveTo>
                    <a:pt x="672" y="0"/>
                  </a:moveTo>
                  <a:cubicBezTo>
                    <a:pt x="484" y="0"/>
                    <a:pt x="297" y="85"/>
                    <a:pt x="179" y="240"/>
                  </a:cubicBezTo>
                  <a:cubicBezTo>
                    <a:pt x="12" y="442"/>
                    <a:pt x="1" y="716"/>
                    <a:pt x="120" y="942"/>
                  </a:cubicBezTo>
                  <a:cubicBezTo>
                    <a:pt x="215" y="1168"/>
                    <a:pt x="1203" y="2442"/>
                    <a:pt x="1155" y="4597"/>
                  </a:cubicBezTo>
                  <a:lnTo>
                    <a:pt x="5454" y="4597"/>
                  </a:lnTo>
                  <a:cubicBezTo>
                    <a:pt x="4477" y="776"/>
                    <a:pt x="977" y="109"/>
                    <a:pt x="846" y="25"/>
                  </a:cubicBezTo>
                  <a:cubicBezTo>
                    <a:pt x="789" y="9"/>
                    <a:pt x="731" y="0"/>
                    <a:pt x="6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918;p79">
              <a:extLst>
                <a:ext uri="{FF2B5EF4-FFF2-40B4-BE49-F238E27FC236}">
                  <a16:creationId xmlns:a16="http://schemas.microsoft.com/office/drawing/2014/main" id="{6AADCF25-045E-5139-D091-608C14952C8F}"/>
                </a:ext>
              </a:extLst>
            </p:cNvPr>
            <p:cNvSpPr/>
            <p:nvPr/>
          </p:nvSpPr>
          <p:spPr>
            <a:xfrm>
              <a:off x="2716400" y="4018775"/>
              <a:ext cx="55375" cy="95875"/>
            </a:xfrm>
            <a:custGeom>
              <a:avLst/>
              <a:gdLst/>
              <a:ahLst/>
              <a:cxnLst/>
              <a:rect l="l" t="t" r="r" b="b"/>
              <a:pathLst>
                <a:path w="2215" h="3835" extrusionOk="0">
                  <a:moveTo>
                    <a:pt x="286" y="1"/>
                  </a:moveTo>
                  <a:lnTo>
                    <a:pt x="286" y="1"/>
                  </a:lnTo>
                  <a:cubicBezTo>
                    <a:pt x="501" y="1275"/>
                    <a:pt x="405" y="2584"/>
                    <a:pt x="0" y="3834"/>
                  </a:cubicBezTo>
                  <a:lnTo>
                    <a:pt x="2215" y="3834"/>
                  </a:lnTo>
                  <a:cubicBezTo>
                    <a:pt x="2096" y="2346"/>
                    <a:pt x="1417" y="977"/>
                    <a:pt x="2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919;p79">
              <a:extLst>
                <a:ext uri="{FF2B5EF4-FFF2-40B4-BE49-F238E27FC236}">
                  <a16:creationId xmlns:a16="http://schemas.microsoft.com/office/drawing/2014/main" id="{721E092E-865C-34F3-DFCD-69C6FFC845F1}"/>
                </a:ext>
              </a:extLst>
            </p:cNvPr>
            <p:cNvSpPr/>
            <p:nvPr/>
          </p:nvSpPr>
          <p:spPr>
            <a:xfrm>
              <a:off x="2582750" y="3801175"/>
              <a:ext cx="409900" cy="305725"/>
            </a:xfrm>
            <a:custGeom>
              <a:avLst/>
              <a:gdLst/>
              <a:ahLst/>
              <a:cxnLst/>
              <a:rect l="l" t="t" r="r" b="b"/>
              <a:pathLst>
                <a:path w="16396" h="12229" extrusionOk="0">
                  <a:moveTo>
                    <a:pt x="687" y="0"/>
                  </a:moveTo>
                  <a:cubicBezTo>
                    <a:pt x="544" y="0"/>
                    <a:pt x="402" y="49"/>
                    <a:pt x="286" y="144"/>
                  </a:cubicBezTo>
                  <a:cubicBezTo>
                    <a:pt x="72" y="311"/>
                    <a:pt x="1" y="597"/>
                    <a:pt x="96" y="835"/>
                  </a:cubicBezTo>
                  <a:cubicBezTo>
                    <a:pt x="429" y="1978"/>
                    <a:pt x="1715" y="4406"/>
                    <a:pt x="1798" y="8419"/>
                  </a:cubicBezTo>
                  <a:cubicBezTo>
                    <a:pt x="2929" y="9407"/>
                    <a:pt x="3727" y="10741"/>
                    <a:pt x="4108" y="12229"/>
                  </a:cubicBezTo>
                  <a:cubicBezTo>
                    <a:pt x="4632" y="10669"/>
                    <a:pt x="4608" y="9002"/>
                    <a:pt x="4001" y="7466"/>
                  </a:cubicBezTo>
                  <a:lnTo>
                    <a:pt x="3858" y="7121"/>
                  </a:lnTo>
                  <a:cubicBezTo>
                    <a:pt x="3751" y="6859"/>
                    <a:pt x="3846" y="6550"/>
                    <a:pt x="4072" y="6383"/>
                  </a:cubicBezTo>
                  <a:cubicBezTo>
                    <a:pt x="4180" y="6304"/>
                    <a:pt x="4308" y="6265"/>
                    <a:pt x="4438" y="6265"/>
                  </a:cubicBezTo>
                  <a:cubicBezTo>
                    <a:pt x="4582" y="6265"/>
                    <a:pt x="4727" y="6313"/>
                    <a:pt x="4846" y="6407"/>
                  </a:cubicBezTo>
                  <a:lnTo>
                    <a:pt x="6347" y="7669"/>
                  </a:lnTo>
                  <a:cubicBezTo>
                    <a:pt x="7156" y="8336"/>
                    <a:pt x="7775" y="9169"/>
                    <a:pt x="8204" y="10086"/>
                  </a:cubicBezTo>
                  <a:cubicBezTo>
                    <a:pt x="8621" y="9169"/>
                    <a:pt x="9252" y="8336"/>
                    <a:pt x="10061" y="7669"/>
                  </a:cubicBezTo>
                  <a:lnTo>
                    <a:pt x="11562" y="6407"/>
                  </a:lnTo>
                  <a:cubicBezTo>
                    <a:pt x="11680" y="6313"/>
                    <a:pt x="11822" y="6265"/>
                    <a:pt x="11965" y="6265"/>
                  </a:cubicBezTo>
                  <a:cubicBezTo>
                    <a:pt x="12094" y="6265"/>
                    <a:pt x="12223" y="6304"/>
                    <a:pt x="12335" y="6383"/>
                  </a:cubicBezTo>
                  <a:cubicBezTo>
                    <a:pt x="12562" y="6550"/>
                    <a:pt x="12645" y="6859"/>
                    <a:pt x="12538" y="7121"/>
                  </a:cubicBezTo>
                  <a:lnTo>
                    <a:pt x="12407" y="7466"/>
                  </a:lnTo>
                  <a:cubicBezTo>
                    <a:pt x="11800" y="9002"/>
                    <a:pt x="11776" y="10669"/>
                    <a:pt x="12300" y="12229"/>
                  </a:cubicBezTo>
                  <a:cubicBezTo>
                    <a:pt x="12681" y="10741"/>
                    <a:pt x="13467" y="9407"/>
                    <a:pt x="14598" y="8419"/>
                  </a:cubicBezTo>
                  <a:cubicBezTo>
                    <a:pt x="14681" y="4395"/>
                    <a:pt x="15967" y="1966"/>
                    <a:pt x="16312" y="835"/>
                  </a:cubicBezTo>
                  <a:cubicBezTo>
                    <a:pt x="16395" y="597"/>
                    <a:pt x="16324" y="311"/>
                    <a:pt x="16122" y="144"/>
                  </a:cubicBezTo>
                  <a:cubicBezTo>
                    <a:pt x="16006" y="49"/>
                    <a:pt x="15864" y="0"/>
                    <a:pt x="15721" y="0"/>
                  </a:cubicBezTo>
                  <a:cubicBezTo>
                    <a:pt x="15613" y="0"/>
                    <a:pt x="15505" y="28"/>
                    <a:pt x="15407" y="85"/>
                  </a:cubicBezTo>
                  <a:cubicBezTo>
                    <a:pt x="15133" y="311"/>
                    <a:pt x="10085" y="2490"/>
                    <a:pt x="8204" y="8824"/>
                  </a:cubicBezTo>
                  <a:cubicBezTo>
                    <a:pt x="6347" y="2609"/>
                    <a:pt x="1203" y="251"/>
                    <a:pt x="1001" y="85"/>
                  </a:cubicBezTo>
                  <a:cubicBezTo>
                    <a:pt x="903" y="28"/>
                    <a:pt x="795" y="0"/>
                    <a:pt x="6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920;p79">
              <a:extLst>
                <a:ext uri="{FF2B5EF4-FFF2-40B4-BE49-F238E27FC236}">
                  <a16:creationId xmlns:a16="http://schemas.microsoft.com/office/drawing/2014/main" id="{BA3FBD88-4257-4575-3FEC-BA3E42029A09}"/>
                </a:ext>
              </a:extLst>
            </p:cNvPr>
            <p:cNvSpPr/>
            <p:nvPr/>
          </p:nvSpPr>
          <p:spPr>
            <a:xfrm>
              <a:off x="2803900" y="4018775"/>
              <a:ext cx="55100" cy="95875"/>
            </a:xfrm>
            <a:custGeom>
              <a:avLst/>
              <a:gdLst/>
              <a:ahLst/>
              <a:cxnLst/>
              <a:rect l="l" t="t" r="r" b="b"/>
              <a:pathLst>
                <a:path w="2204" h="3835" extrusionOk="0">
                  <a:moveTo>
                    <a:pt x="1918" y="1"/>
                  </a:moveTo>
                  <a:lnTo>
                    <a:pt x="1918" y="1"/>
                  </a:lnTo>
                  <a:cubicBezTo>
                    <a:pt x="799" y="977"/>
                    <a:pt x="108" y="2358"/>
                    <a:pt x="1" y="3834"/>
                  </a:cubicBezTo>
                  <a:lnTo>
                    <a:pt x="2204" y="3834"/>
                  </a:lnTo>
                  <a:cubicBezTo>
                    <a:pt x="1811" y="2584"/>
                    <a:pt x="1715" y="1275"/>
                    <a:pt x="19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E0EE0A70-0559-8E17-F3F6-126C00222872}"/>
              </a:ext>
            </a:extLst>
          </p:cNvPr>
          <p:cNvSpPr txBox="1"/>
          <p:nvPr/>
        </p:nvSpPr>
        <p:spPr>
          <a:xfrm>
            <a:off x="3011670" y="3212188"/>
            <a:ext cx="2133600" cy="400110"/>
          </a:xfrm>
          <a:prstGeom prst="rect">
            <a:avLst/>
          </a:prstGeom>
          <a:noFill/>
        </p:spPr>
        <p:txBody>
          <a:bodyPr wrap="square" rtlCol="0">
            <a:spAutoFit/>
          </a:bodyPr>
          <a:lstStyle/>
          <a:p>
            <a:r>
              <a:rPr lang="en-US" sz="2000" b="1" dirty="0">
                <a:latin typeface="Chewy" panose="020B0604020202020204" charset="0"/>
              </a:rPr>
              <a:t>Mr. Devdas </a:t>
            </a:r>
            <a:r>
              <a:rPr lang="en-US" sz="2000" dirty="0">
                <a:latin typeface="Chewy" panose="020B0604020202020204" charset="0"/>
              </a:rPr>
              <a:t>- Guide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1"/>
        <p:cNvGrpSpPr/>
        <p:nvPr/>
      </p:nvGrpSpPr>
      <p:grpSpPr>
        <a:xfrm>
          <a:off x="0" y="0"/>
          <a:ext cx="0" cy="0"/>
          <a:chOff x="0" y="0"/>
          <a:chExt cx="0" cy="0"/>
        </a:xfrm>
      </p:grpSpPr>
      <p:sp>
        <p:nvSpPr>
          <p:cNvPr id="962" name="Google Shape;962;p46"/>
          <p:cNvSpPr/>
          <p:nvPr/>
        </p:nvSpPr>
        <p:spPr>
          <a:xfrm>
            <a:off x="5527450" y="3001224"/>
            <a:ext cx="2000505" cy="417855"/>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6"/>
          <p:cNvSpPr/>
          <p:nvPr/>
        </p:nvSpPr>
        <p:spPr>
          <a:xfrm>
            <a:off x="5527450" y="1529974"/>
            <a:ext cx="2000505" cy="417855"/>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6"/>
          <p:cNvSpPr/>
          <p:nvPr/>
        </p:nvSpPr>
        <p:spPr>
          <a:xfrm>
            <a:off x="1647975" y="2971474"/>
            <a:ext cx="2000505" cy="417855"/>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6"/>
          <p:cNvSpPr/>
          <p:nvPr/>
        </p:nvSpPr>
        <p:spPr>
          <a:xfrm>
            <a:off x="1647975" y="1500224"/>
            <a:ext cx="2000505" cy="417855"/>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MINI PROJECT GROUP 7</a:t>
            </a:r>
            <a:endParaRPr dirty="0"/>
          </a:p>
        </p:txBody>
      </p:sp>
      <p:sp>
        <p:nvSpPr>
          <p:cNvPr id="967" name="Google Shape;967;p46"/>
          <p:cNvSpPr txBox="1">
            <a:spLocks noGrp="1"/>
          </p:cNvSpPr>
          <p:nvPr>
            <p:ph type="subTitle" idx="1"/>
          </p:nvPr>
        </p:nvSpPr>
        <p:spPr>
          <a:xfrm>
            <a:off x="1647975" y="1453225"/>
            <a:ext cx="2773200" cy="4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 SAI BHARGAV</a:t>
            </a:r>
            <a:endParaRPr dirty="0"/>
          </a:p>
        </p:txBody>
      </p:sp>
      <p:sp>
        <p:nvSpPr>
          <p:cNvPr id="968" name="Google Shape;968;p46"/>
          <p:cNvSpPr txBox="1">
            <a:spLocks noGrp="1"/>
          </p:cNvSpPr>
          <p:nvPr>
            <p:ph type="subTitle" idx="2"/>
          </p:nvPr>
        </p:nvSpPr>
        <p:spPr>
          <a:xfrm>
            <a:off x="5603663" y="1453225"/>
            <a:ext cx="2773200" cy="4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 LIKITHA </a:t>
            </a:r>
            <a:endParaRPr dirty="0"/>
          </a:p>
        </p:txBody>
      </p:sp>
      <p:sp>
        <p:nvSpPr>
          <p:cNvPr id="969" name="Google Shape;969;p46"/>
          <p:cNvSpPr txBox="1">
            <a:spLocks noGrp="1"/>
          </p:cNvSpPr>
          <p:nvPr>
            <p:ph type="subTitle" idx="3"/>
          </p:nvPr>
        </p:nvSpPr>
        <p:spPr>
          <a:xfrm>
            <a:off x="1793963" y="2934828"/>
            <a:ext cx="2773200" cy="4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 VENILLA</a:t>
            </a:r>
            <a:endParaRPr dirty="0"/>
          </a:p>
        </p:txBody>
      </p:sp>
      <p:sp>
        <p:nvSpPr>
          <p:cNvPr id="970" name="Google Shape;970;p46"/>
          <p:cNvSpPr txBox="1">
            <a:spLocks noGrp="1"/>
          </p:cNvSpPr>
          <p:nvPr>
            <p:ph type="subTitle" idx="4"/>
          </p:nvPr>
        </p:nvSpPr>
        <p:spPr>
          <a:xfrm>
            <a:off x="5603663" y="2934828"/>
            <a:ext cx="2773200" cy="4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SHAHNAWAAZ</a:t>
            </a:r>
            <a:endParaRPr dirty="0"/>
          </a:p>
        </p:txBody>
      </p:sp>
      <p:sp>
        <p:nvSpPr>
          <p:cNvPr id="971" name="Google Shape;971;p46"/>
          <p:cNvSpPr txBox="1">
            <a:spLocks noGrp="1"/>
          </p:cNvSpPr>
          <p:nvPr>
            <p:ph type="subTitle" idx="5"/>
          </p:nvPr>
        </p:nvSpPr>
        <p:spPr>
          <a:xfrm>
            <a:off x="1793963" y="1930500"/>
            <a:ext cx="2773200" cy="63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5F5390"/>
              </a:buClr>
              <a:buSzPts val="1100"/>
              <a:buFont typeface="Arial"/>
              <a:buNone/>
            </a:pPr>
            <a:r>
              <a:rPr lang="en-US" dirty="0"/>
              <a:t>20QM1A6608</a:t>
            </a:r>
          </a:p>
          <a:p>
            <a:pPr marL="0" lvl="0" indent="0" algn="l" rtl="0">
              <a:spcBef>
                <a:spcPts val="0"/>
              </a:spcBef>
              <a:spcAft>
                <a:spcPts val="0"/>
              </a:spcAft>
              <a:buClr>
                <a:srgbClr val="5F5390"/>
              </a:buClr>
              <a:buSzPts val="1100"/>
              <a:buFont typeface="Arial"/>
              <a:buNone/>
            </a:pPr>
            <a:r>
              <a:rPr lang="en-US" dirty="0"/>
              <a:t>3</a:t>
            </a:r>
            <a:r>
              <a:rPr lang="en-US" baseline="30000" dirty="0"/>
              <a:t>RD</a:t>
            </a:r>
            <a:r>
              <a:rPr lang="en-US" dirty="0"/>
              <a:t> CSM</a:t>
            </a:r>
          </a:p>
          <a:p>
            <a:pPr marL="0" lvl="0" indent="0" algn="l" rtl="0">
              <a:spcBef>
                <a:spcPts val="0"/>
              </a:spcBef>
              <a:spcAft>
                <a:spcPts val="0"/>
              </a:spcAft>
              <a:buClr>
                <a:srgbClr val="5F5390"/>
              </a:buClr>
              <a:buSzPts val="1100"/>
              <a:buFont typeface="Arial"/>
              <a:buNone/>
            </a:pPr>
            <a:r>
              <a:rPr lang="en-US" dirty="0"/>
              <a:t>KGRCET</a:t>
            </a:r>
            <a:endParaRPr dirty="0"/>
          </a:p>
        </p:txBody>
      </p:sp>
      <p:sp>
        <p:nvSpPr>
          <p:cNvPr id="972" name="Google Shape;972;p46"/>
          <p:cNvSpPr txBox="1">
            <a:spLocks noGrp="1"/>
          </p:cNvSpPr>
          <p:nvPr>
            <p:ph type="subTitle" idx="6"/>
          </p:nvPr>
        </p:nvSpPr>
        <p:spPr>
          <a:xfrm>
            <a:off x="5603663" y="1930500"/>
            <a:ext cx="2773200" cy="63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5F5390"/>
              </a:buClr>
              <a:buSzPts val="1100"/>
              <a:buFont typeface="Arial"/>
              <a:buNone/>
            </a:pPr>
            <a:r>
              <a:rPr lang="en-US" dirty="0"/>
              <a:t>20QM1A6609</a:t>
            </a:r>
          </a:p>
          <a:p>
            <a:pPr marL="0" lvl="0" indent="0" algn="l" rtl="0">
              <a:spcBef>
                <a:spcPts val="0"/>
              </a:spcBef>
              <a:spcAft>
                <a:spcPts val="0"/>
              </a:spcAft>
              <a:buClr>
                <a:srgbClr val="5F5390"/>
              </a:buClr>
              <a:buSzPts val="1100"/>
              <a:buFont typeface="Arial"/>
              <a:buNone/>
            </a:pPr>
            <a:r>
              <a:rPr lang="en-US" dirty="0"/>
              <a:t>3</a:t>
            </a:r>
            <a:r>
              <a:rPr lang="en-US" baseline="30000" dirty="0"/>
              <a:t>RD</a:t>
            </a:r>
            <a:r>
              <a:rPr lang="en-US" dirty="0"/>
              <a:t> CSM</a:t>
            </a:r>
          </a:p>
          <a:p>
            <a:pPr marL="0" lvl="0" indent="0" algn="l" rtl="0">
              <a:spcBef>
                <a:spcPts val="0"/>
              </a:spcBef>
              <a:spcAft>
                <a:spcPts val="0"/>
              </a:spcAft>
              <a:buClr>
                <a:srgbClr val="5F5390"/>
              </a:buClr>
              <a:buSzPts val="1100"/>
              <a:buFont typeface="Arial"/>
              <a:buNone/>
            </a:pPr>
            <a:r>
              <a:rPr lang="en-US" dirty="0"/>
              <a:t>KGRCET</a:t>
            </a:r>
          </a:p>
        </p:txBody>
      </p:sp>
      <p:sp>
        <p:nvSpPr>
          <p:cNvPr id="973" name="Google Shape;973;p46"/>
          <p:cNvSpPr txBox="1">
            <a:spLocks noGrp="1"/>
          </p:cNvSpPr>
          <p:nvPr>
            <p:ph type="subTitle" idx="7"/>
          </p:nvPr>
        </p:nvSpPr>
        <p:spPr>
          <a:xfrm>
            <a:off x="1793963" y="3409275"/>
            <a:ext cx="2773200" cy="63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5F5390"/>
              </a:buClr>
              <a:buSzPts val="1100"/>
              <a:buFont typeface="Arial"/>
              <a:buNone/>
            </a:pPr>
            <a:r>
              <a:rPr lang="en-US" dirty="0"/>
              <a:t>20QM1A6639</a:t>
            </a:r>
          </a:p>
          <a:p>
            <a:pPr marL="0" lvl="0" indent="0" algn="l" rtl="0">
              <a:spcBef>
                <a:spcPts val="0"/>
              </a:spcBef>
              <a:spcAft>
                <a:spcPts val="0"/>
              </a:spcAft>
              <a:buClr>
                <a:srgbClr val="5F5390"/>
              </a:buClr>
              <a:buSzPts val="1100"/>
              <a:buFont typeface="Arial"/>
              <a:buNone/>
            </a:pPr>
            <a:r>
              <a:rPr lang="en-US" dirty="0"/>
              <a:t>3</a:t>
            </a:r>
            <a:r>
              <a:rPr lang="en-US" baseline="30000" dirty="0"/>
              <a:t>RD</a:t>
            </a:r>
            <a:r>
              <a:rPr lang="en-US" dirty="0"/>
              <a:t> CSM</a:t>
            </a:r>
          </a:p>
          <a:p>
            <a:pPr marL="0" lvl="0" indent="0" algn="l" rtl="0">
              <a:spcBef>
                <a:spcPts val="0"/>
              </a:spcBef>
              <a:spcAft>
                <a:spcPts val="0"/>
              </a:spcAft>
              <a:buClr>
                <a:srgbClr val="5F5390"/>
              </a:buClr>
              <a:buSzPts val="1100"/>
              <a:buFont typeface="Arial"/>
              <a:buNone/>
            </a:pPr>
            <a:r>
              <a:rPr lang="en-US" dirty="0"/>
              <a:t>KGRCET</a:t>
            </a:r>
          </a:p>
          <a:p>
            <a:pPr marL="0" lvl="0" indent="0" algn="l" rtl="0">
              <a:spcBef>
                <a:spcPts val="0"/>
              </a:spcBef>
              <a:spcAft>
                <a:spcPts val="0"/>
              </a:spcAft>
              <a:buClr>
                <a:srgbClr val="5F5390"/>
              </a:buClr>
              <a:buSzPts val="1100"/>
              <a:buFont typeface="Arial"/>
              <a:buNone/>
            </a:pPr>
            <a:endParaRPr dirty="0"/>
          </a:p>
        </p:txBody>
      </p:sp>
      <p:sp>
        <p:nvSpPr>
          <p:cNvPr id="974" name="Google Shape;974;p46"/>
          <p:cNvSpPr txBox="1">
            <a:spLocks noGrp="1"/>
          </p:cNvSpPr>
          <p:nvPr>
            <p:ph type="subTitle" idx="8"/>
          </p:nvPr>
        </p:nvSpPr>
        <p:spPr>
          <a:xfrm>
            <a:off x="5603663" y="3409275"/>
            <a:ext cx="2773200" cy="63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5F5390"/>
              </a:buClr>
              <a:buSzPts val="1100"/>
              <a:buFont typeface="Arial"/>
              <a:buNone/>
            </a:pPr>
            <a:r>
              <a:rPr lang="en-US" dirty="0"/>
              <a:t>20QM1A6630</a:t>
            </a:r>
          </a:p>
          <a:p>
            <a:pPr marL="0" lvl="0" indent="0" algn="l" rtl="0">
              <a:spcBef>
                <a:spcPts val="0"/>
              </a:spcBef>
              <a:spcAft>
                <a:spcPts val="0"/>
              </a:spcAft>
              <a:buClr>
                <a:srgbClr val="5F5390"/>
              </a:buClr>
              <a:buSzPts val="1100"/>
              <a:buFont typeface="Arial"/>
              <a:buNone/>
            </a:pPr>
            <a:r>
              <a:rPr lang="en-US" dirty="0"/>
              <a:t>3</a:t>
            </a:r>
            <a:r>
              <a:rPr lang="en-US" baseline="30000" dirty="0"/>
              <a:t>RD</a:t>
            </a:r>
            <a:r>
              <a:rPr lang="en-US" dirty="0"/>
              <a:t> CSM</a:t>
            </a:r>
          </a:p>
          <a:p>
            <a:pPr marL="0" lvl="0" indent="0" algn="l" rtl="0">
              <a:spcBef>
                <a:spcPts val="0"/>
              </a:spcBef>
              <a:spcAft>
                <a:spcPts val="0"/>
              </a:spcAft>
              <a:buClr>
                <a:srgbClr val="5F5390"/>
              </a:buClr>
              <a:buSzPts val="1100"/>
              <a:buFont typeface="Arial"/>
              <a:buNone/>
            </a:pPr>
            <a:r>
              <a:rPr lang="en-US" dirty="0"/>
              <a:t>KGRCET</a:t>
            </a:r>
          </a:p>
          <a:p>
            <a:pPr marL="0" lvl="0" indent="0" algn="l" rtl="0">
              <a:spcBef>
                <a:spcPts val="0"/>
              </a:spcBef>
              <a:spcAft>
                <a:spcPts val="0"/>
              </a:spcAft>
              <a:buClr>
                <a:srgbClr val="5F5390"/>
              </a:buClr>
              <a:buSzPts val="1100"/>
              <a:buFont typeface="Arial"/>
              <a:buNone/>
            </a:pPr>
            <a:endParaRPr dirty="0"/>
          </a:p>
        </p:txBody>
      </p:sp>
      <p:sp>
        <p:nvSpPr>
          <p:cNvPr id="975" name="Google Shape;975;p46"/>
          <p:cNvSpPr txBox="1">
            <a:spLocks noGrp="1"/>
          </p:cNvSpPr>
          <p:nvPr>
            <p:ph type="title" idx="9"/>
          </p:nvPr>
        </p:nvSpPr>
        <p:spPr>
          <a:xfrm>
            <a:off x="754163" y="1377574"/>
            <a:ext cx="963600" cy="74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rPr>
              <a:t>01</a:t>
            </a:r>
            <a:endParaRPr dirty="0">
              <a:solidFill>
                <a:schemeClr val="accent2"/>
              </a:solidFill>
            </a:endParaRPr>
          </a:p>
        </p:txBody>
      </p:sp>
      <p:sp>
        <p:nvSpPr>
          <p:cNvPr id="976" name="Google Shape;976;p46"/>
          <p:cNvSpPr txBox="1">
            <a:spLocks noGrp="1"/>
          </p:cNvSpPr>
          <p:nvPr>
            <p:ph type="title" idx="13"/>
          </p:nvPr>
        </p:nvSpPr>
        <p:spPr>
          <a:xfrm>
            <a:off x="4563862" y="1377574"/>
            <a:ext cx="963600" cy="74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rPr>
              <a:t>02</a:t>
            </a:r>
            <a:endParaRPr>
              <a:solidFill>
                <a:schemeClr val="accent2"/>
              </a:solidFill>
            </a:endParaRPr>
          </a:p>
        </p:txBody>
      </p:sp>
      <p:sp>
        <p:nvSpPr>
          <p:cNvPr id="977" name="Google Shape;977;p46"/>
          <p:cNvSpPr txBox="1">
            <a:spLocks noGrp="1"/>
          </p:cNvSpPr>
          <p:nvPr>
            <p:ph type="title" idx="14"/>
          </p:nvPr>
        </p:nvSpPr>
        <p:spPr>
          <a:xfrm>
            <a:off x="754163" y="2855586"/>
            <a:ext cx="963600" cy="74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rPr>
              <a:t>03</a:t>
            </a:r>
            <a:endParaRPr>
              <a:solidFill>
                <a:schemeClr val="accent2"/>
              </a:solidFill>
            </a:endParaRPr>
          </a:p>
        </p:txBody>
      </p:sp>
      <p:sp>
        <p:nvSpPr>
          <p:cNvPr id="978" name="Google Shape;978;p46"/>
          <p:cNvSpPr txBox="1">
            <a:spLocks noGrp="1"/>
          </p:cNvSpPr>
          <p:nvPr>
            <p:ph type="title" idx="15"/>
          </p:nvPr>
        </p:nvSpPr>
        <p:spPr>
          <a:xfrm>
            <a:off x="4563863" y="2855586"/>
            <a:ext cx="963600" cy="74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rPr>
              <a:t>04</a:t>
            </a:r>
            <a:endParaRPr dirty="0">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47"/>
          <p:cNvSpPr/>
          <p:nvPr/>
        </p:nvSpPr>
        <p:spPr>
          <a:xfrm flipH="1">
            <a:off x="3428542" y="797455"/>
            <a:ext cx="3767712" cy="663149"/>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984" name="Google Shape;984;p47"/>
          <p:cNvSpPr txBox="1">
            <a:spLocks noGrp="1"/>
          </p:cNvSpPr>
          <p:nvPr>
            <p:ph type="title"/>
          </p:nvPr>
        </p:nvSpPr>
        <p:spPr>
          <a:xfrm>
            <a:off x="1677637" y="133140"/>
            <a:ext cx="4668610" cy="522782"/>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45217B"/>
              </a:buClr>
              <a:buSzPts val="1100"/>
              <a:buFont typeface="Arial"/>
              <a:buNone/>
            </a:pPr>
            <a:r>
              <a:rPr lang="en" sz="3200" dirty="0"/>
              <a:t>TITTLE</a:t>
            </a:r>
            <a:r>
              <a:rPr lang="en" dirty="0"/>
              <a:t> </a:t>
            </a:r>
            <a:r>
              <a:rPr lang="en" sz="3200" dirty="0"/>
              <a:t> of the Project : </a:t>
            </a:r>
            <a:endParaRPr sz="3200" dirty="0"/>
          </a:p>
        </p:txBody>
      </p:sp>
      <p:sp>
        <p:nvSpPr>
          <p:cNvPr id="985" name="Google Shape;985;p47"/>
          <p:cNvSpPr txBox="1">
            <a:spLocks noGrp="1"/>
          </p:cNvSpPr>
          <p:nvPr>
            <p:ph type="subTitle" idx="1"/>
          </p:nvPr>
        </p:nvSpPr>
        <p:spPr>
          <a:xfrm>
            <a:off x="3190482" y="1541796"/>
            <a:ext cx="5241777" cy="125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45217B"/>
              </a:buClr>
              <a:buSzPts val="1100"/>
              <a:buFont typeface="Arial"/>
              <a:buNone/>
            </a:pPr>
            <a:r>
              <a:rPr lang="en" sz="4000" dirty="0">
                <a:latin typeface="Chewy" panose="020B0604020202020204" charset="0"/>
              </a:rPr>
              <a:t>“</a:t>
            </a:r>
            <a:r>
              <a:rPr lang="en-US" sz="4000" b="0" i="0" dirty="0">
                <a:solidFill>
                  <a:srgbClr val="000000"/>
                </a:solidFill>
                <a:effectLst/>
                <a:latin typeface="Chewy" panose="020B0604020202020204" charset="0"/>
                <a:ea typeface="Chewy" panose="020B0604020202020204" charset="0"/>
                <a:cs typeface="Chewy" panose="020B0604020202020204" charset="0"/>
              </a:rPr>
              <a:t>Crop Analysis and pesticides  Prediction</a:t>
            </a:r>
            <a:r>
              <a:rPr lang="en" sz="4000" dirty="0">
                <a:latin typeface="Chewy" panose="020B0604020202020204" charset="0"/>
              </a:rPr>
              <a:t>”</a:t>
            </a:r>
            <a:endParaRPr sz="4000" dirty="0">
              <a:latin typeface="Chewy" panose="020B0604020202020204" charset="0"/>
            </a:endParaRPr>
          </a:p>
        </p:txBody>
      </p:sp>
      <p:grpSp>
        <p:nvGrpSpPr>
          <p:cNvPr id="986" name="Google Shape;986;p47"/>
          <p:cNvGrpSpPr/>
          <p:nvPr/>
        </p:nvGrpSpPr>
        <p:grpSpPr>
          <a:xfrm>
            <a:off x="431725" y="2125425"/>
            <a:ext cx="3964554" cy="2920352"/>
            <a:chOff x="431725" y="2125425"/>
            <a:chExt cx="3964554" cy="2920352"/>
          </a:xfrm>
        </p:grpSpPr>
        <p:sp>
          <p:nvSpPr>
            <p:cNvPr id="987" name="Google Shape;987;p47"/>
            <p:cNvSpPr/>
            <p:nvPr/>
          </p:nvSpPr>
          <p:spPr>
            <a:xfrm>
              <a:off x="614394" y="3459635"/>
              <a:ext cx="340546" cy="834434"/>
            </a:xfrm>
            <a:custGeom>
              <a:avLst/>
              <a:gdLst/>
              <a:ahLst/>
              <a:cxnLst/>
              <a:rect l="l" t="t" r="r" b="b"/>
              <a:pathLst>
                <a:path w="7513" h="18409" extrusionOk="0">
                  <a:moveTo>
                    <a:pt x="4265" y="1"/>
                  </a:moveTo>
                  <a:cubicBezTo>
                    <a:pt x="3385" y="1"/>
                    <a:pt x="2539" y="537"/>
                    <a:pt x="2209" y="1456"/>
                  </a:cubicBezTo>
                  <a:cubicBezTo>
                    <a:pt x="407" y="6793"/>
                    <a:pt x="1575" y="11530"/>
                    <a:pt x="174" y="16967"/>
                  </a:cubicBezTo>
                  <a:cubicBezTo>
                    <a:pt x="1" y="17871"/>
                    <a:pt x="980" y="18409"/>
                    <a:pt x="2039" y="18409"/>
                  </a:cubicBezTo>
                  <a:cubicBezTo>
                    <a:pt x="2817" y="18409"/>
                    <a:pt x="3638" y="18118"/>
                    <a:pt x="4077" y="17468"/>
                  </a:cubicBezTo>
                  <a:lnTo>
                    <a:pt x="7112" y="4325"/>
                  </a:lnTo>
                  <a:cubicBezTo>
                    <a:pt x="7512" y="2757"/>
                    <a:pt x="6812" y="1123"/>
                    <a:pt x="5411" y="322"/>
                  </a:cubicBezTo>
                  <a:cubicBezTo>
                    <a:pt x="5378" y="322"/>
                    <a:pt x="5378" y="289"/>
                    <a:pt x="5344" y="289"/>
                  </a:cubicBezTo>
                  <a:cubicBezTo>
                    <a:pt x="5002" y="93"/>
                    <a:pt x="4631" y="1"/>
                    <a:pt x="4265" y="1"/>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7"/>
            <p:cNvSpPr/>
            <p:nvPr/>
          </p:nvSpPr>
          <p:spPr>
            <a:xfrm>
              <a:off x="691813" y="3242880"/>
              <a:ext cx="396162" cy="431926"/>
            </a:xfrm>
            <a:custGeom>
              <a:avLst/>
              <a:gdLst/>
              <a:ahLst/>
              <a:cxnLst/>
              <a:rect l="l" t="t" r="r" b="b"/>
              <a:pathLst>
                <a:path w="8740" h="9529" extrusionOk="0">
                  <a:moveTo>
                    <a:pt x="4604" y="0"/>
                  </a:moveTo>
                  <a:lnTo>
                    <a:pt x="1601" y="3903"/>
                  </a:lnTo>
                  <a:cubicBezTo>
                    <a:pt x="1201" y="4437"/>
                    <a:pt x="834" y="5304"/>
                    <a:pt x="534" y="6171"/>
                  </a:cubicBezTo>
                  <a:cubicBezTo>
                    <a:pt x="0" y="7673"/>
                    <a:pt x="968" y="9307"/>
                    <a:pt x="2569" y="9507"/>
                  </a:cubicBezTo>
                  <a:cubicBezTo>
                    <a:pt x="2690" y="9521"/>
                    <a:pt x="2814" y="9529"/>
                    <a:pt x="2941" y="9529"/>
                  </a:cubicBezTo>
                  <a:cubicBezTo>
                    <a:pt x="3724" y="9529"/>
                    <a:pt x="4614" y="9244"/>
                    <a:pt x="5504" y="8440"/>
                  </a:cubicBezTo>
                  <a:lnTo>
                    <a:pt x="8740" y="4170"/>
                  </a:lnTo>
                  <a:lnTo>
                    <a:pt x="4604" y="0"/>
                  </a:ln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7"/>
            <p:cNvSpPr/>
            <p:nvPr/>
          </p:nvSpPr>
          <p:spPr>
            <a:xfrm>
              <a:off x="3517741" y="2914393"/>
              <a:ext cx="878538" cy="1155579"/>
            </a:xfrm>
            <a:custGeom>
              <a:avLst/>
              <a:gdLst/>
              <a:ahLst/>
              <a:cxnLst/>
              <a:rect l="l" t="t" r="r" b="b"/>
              <a:pathLst>
                <a:path w="19382" h="25494" extrusionOk="0">
                  <a:moveTo>
                    <a:pt x="16117" y="1"/>
                  </a:moveTo>
                  <a:cubicBezTo>
                    <a:pt x="15912" y="1"/>
                    <a:pt x="15712" y="9"/>
                    <a:pt x="15512" y="9"/>
                  </a:cubicBezTo>
                  <a:cubicBezTo>
                    <a:pt x="15078" y="9"/>
                    <a:pt x="14678" y="42"/>
                    <a:pt x="14244" y="109"/>
                  </a:cubicBezTo>
                  <a:cubicBezTo>
                    <a:pt x="13844" y="142"/>
                    <a:pt x="13444" y="209"/>
                    <a:pt x="13043" y="309"/>
                  </a:cubicBezTo>
                  <a:cubicBezTo>
                    <a:pt x="12643" y="376"/>
                    <a:pt x="12243" y="476"/>
                    <a:pt x="11876" y="609"/>
                  </a:cubicBezTo>
                  <a:cubicBezTo>
                    <a:pt x="11075" y="809"/>
                    <a:pt x="10375" y="1143"/>
                    <a:pt x="9641" y="1477"/>
                  </a:cubicBezTo>
                  <a:cubicBezTo>
                    <a:pt x="6772" y="2911"/>
                    <a:pt x="4437" y="5146"/>
                    <a:pt x="2836" y="7714"/>
                  </a:cubicBezTo>
                  <a:cubicBezTo>
                    <a:pt x="1202" y="10316"/>
                    <a:pt x="234" y="13252"/>
                    <a:pt x="68" y="16254"/>
                  </a:cubicBezTo>
                  <a:cubicBezTo>
                    <a:pt x="1" y="17021"/>
                    <a:pt x="34" y="17788"/>
                    <a:pt x="101" y="18522"/>
                  </a:cubicBezTo>
                  <a:cubicBezTo>
                    <a:pt x="168" y="19289"/>
                    <a:pt x="301" y="20090"/>
                    <a:pt x="468" y="20857"/>
                  </a:cubicBezTo>
                  <a:cubicBezTo>
                    <a:pt x="835" y="22392"/>
                    <a:pt x="1402" y="23926"/>
                    <a:pt x="2436" y="25494"/>
                  </a:cubicBezTo>
                  <a:cubicBezTo>
                    <a:pt x="3270" y="25027"/>
                    <a:pt x="3970" y="24560"/>
                    <a:pt x="4604" y="24059"/>
                  </a:cubicBezTo>
                  <a:cubicBezTo>
                    <a:pt x="5271" y="23592"/>
                    <a:pt x="5838" y="23125"/>
                    <a:pt x="6405" y="22658"/>
                  </a:cubicBezTo>
                  <a:cubicBezTo>
                    <a:pt x="6972" y="22191"/>
                    <a:pt x="7473" y="21724"/>
                    <a:pt x="7973" y="21257"/>
                  </a:cubicBezTo>
                  <a:cubicBezTo>
                    <a:pt x="8240" y="21024"/>
                    <a:pt x="8440" y="20790"/>
                    <a:pt x="8674" y="20557"/>
                  </a:cubicBezTo>
                  <a:lnTo>
                    <a:pt x="9341" y="19890"/>
                  </a:lnTo>
                  <a:cubicBezTo>
                    <a:pt x="11075" y="18088"/>
                    <a:pt x="12410" y="16321"/>
                    <a:pt x="13544" y="14519"/>
                  </a:cubicBezTo>
                  <a:cubicBezTo>
                    <a:pt x="14711" y="12718"/>
                    <a:pt x="15645" y="10917"/>
                    <a:pt x="16546" y="8748"/>
                  </a:cubicBezTo>
                  <a:cubicBezTo>
                    <a:pt x="16646" y="8482"/>
                    <a:pt x="16779" y="8181"/>
                    <a:pt x="16880" y="7915"/>
                  </a:cubicBezTo>
                  <a:cubicBezTo>
                    <a:pt x="16980" y="7614"/>
                    <a:pt x="17080" y="7314"/>
                    <a:pt x="17213" y="7014"/>
                  </a:cubicBezTo>
                  <a:cubicBezTo>
                    <a:pt x="17347" y="6747"/>
                    <a:pt x="17447" y="6447"/>
                    <a:pt x="17547" y="6113"/>
                  </a:cubicBezTo>
                  <a:cubicBezTo>
                    <a:pt x="17613" y="5980"/>
                    <a:pt x="17680" y="5813"/>
                    <a:pt x="17713" y="5646"/>
                  </a:cubicBezTo>
                  <a:lnTo>
                    <a:pt x="17814" y="5413"/>
                  </a:lnTo>
                  <a:lnTo>
                    <a:pt x="17914" y="5179"/>
                  </a:lnTo>
                  <a:cubicBezTo>
                    <a:pt x="18147" y="4512"/>
                    <a:pt x="18381" y="3812"/>
                    <a:pt x="18614" y="3044"/>
                  </a:cubicBezTo>
                  <a:cubicBezTo>
                    <a:pt x="18881" y="2311"/>
                    <a:pt x="19148" y="1510"/>
                    <a:pt x="19381" y="576"/>
                  </a:cubicBezTo>
                  <a:cubicBezTo>
                    <a:pt x="18481" y="276"/>
                    <a:pt x="17613" y="109"/>
                    <a:pt x="16746" y="42"/>
                  </a:cubicBezTo>
                  <a:cubicBezTo>
                    <a:pt x="16529" y="9"/>
                    <a:pt x="16321" y="1"/>
                    <a:pt x="161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7"/>
            <p:cNvSpPr/>
            <p:nvPr/>
          </p:nvSpPr>
          <p:spPr>
            <a:xfrm>
              <a:off x="3528348" y="3003960"/>
              <a:ext cx="760550" cy="2041279"/>
            </a:xfrm>
            <a:custGeom>
              <a:avLst/>
              <a:gdLst/>
              <a:ahLst/>
              <a:cxnLst/>
              <a:rect l="l" t="t" r="r" b="b"/>
              <a:pathLst>
                <a:path w="16779" h="45034" extrusionOk="0">
                  <a:moveTo>
                    <a:pt x="16779" y="1"/>
                  </a:moveTo>
                  <a:cubicBezTo>
                    <a:pt x="15044" y="1135"/>
                    <a:pt x="13377" y="2436"/>
                    <a:pt x="11909" y="3937"/>
                  </a:cubicBezTo>
                  <a:cubicBezTo>
                    <a:pt x="10441" y="5438"/>
                    <a:pt x="9107" y="7073"/>
                    <a:pt x="7939" y="8807"/>
                  </a:cubicBezTo>
                  <a:cubicBezTo>
                    <a:pt x="6772" y="10575"/>
                    <a:pt x="5804" y="12443"/>
                    <a:pt x="4904" y="14345"/>
                  </a:cubicBezTo>
                  <a:cubicBezTo>
                    <a:pt x="4070" y="16279"/>
                    <a:pt x="3369" y="18247"/>
                    <a:pt x="2736" y="20282"/>
                  </a:cubicBezTo>
                  <a:cubicBezTo>
                    <a:pt x="2135" y="22284"/>
                    <a:pt x="1668" y="24352"/>
                    <a:pt x="1268" y="26387"/>
                  </a:cubicBezTo>
                  <a:cubicBezTo>
                    <a:pt x="901" y="28455"/>
                    <a:pt x="601" y="30556"/>
                    <a:pt x="401" y="32624"/>
                  </a:cubicBezTo>
                  <a:cubicBezTo>
                    <a:pt x="167" y="34726"/>
                    <a:pt x="34" y="36827"/>
                    <a:pt x="34" y="38929"/>
                  </a:cubicBezTo>
                  <a:cubicBezTo>
                    <a:pt x="0" y="40964"/>
                    <a:pt x="34" y="42998"/>
                    <a:pt x="200" y="45033"/>
                  </a:cubicBezTo>
                  <a:lnTo>
                    <a:pt x="968" y="45033"/>
                  </a:lnTo>
                  <a:cubicBezTo>
                    <a:pt x="801" y="43032"/>
                    <a:pt x="768" y="40964"/>
                    <a:pt x="801" y="38929"/>
                  </a:cubicBezTo>
                  <a:cubicBezTo>
                    <a:pt x="834" y="36861"/>
                    <a:pt x="901" y="34793"/>
                    <a:pt x="1101" y="32691"/>
                  </a:cubicBezTo>
                  <a:cubicBezTo>
                    <a:pt x="1301" y="30623"/>
                    <a:pt x="1568" y="28555"/>
                    <a:pt x="1935" y="26520"/>
                  </a:cubicBezTo>
                  <a:cubicBezTo>
                    <a:pt x="2302" y="24485"/>
                    <a:pt x="2736" y="22417"/>
                    <a:pt x="3303" y="20449"/>
                  </a:cubicBezTo>
                  <a:cubicBezTo>
                    <a:pt x="3903" y="18447"/>
                    <a:pt x="4570" y="16479"/>
                    <a:pt x="5404" y="14545"/>
                  </a:cubicBezTo>
                  <a:cubicBezTo>
                    <a:pt x="6205" y="12643"/>
                    <a:pt x="7172" y="10809"/>
                    <a:pt x="8273" y="9007"/>
                  </a:cubicBezTo>
                  <a:cubicBezTo>
                    <a:pt x="9374" y="7273"/>
                    <a:pt x="10641" y="5605"/>
                    <a:pt x="12042" y="4071"/>
                  </a:cubicBezTo>
                  <a:cubicBezTo>
                    <a:pt x="13510" y="2569"/>
                    <a:pt x="15078" y="1202"/>
                    <a:pt x="16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7"/>
            <p:cNvSpPr/>
            <p:nvPr/>
          </p:nvSpPr>
          <p:spPr>
            <a:xfrm>
              <a:off x="2764764" y="3266677"/>
              <a:ext cx="745501" cy="983244"/>
            </a:xfrm>
            <a:custGeom>
              <a:avLst/>
              <a:gdLst/>
              <a:ahLst/>
              <a:cxnLst/>
              <a:rect l="l" t="t" r="r" b="b"/>
              <a:pathLst>
                <a:path w="16447" h="21692" extrusionOk="0">
                  <a:moveTo>
                    <a:pt x="2518" y="0"/>
                  </a:moveTo>
                  <a:cubicBezTo>
                    <a:pt x="2392" y="0"/>
                    <a:pt x="2264" y="3"/>
                    <a:pt x="2136" y="9"/>
                  </a:cubicBezTo>
                  <a:cubicBezTo>
                    <a:pt x="1402" y="76"/>
                    <a:pt x="701" y="176"/>
                    <a:pt x="1" y="376"/>
                  </a:cubicBezTo>
                  <a:cubicBezTo>
                    <a:pt x="268" y="1110"/>
                    <a:pt x="568" y="1744"/>
                    <a:pt x="835" y="2311"/>
                  </a:cubicBezTo>
                  <a:cubicBezTo>
                    <a:pt x="1135" y="2878"/>
                    <a:pt x="1369" y="3478"/>
                    <a:pt x="1635" y="3979"/>
                  </a:cubicBezTo>
                  <a:cubicBezTo>
                    <a:pt x="1802" y="4212"/>
                    <a:pt x="1902" y="4479"/>
                    <a:pt x="2036" y="4746"/>
                  </a:cubicBezTo>
                  <a:cubicBezTo>
                    <a:pt x="2136" y="4979"/>
                    <a:pt x="2269" y="5246"/>
                    <a:pt x="2403" y="5480"/>
                  </a:cubicBezTo>
                  <a:cubicBezTo>
                    <a:pt x="2536" y="5713"/>
                    <a:pt x="2636" y="5947"/>
                    <a:pt x="2736" y="6180"/>
                  </a:cubicBezTo>
                  <a:cubicBezTo>
                    <a:pt x="2870" y="6414"/>
                    <a:pt x="2970" y="6647"/>
                    <a:pt x="3103" y="6847"/>
                  </a:cubicBezTo>
                  <a:cubicBezTo>
                    <a:pt x="4037" y="8649"/>
                    <a:pt x="4938" y="10216"/>
                    <a:pt x="5972" y="11784"/>
                  </a:cubicBezTo>
                  <a:cubicBezTo>
                    <a:pt x="7006" y="13352"/>
                    <a:pt x="8107" y="14920"/>
                    <a:pt x="9508" y="16554"/>
                  </a:cubicBezTo>
                  <a:lnTo>
                    <a:pt x="10041" y="17188"/>
                  </a:lnTo>
                  <a:cubicBezTo>
                    <a:pt x="10242" y="17388"/>
                    <a:pt x="10408" y="17588"/>
                    <a:pt x="10609" y="17789"/>
                  </a:cubicBezTo>
                  <a:cubicBezTo>
                    <a:pt x="11009" y="18222"/>
                    <a:pt x="11376" y="18656"/>
                    <a:pt x="11843" y="19089"/>
                  </a:cubicBezTo>
                  <a:cubicBezTo>
                    <a:pt x="12276" y="19490"/>
                    <a:pt x="12710" y="19923"/>
                    <a:pt x="13244" y="20357"/>
                  </a:cubicBezTo>
                  <a:cubicBezTo>
                    <a:pt x="13711" y="20791"/>
                    <a:pt x="14244" y="21258"/>
                    <a:pt x="14878" y="21691"/>
                  </a:cubicBezTo>
                  <a:cubicBezTo>
                    <a:pt x="15645" y="20357"/>
                    <a:pt x="16012" y="19056"/>
                    <a:pt x="16246" y="17755"/>
                  </a:cubicBezTo>
                  <a:cubicBezTo>
                    <a:pt x="16346" y="17088"/>
                    <a:pt x="16446" y="16454"/>
                    <a:pt x="16446" y="15820"/>
                  </a:cubicBezTo>
                  <a:cubicBezTo>
                    <a:pt x="16446" y="15153"/>
                    <a:pt x="16446" y="14519"/>
                    <a:pt x="16379" y="13886"/>
                  </a:cubicBezTo>
                  <a:cubicBezTo>
                    <a:pt x="16146" y="11351"/>
                    <a:pt x="15279" y="8849"/>
                    <a:pt x="13878" y="6647"/>
                  </a:cubicBezTo>
                  <a:cubicBezTo>
                    <a:pt x="12443" y="4479"/>
                    <a:pt x="10475" y="2544"/>
                    <a:pt x="8040" y="1343"/>
                  </a:cubicBezTo>
                  <a:cubicBezTo>
                    <a:pt x="7740" y="1177"/>
                    <a:pt x="7440" y="1043"/>
                    <a:pt x="7139" y="910"/>
                  </a:cubicBezTo>
                  <a:cubicBezTo>
                    <a:pt x="6806" y="776"/>
                    <a:pt x="6506" y="643"/>
                    <a:pt x="6172" y="576"/>
                  </a:cubicBezTo>
                  <a:cubicBezTo>
                    <a:pt x="5872" y="476"/>
                    <a:pt x="5538" y="376"/>
                    <a:pt x="5205" y="309"/>
                  </a:cubicBezTo>
                  <a:cubicBezTo>
                    <a:pt x="4871" y="209"/>
                    <a:pt x="4538" y="143"/>
                    <a:pt x="4204" y="109"/>
                  </a:cubicBezTo>
                  <a:cubicBezTo>
                    <a:pt x="3632" y="55"/>
                    <a:pt x="3082" y="0"/>
                    <a:pt x="25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7"/>
            <p:cNvSpPr/>
            <p:nvPr/>
          </p:nvSpPr>
          <p:spPr>
            <a:xfrm>
              <a:off x="2926582" y="3378953"/>
              <a:ext cx="592748" cy="1666284"/>
            </a:xfrm>
            <a:custGeom>
              <a:avLst/>
              <a:gdLst/>
              <a:ahLst/>
              <a:cxnLst/>
              <a:rect l="l" t="t" r="r" b="b"/>
              <a:pathLst>
                <a:path w="13077" h="36761" extrusionOk="0">
                  <a:moveTo>
                    <a:pt x="0" y="1"/>
                  </a:moveTo>
                  <a:cubicBezTo>
                    <a:pt x="1334" y="1001"/>
                    <a:pt x="2602" y="2169"/>
                    <a:pt x="3736" y="3403"/>
                  </a:cubicBezTo>
                  <a:cubicBezTo>
                    <a:pt x="4837" y="4704"/>
                    <a:pt x="5838" y="6072"/>
                    <a:pt x="6705" y="7506"/>
                  </a:cubicBezTo>
                  <a:cubicBezTo>
                    <a:pt x="7572" y="8974"/>
                    <a:pt x="8306" y="10475"/>
                    <a:pt x="8940" y="12042"/>
                  </a:cubicBezTo>
                  <a:cubicBezTo>
                    <a:pt x="9574" y="13610"/>
                    <a:pt x="10074" y="15211"/>
                    <a:pt x="10541" y="16846"/>
                  </a:cubicBezTo>
                  <a:cubicBezTo>
                    <a:pt x="11408" y="20115"/>
                    <a:pt x="11909" y="23451"/>
                    <a:pt x="12176" y="26820"/>
                  </a:cubicBezTo>
                  <a:cubicBezTo>
                    <a:pt x="12309" y="28488"/>
                    <a:pt x="12376" y="30189"/>
                    <a:pt x="12376" y="31857"/>
                  </a:cubicBezTo>
                  <a:cubicBezTo>
                    <a:pt x="12376" y="33491"/>
                    <a:pt x="12342" y="35159"/>
                    <a:pt x="12209" y="36760"/>
                  </a:cubicBezTo>
                  <a:lnTo>
                    <a:pt x="12976" y="36760"/>
                  </a:lnTo>
                  <a:cubicBezTo>
                    <a:pt x="13076" y="35126"/>
                    <a:pt x="13076" y="33491"/>
                    <a:pt x="13043" y="31857"/>
                  </a:cubicBezTo>
                  <a:cubicBezTo>
                    <a:pt x="13009" y="30155"/>
                    <a:pt x="12909" y="28454"/>
                    <a:pt x="12743" y="26753"/>
                  </a:cubicBezTo>
                  <a:cubicBezTo>
                    <a:pt x="12409" y="23384"/>
                    <a:pt x="11842" y="20015"/>
                    <a:pt x="10908" y="16746"/>
                  </a:cubicBezTo>
                  <a:cubicBezTo>
                    <a:pt x="10408" y="15111"/>
                    <a:pt x="9874" y="13510"/>
                    <a:pt x="9207" y="11942"/>
                  </a:cubicBezTo>
                  <a:cubicBezTo>
                    <a:pt x="8540" y="10375"/>
                    <a:pt x="7772" y="8840"/>
                    <a:pt x="6872" y="7406"/>
                  </a:cubicBezTo>
                  <a:cubicBezTo>
                    <a:pt x="5971" y="5971"/>
                    <a:pt x="4937" y="4604"/>
                    <a:pt x="3803" y="3336"/>
                  </a:cubicBezTo>
                  <a:cubicBezTo>
                    <a:pt x="2669" y="2102"/>
                    <a:pt x="1368" y="100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7"/>
            <p:cNvSpPr/>
            <p:nvPr/>
          </p:nvSpPr>
          <p:spPr>
            <a:xfrm>
              <a:off x="1533994" y="2385559"/>
              <a:ext cx="811997" cy="627559"/>
            </a:xfrm>
            <a:custGeom>
              <a:avLst/>
              <a:gdLst/>
              <a:ahLst/>
              <a:cxnLst/>
              <a:rect l="l" t="t" r="r" b="b"/>
              <a:pathLst>
                <a:path w="17914" h="13845" extrusionOk="0">
                  <a:moveTo>
                    <a:pt x="7939" y="1"/>
                  </a:moveTo>
                  <a:lnTo>
                    <a:pt x="0" y="6839"/>
                  </a:lnTo>
                  <a:lnTo>
                    <a:pt x="16145" y="13844"/>
                  </a:lnTo>
                  <a:lnTo>
                    <a:pt x="17913" y="3537"/>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7"/>
            <p:cNvSpPr/>
            <p:nvPr/>
          </p:nvSpPr>
          <p:spPr>
            <a:xfrm>
              <a:off x="2165993" y="3648106"/>
              <a:ext cx="904238" cy="277676"/>
            </a:xfrm>
            <a:custGeom>
              <a:avLst/>
              <a:gdLst/>
              <a:ahLst/>
              <a:cxnLst/>
              <a:rect l="l" t="t" r="r" b="b"/>
              <a:pathLst>
                <a:path w="19949" h="6126" extrusionOk="0">
                  <a:moveTo>
                    <a:pt x="18180" y="0"/>
                  </a:moveTo>
                  <a:lnTo>
                    <a:pt x="2736" y="534"/>
                  </a:lnTo>
                  <a:cubicBezTo>
                    <a:pt x="2736" y="534"/>
                    <a:pt x="834" y="1535"/>
                    <a:pt x="334" y="3436"/>
                  </a:cubicBezTo>
                  <a:cubicBezTo>
                    <a:pt x="1" y="4770"/>
                    <a:pt x="1001" y="6038"/>
                    <a:pt x="2369" y="6104"/>
                  </a:cubicBezTo>
                  <a:cubicBezTo>
                    <a:pt x="2665" y="6119"/>
                    <a:pt x="2957" y="6125"/>
                    <a:pt x="3246" y="6125"/>
                  </a:cubicBezTo>
                  <a:cubicBezTo>
                    <a:pt x="8452" y="6125"/>
                    <a:pt x="12504" y="3963"/>
                    <a:pt x="17813" y="3836"/>
                  </a:cubicBezTo>
                  <a:cubicBezTo>
                    <a:pt x="19381" y="3703"/>
                    <a:pt x="19948" y="567"/>
                    <a:pt x="18180" y="0"/>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7"/>
            <p:cNvSpPr/>
            <p:nvPr/>
          </p:nvSpPr>
          <p:spPr>
            <a:xfrm>
              <a:off x="1918007" y="3013070"/>
              <a:ext cx="485412" cy="678915"/>
            </a:xfrm>
            <a:custGeom>
              <a:avLst/>
              <a:gdLst/>
              <a:ahLst/>
              <a:cxnLst/>
              <a:rect l="l" t="t" r="r" b="b"/>
              <a:pathLst>
                <a:path w="10709" h="14978" extrusionOk="0">
                  <a:moveTo>
                    <a:pt x="7673" y="0"/>
                  </a:moveTo>
                  <a:cubicBezTo>
                    <a:pt x="4137" y="2702"/>
                    <a:pt x="1" y="14977"/>
                    <a:pt x="1" y="14977"/>
                  </a:cubicBezTo>
                  <a:lnTo>
                    <a:pt x="10709" y="14477"/>
                  </a:lnTo>
                  <a:lnTo>
                    <a:pt x="76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7"/>
            <p:cNvSpPr/>
            <p:nvPr/>
          </p:nvSpPr>
          <p:spPr>
            <a:xfrm>
              <a:off x="1924081" y="3141573"/>
              <a:ext cx="462703" cy="532281"/>
            </a:xfrm>
            <a:custGeom>
              <a:avLst/>
              <a:gdLst/>
              <a:ahLst/>
              <a:cxnLst/>
              <a:rect l="l" t="t" r="r" b="b"/>
              <a:pathLst>
                <a:path w="10208" h="11743" extrusionOk="0">
                  <a:moveTo>
                    <a:pt x="5237" y="0"/>
                  </a:moveTo>
                  <a:cubicBezTo>
                    <a:pt x="5071" y="301"/>
                    <a:pt x="4871" y="601"/>
                    <a:pt x="4704" y="934"/>
                  </a:cubicBezTo>
                  <a:cubicBezTo>
                    <a:pt x="6005" y="1235"/>
                    <a:pt x="7239" y="1435"/>
                    <a:pt x="8440" y="1502"/>
                  </a:cubicBezTo>
                  <a:lnTo>
                    <a:pt x="8240" y="467"/>
                  </a:lnTo>
                  <a:cubicBezTo>
                    <a:pt x="7239" y="401"/>
                    <a:pt x="6238" y="234"/>
                    <a:pt x="5237" y="0"/>
                  </a:cubicBezTo>
                  <a:close/>
                  <a:moveTo>
                    <a:pt x="3770" y="2702"/>
                  </a:moveTo>
                  <a:cubicBezTo>
                    <a:pt x="3603" y="3003"/>
                    <a:pt x="3436" y="3336"/>
                    <a:pt x="3303" y="3636"/>
                  </a:cubicBezTo>
                  <a:cubicBezTo>
                    <a:pt x="4570" y="3837"/>
                    <a:pt x="5805" y="3937"/>
                    <a:pt x="7005" y="3937"/>
                  </a:cubicBezTo>
                  <a:cubicBezTo>
                    <a:pt x="7673" y="3937"/>
                    <a:pt x="8306" y="3903"/>
                    <a:pt x="8940" y="3870"/>
                  </a:cubicBezTo>
                  <a:lnTo>
                    <a:pt x="8740" y="2869"/>
                  </a:lnTo>
                  <a:cubicBezTo>
                    <a:pt x="8156" y="2915"/>
                    <a:pt x="7576" y="2937"/>
                    <a:pt x="7002" y="2937"/>
                  </a:cubicBezTo>
                  <a:cubicBezTo>
                    <a:pt x="5902" y="2937"/>
                    <a:pt x="4821" y="2856"/>
                    <a:pt x="3770" y="2702"/>
                  </a:cubicBezTo>
                  <a:close/>
                  <a:moveTo>
                    <a:pt x="9174" y="5004"/>
                  </a:moveTo>
                  <a:cubicBezTo>
                    <a:pt x="7518" y="5335"/>
                    <a:pt x="5913" y="5465"/>
                    <a:pt x="4370" y="5465"/>
                  </a:cubicBezTo>
                  <a:cubicBezTo>
                    <a:pt x="3737" y="5465"/>
                    <a:pt x="3114" y="5443"/>
                    <a:pt x="2502" y="5404"/>
                  </a:cubicBezTo>
                  <a:cubicBezTo>
                    <a:pt x="2369" y="5738"/>
                    <a:pt x="2202" y="6071"/>
                    <a:pt x="2069" y="6372"/>
                  </a:cubicBezTo>
                  <a:cubicBezTo>
                    <a:pt x="2836" y="6438"/>
                    <a:pt x="3603" y="6472"/>
                    <a:pt x="4404" y="6472"/>
                  </a:cubicBezTo>
                  <a:cubicBezTo>
                    <a:pt x="6005" y="6472"/>
                    <a:pt x="7673" y="6338"/>
                    <a:pt x="9407" y="6005"/>
                  </a:cubicBezTo>
                  <a:lnTo>
                    <a:pt x="9174" y="5004"/>
                  </a:lnTo>
                  <a:close/>
                  <a:moveTo>
                    <a:pt x="9607" y="7005"/>
                  </a:moveTo>
                  <a:cubicBezTo>
                    <a:pt x="6922" y="7741"/>
                    <a:pt x="4267" y="8108"/>
                    <a:pt x="1702" y="8108"/>
                  </a:cubicBezTo>
                  <a:cubicBezTo>
                    <a:pt x="1591" y="8108"/>
                    <a:pt x="1479" y="8108"/>
                    <a:pt x="1368" y="8106"/>
                  </a:cubicBezTo>
                  <a:cubicBezTo>
                    <a:pt x="1235" y="8440"/>
                    <a:pt x="1101" y="8773"/>
                    <a:pt x="968" y="9074"/>
                  </a:cubicBezTo>
                  <a:lnTo>
                    <a:pt x="1835" y="9074"/>
                  </a:lnTo>
                  <a:cubicBezTo>
                    <a:pt x="1947" y="9075"/>
                    <a:pt x="2059" y="9076"/>
                    <a:pt x="2171" y="9076"/>
                  </a:cubicBezTo>
                  <a:cubicBezTo>
                    <a:pt x="4545" y="9076"/>
                    <a:pt x="7100" y="8739"/>
                    <a:pt x="9807" y="8006"/>
                  </a:cubicBezTo>
                  <a:lnTo>
                    <a:pt x="9607" y="7005"/>
                  </a:lnTo>
                  <a:close/>
                  <a:moveTo>
                    <a:pt x="10008" y="8940"/>
                  </a:moveTo>
                  <a:cubicBezTo>
                    <a:pt x="6672" y="10041"/>
                    <a:pt x="3436" y="10641"/>
                    <a:pt x="367" y="10741"/>
                  </a:cubicBezTo>
                  <a:cubicBezTo>
                    <a:pt x="201" y="11142"/>
                    <a:pt x="100" y="11475"/>
                    <a:pt x="0" y="11742"/>
                  </a:cubicBezTo>
                  <a:cubicBezTo>
                    <a:pt x="3069" y="11675"/>
                    <a:pt x="6505" y="11142"/>
                    <a:pt x="10208" y="9941"/>
                  </a:cubicBezTo>
                  <a:lnTo>
                    <a:pt x="10008" y="894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7"/>
            <p:cNvSpPr/>
            <p:nvPr/>
          </p:nvSpPr>
          <p:spPr>
            <a:xfrm>
              <a:off x="2952422" y="3613748"/>
              <a:ext cx="476120" cy="378439"/>
            </a:xfrm>
            <a:custGeom>
              <a:avLst/>
              <a:gdLst/>
              <a:ahLst/>
              <a:cxnLst/>
              <a:rect l="l" t="t" r="r" b="b"/>
              <a:pathLst>
                <a:path w="10504" h="8349" extrusionOk="0">
                  <a:moveTo>
                    <a:pt x="3808" y="1"/>
                  </a:moveTo>
                  <a:cubicBezTo>
                    <a:pt x="2702" y="1"/>
                    <a:pt x="1522" y="185"/>
                    <a:pt x="530" y="758"/>
                  </a:cubicBezTo>
                  <a:cubicBezTo>
                    <a:pt x="530" y="758"/>
                    <a:pt x="1" y="4594"/>
                    <a:pt x="161" y="4594"/>
                  </a:cubicBezTo>
                  <a:cubicBezTo>
                    <a:pt x="162" y="4594"/>
                    <a:pt x="162" y="4594"/>
                    <a:pt x="163" y="4594"/>
                  </a:cubicBezTo>
                  <a:cubicBezTo>
                    <a:pt x="163" y="4594"/>
                    <a:pt x="1931" y="6095"/>
                    <a:pt x="4366" y="6229"/>
                  </a:cubicBezTo>
                  <a:lnTo>
                    <a:pt x="6601" y="8263"/>
                  </a:lnTo>
                  <a:cubicBezTo>
                    <a:pt x="6659" y="8322"/>
                    <a:pt x="6731" y="8348"/>
                    <a:pt x="6801" y="8348"/>
                  </a:cubicBezTo>
                  <a:cubicBezTo>
                    <a:pt x="6891" y="8348"/>
                    <a:pt x="6978" y="8305"/>
                    <a:pt x="7035" y="8230"/>
                  </a:cubicBezTo>
                  <a:cubicBezTo>
                    <a:pt x="7135" y="8130"/>
                    <a:pt x="7168" y="7963"/>
                    <a:pt x="7068" y="7830"/>
                  </a:cubicBezTo>
                  <a:lnTo>
                    <a:pt x="5667" y="6095"/>
                  </a:lnTo>
                  <a:lnTo>
                    <a:pt x="8069" y="7963"/>
                  </a:lnTo>
                  <a:cubicBezTo>
                    <a:pt x="8138" y="8019"/>
                    <a:pt x="8220" y="8046"/>
                    <a:pt x="8300" y="8046"/>
                  </a:cubicBezTo>
                  <a:cubicBezTo>
                    <a:pt x="8413" y="8046"/>
                    <a:pt x="8525" y="7994"/>
                    <a:pt x="8602" y="7897"/>
                  </a:cubicBezTo>
                  <a:cubicBezTo>
                    <a:pt x="8769" y="7730"/>
                    <a:pt x="8736" y="7496"/>
                    <a:pt x="8569" y="7329"/>
                  </a:cubicBezTo>
                  <a:lnTo>
                    <a:pt x="6468" y="5461"/>
                  </a:lnTo>
                  <a:lnTo>
                    <a:pt x="9336" y="7029"/>
                  </a:lnTo>
                  <a:cubicBezTo>
                    <a:pt x="9390" y="7061"/>
                    <a:pt x="9450" y="7076"/>
                    <a:pt x="9512" y="7076"/>
                  </a:cubicBezTo>
                  <a:cubicBezTo>
                    <a:pt x="9642" y="7076"/>
                    <a:pt x="9779" y="7009"/>
                    <a:pt x="9870" y="6896"/>
                  </a:cubicBezTo>
                  <a:cubicBezTo>
                    <a:pt x="9970" y="6696"/>
                    <a:pt x="9937" y="6462"/>
                    <a:pt x="9737" y="6329"/>
                  </a:cubicBezTo>
                  <a:lnTo>
                    <a:pt x="6834" y="4394"/>
                  </a:lnTo>
                  <a:lnTo>
                    <a:pt x="9937" y="5161"/>
                  </a:lnTo>
                  <a:cubicBezTo>
                    <a:pt x="9976" y="5171"/>
                    <a:pt x="10016" y="5176"/>
                    <a:pt x="10053" y="5176"/>
                  </a:cubicBezTo>
                  <a:cubicBezTo>
                    <a:pt x="10269" y="5176"/>
                    <a:pt x="10442" y="5021"/>
                    <a:pt x="10470" y="4794"/>
                  </a:cubicBezTo>
                  <a:cubicBezTo>
                    <a:pt x="10504" y="4628"/>
                    <a:pt x="10404" y="4427"/>
                    <a:pt x="10237" y="4327"/>
                  </a:cubicBezTo>
                  <a:lnTo>
                    <a:pt x="7468" y="3093"/>
                  </a:lnTo>
                  <a:cubicBezTo>
                    <a:pt x="6901" y="2826"/>
                    <a:pt x="6334" y="2493"/>
                    <a:pt x="5867" y="2059"/>
                  </a:cubicBezTo>
                  <a:lnTo>
                    <a:pt x="5834" y="2026"/>
                  </a:lnTo>
                  <a:cubicBezTo>
                    <a:pt x="5734" y="1926"/>
                    <a:pt x="5800" y="1725"/>
                    <a:pt x="5967" y="1725"/>
                  </a:cubicBezTo>
                  <a:lnTo>
                    <a:pt x="7368" y="1492"/>
                  </a:lnTo>
                  <a:cubicBezTo>
                    <a:pt x="7602" y="1459"/>
                    <a:pt x="7768" y="1292"/>
                    <a:pt x="7835" y="1092"/>
                  </a:cubicBezTo>
                  <a:lnTo>
                    <a:pt x="7869" y="992"/>
                  </a:lnTo>
                  <a:cubicBezTo>
                    <a:pt x="7931" y="804"/>
                    <a:pt x="7789" y="588"/>
                    <a:pt x="7580" y="588"/>
                  </a:cubicBezTo>
                  <a:cubicBezTo>
                    <a:pt x="7565" y="588"/>
                    <a:pt x="7550" y="589"/>
                    <a:pt x="7535" y="591"/>
                  </a:cubicBezTo>
                  <a:cubicBezTo>
                    <a:pt x="7535" y="591"/>
                    <a:pt x="5790" y="1"/>
                    <a:pt x="3808" y="1"/>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7"/>
            <p:cNvSpPr/>
            <p:nvPr/>
          </p:nvSpPr>
          <p:spPr>
            <a:xfrm>
              <a:off x="821857" y="2695552"/>
              <a:ext cx="712186" cy="789288"/>
            </a:xfrm>
            <a:custGeom>
              <a:avLst/>
              <a:gdLst/>
              <a:ahLst/>
              <a:cxnLst/>
              <a:rect l="l" t="t" r="r" b="b"/>
              <a:pathLst>
                <a:path w="15712" h="17413" extrusionOk="0">
                  <a:moveTo>
                    <a:pt x="15711" y="0"/>
                  </a:moveTo>
                  <a:lnTo>
                    <a:pt x="15711" y="0"/>
                  </a:lnTo>
                  <a:cubicBezTo>
                    <a:pt x="5871" y="5571"/>
                    <a:pt x="0" y="11608"/>
                    <a:pt x="0" y="11608"/>
                  </a:cubicBezTo>
                  <a:cubicBezTo>
                    <a:pt x="0" y="11608"/>
                    <a:pt x="2869" y="16212"/>
                    <a:pt x="5871" y="17413"/>
                  </a:cubicBezTo>
                  <a:lnTo>
                    <a:pt x="15144" y="10241"/>
                  </a:lnTo>
                  <a:lnTo>
                    <a:pt x="157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7"/>
            <p:cNvSpPr/>
            <p:nvPr/>
          </p:nvSpPr>
          <p:spPr>
            <a:xfrm>
              <a:off x="873258" y="2775691"/>
              <a:ext cx="651719" cy="660784"/>
            </a:xfrm>
            <a:custGeom>
              <a:avLst/>
              <a:gdLst/>
              <a:ahLst/>
              <a:cxnLst/>
              <a:rect l="l" t="t" r="r" b="b"/>
              <a:pathLst>
                <a:path w="14378" h="14578" extrusionOk="0">
                  <a:moveTo>
                    <a:pt x="11642" y="0"/>
                  </a:moveTo>
                  <a:cubicBezTo>
                    <a:pt x="11308" y="200"/>
                    <a:pt x="11008" y="367"/>
                    <a:pt x="10708" y="567"/>
                  </a:cubicBezTo>
                  <a:cubicBezTo>
                    <a:pt x="11608" y="1201"/>
                    <a:pt x="12843" y="2068"/>
                    <a:pt x="14310" y="2969"/>
                  </a:cubicBezTo>
                  <a:lnTo>
                    <a:pt x="14377" y="1801"/>
                  </a:lnTo>
                  <a:cubicBezTo>
                    <a:pt x="13310" y="1134"/>
                    <a:pt x="12376" y="500"/>
                    <a:pt x="11642" y="0"/>
                  </a:cubicBezTo>
                  <a:close/>
                  <a:moveTo>
                    <a:pt x="8740" y="1868"/>
                  </a:moveTo>
                  <a:cubicBezTo>
                    <a:pt x="8440" y="2068"/>
                    <a:pt x="8173" y="2268"/>
                    <a:pt x="7872" y="2468"/>
                  </a:cubicBezTo>
                  <a:cubicBezTo>
                    <a:pt x="9207" y="3603"/>
                    <a:pt x="11342" y="5304"/>
                    <a:pt x="14110" y="6938"/>
                  </a:cubicBezTo>
                  <a:lnTo>
                    <a:pt x="14177" y="5771"/>
                  </a:lnTo>
                  <a:cubicBezTo>
                    <a:pt x="11842" y="4336"/>
                    <a:pt x="9974" y="2902"/>
                    <a:pt x="8740" y="1868"/>
                  </a:cubicBezTo>
                  <a:close/>
                  <a:moveTo>
                    <a:pt x="5971" y="3836"/>
                  </a:moveTo>
                  <a:cubicBezTo>
                    <a:pt x="5704" y="4036"/>
                    <a:pt x="5437" y="4236"/>
                    <a:pt x="5171" y="4437"/>
                  </a:cubicBezTo>
                  <a:cubicBezTo>
                    <a:pt x="6572" y="5838"/>
                    <a:pt x="8940" y="7972"/>
                    <a:pt x="12142" y="9940"/>
                  </a:cubicBezTo>
                  <a:lnTo>
                    <a:pt x="12976" y="9273"/>
                  </a:lnTo>
                  <a:cubicBezTo>
                    <a:pt x="9807" y="7372"/>
                    <a:pt x="7405" y="5237"/>
                    <a:pt x="5971" y="3836"/>
                  </a:cubicBezTo>
                  <a:close/>
                  <a:moveTo>
                    <a:pt x="3336" y="5871"/>
                  </a:moveTo>
                  <a:cubicBezTo>
                    <a:pt x="3069" y="6104"/>
                    <a:pt x="2802" y="6305"/>
                    <a:pt x="2535" y="6538"/>
                  </a:cubicBezTo>
                  <a:cubicBezTo>
                    <a:pt x="3870" y="8039"/>
                    <a:pt x="6071" y="10241"/>
                    <a:pt x="9107" y="12275"/>
                  </a:cubicBezTo>
                  <a:lnTo>
                    <a:pt x="9974" y="11608"/>
                  </a:lnTo>
                  <a:cubicBezTo>
                    <a:pt x="6905" y="9607"/>
                    <a:pt x="4670" y="7372"/>
                    <a:pt x="3336" y="5871"/>
                  </a:cubicBezTo>
                  <a:close/>
                  <a:moveTo>
                    <a:pt x="767" y="8039"/>
                  </a:moveTo>
                  <a:cubicBezTo>
                    <a:pt x="501" y="8306"/>
                    <a:pt x="234" y="8539"/>
                    <a:pt x="0" y="8740"/>
                  </a:cubicBezTo>
                  <a:cubicBezTo>
                    <a:pt x="1268" y="10307"/>
                    <a:pt x="3303" y="12542"/>
                    <a:pt x="6138" y="14577"/>
                  </a:cubicBezTo>
                  <a:lnTo>
                    <a:pt x="6972" y="13910"/>
                  </a:lnTo>
                  <a:cubicBezTo>
                    <a:pt x="4070" y="11875"/>
                    <a:pt x="2035" y="9640"/>
                    <a:pt x="767" y="803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7"/>
            <p:cNvSpPr/>
            <p:nvPr/>
          </p:nvSpPr>
          <p:spPr>
            <a:xfrm>
              <a:off x="431725" y="4172906"/>
              <a:ext cx="396208" cy="473400"/>
            </a:xfrm>
            <a:custGeom>
              <a:avLst/>
              <a:gdLst/>
              <a:ahLst/>
              <a:cxnLst/>
              <a:rect l="l" t="t" r="r" b="b"/>
              <a:pathLst>
                <a:path w="8741" h="10444" extrusionOk="0">
                  <a:moveTo>
                    <a:pt x="6076" y="1"/>
                  </a:moveTo>
                  <a:cubicBezTo>
                    <a:pt x="5479" y="1"/>
                    <a:pt x="4860" y="293"/>
                    <a:pt x="4337" y="898"/>
                  </a:cubicBezTo>
                  <a:cubicBezTo>
                    <a:pt x="4271" y="964"/>
                    <a:pt x="4237" y="1031"/>
                    <a:pt x="4171" y="1098"/>
                  </a:cubicBezTo>
                  <a:cubicBezTo>
                    <a:pt x="3870" y="1532"/>
                    <a:pt x="2770" y="3066"/>
                    <a:pt x="2303" y="4233"/>
                  </a:cubicBezTo>
                  <a:lnTo>
                    <a:pt x="134" y="6302"/>
                  </a:lnTo>
                  <a:cubicBezTo>
                    <a:pt x="1" y="6402"/>
                    <a:pt x="1" y="6602"/>
                    <a:pt x="101" y="6735"/>
                  </a:cubicBezTo>
                  <a:cubicBezTo>
                    <a:pt x="179" y="6813"/>
                    <a:pt x="269" y="6846"/>
                    <a:pt x="356" y="6846"/>
                  </a:cubicBezTo>
                  <a:cubicBezTo>
                    <a:pt x="418" y="6846"/>
                    <a:pt x="479" y="6830"/>
                    <a:pt x="535" y="6802"/>
                  </a:cubicBezTo>
                  <a:lnTo>
                    <a:pt x="2336" y="5534"/>
                  </a:lnTo>
                  <a:lnTo>
                    <a:pt x="2336" y="5534"/>
                  </a:lnTo>
                  <a:lnTo>
                    <a:pt x="334" y="7769"/>
                  </a:lnTo>
                  <a:cubicBezTo>
                    <a:pt x="201" y="7903"/>
                    <a:pt x="168" y="8103"/>
                    <a:pt x="268" y="8270"/>
                  </a:cubicBezTo>
                  <a:cubicBezTo>
                    <a:pt x="340" y="8396"/>
                    <a:pt x="461" y="8454"/>
                    <a:pt x="589" y="8454"/>
                  </a:cubicBezTo>
                  <a:cubicBezTo>
                    <a:pt x="697" y="8454"/>
                    <a:pt x="810" y="8413"/>
                    <a:pt x="902" y="8336"/>
                  </a:cubicBezTo>
                  <a:lnTo>
                    <a:pt x="2936" y="6368"/>
                  </a:lnTo>
                  <a:lnTo>
                    <a:pt x="2936" y="6368"/>
                  </a:lnTo>
                  <a:lnTo>
                    <a:pt x="1168" y="9104"/>
                  </a:lnTo>
                  <a:cubicBezTo>
                    <a:pt x="1068" y="9270"/>
                    <a:pt x="1068" y="9471"/>
                    <a:pt x="1202" y="9604"/>
                  </a:cubicBezTo>
                  <a:cubicBezTo>
                    <a:pt x="1281" y="9700"/>
                    <a:pt x="1391" y="9742"/>
                    <a:pt x="1503" y="9742"/>
                  </a:cubicBezTo>
                  <a:cubicBezTo>
                    <a:pt x="1625" y="9742"/>
                    <a:pt x="1748" y="9691"/>
                    <a:pt x="1836" y="9604"/>
                  </a:cubicBezTo>
                  <a:lnTo>
                    <a:pt x="3970" y="6835"/>
                  </a:lnTo>
                  <a:lnTo>
                    <a:pt x="2970" y="9837"/>
                  </a:lnTo>
                  <a:cubicBezTo>
                    <a:pt x="2903" y="10071"/>
                    <a:pt x="3003" y="10304"/>
                    <a:pt x="3203" y="10405"/>
                  </a:cubicBezTo>
                  <a:cubicBezTo>
                    <a:pt x="3257" y="10431"/>
                    <a:pt x="3315" y="10444"/>
                    <a:pt x="3374" y="10444"/>
                  </a:cubicBezTo>
                  <a:cubicBezTo>
                    <a:pt x="3534" y="10444"/>
                    <a:pt x="3697" y="10351"/>
                    <a:pt x="3770" y="10204"/>
                  </a:cubicBezTo>
                  <a:lnTo>
                    <a:pt x="5238" y="7469"/>
                  </a:lnTo>
                  <a:cubicBezTo>
                    <a:pt x="5538" y="6935"/>
                    <a:pt x="5938" y="6435"/>
                    <a:pt x="6372" y="6001"/>
                  </a:cubicBezTo>
                  <a:cubicBezTo>
                    <a:pt x="6415" y="5969"/>
                    <a:pt x="6464" y="5954"/>
                    <a:pt x="6512" y="5954"/>
                  </a:cubicBezTo>
                  <a:cubicBezTo>
                    <a:pt x="6613" y="5954"/>
                    <a:pt x="6706" y="6021"/>
                    <a:pt x="6706" y="6135"/>
                  </a:cubicBezTo>
                  <a:lnTo>
                    <a:pt x="6839" y="7569"/>
                  </a:lnTo>
                  <a:cubicBezTo>
                    <a:pt x="6839" y="7769"/>
                    <a:pt x="6973" y="7969"/>
                    <a:pt x="7173" y="8036"/>
                  </a:cubicBezTo>
                  <a:lnTo>
                    <a:pt x="7273" y="8070"/>
                  </a:lnTo>
                  <a:cubicBezTo>
                    <a:pt x="7319" y="8092"/>
                    <a:pt x="7366" y="8103"/>
                    <a:pt x="7412" y="8103"/>
                  </a:cubicBezTo>
                  <a:cubicBezTo>
                    <a:pt x="7568" y="8103"/>
                    <a:pt x="7706" y="7983"/>
                    <a:pt x="7706" y="7803"/>
                  </a:cubicBezTo>
                  <a:cubicBezTo>
                    <a:pt x="7706" y="7803"/>
                    <a:pt x="8740" y="4734"/>
                    <a:pt x="8173" y="2032"/>
                  </a:cubicBezTo>
                  <a:cubicBezTo>
                    <a:pt x="8107" y="1632"/>
                    <a:pt x="7940" y="1265"/>
                    <a:pt x="7740" y="931"/>
                  </a:cubicBezTo>
                  <a:cubicBezTo>
                    <a:pt x="7297" y="318"/>
                    <a:pt x="6698" y="1"/>
                    <a:pt x="6076" y="1"/>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7"/>
            <p:cNvSpPr/>
            <p:nvPr/>
          </p:nvSpPr>
          <p:spPr>
            <a:xfrm>
              <a:off x="1618666" y="4470299"/>
              <a:ext cx="993443" cy="492801"/>
            </a:xfrm>
            <a:custGeom>
              <a:avLst/>
              <a:gdLst/>
              <a:ahLst/>
              <a:cxnLst/>
              <a:rect l="l" t="t" r="r" b="b"/>
              <a:pathLst>
                <a:path w="21917" h="10872" extrusionOk="0">
                  <a:moveTo>
                    <a:pt x="13077" y="0"/>
                  </a:moveTo>
                  <a:cubicBezTo>
                    <a:pt x="12786" y="0"/>
                    <a:pt x="12485" y="14"/>
                    <a:pt x="12176" y="41"/>
                  </a:cubicBezTo>
                  <a:cubicBezTo>
                    <a:pt x="3469" y="808"/>
                    <a:pt x="0" y="1809"/>
                    <a:pt x="0" y="1809"/>
                  </a:cubicBezTo>
                  <a:lnTo>
                    <a:pt x="567" y="9514"/>
                  </a:lnTo>
                  <a:cubicBezTo>
                    <a:pt x="567" y="9514"/>
                    <a:pt x="7377" y="10871"/>
                    <a:pt x="14425" y="10871"/>
                  </a:cubicBezTo>
                  <a:cubicBezTo>
                    <a:pt x="15422" y="10871"/>
                    <a:pt x="16424" y="10844"/>
                    <a:pt x="17413" y="10782"/>
                  </a:cubicBezTo>
                  <a:cubicBezTo>
                    <a:pt x="21916" y="9688"/>
                    <a:pt x="20960" y="0"/>
                    <a:pt x="13077" y="0"/>
                  </a:cubicBezTo>
                  <a:close/>
                </a:path>
              </a:pathLst>
            </a:custGeom>
            <a:solidFill>
              <a:srgbClr val="182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7"/>
            <p:cNvSpPr/>
            <p:nvPr/>
          </p:nvSpPr>
          <p:spPr>
            <a:xfrm>
              <a:off x="844521" y="4538426"/>
              <a:ext cx="848259" cy="507351"/>
            </a:xfrm>
            <a:custGeom>
              <a:avLst/>
              <a:gdLst/>
              <a:ahLst/>
              <a:cxnLst/>
              <a:rect l="l" t="t" r="r" b="b"/>
              <a:pathLst>
                <a:path w="18714" h="11193" extrusionOk="0">
                  <a:moveTo>
                    <a:pt x="17359" y="0"/>
                  </a:moveTo>
                  <a:cubicBezTo>
                    <a:pt x="17333" y="0"/>
                    <a:pt x="17306" y="2"/>
                    <a:pt x="17279" y="6"/>
                  </a:cubicBezTo>
                  <a:lnTo>
                    <a:pt x="9741" y="1273"/>
                  </a:lnTo>
                  <a:cubicBezTo>
                    <a:pt x="9741" y="1273"/>
                    <a:pt x="8584" y="822"/>
                    <a:pt x="7773" y="822"/>
                  </a:cubicBezTo>
                  <a:cubicBezTo>
                    <a:pt x="7527" y="822"/>
                    <a:pt x="7312" y="864"/>
                    <a:pt x="7172" y="973"/>
                  </a:cubicBezTo>
                  <a:cubicBezTo>
                    <a:pt x="5538" y="2307"/>
                    <a:pt x="2102" y="7111"/>
                    <a:pt x="301" y="9446"/>
                  </a:cubicBezTo>
                  <a:cubicBezTo>
                    <a:pt x="0" y="9846"/>
                    <a:pt x="34" y="10380"/>
                    <a:pt x="334" y="10780"/>
                  </a:cubicBezTo>
                  <a:cubicBezTo>
                    <a:pt x="538" y="11035"/>
                    <a:pt x="840" y="11193"/>
                    <a:pt x="1165" y="11193"/>
                  </a:cubicBezTo>
                  <a:cubicBezTo>
                    <a:pt x="1265" y="11193"/>
                    <a:pt x="1366" y="11178"/>
                    <a:pt x="1468" y="11147"/>
                  </a:cubicBezTo>
                  <a:lnTo>
                    <a:pt x="9607" y="8778"/>
                  </a:lnTo>
                  <a:lnTo>
                    <a:pt x="17313" y="8979"/>
                  </a:lnTo>
                  <a:cubicBezTo>
                    <a:pt x="17846" y="8979"/>
                    <a:pt x="18313" y="8578"/>
                    <a:pt x="18380" y="8045"/>
                  </a:cubicBezTo>
                  <a:cubicBezTo>
                    <a:pt x="18714" y="5143"/>
                    <a:pt x="18580" y="2541"/>
                    <a:pt x="17880" y="372"/>
                  </a:cubicBezTo>
                  <a:cubicBezTo>
                    <a:pt x="17790" y="133"/>
                    <a:pt x="17592" y="0"/>
                    <a:pt x="173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7"/>
            <p:cNvSpPr/>
            <p:nvPr/>
          </p:nvSpPr>
          <p:spPr>
            <a:xfrm>
              <a:off x="1488622" y="3841609"/>
              <a:ext cx="1235356" cy="1117414"/>
            </a:xfrm>
            <a:custGeom>
              <a:avLst/>
              <a:gdLst/>
              <a:ahLst/>
              <a:cxnLst/>
              <a:rect l="l" t="t" r="r" b="b"/>
              <a:pathLst>
                <a:path w="27254" h="24652" extrusionOk="0">
                  <a:moveTo>
                    <a:pt x="9505" y="0"/>
                  </a:moveTo>
                  <a:cubicBezTo>
                    <a:pt x="5115" y="0"/>
                    <a:pt x="1" y="6405"/>
                    <a:pt x="1" y="6405"/>
                  </a:cubicBezTo>
                  <a:cubicBezTo>
                    <a:pt x="6772" y="13877"/>
                    <a:pt x="14444" y="21183"/>
                    <a:pt x="17146" y="23718"/>
                  </a:cubicBezTo>
                  <a:cubicBezTo>
                    <a:pt x="17780" y="24318"/>
                    <a:pt x="18647" y="24652"/>
                    <a:pt x="19514" y="24652"/>
                  </a:cubicBezTo>
                  <a:lnTo>
                    <a:pt x="21683" y="24652"/>
                  </a:lnTo>
                  <a:cubicBezTo>
                    <a:pt x="24818" y="24652"/>
                    <a:pt x="27253" y="21983"/>
                    <a:pt x="26986" y="18848"/>
                  </a:cubicBezTo>
                  <a:cubicBezTo>
                    <a:pt x="26920" y="18181"/>
                    <a:pt x="26686" y="17547"/>
                    <a:pt x="26253" y="17013"/>
                  </a:cubicBezTo>
                  <a:cubicBezTo>
                    <a:pt x="23951" y="14078"/>
                    <a:pt x="15945" y="4070"/>
                    <a:pt x="12042" y="901"/>
                  </a:cubicBezTo>
                  <a:cubicBezTo>
                    <a:pt x="11259" y="265"/>
                    <a:pt x="10397" y="0"/>
                    <a:pt x="95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7"/>
            <p:cNvSpPr/>
            <p:nvPr/>
          </p:nvSpPr>
          <p:spPr>
            <a:xfrm>
              <a:off x="1025966" y="2693649"/>
              <a:ext cx="1261056" cy="1364222"/>
            </a:xfrm>
            <a:custGeom>
              <a:avLst/>
              <a:gdLst/>
              <a:ahLst/>
              <a:cxnLst/>
              <a:rect l="l" t="t" r="r" b="b"/>
              <a:pathLst>
                <a:path w="27821" h="30097" extrusionOk="0">
                  <a:moveTo>
                    <a:pt x="12443" y="1"/>
                  </a:moveTo>
                  <a:cubicBezTo>
                    <a:pt x="12038" y="1"/>
                    <a:pt x="11627" y="14"/>
                    <a:pt x="11208" y="42"/>
                  </a:cubicBezTo>
                  <a:cubicBezTo>
                    <a:pt x="3469" y="8615"/>
                    <a:pt x="3369" y="19289"/>
                    <a:pt x="0" y="24460"/>
                  </a:cubicBezTo>
                  <a:lnTo>
                    <a:pt x="17213" y="30097"/>
                  </a:lnTo>
                  <a:cubicBezTo>
                    <a:pt x="20682" y="18589"/>
                    <a:pt x="27820" y="17054"/>
                    <a:pt x="27353" y="7047"/>
                  </a:cubicBezTo>
                  <a:cubicBezTo>
                    <a:pt x="27353" y="7047"/>
                    <a:pt x="21747" y="1"/>
                    <a:pt x="124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7"/>
            <p:cNvSpPr/>
            <p:nvPr/>
          </p:nvSpPr>
          <p:spPr>
            <a:xfrm>
              <a:off x="1025966" y="3731237"/>
              <a:ext cx="210184" cy="139155"/>
            </a:xfrm>
            <a:custGeom>
              <a:avLst/>
              <a:gdLst/>
              <a:ahLst/>
              <a:cxnLst/>
              <a:rect l="l" t="t" r="r" b="b"/>
              <a:pathLst>
                <a:path w="4637" h="3070" extrusionOk="0">
                  <a:moveTo>
                    <a:pt x="834" y="1"/>
                  </a:moveTo>
                  <a:cubicBezTo>
                    <a:pt x="567" y="568"/>
                    <a:pt x="300" y="1102"/>
                    <a:pt x="0" y="1569"/>
                  </a:cubicBezTo>
                  <a:lnTo>
                    <a:pt x="4637" y="3070"/>
                  </a:lnTo>
                  <a:cubicBezTo>
                    <a:pt x="3269" y="2169"/>
                    <a:pt x="2002" y="1135"/>
                    <a:pt x="8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7"/>
            <p:cNvSpPr/>
            <p:nvPr/>
          </p:nvSpPr>
          <p:spPr>
            <a:xfrm>
              <a:off x="1110637" y="3486288"/>
              <a:ext cx="783259" cy="465740"/>
            </a:xfrm>
            <a:custGeom>
              <a:avLst/>
              <a:gdLst/>
              <a:ahLst/>
              <a:cxnLst/>
              <a:rect l="l" t="t" r="r" b="b"/>
              <a:pathLst>
                <a:path w="17280" h="10275" extrusionOk="0">
                  <a:moveTo>
                    <a:pt x="868" y="1"/>
                  </a:moveTo>
                  <a:cubicBezTo>
                    <a:pt x="567" y="1002"/>
                    <a:pt x="300" y="1936"/>
                    <a:pt x="0" y="2836"/>
                  </a:cubicBezTo>
                  <a:cubicBezTo>
                    <a:pt x="1935" y="4871"/>
                    <a:pt x="4203" y="6606"/>
                    <a:pt x="6772" y="7873"/>
                  </a:cubicBezTo>
                  <a:cubicBezTo>
                    <a:pt x="9741" y="9308"/>
                    <a:pt x="12876" y="10108"/>
                    <a:pt x="16145" y="10275"/>
                  </a:cubicBezTo>
                  <a:cubicBezTo>
                    <a:pt x="16512" y="9374"/>
                    <a:pt x="16879" y="8540"/>
                    <a:pt x="17279" y="7740"/>
                  </a:cubicBezTo>
                  <a:lnTo>
                    <a:pt x="17246" y="7740"/>
                  </a:lnTo>
                  <a:cubicBezTo>
                    <a:pt x="13977" y="7740"/>
                    <a:pt x="10841" y="7006"/>
                    <a:pt x="7906" y="5572"/>
                  </a:cubicBezTo>
                  <a:cubicBezTo>
                    <a:pt x="5171" y="4237"/>
                    <a:pt x="2769" y="2303"/>
                    <a:pt x="8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7"/>
            <p:cNvSpPr/>
            <p:nvPr/>
          </p:nvSpPr>
          <p:spPr>
            <a:xfrm>
              <a:off x="1192272" y="3203581"/>
              <a:ext cx="852792" cy="518637"/>
            </a:xfrm>
            <a:custGeom>
              <a:avLst/>
              <a:gdLst/>
              <a:ahLst/>
              <a:cxnLst/>
              <a:rect l="l" t="t" r="r" b="b"/>
              <a:pathLst>
                <a:path w="18814" h="11442" extrusionOk="0">
                  <a:moveTo>
                    <a:pt x="1068" y="0"/>
                  </a:moveTo>
                  <a:cubicBezTo>
                    <a:pt x="668" y="1101"/>
                    <a:pt x="301" y="2168"/>
                    <a:pt x="1" y="3202"/>
                  </a:cubicBezTo>
                  <a:cubicBezTo>
                    <a:pt x="1802" y="5904"/>
                    <a:pt x="4270" y="8073"/>
                    <a:pt x="7239" y="9540"/>
                  </a:cubicBezTo>
                  <a:cubicBezTo>
                    <a:pt x="9808" y="10808"/>
                    <a:pt x="12576" y="11442"/>
                    <a:pt x="15445" y="11442"/>
                  </a:cubicBezTo>
                  <a:cubicBezTo>
                    <a:pt x="15945" y="11442"/>
                    <a:pt x="16446" y="11408"/>
                    <a:pt x="16913" y="11375"/>
                  </a:cubicBezTo>
                  <a:cubicBezTo>
                    <a:pt x="17546" y="10374"/>
                    <a:pt x="18180" y="9440"/>
                    <a:pt x="18814" y="8540"/>
                  </a:cubicBezTo>
                  <a:lnTo>
                    <a:pt x="18814" y="8540"/>
                  </a:lnTo>
                  <a:cubicBezTo>
                    <a:pt x="17713" y="8773"/>
                    <a:pt x="16612" y="8906"/>
                    <a:pt x="15445" y="8906"/>
                  </a:cubicBezTo>
                  <a:cubicBezTo>
                    <a:pt x="12976" y="8906"/>
                    <a:pt x="10575" y="8339"/>
                    <a:pt x="8340" y="7239"/>
                  </a:cubicBezTo>
                  <a:cubicBezTo>
                    <a:pt x="5171" y="5704"/>
                    <a:pt x="2636" y="3136"/>
                    <a:pt x="10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7"/>
            <p:cNvSpPr/>
            <p:nvPr/>
          </p:nvSpPr>
          <p:spPr>
            <a:xfrm>
              <a:off x="1302644" y="2881530"/>
              <a:ext cx="943537" cy="610879"/>
            </a:xfrm>
            <a:custGeom>
              <a:avLst/>
              <a:gdLst/>
              <a:ahLst/>
              <a:cxnLst/>
              <a:rect l="l" t="t" r="r" b="b"/>
              <a:pathLst>
                <a:path w="20816" h="13477" extrusionOk="0">
                  <a:moveTo>
                    <a:pt x="2002" y="0"/>
                  </a:moveTo>
                  <a:cubicBezTo>
                    <a:pt x="1235" y="1234"/>
                    <a:pt x="601" y="2502"/>
                    <a:pt x="1" y="3736"/>
                  </a:cubicBezTo>
                  <a:cubicBezTo>
                    <a:pt x="1101" y="7372"/>
                    <a:pt x="3637" y="10407"/>
                    <a:pt x="7039" y="12075"/>
                  </a:cubicBezTo>
                  <a:cubicBezTo>
                    <a:pt x="8907" y="13009"/>
                    <a:pt x="10908" y="13476"/>
                    <a:pt x="13010" y="13476"/>
                  </a:cubicBezTo>
                  <a:cubicBezTo>
                    <a:pt x="15045" y="13476"/>
                    <a:pt x="17013" y="13009"/>
                    <a:pt x="18781" y="12175"/>
                  </a:cubicBezTo>
                  <a:cubicBezTo>
                    <a:pt x="19648" y="10808"/>
                    <a:pt x="20382" y="9373"/>
                    <a:pt x="20815" y="7706"/>
                  </a:cubicBezTo>
                  <a:lnTo>
                    <a:pt x="20815" y="7706"/>
                  </a:lnTo>
                  <a:cubicBezTo>
                    <a:pt x="18781" y="9740"/>
                    <a:pt x="16012" y="10908"/>
                    <a:pt x="13010" y="10908"/>
                  </a:cubicBezTo>
                  <a:cubicBezTo>
                    <a:pt x="11309" y="10908"/>
                    <a:pt x="9674" y="10541"/>
                    <a:pt x="8173" y="9807"/>
                  </a:cubicBezTo>
                  <a:cubicBezTo>
                    <a:pt x="5371" y="8439"/>
                    <a:pt x="3303" y="5938"/>
                    <a:pt x="2436" y="2969"/>
                  </a:cubicBezTo>
                  <a:cubicBezTo>
                    <a:pt x="2169" y="2001"/>
                    <a:pt x="2035" y="1001"/>
                    <a:pt x="20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7"/>
            <p:cNvSpPr/>
            <p:nvPr/>
          </p:nvSpPr>
          <p:spPr>
            <a:xfrm>
              <a:off x="1496191" y="2693467"/>
              <a:ext cx="759054" cy="567591"/>
            </a:xfrm>
            <a:custGeom>
              <a:avLst/>
              <a:gdLst/>
              <a:ahLst/>
              <a:cxnLst/>
              <a:rect l="l" t="t" r="r" b="b"/>
              <a:pathLst>
                <a:path w="16746" h="12522" extrusionOk="0">
                  <a:moveTo>
                    <a:pt x="2009" y="1"/>
                  </a:moveTo>
                  <a:cubicBezTo>
                    <a:pt x="1774" y="1"/>
                    <a:pt x="1537" y="5"/>
                    <a:pt x="1301" y="13"/>
                  </a:cubicBezTo>
                  <a:cubicBezTo>
                    <a:pt x="267" y="1981"/>
                    <a:pt x="0" y="4282"/>
                    <a:pt x="601" y="6417"/>
                  </a:cubicBezTo>
                  <a:cubicBezTo>
                    <a:pt x="1268" y="8719"/>
                    <a:pt x="2869" y="10620"/>
                    <a:pt x="5004" y="11654"/>
                  </a:cubicBezTo>
                  <a:cubicBezTo>
                    <a:pt x="6171" y="12255"/>
                    <a:pt x="7439" y="12522"/>
                    <a:pt x="8740" y="12522"/>
                  </a:cubicBezTo>
                  <a:cubicBezTo>
                    <a:pt x="12209" y="12522"/>
                    <a:pt x="15311" y="10454"/>
                    <a:pt x="16579" y="7218"/>
                  </a:cubicBezTo>
                  <a:lnTo>
                    <a:pt x="16746" y="6784"/>
                  </a:lnTo>
                  <a:cubicBezTo>
                    <a:pt x="16445" y="6417"/>
                    <a:pt x="15778" y="5717"/>
                    <a:pt x="14778" y="4883"/>
                  </a:cubicBezTo>
                  <a:lnTo>
                    <a:pt x="14244" y="6284"/>
                  </a:lnTo>
                  <a:cubicBezTo>
                    <a:pt x="13310" y="8519"/>
                    <a:pt x="11175" y="9987"/>
                    <a:pt x="8740" y="9987"/>
                  </a:cubicBezTo>
                  <a:cubicBezTo>
                    <a:pt x="7806" y="9987"/>
                    <a:pt x="6939" y="9786"/>
                    <a:pt x="6138" y="9386"/>
                  </a:cubicBezTo>
                  <a:cubicBezTo>
                    <a:pt x="4637" y="8652"/>
                    <a:pt x="3503" y="7318"/>
                    <a:pt x="3069" y="5717"/>
                  </a:cubicBezTo>
                  <a:cubicBezTo>
                    <a:pt x="2602" y="4116"/>
                    <a:pt x="2836" y="2381"/>
                    <a:pt x="3703" y="980"/>
                  </a:cubicBezTo>
                  <a:lnTo>
                    <a:pt x="4203" y="146"/>
                  </a:lnTo>
                  <a:cubicBezTo>
                    <a:pt x="3515" y="44"/>
                    <a:pt x="2769" y="1"/>
                    <a:pt x="20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7"/>
            <p:cNvSpPr/>
            <p:nvPr/>
          </p:nvSpPr>
          <p:spPr>
            <a:xfrm>
              <a:off x="1733571" y="2722749"/>
              <a:ext cx="337237" cy="308499"/>
            </a:xfrm>
            <a:custGeom>
              <a:avLst/>
              <a:gdLst/>
              <a:ahLst/>
              <a:cxnLst/>
              <a:rect l="l" t="t" r="r" b="b"/>
              <a:pathLst>
                <a:path w="7440" h="6806" extrusionOk="0">
                  <a:moveTo>
                    <a:pt x="1635" y="1"/>
                  </a:moveTo>
                  <a:lnTo>
                    <a:pt x="634" y="1668"/>
                  </a:lnTo>
                  <a:cubicBezTo>
                    <a:pt x="134" y="2469"/>
                    <a:pt x="0" y="3470"/>
                    <a:pt x="267" y="4370"/>
                  </a:cubicBezTo>
                  <a:cubicBezTo>
                    <a:pt x="534" y="5271"/>
                    <a:pt x="1168" y="6038"/>
                    <a:pt x="2002" y="6472"/>
                  </a:cubicBezTo>
                  <a:cubicBezTo>
                    <a:pt x="2469" y="6705"/>
                    <a:pt x="2969" y="6805"/>
                    <a:pt x="3503" y="6805"/>
                  </a:cubicBezTo>
                  <a:cubicBezTo>
                    <a:pt x="4904" y="6805"/>
                    <a:pt x="6105" y="5971"/>
                    <a:pt x="6638" y="4671"/>
                  </a:cubicBezTo>
                  <a:lnTo>
                    <a:pt x="7439" y="2669"/>
                  </a:lnTo>
                  <a:cubicBezTo>
                    <a:pt x="5905" y="1635"/>
                    <a:pt x="3937" y="634"/>
                    <a:pt x="16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7"/>
            <p:cNvSpPr/>
            <p:nvPr/>
          </p:nvSpPr>
          <p:spPr>
            <a:xfrm>
              <a:off x="1762308" y="2526209"/>
              <a:ext cx="370462" cy="463610"/>
            </a:xfrm>
            <a:custGeom>
              <a:avLst/>
              <a:gdLst/>
              <a:ahLst/>
              <a:cxnLst/>
              <a:rect l="l" t="t" r="r" b="b"/>
              <a:pathLst>
                <a:path w="8173" h="10228" extrusionOk="0">
                  <a:moveTo>
                    <a:pt x="4737" y="0"/>
                  </a:moveTo>
                  <a:lnTo>
                    <a:pt x="767" y="6471"/>
                  </a:lnTo>
                  <a:cubicBezTo>
                    <a:pt x="0" y="7706"/>
                    <a:pt x="467" y="9340"/>
                    <a:pt x="1768" y="9974"/>
                  </a:cubicBezTo>
                  <a:cubicBezTo>
                    <a:pt x="2122" y="10146"/>
                    <a:pt x="2495" y="10227"/>
                    <a:pt x="2862" y="10227"/>
                  </a:cubicBezTo>
                  <a:cubicBezTo>
                    <a:pt x="3845" y="10227"/>
                    <a:pt x="4782" y="9645"/>
                    <a:pt x="5171" y="8673"/>
                  </a:cubicBezTo>
                  <a:lnTo>
                    <a:pt x="8173" y="1134"/>
                  </a:lnTo>
                  <a:lnTo>
                    <a:pt x="4737" y="0"/>
                  </a:ln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7"/>
            <p:cNvSpPr/>
            <p:nvPr/>
          </p:nvSpPr>
          <p:spPr>
            <a:xfrm>
              <a:off x="1930110" y="2445073"/>
              <a:ext cx="373544" cy="173332"/>
            </a:xfrm>
            <a:custGeom>
              <a:avLst/>
              <a:gdLst/>
              <a:ahLst/>
              <a:cxnLst/>
              <a:rect l="l" t="t" r="r" b="b"/>
              <a:pathLst>
                <a:path w="8241" h="3824" extrusionOk="0">
                  <a:moveTo>
                    <a:pt x="1085" y="0"/>
                  </a:moveTo>
                  <a:cubicBezTo>
                    <a:pt x="638" y="0"/>
                    <a:pt x="249" y="329"/>
                    <a:pt x="168" y="789"/>
                  </a:cubicBezTo>
                  <a:lnTo>
                    <a:pt x="101" y="1156"/>
                  </a:lnTo>
                  <a:cubicBezTo>
                    <a:pt x="1" y="1657"/>
                    <a:pt x="301" y="2124"/>
                    <a:pt x="801" y="2257"/>
                  </a:cubicBezTo>
                  <a:lnTo>
                    <a:pt x="6939" y="3792"/>
                  </a:lnTo>
                  <a:cubicBezTo>
                    <a:pt x="7015" y="3813"/>
                    <a:pt x="7091" y="3823"/>
                    <a:pt x="7167" y="3823"/>
                  </a:cubicBezTo>
                  <a:cubicBezTo>
                    <a:pt x="7559" y="3823"/>
                    <a:pt x="7933" y="3549"/>
                    <a:pt x="8073" y="3158"/>
                  </a:cubicBezTo>
                  <a:cubicBezTo>
                    <a:pt x="8240" y="2657"/>
                    <a:pt x="7940" y="2124"/>
                    <a:pt x="7439" y="1957"/>
                  </a:cubicBezTo>
                  <a:lnTo>
                    <a:pt x="1402" y="56"/>
                  </a:lnTo>
                  <a:cubicBezTo>
                    <a:pt x="1295" y="18"/>
                    <a:pt x="1189" y="0"/>
                    <a:pt x="1085" y="0"/>
                  </a:cubicBez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7"/>
            <p:cNvSpPr/>
            <p:nvPr/>
          </p:nvSpPr>
          <p:spPr>
            <a:xfrm>
              <a:off x="1952819" y="2314531"/>
              <a:ext cx="358359" cy="415472"/>
            </a:xfrm>
            <a:custGeom>
              <a:avLst/>
              <a:gdLst/>
              <a:ahLst/>
              <a:cxnLst/>
              <a:rect l="l" t="t" r="r" b="b"/>
              <a:pathLst>
                <a:path w="7906" h="9166" extrusionOk="0">
                  <a:moveTo>
                    <a:pt x="3965" y="0"/>
                  </a:moveTo>
                  <a:cubicBezTo>
                    <a:pt x="3791" y="0"/>
                    <a:pt x="3615" y="11"/>
                    <a:pt x="3436" y="33"/>
                  </a:cubicBezTo>
                  <a:cubicBezTo>
                    <a:pt x="2335" y="133"/>
                    <a:pt x="1468" y="934"/>
                    <a:pt x="1201" y="2001"/>
                  </a:cubicBezTo>
                  <a:lnTo>
                    <a:pt x="334" y="5471"/>
                  </a:lnTo>
                  <a:cubicBezTo>
                    <a:pt x="0" y="6805"/>
                    <a:pt x="601" y="8173"/>
                    <a:pt x="1835" y="8840"/>
                  </a:cubicBezTo>
                  <a:cubicBezTo>
                    <a:pt x="2267" y="9060"/>
                    <a:pt x="2729" y="9165"/>
                    <a:pt x="3185" y="9165"/>
                  </a:cubicBezTo>
                  <a:cubicBezTo>
                    <a:pt x="4317" y="9165"/>
                    <a:pt x="5415" y="8522"/>
                    <a:pt x="5938" y="7405"/>
                  </a:cubicBezTo>
                  <a:lnTo>
                    <a:pt x="7506" y="3903"/>
                  </a:lnTo>
                  <a:cubicBezTo>
                    <a:pt x="7906" y="3002"/>
                    <a:pt x="7739" y="1935"/>
                    <a:pt x="7005" y="1268"/>
                  </a:cubicBezTo>
                  <a:cubicBezTo>
                    <a:pt x="6110" y="459"/>
                    <a:pt x="5089" y="0"/>
                    <a:pt x="3965" y="0"/>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7"/>
            <p:cNvSpPr/>
            <p:nvPr/>
          </p:nvSpPr>
          <p:spPr>
            <a:xfrm>
              <a:off x="1018532" y="3608672"/>
              <a:ext cx="1390965" cy="546514"/>
            </a:xfrm>
            <a:custGeom>
              <a:avLst/>
              <a:gdLst/>
              <a:ahLst/>
              <a:cxnLst/>
              <a:rect l="l" t="t" r="r" b="b"/>
              <a:pathLst>
                <a:path w="30687" h="12057" extrusionOk="0">
                  <a:moveTo>
                    <a:pt x="19246" y="1"/>
                  </a:moveTo>
                  <a:cubicBezTo>
                    <a:pt x="12401" y="1"/>
                    <a:pt x="4393" y="842"/>
                    <a:pt x="164" y="4273"/>
                  </a:cubicBezTo>
                  <a:cubicBezTo>
                    <a:pt x="0" y="9282"/>
                    <a:pt x="7736" y="12057"/>
                    <a:pt x="16780" y="12057"/>
                  </a:cubicBezTo>
                  <a:cubicBezTo>
                    <a:pt x="20625" y="12057"/>
                    <a:pt x="24707" y="11555"/>
                    <a:pt x="28518" y="10510"/>
                  </a:cubicBezTo>
                  <a:lnTo>
                    <a:pt x="29952" y="5573"/>
                  </a:lnTo>
                  <a:cubicBezTo>
                    <a:pt x="30686" y="3038"/>
                    <a:pt x="28918" y="470"/>
                    <a:pt x="26283" y="270"/>
                  </a:cubicBezTo>
                  <a:cubicBezTo>
                    <a:pt x="24287" y="123"/>
                    <a:pt x="21851" y="1"/>
                    <a:pt x="19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7"/>
            <p:cNvSpPr/>
            <p:nvPr/>
          </p:nvSpPr>
          <p:spPr>
            <a:xfrm>
              <a:off x="1715440" y="3923107"/>
              <a:ext cx="595739" cy="964886"/>
            </a:xfrm>
            <a:custGeom>
              <a:avLst/>
              <a:gdLst/>
              <a:ahLst/>
              <a:cxnLst/>
              <a:rect l="l" t="t" r="r" b="b"/>
              <a:pathLst>
                <a:path w="13143" h="21287" extrusionOk="0">
                  <a:moveTo>
                    <a:pt x="8656" y="1"/>
                  </a:moveTo>
                  <a:cubicBezTo>
                    <a:pt x="8396" y="1"/>
                    <a:pt x="8134" y="24"/>
                    <a:pt x="7872" y="71"/>
                  </a:cubicBezTo>
                  <a:cubicBezTo>
                    <a:pt x="5537" y="504"/>
                    <a:pt x="3703" y="2306"/>
                    <a:pt x="3236" y="4641"/>
                  </a:cubicBezTo>
                  <a:lnTo>
                    <a:pt x="0" y="20452"/>
                  </a:lnTo>
                  <a:lnTo>
                    <a:pt x="7772" y="21286"/>
                  </a:lnTo>
                  <a:lnTo>
                    <a:pt x="13143" y="3573"/>
                  </a:lnTo>
                  <a:lnTo>
                    <a:pt x="12809" y="2739"/>
                  </a:lnTo>
                  <a:cubicBezTo>
                    <a:pt x="12083" y="1053"/>
                    <a:pt x="10419" y="1"/>
                    <a:pt x="8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7"/>
            <p:cNvSpPr/>
            <p:nvPr/>
          </p:nvSpPr>
          <p:spPr>
            <a:xfrm>
              <a:off x="1677637" y="4321353"/>
              <a:ext cx="721251" cy="686077"/>
            </a:xfrm>
            <a:custGeom>
              <a:avLst/>
              <a:gdLst/>
              <a:ahLst/>
              <a:cxnLst/>
              <a:rect l="l" t="t" r="r" b="b"/>
              <a:pathLst>
                <a:path w="15912" h="15136" extrusionOk="0">
                  <a:moveTo>
                    <a:pt x="8569" y="1"/>
                  </a:moveTo>
                  <a:cubicBezTo>
                    <a:pt x="6409" y="1"/>
                    <a:pt x="4133" y="566"/>
                    <a:pt x="3069" y="858"/>
                  </a:cubicBezTo>
                  <a:cubicBezTo>
                    <a:pt x="2669" y="992"/>
                    <a:pt x="2402" y="1292"/>
                    <a:pt x="2335" y="1692"/>
                  </a:cubicBezTo>
                  <a:lnTo>
                    <a:pt x="601" y="11900"/>
                  </a:lnTo>
                  <a:lnTo>
                    <a:pt x="0" y="15135"/>
                  </a:lnTo>
                  <a:lnTo>
                    <a:pt x="15411" y="15135"/>
                  </a:lnTo>
                  <a:cubicBezTo>
                    <a:pt x="15778" y="15135"/>
                    <a:pt x="15912" y="14635"/>
                    <a:pt x="15611" y="14435"/>
                  </a:cubicBezTo>
                  <a:lnTo>
                    <a:pt x="10041" y="10332"/>
                  </a:lnTo>
                  <a:lnTo>
                    <a:pt x="12509" y="1959"/>
                  </a:lnTo>
                  <a:cubicBezTo>
                    <a:pt x="12609" y="1526"/>
                    <a:pt x="12442" y="1059"/>
                    <a:pt x="12042" y="792"/>
                  </a:cubicBezTo>
                  <a:cubicBezTo>
                    <a:pt x="11117" y="204"/>
                    <a:pt x="9864" y="1"/>
                    <a:pt x="8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7"/>
            <p:cNvSpPr/>
            <p:nvPr/>
          </p:nvSpPr>
          <p:spPr>
            <a:xfrm>
              <a:off x="1757775" y="2252387"/>
              <a:ext cx="824054" cy="327265"/>
            </a:xfrm>
            <a:custGeom>
              <a:avLst/>
              <a:gdLst/>
              <a:ahLst/>
              <a:cxnLst/>
              <a:rect l="l" t="t" r="r" b="b"/>
              <a:pathLst>
                <a:path w="18180" h="7220" extrusionOk="0">
                  <a:moveTo>
                    <a:pt x="2376" y="0"/>
                  </a:moveTo>
                  <a:cubicBezTo>
                    <a:pt x="1264" y="0"/>
                    <a:pt x="543" y="217"/>
                    <a:pt x="400" y="671"/>
                  </a:cubicBezTo>
                  <a:cubicBezTo>
                    <a:pt x="0" y="1805"/>
                    <a:pt x="3569" y="4040"/>
                    <a:pt x="8373" y="5674"/>
                  </a:cubicBezTo>
                  <a:cubicBezTo>
                    <a:pt x="11352" y="6681"/>
                    <a:pt x="14091" y="7220"/>
                    <a:pt x="15841" y="7220"/>
                  </a:cubicBezTo>
                  <a:cubicBezTo>
                    <a:pt x="16932" y="7220"/>
                    <a:pt x="17639" y="7010"/>
                    <a:pt x="17779" y="6575"/>
                  </a:cubicBezTo>
                  <a:cubicBezTo>
                    <a:pt x="18180" y="5441"/>
                    <a:pt x="14611" y="3172"/>
                    <a:pt x="9807" y="1538"/>
                  </a:cubicBezTo>
                  <a:cubicBezTo>
                    <a:pt x="6849" y="538"/>
                    <a:pt x="4128" y="0"/>
                    <a:pt x="2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7"/>
            <p:cNvSpPr/>
            <p:nvPr/>
          </p:nvSpPr>
          <p:spPr>
            <a:xfrm>
              <a:off x="1978519" y="2125425"/>
              <a:ext cx="405228" cy="364206"/>
            </a:xfrm>
            <a:custGeom>
              <a:avLst/>
              <a:gdLst/>
              <a:ahLst/>
              <a:cxnLst/>
              <a:rect l="l" t="t" r="r" b="b"/>
              <a:pathLst>
                <a:path w="8940" h="8035" extrusionOk="0">
                  <a:moveTo>
                    <a:pt x="3883" y="1"/>
                  </a:moveTo>
                  <a:cubicBezTo>
                    <a:pt x="3114" y="1"/>
                    <a:pt x="2388" y="428"/>
                    <a:pt x="2002" y="1103"/>
                  </a:cubicBezTo>
                  <a:lnTo>
                    <a:pt x="234" y="4339"/>
                  </a:lnTo>
                  <a:cubicBezTo>
                    <a:pt x="0" y="4772"/>
                    <a:pt x="100" y="5306"/>
                    <a:pt x="467" y="5640"/>
                  </a:cubicBezTo>
                  <a:cubicBezTo>
                    <a:pt x="2137" y="7128"/>
                    <a:pt x="4360" y="8035"/>
                    <a:pt x="6506" y="8035"/>
                  </a:cubicBezTo>
                  <a:cubicBezTo>
                    <a:pt x="6718" y="8035"/>
                    <a:pt x="6929" y="8026"/>
                    <a:pt x="7139" y="8008"/>
                  </a:cubicBezTo>
                  <a:cubicBezTo>
                    <a:pt x="7606" y="7975"/>
                    <a:pt x="7973" y="7641"/>
                    <a:pt x="8073" y="7174"/>
                  </a:cubicBezTo>
                  <a:lnTo>
                    <a:pt x="8807" y="3672"/>
                  </a:lnTo>
                  <a:cubicBezTo>
                    <a:pt x="8940" y="2971"/>
                    <a:pt x="8740" y="2237"/>
                    <a:pt x="8239" y="1770"/>
                  </a:cubicBezTo>
                  <a:cubicBezTo>
                    <a:pt x="7139" y="670"/>
                    <a:pt x="5704" y="102"/>
                    <a:pt x="3970" y="2"/>
                  </a:cubicBezTo>
                  <a:cubicBezTo>
                    <a:pt x="3941" y="1"/>
                    <a:pt x="3912" y="1"/>
                    <a:pt x="38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D39D1543-CED8-4D2A-86CE-BAA3207023B5}"/>
              </a:ext>
            </a:extLst>
          </p:cNvPr>
          <p:cNvSpPr txBox="1"/>
          <p:nvPr/>
        </p:nvSpPr>
        <p:spPr>
          <a:xfrm>
            <a:off x="892097" y="602166"/>
            <a:ext cx="4073913" cy="523220"/>
          </a:xfrm>
          <a:prstGeom prst="rect">
            <a:avLst/>
          </a:prstGeom>
          <a:noFill/>
        </p:spPr>
        <p:txBody>
          <a:bodyPr wrap="square" rtlCol="0">
            <a:spAutoFit/>
          </a:bodyPr>
          <a:lstStyle/>
          <a:p>
            <a:r>
              <a:rPr lang="en-US" sz="2800" dirty="0">
                <a:latin typeface="Chewy" panose="020B0604020202020204" charset="0"/>
              </a:rPr>
              <a:t>Problem Statement </a:t>
            </a:r>
          </a:p>
        </p:txBody>
      </p:sp>
      <p:sp>
        <p:nvSpPr>
          <p:cNvPr id="16" name="TextBox 15">
            <a:extLst>
              <a:ext uri="{FF2B5EF4-FFF2-40B4-BE49-F238E27FC236}">
                <a16:creationId xmlns:a16="http://schemas.microsoft.com/office/drawing/2014/main" id="{F1A5E1E9-C98F-3102-C81A-84EAFAC5CBE1}"/>
              </a:ext>
            </a:extLst>
          </p:cNvPr>
          <p:cNvSpPr txBox="1"/>
          <p:nvPr/>
        </p:nvSpPr>
        <p:spPr>
          <a:xfrm>
            <a:off x="892097" y="1442224"/>
            <a:ext cx="6750205"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rgbClr val="252525"/>
                </a:solidFill>
                <a:effectLst/>
              </a:rPr>
              <a:t>Many farmers in India don’t know what type of crops they need to grow on their farm depending on their soil conditions and the water resources available in their village.</a:t>
            </a:r>
          </a:p>
          <a:p>
            <a:pPr marL="285750" indent="-285750">
              <a:buFont typeface="Wingdings" panose="05000000000000000000" pitchFamily="2" charset="2"/>
              <a:buChar char="Ø"/>
            </a:pPr>
            <a:endParaRPr lang="en-US" dirty="0">
              <a:solidFill>
                <a:srgbClr val="252525"/>
              </a:solidFill>
              <a:effectLst/>
            </a:endParaRPr>
          </a:p>
          <a:p>
            <a:pPr marL="285750" indent="-285750">
              <a:buFont typeface="Wingdings" panose="05000000000000000000" pitchFamily="2" charset="2"/>
              <a:buChar char="Ø"/>
            </a:pPr>
            <a:r>
              <a:rPr lang="en-US" dirty="0">
                <a:solidFill>
                  <a:srgbClr val="252525"/>
                </a:solidFill>
                <a:effectLst/>
              </a:rPr>
              <a:t>Due to these unknown conditions, they try to grow different types of crops but fail to harvest a good yield.</a:t>
            </a:r>
          </a:p>
          <a:p>
            <a:pPr marL="285750" indent="-285750">
              <a:buFont typeface="Wingdings" panose="05000000000000000000" pitchFamily="2" charset="2"/>
              <a:buChar char="Ø"/>
            </a:pPr>
            <a:endParaRPr lang="en-US" dirty="0">
              <a:solidFill>
                <a:srgbClr val="252525"/>
              </a:solidFill>
              <a:effectLst/>
            </a:endParaRPr>
          </a:p>
          <a:p>
            <a:pPr marL="285750" indent="-285750">
              <a:buFont typeface="Wingdings" panose="05000000000000000000" pitchFamily="2" charset="2"/>
              <a:buChar char="Ø"/>
            </a:pPr>
            <a:r>
              <a:rPr lang="en-US" dirty="0">
                <a:solidFill>
                  <a:srgbClr val="252525"/>
                </a:solidFill>
                <a:effectLst/>
              </a:rPr>
              <a:t>Many farmers don’t know how to treat the farm to cure crop diseases, and hence sell their yield at a low cost and will be in debt.</a:t>
            </a:r>
          </a:p>
        </p:txBody>
      </p:sp>
    </p:spTree>
    <p:extLst>
      <p:ext uri="{BB962C8B-B14F-4D97-AF65-F5344CB8AC3E}">
        <p14:creationId xmlns:p14="http://schemas.microsoft.com/office/powerpoint/2010/main" val="959959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50"/>
          <p:cNvSpPr txBox="1">
            <a:spLocks noGrp="1"/>
          </p:cNvSpPr>
          <p:nvPr>
            <p:ph type="title"/>
          </p:nvPr>
        </p:nvSpPr>
        <p:spPr>
          <a:xfrm>
            <a:off x="395776" y="1495835"/>
            <a:ext cx="3384900" cy="79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Existing solution </a:t>
            </a:r>
            <a:endParaRPr sz="3600" dirty="0"/>
          </a:p>
        </p:txBody>
      </p:sp>
      <p:sp>
        <p:nvSpPr>
          <p:cNvPr id="1153" name="Google Shape;1153;p50"/>
          <p:cNvSpPr txBox="1">
            <a:spLocks noGrp="1"/>
          </p:cNvSpPr>
          <p:nvPr>
            <p:ph type="subTitle" idx="1"/>
          </p:nvPr>
        </p:nvSpPr>
        <p:spPr>
          <a:xfrm>
            <a:off x="188000" y="2070050"/>
            <a:ext cx="5918724" cy="1554232"/>
          </a:xfrm>
          <a:prstGeom prst="rect">
            <a:avLst/>
          </a:prstGeom>
        </p:spPr>
        <p:txBody>
          <a:bodyPr spcFirstLastPara="1" wrap="square" lIns="91425" tIns="91425" rIns="91425" bIns="91425" anchor="t" anchorCtr="0">
            <a:noAutofit/>
          </a:bodyPr>
          <a:lstStyle/>
          <a:p>
            <a:pPr marL="114300" indent="0">
              <a:lnSpc>
                <a:spcPct val="150000"/>
              </a:lnSpc>
            </a:pPr>
            <a:r>
              <a:rPr lang="en-US" dirty="0">
                <a:solidFill>
                  <a:srgbClr val="252525"/>
                </a:solidFill>
                <a:effectLst/>
              </a:rPr>
              <a:t>The existing solution for the crop analysis is to predict the type of crop that is most suitable for the given soil using machine learning algorithms and analyze its growth quality.</a:t>
            </a:r>
          </a:p>
        </p:txBody>
      </p:sp>
      <p:grpSp>
        <p:nvGrpSpPr>
          <p:cNvPr id="1154" name="Google Shape;1154;p50"/>
          <p:cNvGrpSpPr/>
          <p:nvPr/>
        </p:nvGrpSpPr>
        <p:grpSpPr>
          <a:xfrm>
            <a:off x="5028406" y="1596003"/>
            <a:ext cx="2828463" cy="3270484"/>
            <a:chOff x="4389550" y="889500"/>
            <a:chExt cx="2646144" cy="3059672"/>
          </a:xfrm>
        </p:grpSpPr>
        <p:sp>
          <p:nvSpPr>
            <p:cNvPr id="1155" name="Google Shape;1155;p50"/>
            <p:cNvSpPr/>
            <p:nvPr/>
          </p:nvSpPr>
          <p:spPr>
            <a:xfrm>
              <a:off x="5714344" y="3182134"/>
              <a:ext cx="179019" cy="138739"/>
            </a:xfrm>
            <a:custGeom>
              <a:avLst/>
              <a:gdLst/>
              <a:ahLst/>
              <a:cxnLst/>
              <a:rect l="l" t="t" r="r" b="b"/>
              <a:pathLst>
                <a:path w="4271" h="3310" extrusionOk="0">
                  <a:moveTo>
                    <a:pt x="1663" y="1"/>
                  </a:moveTo>
                  <a:cubicBezTo>
                    <a:pt x="1598" y="1"/>
                    <a:pt x="1533" y="3"/>
                    <a:pt x="1468" y="7"/>
                  </a:cubicBezTo>
                  <a:cubicBezTo>
                    <a:pt x="968" y="40"/>
                    <a:pt x="434" y="207"/>
                    <a:pt x="1" y="674"/>
                  </a:cubicBezTo>
                  <a:cubicBezTo>
                    <a:pt x="434" y="1141"/>
                    <a:pt x="768" y="1441"/>
                    <a:pt x="1068" y="1675"/>
                  </a:cubicBezTo>
                  <a:cubicBezTo>
                    <a:pt x="1368" y="1908"/>
                    <a:pt x="1602" y="2108"/>
                    <a:pt x="1869" y="2275"/>
                  </a:cubicBezTo>
                  <a:cubicBezTo>
                    <a:pt x="2135" y="2409"/>
                    <a:pt x="2369" y="2542"/>
                    <a:pt x="2703" y="2675"/>
                  </a:cubicBezTo>
                  <a:cubicBezTo>
                    <a:pt x="3036" y="2809"/>
                    <a:pt x="3370" y="3042"/>
                    <a:pt x="3937" y="3309"/>
                  </a:cubicBezTo>
                  <a:cubicBezTo>
                    <a:pt x="4237" y="2775"/>
                    <a:pt x="4270" y="2175"/>
                    <a:pt x="4070" y="1641"/>
                  </a:cubicBezTo>
                  <a:cubicBezTo>
                    <a:pt x="3903" y="1108"/>
                    <a:pt x="3503" y="641"/>
                    <a:pt x="3036" y="374"/>
                  </a:cubicBezTo>
                  <a:cubicBezTo>
                    <a:pt x="2596" y="110"/>
                    <a:pt x="2131" y="1"/>
                    <a:pt x="1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0"/>
            <p:cNvSpPr/>
            <p:nvPr/>
          </p:nvSpPr>
          <p:spPr>
            <a:xfrm>
              <a:off x="6044305" y="3120560"/>
              <a:ext cx="114721" cy="124781"/>
            </a:xfrm>
            <a:custGeom>
              <a:avLst/>
              <a:gdLst/>
              <a:ahLst/>
              <a:cxnLst/>
              <a:rect l="l" t="t" r="r" b="b"/>
              <a:pathLst>
                <a:path w="2737" h="2977" extrusionOk="0">
                  <a:moveTo>
                    <a:pt x="2077" y="0"/>
                  </a:moveTo>
                  <a:cubicBezTo>
                    <a:pt x="1805" y="0"/>
                    <a:pt x="1569" y="48"/>
                    <a:pt x="1369" y="108"/>
                  </a:cubicBezTo>
                  <a:cubicBezTo>
                    <a:pt x="1002" y="242"/>
                    <a:pt x="701" y="475"/>
                    <a:pt x="501" y="742"/>
                  </a:cubicBezTo>
                  <a:cubicBezTo>
                    <a:pt x="268" y="975"/>
                    <a:pt x="101" y="1309"/>
                    <a:pt x="34" y="1676"/>
                  </a:cubicBezTo>
                  <a:cubicBezTo>
                    <a:pt x="1" y="2043"/>
                    <a:pt x="1" y="2477"/>
                    <a:pt x="201" y="2977"/>
                  </a:cubicBezTo>
                  <a:cubicBezTo>
                    <a:pt x="768" y="2944"/>
                    <a:pt x="1135" y="2843"/>
                    <a:pt x="1435" y="2710"/>
                  </a:cubicBezTo>
                  <a:cubicBezTo>
                    <a:pt x="1769" y="2543"/>
                    <a:pt x="2002" y="2376"/>
                    <a:pt x="2169" y="2143"/>
                  </a:cubicBezTo>
                  <a:cubicBezTo>
                    <a:pt x="2369" y="1943"/>
                    <a:pt x="2503" y="1676"/>
                    <a:pt x="2603" y="1342"/>
                  </a:cubicBezTo>
                  <a:cubicBezTo>
                    <a:pt x="2703" y="1009"/>
                    <a:pt x="2736" y="609"/>
                    <a:pt x="2669" y="75"/>
                  </a:cubicBezTo>
                  <a:cubicBezTo>
                    <a:pt x="2456" y="21"/>
                    <a:pt x="2259" y="0"/>
                    <a:pt x="2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0"/>
            <p:cNvSpPr/>
            <p:nvPr/>
          </p:nvSpPr>
          <p:spPr>
            <a:xfrm>
              <a:off x="6117029" y="3257709"/>
              <a:ext cx="237742" cy="98668"/>
            </a:xfrm>
            <a:custGeom>
              <a:avLst/>
              <a:gdLst/>
              <a:ahLst/>
              <a:cxnLst/>
              <a:rect l="l" t="t" r="r" b="b"/>
              <a:pathLst>
                <a:path w="5672" h="2354" extrusionOk="0">
                  <a:moveTo>
                    <a:pt x="3053" y="0"/>
                  </a:moveTo>
                  <a:cubicBezTo>
                    <a:pt x="2893" y="0"/>
                    <a:pt x="2731" y="13"/>
                    <a:pt x="2569" y="38"/>
                  </a:cubicBezTo>
                  <a:cubicBezTo>
                    <a:pt x="1969" y="105"/>
                    <a:pt x="1401" y="339"/>
                    <a:pt x="901" y="739"/>
                  </a:cubicBezTo>
                  <a:cubicBezTo>
                    <a:pt x="434" y="1139"/>
                    <a:pt x="67" y="1673"/>
                    <a:pt x="0" y="2340"/>
                  </a:cubicBezTo>
                  <a:cubicBezTo>
                    <a:pt x="196" y="2350"/>
                    <a:pt x="377" y="2354"/>
                    <a:pt x="546" y="2354"/>
                  </a:cubicBezTo>
                  <a:cubicBezTo>
                    <a:pt x="955" y="2354"/>
                    <a:pt x="1295" y="2330"/>
                    <a:pt x="1602" y="2307"/>
                  </a:cubicBezTo>
                  <a:cubicBezTo>
                    <a:pt x="2069" y="2307"/>
                    <a:pt x="2469" y="2273"/>
                    <a:pt x="2869" y="2207"/>
                  </a:cubicBezTo>
                  <a:cubicBezTo>
                    <a:pt x="3269" y="2173"/>
                    <a:pt x="3670" y="2107"/>
                    <a:pt x="4103" y="2007"/>
                  </a:cubicBezTo>
                  <a:cubicBezTo>
                    <a:pt x="4537" y="1906"/>
                    <a:pt x="5004" y="1806"/>
                    <a:pt x="5671" y="1640"/>
                  </a:cubicBezTo>
                  <a:cubicBezTo>
                    <a:pt x="5438" y="972"/>
                    <a:pt x="4937" y="539"/>
                    <a:pt x="4370" y="305"/>
                  </a:cubicBezTo>
                  <a:cubicBezTo>
                    <a:pt x="3973" y="107"/>
                    <a:pt x="3520" y="0"/>
                    <a:pt x="30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0"/>
            <p:cNvSpPr/>
            <p:nvPr/>
          </p:nvSpPr>
          <p:spPr>
            <a:xfrm>
              <a:off x="5932474" y="3120560"/>
              <a:ext cx="127254" cy="176546"/>
            </a:xfrm>
            <a:custGeom>
              <a:avLst/>
              <a:gdLst/>
              <a:ahLst/>
              <a:cxnLst/>
              <a:rect l="l" t="t" r="r" b="b"/>
              <a:pathLst>
                <a:path w="3036" h="4212" extrusionOk="0">
                  <a:moveTo>
                    <a:pt x="628" y="1"/>
                  </a:moveTo>
                  <a:cubicBezTo>
                    <a:pt x="422" y="1"/>
                    <a:pt x="211" y="34"/>
                    <a:pt x="0" y="108"/>
                  </a:cubicBezTo>
                  <a:cubicBezTo>
                    <a:pt x="134" y="709"/>
                    <a:pt x="267" y="1109"/>
                    <a:pt x="367" y="1442"/>
                  </a:cubicBezTo>
                  <a:cubicBezTo>
                    <a:pt x="467" y="1776"/>
                    <a:pt x="567" y="2076"/>
                    <a:pt x="734" y="2343"/>
                  </a:cubicBezTo>
                  <a:cubicBezTo>
                    <a:pt x="868" y="2610"/>
                    <a:pt x="1034" y="2877"/>
                    <a:pt x="1268" y="3144"/>
                  </a:cubicBezTo>
                  <a:cubicBezTo>
                    <a:pt x="1501" y="3444"/>
                    <a:pt x="1768" y="3744"/>
                    <a:pt x="2169" y="4211"/>
                  </a:cubicBezTo>
                  <a:cubicBezTo>
                    <a:pt x="2669" y="3844"/>
                    <a:pt x="2902" y="3344"/>
                    <a:pt x="2969" y="2810"/>
                  </a:cubicBezTo>
                  <a:cubicBezTo>
                    <a:pt x="3036" y="2310"/>
                    <a:pt x="2902" y="1776"/>
                    <a:pt x="2669" y="1309"/>
                  </a:cubicBezTo>
                  <a:cubicBezTo>
                    <a:pt x="2435" y="875"/>
                    <a:pt x="2068" y="475"/>
                    <a:pt x="1601" y="242"/>
                  </a:cubicBezTo>
                  <a:cubicBezTo>
                    <a:pt x="1308" y="95"/>
                    <a:pt x="975"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0"/>
            <p:cNvSpPr/>
            <p:nvPr/>
          </p:nvSpPr>
          <p:spPr>
            <a:xfrm>
              <a:off x="5842983" y="3124290"/>
              <a:ext cx="148253" cy="153241"/>
            </a:xfrm>
            <a:custGeom>
              <a:avLst/>
              <a:gdLst/>
              <a:ahLst/>
              <a:cxnLst/>
              <a:rect l="l" t="t" r="r" b="b"/>
              <a:pathLst>
                <a:path w="3537" h="3656" extrusionOk="0">
                  <a:moveTo>
                    <a:pt x="1221" y="0"/>
                  </a:moveTo>
                  <a:cubicBezTo>
                    <a:pt x="798" y="0"/>
                    <a:pt x="355" y="132"/>
                    <a:pt x="0" y="486"/>
                  </a:cubicBezTo>
                  <a:lnTo>
                    <a:pt x="734" y="1587"/>
                  </a:lnTo>
                  <a:cubicBezTo>
                    <a:pt x="934" y="1854"/>
                    <a:pt x="1101" y="2087"/>
                    <a:pt x="1268" y="2254"/>
                  </a:cubicBezTo>
                  <a:cubicBezTo>
                    <a:pt x="1435" y="2454"/>
                    <a:pt x="1635" y="2621"/>
                    <a:pt x="1902" y="2821"/>
                  </a:cubicBezTo>
                  <a:cubicBezTo>
                    <a:pt x="2169" y="3021"/>
                    <a:pt x="2469" y="3288"/>
                    <a:pt x="2936" y="3655"/>
                  </a:cubicBezTo>
                  <a:cubicBezTo>
                    <a:pt x="3403" y="3255"/>
                    <a:pt x="3536" y="2688"/>
                    <a:pt x="3503" y="2187"/>
                  </a:cubicBezTo>
                  <a:cubicBezTo>
                    <a:pt x="3470" y="1654"/>
                    <a:pt x="3236" y="1153"/>
                    <a:pt x="2869" y="753"/>
                  </a:cubicBezTo>
                  <a:cubicBezTo>
                    <a:pt x="2502" y="353"/>
                    <a:pt x="2035" y="86"/>
                    <a:pt x="1502" y="19"/>
                  </a:cubicBezTo>
                  <a:cubicBezTo>
                    <a:pt x="1410" y="7"/>
                    <a:pt x="1316" y="0"/>
                    <a:pt x="1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0"/>
            <p:cNvSpPr/>
            <p:nvPr/>
          </p:nvSpPr>
          <p:spPr>
            <a:xfrm>
              <a:off x="6037347" y="3197517"/>
              <a:ext cx="138445" cy="117739"/>
            </a:xfrm>
            <a:custGeom>
              <a:avLst/>
              <a:gdLst/>
              <a:ahLst/>
              <a:cxnLst/>
              <a:rect l="l" t="t" r="r" b="b"/>
              <a:pathLst>
                <a:path w="3303" h="2809" extrusionOk="0">
                  <a:moveTo>
                    <a:pt x="2156" y="1"/>
                  </a:moveTo>
                  <a:cubicBezTo>
                    <a:pt x="2104" y="1"/>
                    <a:pt x="2053" y="3"/>
                    <a:pt x="2002" y="7"/>
                  </a:cubicBezTo>
                  <a:cubicBezTo>
                    <a:pt x="1568" y="7"/>
                    <a:pt x="1168" y="174"/>
                    <a:pt x="867" y="407"/>
                  </a:cubicBezTo>
                  <a:cubicBezTo>
                    <a:pt x="534" y="674"/>
                    <a:pt x="267" y="1007"/>
                    <a:pt x="167" y="1408"/>
                  </a:cubicBezTo>
                  <a:cubicBezTo>
                    <a:pt x="33" y="1841"/>
                    <a:pt x="0" y="2308"/>
                    <a:pt x="267" y="2809"/>
                  </a:cubicBezTo>
                  <a:cubicBezTo>
                    <a:pt x="801" y="2709"/>
                    <a:pt x="1168" y="2642"/>
                    <a:pt x="1468" y="2542"/>
                  </a:cubicBezTo>
                  <a:cubicBezTo>
                    <a:pt x="1768" y="2442"/>
                    <a:pt x="2002" y="2308"/>
                    <a:pt x="2202" y="2175"/>
                  </a:cubicBezTo>
                  <a:cubicBezTo>
                    <a:pt x="2402" y="2008"/>
                    <a:pt x="2569" y="1808"/>
                    <a:pt x="2735" y="1575"/>
                  </a:cubicBezTo>
                  <a:cubicBezTo>
                    <a:pt x="2902" y="1308"/>
                    <a:pt x="3102" y="974"/>
                    <a:pt x="3302" y="440"/>
                  </a:cubicBezTo>
                  <a:cubicBezTo>
                    <a:pt x="2949" y="117"/>
                    <a:pt x="2545" y="1"/>
                    <a:pt x="21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0"/>
            <p:cNvSpPr/>
            <p:nvPr/>
          </p:nvSpPr>
          <p:spPr>
            <a:xfrm>
              <a:off x="6098838" y="3207954"/>
              <a:ext cx="181827" cy="117111"/>
            </a:xfrm>
            <a:custGeom>
              <a:avLst/>
              <a:gdLst/>
              <a:ahLst/>
              <a:cxnLst/>
              <a:rect l="l" t="t" r="r" b="b"/>
              <a:pathLst>
                <a:path w="4338" h="2794" extrusionOk="0">
                  <a:moveTo>
                    <a:pt x="2606" y="0"/>
                  </a:moveTo>
                  <a:cubicBezTo>
                    <a:pt x="2228" y="0"/>
                    <a:pt x="1856" y="81"/>
                    <a:pt x="1502" y="258"/>
                  </a:cubicBezTo>
                  <a:cubicBezTo>
                    <a:pt x="1068" y="458"/>
                    <a:pt x="668" y="792"/>
                    <a:pt x="401" y="1225"/>
                  </a:cubicBezTo>
                  <a:cubicBezTo>
                    <a:pt x="134" y="1659"/>
                    <a:pt x="1" y="2193"/>
                    <a:pt x="134" y="2793"/>
                  </a:cubicBezTo>
                  <a:cubicBezTo>
                    <a:pt x="735" y="2727"/>
                    <a:pt x="1135" y="2660"/>
                    <a:pt x="1502" y="2560"/>
                  </a:cubicBezTo>
                  <a:cubicBezTo>
                    <a:pt x="1869" y="2493"/>
                    <a:pt x="2169" y="2393"/>
                    <a:pt x="2436" y="2260"/>
                  </a:cubicBezTo>
                  <a:cubicBezTo>
                    <a:pt x="2736" y="2126"/>
                    <a:pt x="3003" y="1959"/>
                    <a:pt x="3270" y="1759"/>
                  </a:cubicBezTo>
                  <a:cubicBezTo>
                    <a:pt x="3570" y="1526"/>
                    <a:pt x="3904" y="1259"/>
                    <a:pt x="4337" y="859"/>
                  </a:cubicBezTo>
                  <a:cubicBezTo>
                    <a:pt x="3970" y="358"/>
                    <a:pt x="3470" y="125"/>
                    <a:pt x="2970" y="25"/>
                  </a:cubicBezTo>
                  <a:cubicBezTo>
                    <a:pt x="2848" y="8"/>
                    <a:pt x="2727" y="0"/>
                    <a:pt x="26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0"/>
            <p:cNvSpPr/>
            <p:nvPr/>
          </p:nvSpPr>
          <p:spPr>
            <a:xfrm>
              <a:off x="5998198" y="3071937"/>
              <a:ext cx="92297" cy="155253"/>
            </a:xfrm>
            <a:custGeom>
              <a:avLst/>
              <a:gdLst/>
              <a:ahLst/>
              <a:cxnLst/>
              <a:rect l="l" t="t" r="r" b="b"/>
              <a:pathLst>
                <a:path w="2202" h="3704" extrusionOk="0">
                  <a:moveTo>
                    <a:pt x="867" y="1"/>
                  </a:moveTo>
                  <a:cubicBezTo>
                    <a:pt x="534" y="434"/>
                    <a:pt x="334" y="734"/>
                    <a:pt x="200" y="1035"/>
                  </a:cubicBezTo>
                  <a:cubicBezTo>
                    <a:pt x="67" y="1302"/>
                    <a:pt x="0" y="1602"/>
                    <a:pt x="0" y="1869"/>
                  </a:cubicBezTo>
                  <a:cubicBezTo>
                    <a:pt x="0" y="2135"/>
                    <a:pt x="67" y="2402"/>
                    <a:pt x="200" y="2703"/>
                  </a:cubicBezTo>
                  <a:cubicBezTo>
                    <a:pt x="367" y="3003"/>
                    <a:pt x="567" y="3303"/>
                    <a:pt x="901" y="3703"/>
                  </a:cubicBezTo>
                  <a:cubicBezTo>
                    <a:pt x="1434" y="3536"/>
                    <a:pt x="1735" y="3203"/>
                    <a:pt x="1935" y="2869"/>
                  </a:cubicBezTo>
                  <a:cubicBezTo>
                    <a:pt x="2135" y="2536"/>
                    <a:pt x="2202" y="2202"/>
                    <a:pt x="2202" y="1835"/>
                  </a:cubicBezTo>
                  <a:cubicBezTo>
                    <a:pt x="2202" y="1502"/>
                    <a:pt x="2102" y="1168"/>
                    <a:pt x="1901" y="835"/>
                  </a:cubicBezTo>
                  <a:cubicBezTo>
                    <a:pt x="1701" y="501"/>
                    <a:pt x="1401" y="167"/>
                    <a:pt x="8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0"/>
            <p:cNvSpPr/>
            <p:nvPr/>
          </p:nvSpPr>
          <p:spPr>
            <a:xfrm>
              <a:off x="5820600" y="3172955"/>
              <a:ext cx="120296" cy="119961"/>
            </a:xfrm>
            <a:custGeom>
              <a:avLst/>
              <a:gdLst/>
              <a:ahLst/>
              <a:cxnLst/>
              <a:rect l="l" t="t" r="r" b="b"/>
              <a:pathLst>
                <a:path w="2870" h="2862" extrusionOk="0">
                  <a:moveTo>
                    <a:pt x="888" y="1"/>
                  </a:moveTo>
                  <a:cubicBezTo>
                    <a:pt x="604" y="1"/>
                    <a:pt x="303" y="77"/>
                    <a:pt x="1" y="293"/>
                  </a:cubicBezTo>
                  <a:cubicBezTo>
                    <a:pt x="101" y="826"/>
                    <a:pt x="201" y="1160"/>
                    <a:pt x="301" y="1427"/>
                  </a:cubicBezTo>
                  <a:cubicBezTo>
                    <a:pt x="401" y="1727"/>
                    <a:pt x="534" y="1960"/>
                    <a:pt x="701" y="2127"/>
                  </a:cubicBezTo>
                  <a:cubicBezTo>
                    <a:pt x="901" y="2327"/>
                    <a:pt x="1135" y="2494"/>
                    <a:pt x="1435" y="2628"/>
                  </a:cubicBezTo>
                  <a:cubicBezTo>
                    <a:pt x="1735" y="2761"/>
                    <a:pt x="2102" y="2861"/>
                    <a:pt x="2669" y="2861"/>
                  </a:cubicBezTo>
                  <a:cubicBezTo>
                    <a:pt x="2869" y="2361"/>
                    <a:pt x="2869" y="1960"/>
                    <a:pt x="2803" y="1560"/>
                  </a:cubicBezTo>
                  <a:cubicBezTo>
                    <a:pt x="2736" y="1193"/>
                    <a:pt x="2569" y="893"/>
                    <a:pt x="2302" y="626"/>
                  </a:cubicBezTo>
                  <a:cubicBezTo>
                    <a:pt x="2069" y="359"/>
                    <a:pt x="1735" y="159"/>
                    <a:pt x="1335" y="59"/>
                  </a:cubicBezTo>
                  <a:cubicBezTo>
                    <a:pt x="1193" y="24"/>
                    <a:pt x="1043" y="1"/>
                    <a:pt x="8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0"/>
            <p:cNvSpPr/>
            <p:nvPr/>
          </p:nvSpPr>
          <p:spPr>
            <a:xfrm>
              <a:off x="5742301" y="3249242"/>
              <a:ext cx="605462" cy="184887"/>
            </a:xfrm>
            <a:custGeom>
              <a:avLst/>
              <a:gdLst/>
              <a:ahLst/>
              <a:cxnLst/>
              <a:rect l="l" t="t" r="r" b="b"/>
              <a:pathLst>
                <a:path w="14445" h="4411" extrusionOk="0">
                  <a:moveTo>
                    <a:pt x="5581" y="0"/>
                  </a:moveTo>
                  <a:cubicBezTo>
                    <a:pt x="3301" y="0"/>
                    <a:pt x="3270" y="1708"/>
                    <a:pt x="3270" y="1708"/>
                  </a:cubicBezTo>
                  <a:cubicBezTo>
                    <a:pt x="3270" y="1708"/>
                    <a:pt x="2984" y="1172"/>
                    <a:pt x="2295" y="1172"/>
                  </a:cubicBezTo>
                  <a:cubicBezTo>
                    <a:pt x="2042" y="1172"/>
                    <a:pt x="1735" y="1244"/>
                    <a:pt x="1368" y="1441"/>
                  </a:cubicBezTo>
                  <a:cubicBezTo>
                    <a:pt x="1" y="2175"/>
                    <a:pt x="501" y="4410"/>
                    <a:pt x="501" y="4410"/>
                  </a:cubicBezTo>
                  <a:lnTo>
                    <a:pt x="14444" y="4410"/>
                  </a:lnTo>
                  <a:cubicBezTo>
                    <a:pt x="13911" y="2542"/>
                    <a:pt x="12843" y="2075"/>
                    <a:pt x="11909" y="2075"/>
                  </a:cubicBezTo>
                  <a:cubicBezTo>
                    <a:pt x="10975" y="2075"/>
                    <a:pt x="10175" y="2542"/>
                    <a:pt x="10175" y="2542"/>
                  </a:cubicBezTo>
                  <a:cubicBezTo>
                    <a:pt x="10175" y="2542"/>
                    <a:pt x="8373" y="140"/>
                    <a:pt x="5838" y="7"/>
                  </a:cubicBezTo>
                  <a:cubicBezTo>
                    <a:pt x="5749" y="2"/>
                    <a:pt x="5663" y="0"/>
                    <a:pt x="5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0"/>
            <p:cNvSpPr/>
            <p:nvPr/>
          </p:nvSpPr>
          <p:spPr>
            <a:xfrm>
              <a:off x="5763301" y="3309265"/>
              <a:ext cx="528548" cy="124865"/>
            </a:xfrm>
            <a:custGeom>
              <a:avLst/>
              <a:gdLst/>
              <a:ahLst/>
              <a:cxnLst/>
              <a:rect l="l" t="t" r="r" b="b"/>
              <a:pathLst>
                <a:path w="12610" h="2979" extrusionOk="0">
                  <a:moveTo>
                    <a:pt x="5043" y="0"/>
                  </a:moveTo>
                  <a:cubicBezTo>
                    <a:pt x="3629" y="0"/>
                    <a:pt x="3090" y="676"/>
                    <a:pt x="2902" y="1177"/>
                  </a:cubicBezTo>
                  <a:cubicBezTo>
                    <a:pt x="2856" y="1315"/>
                    <a:pt x="2715" y="1390"/>
                    <a:pt x="2577" y="1390"/>
                  </a:cubicBezTo>
                  <a:cubicBezTo>
                    <a:pt x="2515" y="1390"/>
                    <a:pt x="2453" y="1375"/>
                    <a:pt x="2402" y="1344"/>
                  </a:cubicBezTo>
                  <a:cubicBezTo>
                    <a:pt x="2252" y="1244"/>
                    <a:pt x="2052" y="1168"/>
                    <a:pt x="1797" y="1168"/>
                  </a:cubicBezTo>
                  <a:cubicBezTo>
                    <a:pt x="1543" y="1168"/>
                    <a:pt x="1234" y="1244"/>
                    <a:pt x="867" y="1444"/>
                  </a:cubicBezTo>
                  <a:cubicBezTo>
                    <a:pt x="334" y="1744"/>
                    <a:pt x="100" y="2278"/>
                    <a:pt x="0" y="2811"/>
                  </a:cubicBezTo>
                  <a:cubicBezTo>
                    <a:pt x="0" y="2911"/>
                    <a:pt x="0" y="2978"/>
                    <a:pt x="0" y="2978"/>
                  </a:cubicBezTo>
                  <a:lnTo>
                    <a:pt x="12075" y="2978"/>
                  </a:lnTo>
                  <a:cubicBezTo>
                    <a:pt x="12509" y="2978"/>
                    <a:pt x="12609" y="2344"/>
                    <a:pt x="12175" y="2178"/>
                  </a:cubicBezTo>
                  <a:cubicBezTo>
                    <a:pt x="11926" y="2099"/>
                    <a:pt x="11671" y="2066"/>
                    <a:pt x="11426" y="2066"/>
                  </a:cubicBezTo>
                  <a:cubicBezTo>
                    <a:pt x="11048" y="2066"/>
                    <a:pt x="10691" y="2143"/>
                    <a:pt x="10408" y="2244"/>
                  </a:cubicBezTo>
                  <a:cubicBezTo>
                    <a:pt x="10289" y="2278"/>
                    <a:pt x="10168" y="2295"/>
                    <a:pt x="10048" y="2295"/>
                  </a:cubicBezTo>
                  <a:cubicBezTo>
                    <a:pt x="9697" y="2295"/>
                    <a:pt x="9355" y="2151"/>
                    <a:pt x="9107" y="1877"/>
                  </a:cubicBezTo>
                  <a:cubicBezTo>
                    <a:pt x="8373" y="1177"/>
                    <a:pt x="7038" y="76"/>
                    <a:pt x="5337" y="9"/>
                  </a:cubicBezTo>
                  <a:cubicBezTo>
                    <a:pt x="5235" y="3"/>
                    <a:pt x="5137" y="0"/>
                    <a:pt x="50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0"/>
            <p:cNvSpPr/>
            <p:nvPr/>
          </p:nvSpPr>
          <p:spPr>
            <a:xfrm>
              <a:off x="4739087" y="3139673"/>
              <a:ext cx="134296" cy="145697"/>
            </a:xfrm>
            <a:custGeom>
              <a:avLst/>
              <a:gdLst/>
              <a:ahLst/>
              <a:cxnLst/>
              <a:rect l="l" t="t" r="r" b="b"/>
              <a:pathLst>
                <a:path w="3204" h="3476" extrusionOk="0">
                  <a:moveTo>
                    <a:pt x="2476" y="1"/>
                  </a:moveTo>
                  <a:cubicBezTo>
                    <a:pt x="2151" y="1"/>
                    <a:pt x="1870" y="58"/>
                    <a:pt x="1602" y="140"/>
                  </a:cubicBezTo>
                  <a:cubicBezTo>
                    <a:pt x="1202" y="307"/>
                    <a:pt x="868" y="540"/>
                    <a:pt x="601" y="841"/>
                  </a:cubicBezTo>
                  <a:cubicBezTo>
                    <a:pt x="335" y="1174"/>
                    <a:pt x="168" y="1541"/>
                    <a:pt x="68" y="1975"/>
                  </a:cubicBezTo>
                  <a:cubicBezTo>
                    <a:pt x="1" y="2408"/>
                    <a:pt x="34" y="2875"/>
                    <a:pt x="268" y="3476"/>
                  </a:cubicBezTo>
                  <a:cubicBezTo>
                    <a:pt x="935" y="3442"/>
                    <a:pt x="1335" y="3309"/>
                    <a:pt x="1702" y="3142"/>
                  </a:cubicBezTo>
                  <a:cubicBezTo>
                    <a:pt x="2069" y="2975"/>
                    <a:pt x="2336" y="2775"/>
                    <a:pt x="2569" y="2508"/>
                  </a:cubicBezTo>
                  <a:cubicBezTo>
                    <a:pt x="2770" y="2242"/>
                    <a:pt x="2936" y="1941"/>
                    <a:pt x="3070" y="1574"/>
                  </a:cubicBezTo>
                  <a:cubicBezTo>
                    <a:pt x="3170" y="1174"/>
                    <a:pt x="3203" y="740"/>
                    <a:pt x="3137" y="73"/>
                  </a:cubicBezTo>
                  <a:cubicBezTo>
                    <a:pt x="2894" y="22"/>
                    <a:pt x="2677" y="1"/>
                    <a:pt x="24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0"/>
            <p:cNvSpPr/>
            <p:nvPr/>
          </p:nvSpPr>
          <p:spPr>
            <a:xfrm>
              <a:off x="4824385" y="3299331"/>
              <a:ext cx="276890" cy="114679"/>
            </a:xfrm>
            <a:custGeom>
              <a:avLst/>
              <a:gdLst/>
              <a:ahLst/>
              <a:cxnLst/>
              <a:rect l="l" t="t" r="r" b="b"/>
              <a:pathLst>
                <a:path w="6606" h="2736" extrusionOk="0">
                  <a:moveTo>
                    <a:pt x="3505" y="1"/>
                  </a:moveTo>
                  <a:cubicBezTo>
                    <a:pt x="3348" y="1"/>
                    <a:pt x="3191" y="12"/>
                    <a:pt x="3036" y="34"/>
                  </a:cubicBezTo>
                  <a:cubicBezTo>
                    <a:pt x="2302" y="134"/>
                    <a:pt x="1635" y="401"/>
                    <a:pt x="1068" y="868"/>
                  </a:cubicBezTo>
                  <a:cubicBezTo>
                    <a:pt x="534" y="1335"/>
                    <a:pt x="67" y="1968"/>
                    <a:pt x="1" y="2736"/>
                  </a:cubicBezTo>
                  <a:cubicBezTo>
                    <a:pt x="801" y="2736"/>
                    <a:pt x="1368" y="2736"/>
                    <a:pt x="1902" y="2702"/>
                  </a:cubicBezTo>
                  <a:cubicBezTo>
                    <a:pt x="2402" y="2669"/>
                    <a:pt x="2869" y="2636"/>
                    <a:pt x="3336" y="2602"/>
                  </a:cubicBezTo>
                  <a:cubicBezTo>
                    <a:pt x="3803" y="2535"/>
                    <a:pt x="4270" y="2435"/>
                    <a:pt x="4771" y="2335"/>
                  </a:cubicBezTo>
                  <a:cubicBezTo>
                    <a:pt x="5305" y="2235"/>
                    <a:pt x="5838" y="2102"/>
                    <a:pt x="6605" y="1902"/>
                  </a:cubicBezTo>
                  <a:cubicBezTo>
                    <a:pt x="6339" y="1134"/>
                    <a:pt x="5772" y="634"/>
                    <a:pt x="5104" y="367"/>
                  </a:cubicBezTo>
                  <a:cubicBezTo>
                    <a:pt x="4611" y="133"/>
                    <a:pt x="4057" y="1"/>
                    <a:pt x="35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0"/>
            <p:cNvSpPr/>
            <p:nvPr/>
          </p:nvSpPr>
          <p:spPr>
            <a:xfrm>
              <a:off x="4610489" y="3140051"/>
              <a:ext cx="146828" cy="205467"/>
            </a:xfrm>
            <a:custGeom>
              <a:avLst/>
              <a:gdLst/>
              <a:ahLst/>
              <a:cxnLst/>
              <a:rect l="l" t="t" r="r" b="b"/>
              <a:pathLst>
                <a:path w="3503" h="4902" extrusionOk="0">
                  <a:moveTo>
                    <a:pt x="759" y="0"/>
                  </a:moveTo>
                  <a:cubicBezTo>
                    <a:pt x="512" y="0"/>
                    <a:pt x="259" y="41"/>
                    <a:pt x="0" y="131"/>
                  </a:cubicBezTo>
                  <a:cubicBezTo>
                    <a:pt x="167" y="832"/>
                    <a:pt x="300" y="1265"/>
                    <a:pt x="400" y="1699"/>
                  </a:cubicBezTo>
                  <a:cubicBezTo>
                    <a:pt x="534" y="2099"/>
                    <a:pt x="667" y="2433"/>
                    <a:pt x="834" y="2733"/>
                  </a:cubicBezTo>
                  <a:cubicBezTo>
                    <a:pt x="1001" y="3033"/>
                    <a:pt x="1201" y="3333"/>
                    <a:pt x="1468" y="3667"/>
                  </a:cubicBezTo>
                  <a:cubicBezTo>
                    <a:pt x="1735" y="4000"/>
                    <a:pt x="2035" y="4367"/>
                    <a:pt x="2502" y="4901"/>
                  </a:cubicBezTo>
                  <a:cubicBezTo>
                    <a:pt x="3102" y="4467"/>
                    <a:pt x="3336" y="3867"/>
                    <a:pt x="3436" y="3267"/>
                  </a:cubicBezTo>
                  <a:cubicBezTo>
                    <a:pt x="3503" y="2666"/>
                    <a:pt x="3369" y="2066"/>
                    <a:pt x="3102" y="1532"/>
                  </a:cubicBezTo>
                  <a:cubicBezTo>
                    <a:pt x="2835" y="998"/>
                    <a:pt x="2402" y="565"/>
                    <a:pt x="1868" y="264"/>
                  </a:cubicBezTo>
                  <a:cubicBezTo>
                    <a:pt x="1521" y="101"/>
                    <a:pt x="1148" y="0"/>
                    <a:pt x="7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0"/>
            <p:cNvSpPr/>
            <p:nvPr/>
          </p:nvSpPr>
          <p:spPr>
            <a:xfrm>
              <a:off x="4732129" y="3229206"/>
              <a:ext cx="160828" cy="137272"/>
            </a:xfrm>
            <a:custGeom>
              <a:avLst/>
              <a:gdLst/>
              <a:ahLst/>
              <a:cxnLst/>
              <a:rect l="l" t="t" r="r" b="b"/>
              <a:pathLst>
                <a:path w="3837" h="3275" extrusionOk="0">
                  <a:moveTo>
                    <a:pt x="2480" y="1"/>
                  </a:moveTo>
                  <a:cubicBezTo>
                    <a:pt x="2432" y="1"/>
                    <a:pt x="2383" y="2"/>
                    <a:pt x="2335" y="5"/>
                  </a:cubicBezTo>
                  <a:cubicBezTo>
                    <a:pt x="1835" y="5"/>
                    <a:pt x="1368" y="206"/>
                    <a:pt x="1001" y="506"/>
                  </a:cubicBezTo>
                  <a:cubicBezTo>
                    <a:pt x="601" y="773"/>
                    <a:pt x="300" y="1173"/>
                    <a:pt x="167" y="1673"/>
                  </a:cubicBezTo>
                  <a:cubicBezTo>
                    <a:pt x="34" y="2140"/>
                    <a:pt x="0" y="2674"/>
                    <a:pt x="300" y="3274"/>
                  </a:cubicBezTo>
                  <a:cubicBezTo>
                    <a:pt x="934" y="3174"/>
                    <a:pt x="1368" y="3074"/>
                    <a:pt x="1701" y="2974"/>
                  </a:cubicBezTo>
                  <a:cubicBezTo>
                    <a:pt x="2068" y="2841"/>
                    <a:pt x="2335" y="2707"/>
                    <a:pt x="2535" y="2541"/>
                  </a:cubicBezTo>
                  <a:cubicBezTo>
                    <a:pt x="2769" y="2340"/>
                    <a:pt x="3002" y="2140"/>
                    <a:pt x="3169" y="1840"/>
                  </a:cubicBezTo>
                  <a:cubicBezTo>
                    <a:pt x="3369" y="1507"/>
                    <a:pt x="3603" y="1140"/>
                    <a:pt x="3836" y="539"/>
                  </a:cubicBezTo>
                  <a:cubicBezTo>
                    <a:pt x="3384" y="147"/>
                    <a:pt x="2932" y="1"/>
                    <a:pt x="24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0"/>
            <p:cNvSpPr/>
            <p:nvPr/>
          </p:nvSpPr>
          <p:spPr>
            <a:xfrm>
              <a:off x="4803427" y="3242367"/>
              <a:ext cx="211168" cy="135302"/>
            </a:xfrm>
            <a:custGeom>
              <a:avLst/>
              <a:gdLst/>
              <a:ahLst/>
              <a:cxnLst/>
              <a:rect l="l" t="t" r="r" b="b"/>
              <a:pathLst>
                <a:path w="5038" h="3228" extrusionOk="0">
                  <a:moveTo>
                    <a:pt x="3064" y="1"/>
                  </a:moveTo>
                  <a:cubicBezTo>
                    <a:pt x="2623" y="1"/>
                    <a:pt x="2176" y="88"/>
                    <a:pt x="1768" y="292"/>
                  </a:cubicBezTo>
                  <a:cubicBezTo>
                    <a:pt x="1235" y="525"/>
                    <a:pt x="801" y="926"/>
                    <a:pt x="467" y="1426"/>
                  </a:cubicBezTo>
                  <a:cubicBezTo>
                    <a:pt x="167" y="1926"/>
                    <a:pt x="0" y="2527"/>
                    <a:pt x="167" y="3227"/>
                  </a:cubicBezTo>
                  <a:cubicBezTo>
                    <a:pt x="868" y="3161"/>
                    <a:pt x="1335" y="3061"/>
                    <a:pt x="1768" y="2960"/>
                  </a:cubicBezTo>
                  <a:cubicBezTo>
                    <a:pt x="2169" y="2860"/>
                    <a:pt x="2502" y="2760"/>
                    <a:pt x="2836" y="2627"/>
                  </a:cubicBezTo>
                  <a:cubicBezTo>
                    <a:pt x="3169" y="2460"/>
                    <a:pt x="3470" y="2293"/>
                    <a:pt x="3836" y="2026"/>
                  </a:cubicBezTo>
                  <a:cubicBezTo>
                    <a:pt x="4170" y="1760"/>
                    <a:pt x="4537" y="1459"/>
                    <a:pt x="5037" y="992"/>
                  </a:cubicBezTo>
                  <a:cubicBezTo>
                    <a:pt x="4637" y="392"/>
                    <a:pt x="4037" y="125"/>
                    <a:pt x="3470" y="25"/>
                  </a:cubicBezTo>
                  <a:cubicBezTo>
                    <a:pt x="3336" y="9"/>
                    <a:pt x="3200" y="1"/>
                    <a:pt x="3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0"/>
            <p:cNvSpPr/>
            <p:nvPr/>
          </p:nvSpPr>
          <p:spPr>
            <a:xfrm>
              <a:off x="4687362" y="3084009"/>
              <a:ext cx="107722" cy="180402"/>
            </a:xfrm>
            <a:custGeom>
              <a:avLst/>
              <a:gdLst/>
              <a:ahLst/>
              <a:cxnLst/>
              <a:rect l="l" t="t" r="r" b="b"/>
              <a:pathLst>
                <a:path w="2570" h="4304" extrusionOk="0">
                  <a:moveTo>
                    <a:pt x="1001" y="0"/>
                  </a:moveTo>
                  <a:cubicBezTo>
                    <a:pt x="601" y="501"/>
                    <a:pt x="368" y="834"/>
                    <a:pt x="201" y="1168"/>
                  </a:cubicBezTo>
                  <a:cubicBezTo>
                    <a:pt x="67" y="1535"/>
                    <a:pt x="1" y="1835"/>
                    <a:pt x="1" y="2169"/>
                  </a:cubicBezTo>
                  <a:cubicBezTo>
                    <a:pt x="1" y="2469"/>
                    <a:pt x="67" y="2802"/>
                    <a:pt x="234" y="3136"/>
                  </a:cubicBezTo>
                  <a:cubicBezTo>
                    <a:pt x="401" y="3503"/>
                    <a:pt x="635" y="3803"/>
                    <a:pt x="1035" y="4303"/>
                  </a:cubicBezTo>
                  <a:cubicBezTo>
                    <a:pt x="1669" y="4103"/>
                    <a:pt x="2002" y="3703"/>
                    <a:pt x="2236" y="3336"/>
                  </a:cubicBezTo>
                  <a:cubicBezTo>
                    <a:pt x="2469" y="2936"/>
                    <a:pt x="2569" y="2535"/>
                    <a:pt x="2569" y="2135"/>
                  </a:cubicBezTo>
                  <a:cubicBezTo>
                    <a:pt x="2569" y="1735"/>
                    <a:pt x="2436" y="1335"/>
                    <a:pt x="2202" y="968"/>
                  </a:cubicBezTo>
                  <a:cubicBezTo>
                    <a:pt x="1969" y="567"/>
                    <a:pt x="1635" y="200"/>
                    <a:pt x="10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0"/>
            <p:cNvSpPr/>
            <p:nvPr/>
          </p:nvSpPr>
          <p:spPr>
            <a:xfrm>
              <a:off x="4389550" y="3289271"/>
              <a:ext cx="704717" cy="215611"/>
            </a:xfrm>
            <a:custGeom>
              <a:avLst/>
              <a:gdLst/>
              <a:ahLst/>
              <a:cxnLst/>
              <a:rect l="l" t="t" r="r" b="b"/>
              <a:pathLst>
                <a:path w="16813" h="5144" extrusionOk="0">
                  <a:moveTo>
                    <a:pt x="6513" y="1"/>
                  </a:moveTo>
                  <a:cubicBezTo>
                    <a:pt x="3835" y="1"/>
                    <a:pt x="3803" y="2008"/>
                    <a:pt x="3803" y="2008"/>
                  </a:cubicBezTo>
                  <a:cubicBezTo>
                    <a:pt x="3803" y="2008"/>
                    <a:pt x="3459" y="1374"/>
                    <a:pt x="2651" y="1374"/>
                  </a:cubicBezTo>
                  <a:cubicBezTo>
                    <a:pt x="2362" y="1374"/>
                    <a:pt x="2014" y="1455"/>
                    <a:pt x="1602" y="1675"/>
                  </a:cubicBezTo>
                  <a:cubicBezTo>
                    <a:pt x="1" y="2542"/>
                    <a:pt x="568" y="5144"/>
                    <a:pt x="568" y="5144"/>
                  </a:cubicBezTo>
                  <a:lnTo>
                    <a:pt x="16813" y="5144"/>
                  </a:lnTo>
                  <a:cubicBezTo>
                    <a:pt x="16196" y="2976"/>
                    <a:pt x="14945" y="2434"/>
                    <a:pt x="13848" y="2434"/>
                  </a:cubicBezTo>
                  <a:cubicBezTo>
                    <a:pt x="12751" y="2434"/>
                    <a:pt x="11809" y="2976"/>
                    <a:pt x="11809" y="2976"/>
                  </a:cubicBezTo>
                  <a:cubicBezTo>
                    <a:pt x="11809" y="2976"/>
                    <a:pt x="9741" y="174"/>
                    <a:pt x="6772" y="7"/>
                  </a:cubicBezTo>
                  <a:cubicBezTo>
                    <a:pt x="6683" y="3"/>
                    <a:pt x="6597" y="1"/>
                    <a:pt x="65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0"/>
            <p:cNvSpPr/>
            <p:nvPr/>
          </p:nvSpPr>
          <p:spPr>
            <a:xfrm>
              <a:off x="4411933" y="3359103"/>
              <a:ext cx="616612" cy="176378"/>
            </a:xfrm>
            <a:custGeom>
              <a:avLst/>
              <a:gdLst/>
              <a:ahLst/>
              <a:cxnLst/>
              <a:rect l="l" t="t" r="r" b="b"/>
              <a:pathLst>
                <a:path w="14711" h="4208" extrusionOk="0">
                  <a:moveTo>
                    <a:pt x="5948" y="1"/>
                  </a:moveTo>
                  <a:cubicBezTo>
                    <a:pt x="4296" y="1"/>
                    <a:pt x="3655" y="808"/>
                    <a:pt x="3403" y="1376"/>
                  </a:cubicBezTo>
                  <a:cubicBezTo>
                    <a:pt x="3356" y="1540"/>
                    <a:pt x="3195" y="1622"/>
                    <a:pt x="3034" y="1622"/>
                  </a:cubicBezTo>
                  <a:cubicBezTo>
                    <a:pt x="2965" y="1622"/>
                    <a:pt x="2896" y="1606"/>
                    <a:pt x="2836" y="1576"/>
                  </a:cubicBezTo>
                  <a:cubicBezTo>
                    <a:pt x="2669" y="1460"/>
                    <a:pt x="2435" y="1376"/>
                    <a:pt x="2139" y="1376"/>
                  </a:cubicBezTo>
                  <a:cubicBezTo>
                    <a:pt x="1843" y="1376"/>
                    <a:pt x="1485" y="1460"/>
                    <a:pt x="1068" y="1677"/>
                  </a:cubicBezTo>
                  <a:cubicBezTo>
                    <a:pt x="434" y="2043"/>
                    <a:pt x="134" y="2644"/>
                    <a:pt x="0" y="3278"/>
                  </a:cubicBezTo>
                  <a:cubicBezTo>
                    <a:pt x="34" y="3378"/>
                    <a:pt x="34" y="3444"/>
                    <a:pt x="34" y="3444"/>
                  </a:cubicBezTo>
                  <a:cubicBezTo>
                    <a:pt x="2317" y="3957"/>
                    <a:pt x="4616" y="4208"/>
                    <a:pt x="6931" y="4208"/>
                  </a:cubicBezTo>
                  <a:cubicBezTo>
                    <a:pt x="9285" y="4208"/>
                    <a:pt x="11656" y="3949"/>
                    <a:pt x="14044" y="3444"/>
                  </a:cubicBezTo>
                  <a:cubicBezTo>
                    <a:pt x="14577" y="3444"/>
                    <a:pt x="14711" y="2711"/>
                    <a:pt x="14211" y="2544"/>
                  </a:cubicBezTo>
                  <a:cubicBezTo>
                    <a:pt x="13915" y="2454"/>
                    <a:pt x="13618" y="2418"/>
                    <a:pt x="13334" y="2418"/>
                  </a:cubicBezTo>
                  <a:cubicBezTo>
                    <a:pt x="12881" y="2418"/>
                    <a:pt x="12457" y="2508"/>
                    <a:pt x="12109" y="2611"/>
                  </a:cubicBezTo>
                  <a:cubicBezTo>
                    <a:pt x="11970" y="2654"/>
                    <a:pt x="11829" y="2675"/>
                    <a:pt x="11689" y="2675"/>
                  </a:cubicBezTo>
                  <a:cubicBezTo>
                    <a:pt x="11292" y="2675"/>
                    <a:pt x="10904" y="2506"/>
                    <a:pt x="10608" y="2210"/>
                  </a:cubicBezTo>
                  <a:cubicBezTo>
                    <a:pt x="9774" y="1376"/>
                    <a:pt x="8206" y="109"/>
                    <a:pt x="6238" y="9"/>
                  </a:cubicBezTo>
                  <a:cubicBezTo>
                    <a:pt x="6138" y="3"/>
                    <a:pt x="6041" y="1"/>
                    <a:pt x="59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0"/>
            <p:cNvSpPr/>
            <p:nvPr/>
          </p:nvSpPr>
          <p:spPr>
            <a:xfrm>
              <a:off x="5059995" y="3697218"/>
              <a:ext cx="178977" cy="138697"/>
            </a:xfrm>
            <a:custGeom>
              <a:avLst/>
              <a:gdLst/>
              <a:ahLst/>
              <a:cxnLst/>
              <a:rect l="l" t="t" r="r" b="b"/>
              <a:pathLst>
                <a:path w="4270" h="3309" extrusionOk="0">
                  <a:moveTo>
                    <a:pt x="1628" y="1"/>
                  </a:moveTo>
                  <a:cubicBezTo>
                    <a:pt x="1575" y="1"/>
                    <a:pt x="1521" y="2"/>
                    <a:pt x="1468" y="6"/>
                  </a:cubicBezTo>
                  <a:cubicBezTo>
                    <a:pt x="934" y="72"/>
                    <a:pt x="434" y="239"/>
                    <a:pt x="0" y="706"/>
                  </a:cubicBezTo>
                  <a:cubicBezTo>
                    <a:pt x="434" y="1173"/>
                    <a:pt x="767" y="1440"/>
                    <a:pt x="1034" y="1707"/>
                  </a:cubicBezTo>
                  <a:cubicBezTo>
                    <a:pt x="1368" y="1940"/>
                    <a:pt x="1601" y="2141"/>
                    <a:pt x="1868" y="2274"/>
                  </a:cubicBezTo>
                  <a:cubicBezTo>
                    <a:pt x="2102" y="2441"/>
                    <a:pt x="2368" y="2541"/>
                    <a:pt x="2669" y="2708"/>
                  </a:cubicBezTo>
                  <a:cubicBezTo>
                    <a:pt x="3036" y="2841"/>
                    <a:pt x="3369" y="3041"/>
                    <a:pt x="3936" y="3308"/>
                  </a:cubicBezTo>
                  <a:cubicBezTo>
                    <a:pt x="4236" y="2808"/>
                    <a:pt x="4270" y="2207"/>
                    <a:pt x="4070" y="1674"/>
                  </a:cubicBezTo>
                  <a:cubicBezTo>
                    <a:pt x="3870" y="1140"/>
                    <a:pt x="3503" y="673"/>
                    <a:pt x="3002" y="406"/>
                  </a:cubicBezTo>
                  <a:cubicBezTo>
                    <a:pt x="2582" y="136"/>
                    <a:pt x="2108" y="1"/>
                    <a:pt x="1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0"/>
            <p:cNvSpPr/>
            <p:nvPr/>
          </p:nvSpPr>
          <p:spPr>
            <a:xfrm>
              <a:off x="5388573" y="3635686"/>
              <a:ext cx="116063" cy="126122"/>
            </a:xfrm>
            <a:custGeom>
              <a:avLst/>
              <a:gdLst/>
              <a:ahLst/>
              <a:cxnLst/>
              <a:rect l="l" t="t" r="r" b="b"/>
              <a:pathLst>
                <a:path w="2769" h="3009" extrusionOk="0">
                  <a:moveTo>
                    <a:pt x="2118" y="0"/>
                  </a:moveTo>
                  <a:cubicBezTo>
                    <a:pt x="1834" y="0"/>
                    <a:pt x="1594" y="57"/>
                    <a:pt x="1368" y="139"/>
                  </a:cubicBezTo>
                  <a:cubicBezTo>
                    <a:pt x="1034" y="273"/>
                    <a:pt x="734" y="473"/>
                    <a:pt x="500" y="740"/>
                  </a:cubicBezTo>
                  <a:cubicBezTo>
                    <a:pt x="300" y="1007"/>
                    <a:pt x="133" y="1307"/>
                    <a:pt x="67" y="1707"/>
                  </a:cubicBezTo>
                  <a:cubicBezTo>
                    <a:pt x="0" y="2074"/>
                    <a:pt x="0" y="2474"/>
                    <a:pt x="234" y="3008"/>
                  </a:cubicBezTo>
                  <a:cubicBezTo>
                    <a:pt x="801" y="2975"/>
                    <a:pt x="1168" y="2875"/>
                    <a:pt x="1468" y="2708"/>
                  </a:cubicBezTo>
                  <a:cubicBezTo>
                    <a:pt x="1768" y="2575"/>
                    <a:pt x="2001" y="2374"/>
                    <a:pt x="2202" y="2174"/>
                  </a:cubicBezTo>
                  <a:cubicBezTo>
                    <a:pt x="2402" y="1941"/>
                    <a:pt x="2535" y="1674"/>
                    <a:pt x="2635" y="1340"/>
                  </a:cubicBezTo>
                  <a:cubicBezTo>
                    <a:pt x="2702" y="1007"/>
                    <a:pt x="2769" y="640"/>
                    <a:pt x="2702" y="73"/>
                  </a:cubicBezTo>
                  <a:cubicBezTo>
                    <a:pt x="2485" y="22"/>
                    <a:pt x="2293" y="0"/>
                    <a:pt x="21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0"/>
            <p:cNvSpPr/>
            <p:nvPr/>
          </p:nvSpPr>
          <p:spPr>
            <a:xfrm>
              <a:off x="5461255" y="3773338"/>
              <a:ext cx="239125" cy="98919"/>
            </a:xfrm>
            <a:custGeom>
              <a:avLst/>
              <a:gdLst/>
              <a:ahLst/>
              <a:cxnLst/>
              <a:rect l="l" t="t" r="r" b="b"/>
              <a:pathLst>
                <a:path w="5705" h="2360" extrusionOk="0">
                  <a:moveTo>
                    <a:pt x="3032" y="0"/>
                  </a:moveTo>
                  <a:cubicBezTo>
                    <a:pt x="2888" y="0"/>
                    <a:pt x="2744" y="9"/>
                    <a:pt x="2602" y="24"/>
                  </a:cubicBezTo>
                  <a:cubicBezTo>
                    <a:pt x="2002" y="124"/>
                    <a:pt x="1402" y="358"/>
                    <a:pt x="935" y="758"/>
                  </a:cubicBezTo>
                  <a:cubicBezTo>
                    <a:pt x="468" y="1125"/>
                    <a:pt x="101" y="1659"/>
                    <a:pt x="1" y="2359"/>
                  </a:cubicBezTo>
                  <a:cubicBezTo>
                    <a:pt x="701" y="2359"/>
                    <a:pt x="1168" y="2359"/>
                    <a:pt x="1635" y="2326"/>
                  </a:cubicBezTo>
                  <a:cubicBezTo>
                    <a:pt x="2102" y="2293"/>
                    <a:pt x="2502" y="2259"/>
                    <a:pt x="2903" y="2226"/>
                  </a:cubicBezTo>
                  <a:cubicBezTo>
                    <a:pt x="3303" y="2159"/>
                    <a:pt x="3703" y="2093"/>
                    <a:pt x="4137" y="1992"/>
                  </a:cubicBezTo>
                  <a:cubicBezTo>
                    <a:pt x="4571" y="1926"/>
                    <a:pt x="5038" y="1792"/>
                    <a:pt x="5705" y="1626"/>
                  </a:cubicBezTo>
                  <a:cubicBezTo>
                    <a:pt x="5471" y="992"/>
                    <a:pt x="4971" y="558"/>
                    <a:pt x="4404" y="291"/>
                  </a:cubicBezTo>
                  <a:cubicBezTo>
                    <a:pt x="3971" y="87"/>
                    <a:pt x="3498" y="0"/>
                    <a:pt x="30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0"/>
            <p:cNvSpPr/>
            <p:nvPr/>
          </p:nvSpPr>
          <p:spPr>
            <a:xfrm>
              <a:off x="5278083" y="3635937"/>
              <a:ext cx="125871" cy="176211"/>
            </a:xfrm>
            <a:custGeom>
              <a:avLst/>
              <a:gdLst/>
              <a:ahLst/>
              <a:cxnLst/>
              <a:rect l="l" t="t" r="r" b="b"/>
              <a:pathLst>
                <a:path w="3003" h="4204" extrusionOk="0">
                  <a:moveTo>
                    <a:pt x="671" y="1"/>
                  </a:moveTo>
                  <a:cubicBezTo>
                    <a:pt x="452" y="1"/>
                    <a:pt x="226" y="41"/>
                    <a:pt x="1" y="133"/>
                  </a:cubicBezTo>
                  <a:cubicBezTo>
                    <a:pt x="134" y="701"/>
                    <a:pt x="234" y="1101"/>
                    <a:pt x="334" y="1468"/>
                  </a:cubicBezTo>
                  <a:cubicBezTo>
                    <a:pt x="468" y="1801"/>
                    <a:pt x="568" y="2102"/>
                    <a:pt x="701" y="2368"/>
                  </a:cubicBezTo>
                  <a:cubicBezTo>
                    <a:pt x="868" y="2635"/>
                    <a:pt x="1035" y="2869"/>
                    <a:pt x="1235" y="3169"/>
                  </a:cubicBezTo>
                  <a:cubicBezTo>
                    <a:pt x="1469" y="3436"/>
                    <a:pt x="1735" y="3769"/>
                    <a:pt x="2136" y="4203"/>
                  </a:cubicBezTo>
                  <a:cubicBezTo>
                    <a:pt x="2636" y="3869"/>
                    <a:pt x="2870" y="3336"/>
                    <a:pt x="2936" y="2835"/>
                  </a:cubicBezTo>
                  <a:cubicBezTo>
                    <a:pt x="3003" y="2302"/>
                    <a:pt x="2903" y="1768"/>
                    <a:pt x="2669" y="1334"/>
                  </a:cubicBezTo>
                  <a:cubicBezTo>
                    <a:pt x="2436" y="867"/>
                    <a:pt x="2036" y="500"/>
                    <a:pt x="1602" y="234"/>
                  </a:cubicBezTo>
                  <a:cubicBezTo>
                    <a:pt x="1321" y="93"/>
                    <a:pt x="1003" y="1"/>
                    <a:pt x="6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0"/>
            <p:cNvSpPr/>
            <p:nvPr/>
          </p:nvSpPr>
          <p:spPr>
            <a:xfrm>
              <a:off x="5187209" y="3640716"/>
              <a:ext cx="149637" cy="153241"/>
            </a:xfrm>
            <a:custGeom>
              <a:avLst/>
              <a:gdLst/>
              <a:ahLst/>
              <a:cxnLst/>
              <a:rect l="l" t="t" r="r" b="b"/>
              <a:pathLst>
                <a:path w="3570" h="3656" extrusionOk="0">
                  <a:moveTo>
                    <a:pt x="1235" y="0"/>
                  </a:moveTo>
                  <a:cubicBezTo>
                    <a:pt x="795" y="0"/>
                    <a:pt x="354" y="127"/>
                    <a:pt x="1" y="453"/>
                  </a:cubicBezTo>
                  <a:lnTo>
                    <a:pt x="768" y="1554"/>
                  </a:lnTo>
                  <a:cubicBezTo>
                    <a:pt x="968" y="1854"/>
                    <a:pt x="1101" y="2054"/>
                    <a:pt x="1302" y="2254"/>
                  </a:cubicBezTo>
                  <a:cubicBezTo>
                    <a:pt x="1468" y="2421"/>
                    <a:pt x="1668" y="2588"/>
                    <a:pt x="1935" y="2821"/>
                  </a:cubicBezTo>
                  <a:cubicBezTo>
                    <a:pt x="2169" y="3022"/>
                    <a:pt x="2502" y="3255"/>
                    <a:pt x="2969" y="3655"/>
                  </a:cubicBezTo>
                  <a:cubicBezTo>
                    <a:pt x="3403" y="3222"/>
                    <a:pt x="3570" y="2688"/>
                    <a:pt x="3536" y="2154"/>
                  </a:cubicBezTo>
                  <a:cubicBezTo>
                    <a:pt x="3503" y="1654"/>
                    <a:pt x="3270" y="1120"/>
                    <a:pt x="2903" y="753"/>
                  </a:cubicBezTo>
                  <a:cubicBezTo>
                    <a:pt x="2536" y="353"/>
                    <a:pt x="2035" y="86"/>
                    <a:pt x="1535" y="19"/>
                  </a:cubicBezTo>
                  <a:cubicBezTo>
                    <a:pt x="1436" y="7"/>
                    <a:pt x="1335" y="0"/>
                    <a:pt x="1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0"/>
            <p:cNvSpPr/>
            <p:nvPr/>
          </p:nvSpPr>
          <p:spPr>
            <a:xfrm>
              <a:off x="5382957" y="3712811"/>
              <a:ext cx="138445" cy="117488"/>
            </a:xfrm>
            <a:custGeom>
              <a:avLst/>
              <a:gdLst/>
              <a:ahLst/>
              <a:cxnLst/>
              <a:rect l="l" t="t" r="r" b="b"/>
              <a:pathLst>
                <a:path w="3303" h="2803" extrusionOk="0">
                  <a:moveTo>
                    <a:pt x="2002" y="1"/>
                  </a:moveTo>
                  <a:cubicBezTo>
                    <a:pt x="1568" y="34"/>
                    <a:pt x="1168" y="167"/>
                    <a:pt x="835" y="434"/>
                  </a:cubicBezTo>
                  <a:cubicBezTo>
                    <a:pt x="534" y="668"/>
                    <a:pt x="267" y="1035"/>
                    <a:pt x="134" y="1435"/>
                  </a:cubicBezTo>
                  <a:cubicBezTo>
                    <a:pt x="1" y="1835"/>
                    <a:pt x="1" y="2302"/>
                    <a:pt x="234" y="2803"/>
                  </a:cubicBezTo>
                  <a:cubicBezTo>
                    <a:pt x="801" y="2736"/>
                    <a:pt x="1168" y="2636"/>
                    <a:pt x="1468" y="2536"/>
                  </a:cubicBezTo>
                  <a:cubicBezTo>
                    <a:pt x="1769" y="2436"/>
                    <a:pt x="2002" y="2336"/>
                    <a:pt x="2202" y="2169"/>
                  </a:cubicBezTo>
                  <a:cubicBezTo>
                    <a:pt x="2402" y="2035"/>
                    <a:pt x="2569" y="1835"/>
                    <a:pt x="2736" y="1568"/>
                  </a:cubicBezTo>
                  <a:cubicBezTo>
                    <a:pt x="2903" y="1302"/>
                    <a:pt x="3069" y="1001"/>
                    <a:pt x="3303" y="468"/>
                  </a:cubicBezTo>
                  <a:cubicBezTo>
                    <a:pt x="2869" y="101"/>
                    <a:pt x="2436" y="1"/>
                    <a:pt x="20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0"/>
            <p:cNvSpPr/>
            <p:nvPr/>
          </p:nvSpPr>
          <p:spPr>
            <a:xfrm>
              <a:off x="5444489" y="3724338"/>
              <a:ext cx="181785" cy="115769"/>
            </a:xfrm>
            <a:custGeom>
              <a:avLst/>
              <a:gdLst/>
              <a:ahLst/>
              <a:cxnLst/>
              <a:rect l="l" t="t" r="r" b="b"/>
              <a:pathLst>
                <a:path w="4337" h="2762" extrusionOk="0">
                  <a:moveTo>
                    <a:pt x="2594" y="1"/>
                  </a:moveTo>
                  <a:cubicBezTo>
                    <a:pt x="2221" y="1"/>
                    <a:pt x="1852" y="76"/>
                    <a:pt x="1501" y="226"/>
                  </a:cubicBezTo>
                  <a:cubicBezTo>
                    <a:pt x="1068" y="460"/>
                    <a:pt x="667" y="793"/>
                    <a:pt x="401" y="1227"/>
                  </a:cubicBezTo>
                  <a:cubicBezTo>
                    <a:pt x="134" y="1660"/>
                    <a:pt x="0" y="2194"/>
                    <a:pt x="134" y="2761"/>
                  </a:cubicBezTo>
                  <a:cubicBezTo>
                    <a:pt x="734" y="2694"/>
                    <a:pt x="1134" y="2628"/>
                    <a:pt x="1501" y="2561"/>
                  </a:cubicBezTo>
                  <a:cubicBezTo>
                    <a:pt x="1868" y="2461"/>
                    <a:pt x="2135" y="2361"/>
                    <a:pt x="2435" y="2227"/>
                  </a:cubicBezTo>
                  <a:cubicBezTo>
                    <a:pt x="2702" y="2127"/>
                    <a:pt x="2969" y="1961"/>
                    <a:pt x="3269" y="1727"/>
                  </a:cubicBezTo>
                  <a:cubicBezTo>
                    <a:pt x="3570" y="1494"/>
                    <a:pt x="3870" y="1260"/>
                    <a:pt x="4337" y="826"/>
                  </a:cubicBezTo>
                  <a:cubicBezTo>
                    <a:pt x="3970" y="326"/>
                    <a:pt x="3469" y="93"/>
                    <a:pt x="2969" y="26"/>
                  </a:cubicBezTo>
                  <a:cubicBezTo>
                    <a:pt x="2844" y="9"/>
                    <a:pt x="2719" y="1"/>
                    <a:pt x="2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0"/>
            <p:cNvSpPr/>
            <p:nvPr/>
          </p:nvSpPr>
          <p:spPr>
            <a:xfrm>
              <a:off x="5343807" y="3588363"/>
              <a:ext cx="92339" cy="155253"/>
            </a:xfrm>
            <a:custGeom>
              <a:avLst/>
              <a:gdLst/>
              <a:ahLst/>
              <a:cxnLst/>
              <a:rect l="l" t="t" r="r" b="b"/>
              <a:pathLst>
                <a:path w="2203" h="3704" extrusionOk="0">
                  <a:moveTo>
                    <a:pt x="868" y="1"/>
                  </a:moveTo>
                  <a:cubicBezTo>
                    <a:pt x="501" y="401"/>
                    <a:pt x="301" y="701"/>
                    <a:pt x="167" y="1002"/>
                  </a:cubicBezTo>
                  <a:cubicBezTo>
                    <a:pt x="34" y="1302"/>
                    <a:pt x="1" y="1569"/>
                    <a:pt x="1" y="1836"/>
                  </a:cubicBezTo>
                  <a:cubicBezTo>
                    <a:pt x="1" y="2136"/>
                    <a:pt x="67" y="2403"/>
                    <a:pt x="201" y="2669"/>
                  </a:cubicBezTo>
                  <a:cubicBezTo>
                    <a:pt x="334" y="3003"/>
                    <a:pt x="534" y="3270"/>
                    <a:pt x="901" y="3704"/>
                  </a:cubicBezTo>
                  <a:cubicBezTo>
                    <a:pt x="1435" y="3503"/>
                    <a:pt x="1735" y="3170"/>
                    <a:pt x="1935" y="2870"/>
                  </a:cubicBezTo>
                  <a:cubicBezTo>
                    <a:pt x="2135" y="2536"/>
                    <a:pt x="2202" y="2169"/>
                    <a:pt x="2202" y="1836"/>
                  </a:cubicBezTo>
                  <a:cubicBezTo>
                    <a:pt x="2202" y="1469"/>
                    <a:pt x="2102" y="1135"/>
                    <a:pt x="1902" y="801"/>
                  </a:cubicBezTo>
                  <a:cubicBezTo>
                    <a:pt x="1702" y="501"/>
                    <a:pt x="1402" y="168"/>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0"/>
            <p:cNvSpPr/>
            <p:nvPr/>
          </p:nvSpPr>
          <p:spPr>
            <a:xfrm>
              <a:off x="5164826" y="3688961"/>
              <a:ext cx="121679" cy="120380"/>
            </a:xfrm>
            <a:custGeom>
              <a:avLst/>
              <a:gdLst/>
              <a:ahLst/>
              <a:cxnLst/>
              <a:rect l="l" t="t" r="r" b="b"/>
              <a:pathLst>
                <a:path w="2903" h="2872" extrusionOk="0">
                  <a:moveTo>
                    <a:pt x="957" y="0"/>
                  </a:moveTo>
                  <a:cubicBezTo>
                    <a:pt x="651" y="0"/>
                    <a:pt x="318" y="65"/>
                    <a:pt x="1" y="269"/>
                  </a:cubicBezTo>
                  <a:cubicBezTo>
                    <a:pt x="134" y="803"/>
                    <a:pt x="201" y="1137"/>
                    <a:pt x="301" y="1437"/>
                  </a:cubicBezTo>
                  <a:cubicBezTo>
                    <a:pt x="435" y="1704"/>
                    <a:pt x="535" y="1937"/>
                    <a:pt x="735" y="2137"/>
                  </a:cubicBezTo>
                  <a:cubicBezTo>
                    <a:pt x="902" y="2338"/>
                    <a:pt x="1135" y="2471"/>
                    <a:pt x="1469" y="2638"/>
                  </a:cubicBezTo>
                  <a:cubicBezTo>
                    <a:pt x="1769" y="2738"/>
                    <a:pt x="2136" y="2871"/>
                    <a:pt x="2703" y="2871"/>
                  </a:cubicBezTo>
                  <a:cubicBezTo>
                    <a:pt x="2903" y="2338"/>
                    <a:pt x="2903" y="1937"/>
                    <a:pt x="2836" y="1570"/>
                  </a:cubicBezTo>
                  <a:cubicBezTo>
                    <a:pt x="2770" y="1203"/>
                    <a:pt x="2603" y="870"/>
                    <a:pt x="2336" y="603"/>
                  </a:cubicBezTo>
                  <a:cubicBezTo>
                    <a:pt x="2102" y="336"/>
                    <a:pt x="1769" y="136"/>
                    <a:pt x="1369" y="36"/>
                  </a:cubicBezTo>
                  <a:cubicBezTo>
                    <a:pt x="1240" y="15"/>
                    <a:pt x="1102" y="0"/>
                    <a:pt x="9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0"/>
            <p:cNvSpPr/>
            <p:nvPr/>
          </p:nvSpPr>
          <p:spPr>
            <a:xfrm>
              <a:off x="5087953" y="3765667"/>
              <a:ext cx="605420" cy="183504"/>
            </a:xfrm>
            <a:custGeom>
              <a:avLst/>
              <a:gdLst/>
              <a:ahLst/>
              <a:cxnLst/>
              <a:rect l="l" t="t" r="r" b="b"/>
              <a:pathLst>
                <a:path w="14444" h="4378" extrusionOk="0">
                  <a:moveTo>
                    <a:pt x="5576" y="0"/>
                  </a:moveTo>
                  <a:cubicBezTo>
                    <a:pt x="3300" y="0"/>
                    <a:pt x="3269" y="1675"/>
                    <a:pt x="3269" y="1675"/>
                  </a:cubicBezTo>
                  <a:cubicBezTo>
                    <a:pt x="3269" y="1675"/>
                    <a:pt x="2982" y="1154"/>
                    <a:pt x="2287" y="1154"/>
                  </a:cubicBezTo>
                  <a:cubicBezTo>
                    <a:pt x="2036" y="1154"/>
                    <a:pt x="1731" y="1222"/>
                    <a:pt x="1368" y="1408"/>
                  </a:cubicBezTo>
                  <a:cubicBezTo>
                    <a:pt x="0" y="2142"/>
                    <a:pt x="501" y="4377"/>
                    <a:pt x="501" y="4377"/>
                  </a:cubicBezTo>
                  <a:lnTo>
                    <a:pt x="14444" y="4377"/>
                  </a:lnTo>
                  <a:cubicBezTo>
                    <a:pt x="13910" y="2509"/>
                    <a:pt x="12834" y="2042"/>
                    <a:pt x="11892" y="2042"/>
                  </a:cubicBezTo>
                  <a:cubicBezTo>
                    <a:pt x="10950" y="2042"/>
                    <a:pt x="10141" y="2509"/>
                    <a:pt x="10141" y="2509"/>
                  </a:cubicBezTo>
                  <a:cubicBezTo>
                    <a:pt x="10141" y="2509"/>
                    <a:pt x="8373" y="107"/>
                    <a:pt x="5838" y="7"/>
                  </a:cubicBezTo>
                  <a:cubicBezTo>
                    <a:pt x="5747" y="3"/>
                    <a:pt x="5660" y="0"/>
                    <a:pt x="5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0"/>
            <p:cNvSpPr/>
            <p:nvPr/>
          </p:nvSpPr>
          <p:spPr>
            <a:xfrm>
              <a:off x="5107527" y="3824517"/>
              <a:ext cx="529931" cy="124655"/>
            </a:xfrm>
            <a:custGeom>
              <a:avLst/>
              <a:gdLst/>
              <a:ahLst/>
              <a:cxnLst/>
              <a:rect l="l" t="t" r="r" b="b"/>
              <a:pathLst>
                <a:path w="12643" h="2974" extrusionOk="0">
                  <a:moveTo>
                    <a:pt x="5166" y="0"/>
                  </a:moveTo>
                  <a:cubicBezTo>
                    <a:pt x="3686" y="0"/>
                    <a:pt x="3127" y="693"/>
                    <a:pt x="2936" y="1172"/>
                  </a:cubicBezTo>
                  <a:cubicBezTo>
                    <a:pt x="2867" y="1310"/>
                    <a:pt x="2734" y="1385"/>
                    <a:pt x="2603" y="1385"/>
                  </a:cubicBezTo>
                  <a:cubicBezTo>
                    <a:pt x="2545" y="1385"/>
                    <a:pt x="2487" y="1370"/>
                    <a:pt x="2435" y="1339"/>
                  </a:cubicBezTo>
                  <a:cubicBezTo>
                    <a:pt x="2281" y="1253"/>
                    <a:pt x="2073" y="1176"/>
                    <a:pt x="1808" y="1176"/>
                  </a:cubicBezTo>
                  <a:cubicBezTo>
                    <a:pt x="1558" y="1176"/>
                    <a:pt x="1257" y="1244"/>
                    <a:pt x="901" y="1439"/>
                  </a:cubicBezTo>
                  <a:cubicBezTo>
                    <a:pt x="367" y="1739"/>
                    <a:pt x="100" y="2273"/>
                    <a:pt x="0" y="2806"/>
                  </a:cubicBezTo>
                  <a:cubicBezTo>
                    <a:pt x="34" y="2906"/>
                    <a:pt x="34" y="2973"/>
                    <a:pt x="34" y="2973"/>
                  </a:cubicBezTo>
                  <a:lnTo>
                    <a:pt x="12076" y="2973"/>
                  </a:lnTo>
                  <a:cubicBezTo>
                    <a:pt x="12543" y="2973"/>
                    <a:pt x="12643" y="2339"/>
                    <a:pt x="12209" y="2206"/>
                  </a:cubicBezTo>
                  <a:cubicBezTo>
                    <a:pt x="11957" y="2113"/>
                    <a:pt x="11701" y="2078"/>
                    <a:pt x="11451" y="2078"/>
                  </a:cubicBezTo>
                  <a:cubicBezTo>
                    <a:pt x="11072" y="2078"/>
                    <a:pt x="10709" y="2159"/>
                    <a:pt x="10408" y="2239"/>
                  </a:cubicBezTo>
                  <a:cubicBezTo>
                    <a:pt x="10287" y="2274"/>
                    <a:pt x="10166" y="2290"/>
                    <a:pt x="10047" y="2290"/>
                  </a:cubicBezTo>
                  <a:cubicBezTo>
                    <a:pt x="9706" y="2290"/>
                    <a:pt x="9379" y="2153"/>
                    <a:pt x="9107" y="1906"/>
                  </a:cubicBezTo>
                  <a:cubicBezTo>
                    <a:pt x="8406" y="1172"/>
                    <a:pt x="7039" y="104"/>
                    <a:pt x="5371" y="4"/>
                  </a:cubicBezTo>
                  <a:cubicBezTo>
                    <a:pt x="5301" y="1"/>
                    <a:pt x="5233" y="0"/>
                    <a:pt x="5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0"/>
            <p:cNvSpPr/>
            <p:nvPr/>
          </p:nvSpPr>
          <p:spPr>
            <a:xfrm>
              <a:off x="6490332" y="2627293"/>
              <a:ext cx="42" cy="42"/>
            </a:xfrm>
            <a:custGeom>
              <a:avLst/>
              <a:gdLst/>
              <a:ahLst/>
              <a:cxnLst/>
              <a:rect l="l" t="t" r="r" b="b"/>
              <a:pathLst>
                <a:path w="1" h="1" extrusionOk="0">
                  <a:moveTo>
                    <a:pt x="1" y="1"/>
                  </a:moveTo>
                  <a:close/>
                </a:path>
              </a:pathLst>
            </a:custGeom>
            <a:solidFill>
              <a:srgbClr val="EAB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0"/>
            <p:cNvSpPr/>
            <p:nvPr/>
          </p:nvSpPr>
          <p:spPr>
            <a:xfrm>
              <a:off x="6178562" y="1149421"/>
              <a:ext cx="271274" cy="239125"/>
            </a:xfrm>
            <a:custGeom>
              <a:avLst/>
              <a:gdLst/>
              <a:ahLst/>
              <a:cxnLst/>
              <a:rect l="l" t="t" r="r" b="b"/>
              <a:pathLst>
                <a:path w="6472" h="5705" extrusionOk="0">
                  <a:moveTo>
                    <a:pt x="2802" y="0"/>
                  </a:moveTo>
                  <a:lnTo>
                    <a:pt x="0" y="2869"/>
                  </a:lnTo>
                  <a:lnTo>
                    <a:pt x="1935" y="5705"/>
                  </a:lnTo>
                  <a:lnTo>
                    <a:pt x="6471" y="3903"/>
                  </a:lnTo>
                  <a:lnTo>
                    <a:pt x="2802" y="0"/>
                  </a:lnTo>
                  <a:close/>
                </a:path>
              </a:pathLst>
            </a:custGeom>
            <a:solidFill>
              <a:srgbClr val="4B1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0"/>
            <p:cNvSpPr/>
            <p:nvPr/>
          </p:nvSpPr>
          <p:spPr>
            <a:xfrm>
              <a:off x="6178562" y="1189953"/>
              <a:ext cx="137062" cy="198593"/>
            </a:xfrm>
            <a:custGeom>
              <a:avLst/>
              <a:gdLst/>
              <a:ahLst/>
              <a:cxnLst/>
              <a:rect l="l" t="t" r="r" b="b"/>
              <a:pathLst>
                <a:path w="3270" h="4738" extrusionOk="0">
                  <a:moveTo>
                    <a:pt x="1868" y="1"/>
                  </a:moveTo>
                  <a:lnTo>
                    <a:pt x="0" y="1902"/>
                  </a:lnTo>
                  <a:lnTo>
                    <a:pt x="1935" y="4738"/>
                  </a:lnTo>
                  <a:cubicBezTo>
                    <a:pt x="1935" y="4738"/>
                    <a:pt x="2735" y="4437"/>
                    <a:pt x="3102" y="2903"/>
                  </a:cubicBezTo>
                  <a:cubicBezTo>
                    <a:pt x="3269" y="2169"/>
                    <a:pt x="3069" y="1368"/>
                    <a:pt x="2569" y="801"/>
                  </a:cubicBezTo>
                  <a:lnTo>
                    <a:pt x="1868" y="1"/>
                  </a:lnTo>
                  <a:close/>
                </a:path>
              </a:pathLst>
            </a:custGeom>
            <a:solidFill>
              <a:srgbClr val="182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0"/>
            <p:cNvSpPr/>
            <p:nvPr/>
          </p:nvSpPr>
          <p:spPr>
            <a:xfrm>
              <a:off x="6031731" y="1111110"/>
              <a:ext cx="307656" cy="146535"/>
            </a:xfrm>
            <a:custGeom>
              <a:avLst/>
              <a:gdLst/>
              <a:ahLst/>
              <a:cxnLst/>
              <a:rect l="l" t="t" r="r" b="b"/>
              <a:pathLst>
                <a:path w="7340" h="3496" extrusionOk="0">
                  <a:moveTo>
                    <a:pt x="6407" y="1"/>
                  </a:moveTo>
                  <a:cubicBezTo>
                    <a:pt x="6317" y="1"/>
                    <a:pt x="6227" y="16"/>
                    <a:pt x="6138" y="47"/>
                  </a:cubicBezTo>
                  <a:lnTo>
                    <a:pt x="735" y="1815"/>
                  </a:lnTo>
                  <a:cubicBezTo>
                    <a:pt x="234" y="1982"/>
                    <a:pt x="1" y="2582"/>
                    <a:pt x="268" y="3083"/>
                  </a:cubicBezTo>
                  <a:cubicBezTo>
                    <a:pt x="421" y="3338"/>
                    <a:pt x="691" y="3496"/>
                    <a:pt x="989" y="3496"/>
                  </a:cubicBezTo>
                  <a:cubicBezTo>
                    <a:pt x="1081" y="3496"/>
                    <a:pt x="1174" y="3481"/>
                    <a:pt x="1268" y="3450"/>
                  </a:cubicBezTo>
                  <a:lnTo>
                    <a:pt x="6672" y="1715"/>
                  </a:lnTo>
                  <a:cubicBezTo>
                    <a:pt x="7106" y="1582"/>
                    <a:pt x="7339" y="1148"/>
                    <a:pt x="7239" y="714"/>
                  </a:cubicBezTo>
                  <a:lnTo>
                    <a:pt x="7239" y="681"/>
                  </a:lnTo>
                  <a:cubicBezTo>
                    <a:pt x="7158" y="275"/>
                    <a:pt x="6791" y="1"/>
                    <a:pt x="6407" y="1"/>
                  </a:cubicBezTo>
                  <a:close/>
                </a:path>
              </a:pathLst>
            </a:custGeom>
            <a:solidFill>
              <a:srgbClr val="4B1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0"/>
            <p:cNvSpPr/>
            <p:nvPr/>
          </p:nvSpPr>
          <p:spPr>
            <a:xfrm>
              <a:off x="6035922" y="1042787"/>
              <a:ext cx="292273" cy="300531"/>
            </a:xfrm>
            <a:custGeom>
              <a:avLst/>
              <a:gdLst/>
              <a:ahLst/>
              <a:cxnLst/>
              <a:rect l="l" t="t" r="r" b="b"/>
              <a:pathLst>
                <a:path w="6973" h="7170" extrusionOk="0">
                  <a:moveTo>
                    <a:pt x="3431" y="0"/>
                  </a:moveTo>
                  <a:cubicBezTo>
                    <a:pt x="3044" y="0"/>
                    <a:pt x="2650" y="77"/>
                    <a:pt x="2269" y="243"/>
                  </a:cubicBezTo>
                  <a:cubicBezTo>
                    <a:pt x="2169" y="276"/>
                    <a:pt x="2069" y="343"/>
                    <a:pt x="2002" y="376"/>
                  </a:cubicBezTo>
                  <a:cubicBezTo>
                    <a:pt x="501" y="1210"/>
                    <a:pt x="1" y="3111"/>
                    <a:pt x="835" y="4613"/>
                  </a:cubicBezTo>
                  <a:lnTo>
                    <a:pt x="1468" y="5747"/>
                  </a:lnTo>
                  <a:cubicBezTo>
                    <a:pt x="1986" y="6641"/>
                    <a:pt x="2952" y="7170"/>
                    <a:pt x="3944" y="7170"/>
                  </a:cubicBezTo>
                  <a:cubicBezTo>
                    <a:pt x="4359" y="7170"/>
                    <a:pt x="4778" y="7077"/>
                    <a:pt x="5171" y="6881"/>
                  </a:cubicBezTo>
                  <a:cubicBezTo>
                    <a:pt x="6339" y="6347"/>
                    <a:pt x="6972" y="5046"/>
                    <a:pt x="6739" y="3779"/>
                  </a:cubicBezTo>
                  <a:lnTo>
                    <a:pt x="6472" y="2511"/>
                  </a:lnTo>
                  <a:cubicBezTo>
                    <a:pt x="6158" y="1020"/>
                    <a:pt x="4838" y="0"/>
                    <a:pt x="3431" y="0"/>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0"/>
            <p:cNvSpPr/>
            <p:nvPr/>
          </p:nvSpPr>
          <p:spPr>
            <a:xfrm>
              <a:off x="5869558" y="947637"/>
              <a:ext cx="601229" cy="269723"/>
            </a:xfrm>
            <a:custGeom>
              <a:avLst/>
              <a:gdLst/>
              <a:ahLst/>
              <a:cxnLst/>
              <a:rect l="l" t="t" r="r" b="b"/>
              <a:pathLst>
                <a:path w="14344" h="6435" extrusionOk="0">
                  <a:moveTo>
                    <a:pt x="11822" y="0"/>
                  </a:moveTo>
                  <a:cubicBezTo>
                    <a:pt x="10421" y="0"/>
                    <a:pt x="8469" y="390"/>
                    <a:pt x="6405" y="1145"/>
                  </a:cubicBezTo>
                  <a:cubicBezTo>
                    <a:pt x="2669" y="2479"/>
                    <a:pt x="0" y="4514"/>
                    <a:pt x="401" y="5682"/>
                  </a:cubicBezTo>
                  <a:cubicBezTo>
                    <a:pt x="594" y="6188"/>
                    <a:pt x="1372" y="6435"/>
                    <a:pt x="2502" y="6435"/>
                  </a:cubicBezTo>
                  <a:cubicBezTo>
                    <a:pt x="3906" y="6435"/>
                    <a:pt x="5855" y="6054"/>
                    <a:pt x="7906" y="5315"/>
                  </a:cubicBezTo>
                  <a:cubicBezTo>
                    <a:pt x="11642" y="3947"/>
                    <a:pt x="14344" y="1912"/>
                    <a:pt x="13910" y="778"/>
                  </a:cubicBezTo>
                  <a:cubicBezTo>
                    <a:pt x="13731" y="256"/>
                    <a:pt x="12957" y="0"/>
                    <a:pt x="118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0"/>
            <p:cNvSpPr/>
            <p:nvPr/>
          </p:nvSpPr>
          <p:spPr>
            <a:xfrm>
              <a:off x="5975815" y="906141"/>
              <a:ext cx="310422" cy="225167"/>
            </a:xfrm>
            <a:custGeom>
              <a:avLst/>
              <a:gdLst/>
              <a:ahLst/>
              <a:cxnLst/>
              <a:rect l="l" t="t" r="r" b="b"/>
              <a:pathLst>
                <a:path w="7406" h="5372" extrusionOk="0">
                  <a:moveTo>
                    <a:pt x="6705" y="0"/>
                  </a:moveTo>
                  <a:lnTo>
                    <a:pt x="3336" y="1201"/>
                  </a:lnTo>
                  <a:lnTo>
                    <a:pt x="0" y="2435"/>
                  </a:lnTo>
                  <a:lnTo>
                    <a:pt x="1301" y="5337"/>
                  </a:lnTo>
                  <a:cubicBezTo>
                    <a:pt x="1550" y="5361"/>
                    <a:pt x="1792" y="5372"/>
                    <a:pt x="2028" y="5372"/>
                  </a:cubicBezTo>
                  <a:cubicBezTo>
                    <a:pt x="4131" y="5372"/>
                    <a:pt x="5705" y="4496"/>
                    <a:pt x="6605" y="3836"/>
                  </a:cubicBezTo>
                  <a:cubicBezTo>
                    <a:pt x="7172" y="3436"/>
                    <a:pt x="7406" y="2702"/>
                    <a:pt x="7239" y="2068"/>
                  </a:cubicBezTo>
                  <a:lnTo>
                    <a:pt x="6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0"/>
            <p:cNvSpPr/>
            <p:nvPr/>
          </p:nvSpPr>
          <p:spPr>
            <a:xfrm>
              <a:off x="5966007" y="889500"/>
              <a:ext cx="299273" cy="134212"/>
            </a:xfrm>
            <a:custGeom>
              <a:avLst/>
              <a:gdLst/>
              <a:ahLst/>
              <a:cxnLst/>
              <a:rect l="l" t="t" r="r" b="b"/>
              <a:pathLst>
                <a:path w="7140" h="3202" extrusionOk="0">
                  <a:moveTo>
                    <a:pt x="5902" y="0"/>
                  </a:moveTo>
                  <a:cubicBezTo>
                    <a:pt x="5206" y="0"/>
                    <a:pt x="4235" y="196"/>
                    <a:pt x="3203" y="564"/>
                  </a:cubicBezTo>
                  <a:cubicBezTo>
                    <a:pt x="1335" y="1231"/>
                    <a:pt x="1" y="2232"/>
                    <a:pt x="234" y="2832"/>
                  </a:cubicBezTo>
                  <a:cubicBezTo>
                    <a:pt x="322" y="3082"/>
                    <a:pt x="694" y="3202"/>
                    <a:pt x="1241" y="3202"/>
                  </a:cubicBezTo>
                  <a:cubicBezTo>
                    <a:pt x="1939" y="3202"/>
                    <a:pt x="2923" y="3006"/>
                    <a:pt x="3970" y="2632"/>
                  </a:cubicBezTo>
                  <a:cubicBezTo>
                    <a:pt x="5805" y="1965"/>
                    <a:pt x="7139" y="964"/>
                    <a:pt x="6939" y="397"/>
                  </a:cubicBezTo>
                  <a:cubicBezTo>
                    <a:pt x="6850" y="128"/>
                    <a:pt x="6466" y="0"/>
                    <a:pt x="59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0"/>
            <p:cNvSpPr/>
            <p:nvPr/>
          </p:nvSpPr>
          <p:spPr>
            <a:xfrm>
              <a:off x="4551052" y="1617412"/>
              <a:ext cx="2139216" cy="1054665"/>
            </a:xfrm>
            <a:custGeom>
              <a:avLst/>
              <a:gdLst/>
              <a:ahLst/>
              <a:cxnLst/>
              <a:rect l="l" t="t" r="r" b="b"/>
              <a:pathLst>
                <a:path w="51037" h="25162" extrusionOk="0">
                  <a:moveTo>
                    <a:pt x="49797" y="0"/>
                  </a:moveTo>
                  <a:cubicBezTo>
                    <a:pt x="49642" y="0"/>
                    <a:pt x="49485" y="36"/>
                    <a:pt x="49336" y="110"/>
                  </a:cubicBezTo>
                  <a:lnTo>
                    <a:pt x="768" y="23093"/>
                  </a:lnTo>
                  <a:cubicBezTo>
                    <a:pt x="234" y="23327"/>
                    <a:pt x="0" y="23994"/>
                    <a:pt x="234" y="24528"/>
                  </a:cubicBezTo>
                  <a:cubicBezTo>
                    <a:pt x="434" y="24928"/>
                    <a:pt x="834" y="25161"/>
                    <a:pt x="1235" y="25161"/>
                  </a:cubicBezTo>
                  <a:cubicBezTo>
                    <a:pt x="1401" y="25161"/>
                    <a:pt x="1535" y="25128"/>
                    <a:pt x="1702" y="25061"/>
                  </a:cubicBezTo>
                  <a:lnTo>
                    <a:pt x="50236" y="2078"/>
                  </a:lnTo>
                  <a:cubicBezTo>
                    <a:pt x="50803" y="1811"/>
                    <a:pt x="51037" y="1178"/>
                    <a:pt x="50770" y="644"/>
                  </a:cubicBezTo>
                  <a:cubicBezTo>
                    <a:pt x="50578" y="235"/>
                    <a:pt x="50195" y="0"/>
                    <a:pt x="4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0"/>
            <p:cNvSpPr/>
            <p:nvPr/>
          </p:nvSpPr>
          <p:spPr>
            <a:xfrm>
              <a:off x="4551052" y="1617831"/>
              <a:ext cx="2115450" cy="1054246"/>
            </a:xfrm>
            <a:custGeom>
              <a:avLst/>
              <a:gdLst/>
              <a:ahLst/>
              <a:cxnLst/>
              <a:rect l="l" t="t" r="r" b="b"/>
              <a:pathLst>
                <a:path w="50470" h="25152" extrusionOk="0">
                  <a:moveTo>
                    <a:pt x="49703" y="0"/>
                  </a:moveTo>
                  <a:cubicBezTo>
                    <a:pt x="49669" y="0"/>
                    <a:pt x="49603" y="0"/>
                    <a:pt x="49569" y="33"/>
                  </a:cubicBezTo>
                  <a:lnTo>
                    <a:pt x="49502" y="33"/>
                  </a:lnTo>
                  <a:cubicBezTo>
                    <a:pt x="49436" y="67"/>
                    <a:pt x="49369" y="67"/>
                    <a:pt x="49336" y="100"/>
                  </a:cubicBezTo>
                  <a:lnTo>
                    <a:pt x="768" y="23083"/>
                  </a:lnTo>
                  <a:cubicBezTo>
                    <a:pt x="234" y="23317"/>
                    <a:pt x="0" y="23984"/>
                    <a:pt x="234" y="24518"/>
                  </a:cubicBezTo>
                  <a:cubicBezTo>
                    <a:pt x="434" y="24918"/>
                    <a:pt x="834" y="25151"/>
                    <a:pt x="1235" y="25151"/>
                  </a:cubicBezTo>
                  <a:cubicBezTo>
                    <a:pt x="1368" y="25151"/>
                    <a:pt x="1535" y="25118"/>
                    <a:pt x="1702" y="25051"/>
                  </a:cubicBezTo>
                  <a:lnTo>
                    <a:pt x="5671" y="23150"/>
                  </a:lnTo>
                  <a:cubicBezTo>
                    <a:pt x="5905" y="23050"/>
                    <a:pt x="6005" y="22750"/>
                    <a:pt x="5871" y="22516"/>
                  </a:cubicBezTo>
                  <a:cubicBezTo>
                    <a:pt x="5638" y="21982"/>
                    <a:pt x="5838" y="21349"/>
                    <a:pt x="6405" y="21082"/>
                  </a:cubicBezTo>
                  <a:lnTo>
                    <a:pt x="27320" y="11175"/>
                  </a:lnTo>
                  <a:lnTo>
                    <a:pt x="27153" y="12976"/>
                  </a:lnTo>
                  <a:lnTo>
                    <a:pt x="42631" y="5671"/>
                  </a:lnTo>
                  <a:cubicBezTo>
                    <a:pt x="42798" y="5571"/>
                    <a:pt x="42931" y="5404"/>
                    <a:pt x="42931" y="5170"/>
                  </a:cubicBezTo>
                  <a:lnTo>
                    <a:pt x="42998" y="3769"/>
                  </a:lnTo>
                  <a:lnTo>
                    <a:pt x="50470" y="234"/>
                  </a:lnTo>
                  <a:cubicBezTo>
                    <a:pt x="50370" y="167"/>
                    <a:pt x="50303" y="134"/>
                    <a:pt x="50203" y="100"/>
                  </a:cubicBezTo>
                  <a:cubicBezTo>
                    <a:pt x="50203" y="100"/>
                    <a:pt x="50203" y="100"/>
                    <a:pt x="50203" y="67"/>
                  </a:cubicBezTo>
                  <a:cubicBezTo>
                    <a:pt x="50170" y="67"/>
                    <a:pt x="50136" y="67"/>
                    <a:pt x="50103" y="33"/>
                  </a:cubicBezTo>
                  <a:lnTo>
                    <a:pt x="50036" y="33"/>
                  </a:lnTo>
                  <a:cubicBezTo>
                    <a:pt x="50003" y="33"/>
                    <a:pt x="49969" y="0"/>
                    <a:pt x="499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0"/>
            <p:cNvSpPr/>
            <p:nvPr/>
          </p:nvSpPr>
          <p:spPr>
            <a:xfrm>
              <a:off x="5647236" y="1985560"/>
              <a:ext cx="205551" cy="176211"/>
            </a:xfrm>
            <a:custGeom>
              <a:avLst/>
              <a:gdLst/>
              <a:ahLst/>
              <a:cxnLst/>
              <a:rect l="l" t="t" r="r" b="b"/>
              <a:pathLst>
                <a:path w="4904" h="4204" extrusionOk="0">
                  <a:moveTo>
                    <a:pt x="4871" y="0"/>
                  </a:moveTo>
                  <a:lnTo>
                    <a:pt x="0" y="2302"/>
                  </a:lnTo>
                  <a:lnTo>
                    <a:pt x="67" y="2935"/>
                  </a:lnTo>
                  <a:lnTo>
                    <a:pt x="1168" y="2402"/>
                  </a:lnTo>
                  <a:lnTo>
                    <a:pt x="1168" y="2402"/>
                  </a:lnTo>
                  <a:lnTo>
                    <a:pt x="1001" y="4203"/>
                  </a:lnTo>
                  <a:lnTo>
                    <a:pt x="2369" y="3569"/>
                  </a:lnTo>
                  <a:lnTo>
                    <a:pt x="4904" y="200"/>
                  </a:lnTo>
                  <a:lnTo>
                    <a:pt x="4871" y="0"/>
                  </a:lnTo>
                  <a:close/>
                </a:path>
              </a:pathLst>
            </a:custGeom>
            <a:solidFill>
              <a:srgbClr val="182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0"/>
            <p:cNvSpPr/>
            <p:nvPr/>
          </p:nvSpPr>
          <p:spPr>
            <a:xfrm>
              <a:off x="4437795" y="2537216"/>
              <a:ext cx="508974" cy="515177"/>
            </a:xfrm>
            <a:custGeom>
              <a:avLst/>
              <a:gdLst/>
              <a:ahLst/>
              <a:cxnLst/>
              <a:rect l="l" t="t" r="r" b="b"/>
              <a:pathLst>
                <a:path w="12143" h="12291" extrusionOk="0">
                  <a:moveTo>
                    <a:pt x="3514" y="0"/>
                  </a:moveTo>
                  <a:cubicBezTo>
                    <a:pt x="3455" y="0"/>
                    <a:pt x="3396" y="5"/>
                    <a:pt x="3336" y="15"/>
                  </a:cubicBezTo>
                  <a:cubicBezTo>
                    <a:pt x="2169" y="82"/>
                    <a:pt x="2069" y="1116"/>
                    <a:pt x="2169" y="1950"/>
                  </a:cubicBezTo>
                  <a:cubicBezTo>
                    <a:pt x="2235" y="2584"/>
                    <a:pt x="1835" y="3151"/>
                    <a:pt x="1201" y="3217"/>
                  </a:cubicBezTo>
                  <a:cubicBezTo>
                    <a:pt x="468" y="3251"/>
                    <a:pt x="1" y="3985"/>
                    <a:pt x="267" y="4652"/>
                  </a:cubicBezTo>
                  <a:lnTo>
                    <a:pt x="3036" y="11924"/>
                  </a:lnTo>
                  <a:cubicBezTo>
                    <a:pt x="3136" y="12157"/>
                    <a:pt x="3336" y="12291"/>
                    <a:pt x="3570" y="12291"/>
                  </a:cubicBezTo>
                  <a:lnTo>
                    <a:pt x="11475" y="12157"/>
                  </a:lnTo>
                  <a:cubicBezTo>
                    <a:pt x="11876" y="12157"/>
                    <a:pt x="12143" y="11790"/>
                    <a:pt x="12009" y="11423"/>
                  </a:cubicBezTo>
                  <a:lnTo>
                    <a:pt x="9441" y="4018"/>
                  </a:lnTo>
                  <a:cubicBezTo>
                    <a:pt x="9307" y="3584"/>
                    <a:pt x="8907" y="3284"/>
                    <a:pt x="8440" y="3284"/>
                  </a:cubicBezTo>
                  <a:lnTo>
                    <a:pt x="7172" y="3284"/>
                  </a:lnTo>
                  <a:cubicBezTo>
                    <a:pt x="6772" y="3284"/>
                    <a:pt x="6405" y="3084"/>
                    <a:pt x="6205" y="2717"/>
                  </a:cubicBezTo>
                  <a:cubicBezTo>
                    <a:pt x="5729" y="1766"/>
                    <a:pt x="4651" y="0"/>
                    <a:pt x="3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0"/>
            <p:cNvSpPr/>
            <p:nvPr/>
          </p:nvSpPr>
          <p:spPr>
            <a:xfrm>
              <a:off x="4531477" y="2933531"/>
              <a:ext cx="415294" cy="118871"/>
            </a:xfrm>
            <a:custGeom>
              <a:avLst/>
              <a:gdLst/>
              <a:ahLst/>
              <a:cxnLst/>
              <a:rect l="l" t="t" r="r" b="b"/>
              <a:pathLst>
                <a:path w="9908" h="2836" extrusionOk="0">
                  <a:moveTo>
                    <a:pt x="9107" y="0"/>
                  </a:moveTo>
                  <a:lnTo>
                    <a:pt x="0" y="367"/>
                  </a:lnTo>
                  <a:lnTo>
                    <a:pt x="801" y="2469"/>
                  </a:lnTo>
                  <a:cubicBezTo>
                    <a:pt x="901" y="2702"/>
                    <a:pt x="1101" y="2836"/>
                    <a:pt x="1335" y="2836"/>
                  </a:cubicBezTo>
                  <a:lnTo>
                    <a:pt x="9240" y="2702"/>
                  </a:lnTo>
                  <a:cubicBezTo>
                    <a:pt x="9641" y="2702"/>
                    <a:pt x="9908" y="2335"/>
                    <a:pt x="9774" y="1968"/>
                  </a:cubicBezTo>
                  <a:lnTo>
                    <a:pt x="91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0"/>
            <p:cNvSpPr/>
            <p:nvPr/>
          </p:nvSpPr>
          <p:spPr>
            <a:xfrm>
              <a:off x="6638547" y="1411773"/>
              <a:ext cx="387337" cy="337500"/>
            </a:xfrm>
            <a:custGeom>
              <a:avLst/>
              <a:gdLst/>
              <a:ahLst/>
              <a:cxnLst/>
              <a:rect l="l" t="t" r="r" b="b"/>
              <a:pathLst>
                <a:path w="9241" h="8052" extrusionOk="0">
                  <a:moveTo>
                    <a:pt x="6975" y="0"/>
                  </a:moveTo>
                  <a:cubicBezTo>
                    <a:pt x="6298" y="0"/>
                    <a:pt x="5628" y="236"/>
                    <a:pt x="5104" y="680"/>
                  </a:cubicBezTo>
                  <a:lnTo>
                    <a:pt x="1" y="5050"/>
                  </a:lnTo>
                  <a:lnTo>
                    <a:pt x="2202" y="8052"/>
                  </a:lnTo>
                  <a:lnTo>
                    <a:pt x="7740" y="4216"/>
                  </a:lnTo>
                  <a:cubicBezTo>
                    <a:pt x="8774" y="3515"/>
                    <a:pt x="9241" y="2214"/>
                    <a:pt x="8874" y="1047"/>
                  </a:cubicBezTo>
                  <a:lnTo>
                    <a:pt x="8707" y="546"/>
                  </a:lnTo>
                  <a:lnTo>
                    <a:pt x="8273" y="313"/>
                  </a:lnTo>
                  <a:cubicBezTo>
                    <a:pt x="7864" y="102"/>
                    <a:pt x="7418" y="0"/>
                    <a:pt x="6975" y="0"/>
                  </a:cubicBezTo>
                  <a:close/>
                </a:path>
              </a:pathLst>
            </a:custGeom>
            <a:solidFill>
              <a:srgbClr val="4B1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0"/>
            <p:cNvSpPr/>
            <p:nvPr/>
          </p:nvSpPr>
          <p:spPr>
            <a:xfrm>
              <a:off x="6743421" y="1297636"/>
              <a:ext cx="292273" cy="292231"/>
            </a:xfrm>
            <a:custGeom>
              <a:avLst/>
              <a:gdLst/>
              <a:ahLst/>
              <a:cxnLst/>
              <a:rect l="l" t="t" r="r" b="b"/>
              <a:pathLst>
                <a:path w="6973" h="6972" extrusionOk="0">
                  <a:moveTo>
                    <a:pt x="3470" y="0"/>
                  </a:moveTo>
                  <a:cubicBezTo>
                    <a:pt x="1535" y="0"/>
                    <a:pt x="0" y="1568"/>
                    <a:pt x="0" y="3503"/>
                  </a:cubicBezTo>
                  <a:cubicBezTo>
                    <a:pt x="0" y="5438"/>
                    <a:pt x="1535" y="6972"/>
                    <a:pt x="3470" y="6972"/>
                  </a:cubicBezTo>
                  <a:cubicBezTo>
                    <a:pt x="5404" y="6972"/>
                    <a:pt x="6972" y="5438"/>
                    <a:pt x="6972" y="3503"/>
                  </a:cubicBezTo>
                  <a:cubicBezTo>
                    <a:pt x="6972" y="1568"/>
                    <a:pt x="5404" y="0"/>
                    <a:pt x="3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0"/>
            <p:cNvSpPr/>
            <p:nvPr/>
          </p:nvSpPr>
          <p:spPr>
            <a:xfrm>
              <a:off x="6494524" y="1298306"/>
              <a:ext cx="482442" cy="290178"/>
            </a:xfrm>
            <a:custGeom>
              <a:avLst/>
              <a:gdLst/>
              <a:ahLst/>
              <a:cxnLst/>
              <a:rect l="l" t="t" r="r" b="b"/>
              <a:pathLst>
                <a:path w="11510" h="6923" extrusionOk="0">
                  <a:moveTo>
                    <a:pt x="2547" y="0"/>
                  </a:moveTo>
                  <a:cubicBezTo>
                    <a:pt x="1721" y="0"/>
                    <a:pt x="869" y="35"/>
                    <a:pt x="1" y="118"/>
                  </a:cubicBezTo>
                  <a:lnTo>
                    <a:pt x="3136" y="6923"/>
                  </a:lnTo>
                  <a:lnTo>
                    <a:pt x="9007" y="6322"/>
                  </a:lnTo>
                  <a:cubicBezTo>
                    <a:pt x="9941" y="6255"/>
                    <a:pt x="10709" y="5588"/>
                    <a:pt x="10909" y="4688"/>
                  </a:cubicBezTo>
                  <a:lnTo>
                    <a:pt x="11242" y="3420"/>
                  </a:lnTo>
                  <a:cubicBezTo>
                    <a:pt x="11509" y="2253"/>
                    <a:pt x="10775" y="1052"/>
                    <a:pt x="9608" y="785"/>
                  </a:cubicBezTo>
                  <a:cubicBezTo>
                    <a:pt x="7926" y="423"/>
                    <a:pt x="5401" y="0"/>
                    <a:pt x="25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0"/>
            <p:cNvSpPr/>
            <p:nvPr/>
          </p:nvSpPr>
          <p:spPr>
            <a:xfrm>
              <a:off x="6463800" y="2248624"/>
              <a:ext cx="407330" cy="1097377"/>
            </a:xfrm>
            <a:custGeom>
              <a:avLst/>
              <a:gdLst/>
              <a:ahLst/>
              <a:cxnLst/>
              <a:rect l="l" t="t" r="r" b="b"/>
              <a:pathLst>
                <a:path w="9718" h="26181" extrusionOk="0">
                  <a:moveTo>
                    <a:pt x="6063" y="1"/>
                  </a:moveTo>
                  <a:cubicBezTo>
                    <a:pt x="5804" y="1"/>
                    <a:pt x="5539" y="31"/>
                    <a:pt x="5270" y="95"/>
                  </a:cubicBezTo>
                  <a:lnTo>
                    <a:pt x="3803" y="462"/>
                  </a:lnTo>
                  <a:cubicBezTo>
                    <a:pt x="1801" y="963"/>
                    <a:pt x="367" y="2730"/>
                    <a:pt x="300" y="4765"/>
                  </a:cubicBezTo>
                  <a:lnTo>
                    <a:pt x="0" y="15740"/>
                  </a:lnTo>
                  <a:lnTo>
                    <a:pt x="1935" y="26181"/>
                  </a:lnTo>
                  <a:lnTo>
                    <a:pt x="7639" y="25313"/>
                  </a:lnTo>
                  <a:cubicBezTo>
                    <a:pt x="7972" y="21911"/>
                    <a:pt x="7772" y="18909"/>
                    <a:pt x="6671" y="16607"/>
                  </a:cubicBezTo>
                  <a:lnTo>
                    <a:pt x="9273" y="3965"/>
                  </a:lnTo>
                  <a:cubicBezTo>
                    <a:pt x="9717" y="1865"/>
                    <a:pt x="8089" y="1"/>
                    <a:pt x="60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0"/>
            <p:cNvSpPr/>
            <p:nvPr/>
          </p:nvSpPr>
          <p:spPr>
            <a:xfrm>
              <a:off x="6465183" y="3157530"/>
              <a:ext cx="415294" cy="646162"/>
            </a:xfrm>
            <a:custGeom>
              <a:avLst/>
              <a:gdLst/>
              <a:ahLst/>
              <a:cxnLst/>
              <a:rect l="l" t="t" r="r" b="b"/>
              <a:pathLst>
                <a:path w="9908" h="15416" extrusionOk="0">
                  <a:moveTo>
                    <a:pt x="7748" y="1"/>
                  </a:moveTo>
                  <a:cubicBezTo>
                    <a:pt x="7701" y="1"/>
                    <a:pt x="7654" y="9"/>
                    <a:pt x="7606" y="27"/>
                  </a:cubicBezTo>
                  <a:cubicBezTo>
                    <a:pt x="6872" y="260"/>
                    <a:pt x="5371" y="627"/>
                    <a:pt x="3336" y="661"/>
                  </a:cubicBezTo>
                  <a:cubicBezTo>
                    <a:pt x="3136" y="694"/>
                    <a:pt x="2969" y="694"/>
                    <a:pt x="2802" y="761"/>
                  </a:cubicBezTo>
                  <a:lnTo>
                    <a:pt x="1335" y="1261"/>
                  </a:lnTo>
                  <a:cubicBezTo>
                    <a:pt x="1001" y="1394"/>
                    <a:pt x="801" y="1761"/>
                    <a:pt x="901" y="2128"/>
                  </a:cubicBezTo>
                  <a:lnTo>
                    <a:pt x="3269" y="10067"/>
                  </a:lnTo>
                  <a:cubicBezTo>
                    <a:pt x="3336" y="10267"/>
                    <a:pt x="3303" y="10468"/>
                    <a:pt x="3203" y="10634"/>
                  </a:cubicBezTo>
                  <a:cubicBezTo>
                    <a:pt x="2736" y="11402"/>
                    <a:pt x="1335" y="12636"/>
                    <a:pt x="567" y="13336"/>
                  </a:cubicBezTo>
                  <a:cubicBezTo>
                    <a:pt x="201" y="13636"/>
                    <a:pt x="0" y="14103"/>
                    <a:pt x="67" y="14570"/>
                  </a:cubicBezTo>
                  <a:lnTo>
                    <a:pt x="100" y="14937"/>
                  </a:lnTo>
                  <a:cubicBezTo>
                    <a:pt x="130" y="15203"/>
                    <a:pt x="368" y="15416"/>
                    <a:pt x="630" y="15416"/>
                  </a:cubicBezTo>
                  <a:cubicBezTo>
                    <a:pt x="664" y="15416"/>
                    <a:pt x="699" y="15412"/>
                    <a:pt x="734" y="15404"/>
                  </a:cubicBezTo>
                  <a:cubicBezTo>
                    <a:pt x="2902" y="15037"/>
                    <a:pt x="8039" y="13270"/>
                    <a:pt x="9541" y="12769"/>
                  </a:cubicBezTo>
                  <a:cubicBezTo>
                    <a:pt x="9774" y="12669"/>
                    <a:pt x="9908" y="12436"/>
                    <a:pt x="9841" y="12169"/>
                  </a:cubicBezTo>
                  <a:lnTo>
                    <a:pt x="8707" y="8766"/>
                  </a:lnTo>
                  <a:cubicBezTo>
                    <a:pt x="8673" y="8700"/>
                    <a:pt x="8673" y="8633"/>
                    <a:pt x="8640" y="8566"/>
                  </a:cubicBezTo>
                  <a:lnTo>
                    <a:pt x="8140" y="394"/>
                  </a:lnTo>
                  <a:cubicBezTo>
                    <a:pt x="8140" y="175"/>
                    <a:pt x="7960" y="1"/>
                    <a:pt x="77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0"/>
            <p:cNvSpPr/>
            <p:nvPr/>
          </p:nvSpPr>
          <p:spPr>
            <a:xfrm>
              <a:off x="6305777" y="2267151"/>
              <a:ext cx="507423" cy="1193865"/>
            </a:xfrm>
            <a:custGeom>
              <a:avLst/>
              <a:gdLst/>
              <a:ahLst/>
              <a:cxnLst/>
              <a:rect l="l" t="t" r="r" b="b"/>
              <a:pathLst>
                <a:path w="12106" h="28483" extrusionOk="0">
                  <a:moveTo>
                    <a:pt x="6672" y="0"/>
                  </a:moveTo>
                  <a:cubicBezTo>
                    <a:pt x="6084" y="0"/>
                    <a:pt x="5477" y="111"/>
                    <a:pt x="4871" y="354"/>
                  </a:cubicBezTo>
                  <a:cubicBezTo>
                    <a:pt x="3270" y="988"/>
                    <a:pt x="2136" y="2422"/>
                    <a:pt x="1935" y="4156"/>
                  </a:cubicBezTo>
                  <a:lnTo>
                    <a:pt x="1" y="18734"/>
                  </a:lnTo>
                  <a:lnTo>
                    <a:pt x="1" y="25338"/>
                  </a:lnTo>
                  <a:cubicBezTo>
                    <a:pt x="1" y="27094"/>
                    <a:pt x="1436" y="28483"/>
                    <a:pt x="3167" y="28483"/>
                  </a:cubicBezTo>
                  <a:cubicBezTo>
                    <a:pt x="3245" y="28483"/>
                    <a:pt x="3324" y="28480"/>
                    <a:pt x="3403" y="28474"/>
                  </a:cubicBezTo>
                  <a:cubicBezTo>
                    <a:pt x="4804" y="28374"/>
                    <a:pt x="5972" y="27373"/>
                    <a:pt x="6272" y="26005"/>
                  </a:cubicBezTo>
                  <a:lnTo>
                    <a:pt x="7940" y="18167"/>
                  </a:lnTo>
                  <a:lnTo>
                    <a:pt x="11242" y="6024"/>
                  </a:lnTo>
                  <a:cubicBezTo>
                    <a:pt x="12105" y="2850"/>
                    <a:pt x="9644" y="0"/>
                    <a:pt x="66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0"/>
            <p:cNvSpPr/>
            <p:nvPr/>
          </p:nvSpPr>
          <p:spPr>
            <a:xfrm>
              <a:off x="6066689" y="3171194"/>
              <a:ext cx="552314" cy="634845"/>
            </a:xfrm>
            <a:custGeom>
              <a:avLst/>
              <a:gdLst/>
              <a:ahLst/>
              <a:cxnLst/>
              <a:rect l="l" t="t" r="r" b="b"/>
              <a:pathLst>
                <a:path w="13177" h="15146" extrusionOk="0">
                  <a:moveTo>
                    <a:pt x="5805" y="1"/>
                  </a:moveTo>
                  <a:cubicBezTo>
                    <a:pt x="5505" y="1"/>
                    <a:pt x="5238" y="234"/>
                    <a:pt x="5238" y="568"/>
                  </a:cubicBezTo>
                  <a:lnTo>
                    <a:pt x="5038" y="10809"/>
                  </a:lnTo>
                  <a:cubicBezTo>
                    <a:pt x="5038" y="11142"/>
                    <a:pt x="4871" y="11409"/>
                    <a:pt x="4571" y="11576"/>
                  </a:cubicBezTo>
                  <a:lnTo>
                    <a:pt x="634" y="13577"/>
                  </a:lnTo>
                  <a:cubicBezTo>
                    <a:pt x="468" y="13677"/>
                    <a:pt x="334" y="13811"/>
                    <a:pt x="234" y="14011"/>
                  </a:cubicBezTo>
                  <a:cubicBezTo>
                    <a:pt x="1" y="14545"/>
                    <a:pt x="401" y="15145"/>
                    <a:pt x="1001" y="15145"/>
                  </a:cubicBezTo>
                  <a:lnTo>
                    <a:pt x="9674" y="15145"/>
                  </a:lnTo>
                  <a:cubicBezTo>
                    <a:pt x="10241" y="15145"/>
                    <a:pt x="10742" y="14678"/>
                    <a:pt x="10742" y="14078"/>
                  </a:cubicBezTo>
                  <a:lnTo>
                    <a:pt x="10742" y="11976"/>
                  </a:lnTo>
                  <a:cubicBezTo>
                    <a:pt x="10742" y="11876"/>
                    <a:pt x="10742" y="11776"/>
                    <a:pt x="10775" y="11676"/>
                  </a:cubicBezTo>
                  <a:lnTo>
                    <a:pt x="13077" y="1035"/>
                  </a:lnTo>
                  <a:cubicBezTo>
                    <a:pt x="13177" y="701"/>
                    <a:pt x="12910" y="368"/>
                    <a:pt x="12576" y="368"/>
                  </a:cubicBezTo>
                  <a:lnTo>
                    <a:pt x="5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0"/>
            <p:cNvSpPr/>
            <p:nvPr/>
          </p:nvSpPr>
          <p:spPr>
            <a:xfrm>
              <a:off x="6186945" y="1303210"/>
              <a:ext cx="836120" cy="1181458"/>
            </a:xfrm>
            <a:custGeom>
              <a:avLst/>
              <a:gdLst/>
              <a:ahLst/>
              <a:cxnLst/>
              <a:rect l="l" t="t" r="r" b="b"/>
              <a:pathLst>
                <a:path w="19948" h="28187" extrusionOk="0">
                  <a:moveTo>
                    <a:pt x="7339" y="1"/>
                  </a:moveTo>
                  <a:cubicBezTo>
                    <a:pt x="5604" y="34"/>
                    <a:pt x="3703" y="935"/>
                    <a:pt x="1735" y="2036"/>
                  </a:cubicBezTo>
                  <a:cubicBezTo>
                    <a:pt x="1068" y="2436"/>
                    <a:pt x="301" y="3070"/>
                    <a:pt x="0" y="3670"/>
                  </a:cubicBezTo>
                  <a:lnTo>
                    <a:pt x="3069" y="14411"/>
                  </a:lnTo>
                  <a:cubicBezTo>
                    <a:pt x="3269" y="15112"/>
                    <a:pt x="3403" y="15812"/>
                    <a:pt x="3503" y="16513"/>
                  </a:cubicBezTo>
                  <a:cubicBezTo>
                    <a:pt x="3603" y="17213"/>
                    <a:pt x="3636" y="17914"/>
                    <a:pt x="3603" y="18647"/>
                  </a:cubicBezTo>
                  <a:lnTo>
                    <a:pt x="3236" y="26586"/>
                  </a:lnTo>
                  <a:cubicBezTo>
                    <a:pt x="3203" y="26853"/>
                    <a:pt x="3403" y="27087"/>
                    <a:pt x="3670" y="27153"/>
                  </a:cubicBezTo>
                  <a:cubicBezTo>
                    <a:pt x="5029" y="27417"/>
                    <a:pt x="9126" y="28187"/>
                    <a:pt x="13074" y="28187"/>
                  </a:cubicBezTo>
                  <a:cubicBezTo>
                    <a:pt x="15618" y="28187"/>
                    <a:pt x="18101" y="27867"/>
                    <a:pt x="19748" y="26887"/>
                  </a:cubicBezTo>
                  <a:cubicBezTo>
                    <a:pt x="19881" y="26820"/>
                    <a:pt x="19948" y="26653"/>
                    <a:pt x="19948" y="26486"/>
                  </a:cubicBezTo>
                  <a:cubicBezTo>
                    <a:pt x="19781" y="25419"/>
                    <a:pt x="19147" y="21183"/>
                    <a:pt x="17413" y="15645"/>
                  </a:cubicBezTo>
                  <a:cubicBezTo>
                    <a:pt x="15411" y="9341"/>
                    <a:pt x="12042" y="3737"/>
                    <a:pt x="7973" y="234"/>
                  </a:cubicBezTo>
                  <a:cubicBezTo>
                    <a:pt x="7806" y="67"/>
                    <a:pt x="7572" y="1"/>
                    <a:pt x="73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0"/>
            <p:cNvSpPr/>
            <p:nvPr/>
          </p:nvSpPr>
          <p:spPr>
            <a:xfrm>
              <a:off x="5956240" y="1435036"/>
              <a:ext cx="527584" cy="470831"/>
            </a:xfrm>
            <a:custGeom>
              <a:avLst/>
              <a:gdLst/>
              <a:ahLst/>
              <a:cxnLst/>
              <a:rect l="l" t="t" r="r" b="b"/>
              <a:pathLst>
                <a:path w="12587" h="11233" extrusionOk="0">
                  <a:moveTo>
                    <a:pt x="7466" y="1"/>
                  </a:moveTo>
                  <a:cubicBezTo>
                    <a:pt x="7032" y="1"/>
                    <a:pt x="6575" y="81"/>
                    <a:pt x="6105" y="258"/>
                  </a:cubicBezTo>
                  <a:cubicBezTo>
                    <a:pt x="5905" y="325"/>
                    <a:pt x="5704" y="425"/>
                    <a:pt x="5504" y="525"/>
                  </a:cubicBezTo>
                  <a:lnTo>
                    <a:pt x="0" y="7663"/>
                  </a:lnTo>
                  <a:lnTo>
                    <a:pt x="4103" y="11233"/>
                  </a:lnTo>
                  <a:lnTo>
                    <a:pt x="9741" y="6629"/>
                  </a:lnTo>
                  <a:cubicBezTo>
                    <a:pt x="12586" y="4283"/>
                    <a:pt x="10633" y="1"/>
                    <a:pt x="74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0"/>
            <p:cNvSpPr/>
            <p:nvPr/>
          </p:nvSpPr>
          <p:spPr>
            <a:xfrm>
              <a:off x="5877941" y="1701705"/>
              <a:ext cx="292273" cy="292273"/>
            </a:xfrm>
            <a:custGeom>
              <a:avLst/>
              <a:gdLst/>
              <a:ahLst/>
              <a:cxnLst/>
              <a:rect l="l" t="t" r="r" b="b"/>
              <a:pathLst>
                <a:path w="6973" h="6973" extrusionOk="0">
                  <a:moveTo>
                    <a:pt x="3470" y="1"/>
                  </a:moveTo>
                  <a:cubicBezTo>
                    <a:pt x="1568" y="1"/>
                    <a:pt x="0" y="1568"/>
                    <a:pt x="0" y="3503"/>
                  </a:cubicBezTo>
                  <a:cubicBezTo>
                    <a:pt x="0" y="5404"/>
                    <a:pt x="1568" y="6972"/>
                    <a:pt x="3470" y="6972"/>
                  </a:cubicBezTo>
                  <a:cubicBezTo>
                    <a:pt x="5404" y="6972"/>
                    <a:pt x="6972" y="5404"/>
                    <a:pt x="6972" y="3503"/>
                  </a:cubicBezTo>
                  <a:cubicBezTo>
                    <a:pt x="6972" y="1568"/>
                    <a:pt x="5404" y="1"/>
                    <a:pt x="34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0"/>
            <p:cNvSpPr/>
            <p:nvPr/>
          </p:nvSpPr>
          <p:spPr>
            <a:xfrm>
              <a:off x="5536788" y="2040051"/>
              <a:ext cx="74148" cy="93722"/>
            </a:xfrm>
            <a:custGeom>
              <a:avLst/>
              <a:gdLst/>
              <a:ahLst/>
              <a:cxnLst/>
              <a:rect l="l" t="t" r="r" b="b"/>
              <a:pathLst>
                <a:path w="1769" h="2236" extrusionOk="0">
                  <a:moveTo>
                    <a:pt x="1601" y="1"/>
                  </a:moveTo>
                  <a:cubicBezTo>
                    <a:pt x="601" y="802"/>
                    <a:pt x="234" y="1235"/>
                    <a:pt x="0" y="2236"/>
                  </a:cubicBezTo>
                  <a:lnTo>
                    <a:pt x="1768" y="1702"/>
                  </a:lnTo>
                  <a:lnTo>
                    <a:pt x="1601" y="1"/>
                  </a:lnTo>
                  <a:close/>
                </a:path>
              </a:pathLst>
            </a:custGeom>
            <a:solidFill>
              <a:srgbClr val="4B1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0"/>
            <p:cNvSpPr/>
            <p:nvPr/>
          </p:nvSpPr>
          <p:spPr>
            <a:xfrm>
              <a:off x="5554937" y="1788387"/>
              <a:ext cx="506207" cy="448071"/>
            </a:xfrm>
            <a:custGeom>
              <a:avLst/>
              <a:gdLst/>
              <a:ahLst/>
              <a:cxnLst/>
              <a:rect l="l" t="t" r="r" b="b"/>
              <a:pathLst>
                <a:path w="12077" h="10690" extrusionOk="0">
                  <a:moveTo>
                    <a:pt x="9189" y="1"/>
                  </a:moveTo>
                  <a:cubicBezTo>
                    <a:pt x="8717" y="1"/>
                    <a:pt x="8243" y="142"/>
                    <a:pt x="7840" y="434"/>
                  </a:cubicBezTo>
                  <a:lnTo>
                    <a:pt x="3904" y="3136"/>
                  </a:lnTo>
                  <a:cubicBezTo>
                    <a:pt x="3804" y="3203"/>
                    <a:pt x="3704" y="3303"/>
                    <a:pt x="3603" y="3403"/>
                  </a:cubicBezTo>
                  <a:lnTo>
                    <a:pt x="1202" y="6005"/>
                  </a:lnTo>
                  <a:cubicBezTo>
                    <a:pt x="1035" y="6138"/>
                    <a:pt x="935" y="6339"/>
                    <a:pt x="902" y="6539"/>
                  </a:cubicBezTo>
                  <a:lnTo>
                    <a:pt x="101" y="9974"/>
                  </a:lnTo>
                  <a:cubicBezTo>
                    <a:pt x="1" y="10308"/>
                    <a:pt x="234" y="10608"/>
                    <a:pt x="535" y="10675"/>
                  </a:cubicBezTo>
                  <a:cubicBezTo>
                    <a:pt x="579" y="10685"/>
                    <a:pt x="623" y="10690"/>
                    <a:pt x="667" y="10690"/>
                  </a:cubicBezTo>
                  <a:cubicBezTo>
                    <a:pt x="918" y="10690"/>
                    <a:pt x="1145" y="10531"/>
                    <a:pt x="1202" y="10275"/>
                  </a:cubicBezTo>
                  <a:lnTo>
                    <a:pt x="1369" y="9674"/>
                  </a:lnTo>
                  <a:lnTo>
                    <a:pt x="1535" y="9774"/>
                  </a:lnTo>
                  <a:cubicBezTo>
                    <a:pt x="1635" y="9830"/>
                    <a:pt x="1747" y="9856"/>
                    <a:pt x="1858" y="9856"/>
                  </a:cubicBezTo>
                  <a:cubicBezTo>
                    <a:pt x="2080" y="9856"/>
                    <a:pt x="2303" y="9752"/>
                    <a:pt x="2436" y="9574"/>
                  </a:cubicBezTo>
                  <a:lnTo>
                    <a:pt x="2603" y="9341"/>
                  </a:lnTo>
                  <a:cubicBezTo>
                    <a:pt x="2724" y="9408"/>
                    <a:pt x="2856" y="9443"/>
                    <a:pt x="2985" y="9443"/>
                  </a:cubicBezTo>
                  <a:cubicBezTo>
                    <a:pt x="3177" y="9443"/>
                    <a:pt x="3364" y="9367"/>
                    <a:pt x="3503" y="9207"/>
                  </a:cubicBezTo>
                  <a:lnTo>
                    <a:pt x="3737" y="8940"/>
                  </a:lnTo>
                  <a:cubicBezTo>
                    <a:pt x="4137" y="8940"/>
                    <a:pt x="4471" y="8674"/>
                    <a:pt x="4571" y="8273"/>
                  </a:cubicBezTo>
                  <a:lnTo>
                    <a:pt x="4938" y="6739"/>
                  </a:lnTo>
                  <a:cubicBezTo>
                    <a:pt x="5004" y="6539"/>
                    <a:pt x="5138" y="6405"/>
                    <a:pt x="5305" y="6339"/>
                  </a:cubicBezTo>
                  <a:lnTo>
                    <a:pt x="10008" y="4637"/>
                  </a:lnTo>
                  <a:cubicBezTo>
                    <a:pt x="11576" y="4037"/>
                    <a:pt x="12076" y="2035"/>
                    <a:pt x="10975" y="801"/>
                  </a:cubicBezTo>
                  <a:cubicBezTo>
                    <a:pt x="10509" y="276"/>
                    <a:pt x="9850" y="1"/>
                    <a:pt x="9189" y="1"/>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0" name="Google Shape;1210;p50"/>
          <p:cNvGrpSpPr/>
          <p:nvPr/>
        </p:nvGrpSpPr>
        <p:grpSpPr>
          <a:xfrm flipH="1">
            <a:off x="5377005" y="1222533"/>
            <a:ext cx="467000" cy="431100"/>
            <a:chOff x="1849650" y="1202325"/>
            <a:chExt cx="467000" cy="431100"/>
          </a:xfrm>
        </p:grpSpPr>
        <p:sp>
          <p:nvSpPr>
            <p:cNvPr id="1211" name="Google Shape;1211;p50"/>
            <p:cNvSpPr/>
            <p:nvPr/>
          </p:nvSpPr>
          <p:spPr>
            <a:xfrm>
              <a:off x="1880150" y="1400725"/>
              <a:ext cx="241525" cy="156500"/>
            </a:xfrm>
            <a:custGeom>
              <a:avLst/>
              <a:gdLst/>
              <a:ahLst/>
              <a:cxnLst/>
              <a:rect l="l" t="t" r="r" b="b"/>
              <a:pathLst>
                <a:path w="9661" h="6260" extrusionOk="0">
                  <a:moveTo>
                    <a:pt x="6275" y="0"/>
                  </a:moveTo>
                  <a:lnTo>
                    <a:pt x="6218" y="153"/>
                  </a:lnTo>
                  <a:cubicBezTo>
                    <a:pt x="4430" y="913"/>
                    <a:pt x="245" y="2701"/>
                    <a:pt x="36" y="5155"/>
                  </a:cubicBezTo>
                  <a:cubicBezTo>
                    <a:pt x="0" y="5983"/>
                    <a:pt x="417" y="6259"/>
                    <a:pt x="997" y="6259"/>
                  </a:cubicBezTo>
                  <a:cubicBezTo>
                    <a:pt x="1963" y="6259"/>
                    <a:pt x="3381" y="5493"/>
                    <a:pt x="3916" y="5231"/>
                  </a:cubicBezTo>
                  <a:cubicBezTo>
                    <a:pt x="5381" y="4413"/>
                    <a:pt x="9661" y="1085"/>
                    <a:pt x="6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0"/>
            <p:cNvSpPr/>
            <p:nvPr/>
          </p:nvSpPr>
          <p:spPr>
            <a:xfrm>
              <a:off x="1849650" y="1236200"/>
              <a:ext cx="216400" cy="208800"/>
            </a:xfrm>
            <a:custGeom>
              <a:avLst/>
              <a:gdLst/>
              <a:ahLst/>
              <a:cxnLst/>
              <a:rect l="l" t="t" r="r" b="b"/>
              <a:pathLst>
                <a:path w="8656" h="8352" extrusionOk="0">
                  <a:moveTo>
                    <a:pt x="2910" y="1"/>
                  </a:moveTo>
                  <a:cubicBezTo>
                    <a:pt x="2591" y="1"/>
                    <a:pt x="2279" y="72"/>
                    <a:pt x="1979" y="228"/>
                  </a:cubicBezTo>
                  <a:cubicBezTo>
                    <a:pt x="1" y="1275"/>
                    <a:pt x="400" y="4375"/>
                    <a:pt x="1351" y="5897"/>
                  </a:cubicBezTo>
                  <a:cubicBezTo>
                    <a:pt x="2131" y="7221"/>
                    <a:pt x="4158" y="8352"/>
                    <a:pt x="5946" y="8352"/>
                  </a:cubicBezTo>
                  <a:cubicBezTo>
                    <a:pt x="6906" y="8352"/>
                    <a:pt x="7797" y="8026"/>
                    <a:pt x="8389" y="7228"/>
                  </a:cubicBezTo>
                  <a:lnTo>
                    <a:pt x="8655" y="6125"/>
                  </a:lnTo>
                  <a:cubicBezTo>
                    <a:pt x="8251" y="4272"/>
                    <a:pt x="5384" y="1"/>
                    <a:pt x="2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0"/>
            <p:cNvSpPr/>
            <p:nvPr/>
          </p:nvSpPr>
          <p:spPr>
            <a:xfrm>
              <a:off x="2002225" y="1422750"/>
              <a:ext cx="168900" cy="210675"/>
            </a:xfrm>
            <a:custGeom>
              <a:avLst/>
              <a:gdLst/>
              <a:ahLst/>
              <a:cxnLst/>
              <a:rect l="l" t="t" r="r" b="b"/>
              <a:pathLst>
                <a:path w="6756" h="8427" extrusionOk="0">
                  <a:moveTo>
                    <a:pt x="2424" y="0"/>
                  </a:moveTo>
                  <a:cubicBezTo>
                    <a:pt x="1" y="0"/>
                    <a:pt x="1569" y="4431"/>
                    <a:pt x="2286" y="5777"/>
                  </a:cubicBezTo>
                  <a:cubicBezTo>
                    <a:pt x="2667" y="6422"/>
                    <a:pt x="3762" y="8427"/>
                    <a:pt x="4758" y="8427"/>
                  </a:cubicBezTo>
                  <a:cubicBezTo>
                    <a:pt x="5053" y="8427"/>
                    <a:pt x="5339" y="8251"/>
                    <a:pt x="5595" y="7812"/>
                  </a:cubicBezTo>
                  <a:cubicBezTo>
                    <a:pt x="6756" y="5663"/>
                    <a:pt x="4207" y="1877"/>
                    <a:pt x="3123" y="261"/>
                  </a:cubicBezTo>
                  <a:lnTo>
                    <a:pt x="3161" y="108"/>
                  </a:lnTo>
                  <a:cubicBezTo>
                    <a:pt x="2882" y="35"/>
                    <a:pt x="2638" y="0"/>
                    <a:pt x="24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0"/>
            <p:cNvSpPr/>
            <p:nvPr/>
          </p:nvSpPr>
          <p:spPr>
            <a:xfrm>
              <a:off x="2059825" y="1330725"/>
              <a:ext cx="256825" cy="166800"/>
            </a:xfrm>
            <a:custGeom>
              <a:avLst/>
              <a:gdLst/>
              <a:ahLst/>
              <a:cxnLst/>
              <a:rect l="l" t="t" r="r" b="b"/>
              <a:pathLst>
                <a:path w="10273" h="6672" extrusionOk="0">
                  <a:moveTo>
                    <a:pt x="6729" y="1"/>
                  </a:moveTo>
                  <a:cubicBezTo>
                    <a:pt x="4439" y="1"/>
                    <a:pt x="1416" y="1436"/>
                    <a:pt x="381" y="2458"/>
                  </a:cubicBezTo>
                  <a:lnTo>
                    <a:pt x="1" y="3542"/>
                  </a:lnTo>
                  <a:cubicBezTo>
                    <a:pt x="140" y="5616"/>
                    <a:pt x="2499" y="6671"/>
                    <a:pt x="4574" y="6671"/>
                  </a:cubicBezTo>
                  <a:cubicBezTo>
                    <a:pt x="5335" y="6671"/>
                    <a:pt x="6059" y="6529"/>
                    <a:pt x="6620" y="6243"/>
                  </a:cubicBezTo>
                  <a:cubicBezTo>
                    <a:pt x="8256" y="5482"/>
                    <a:pt x="10272" y="3086"/>
                    <a:pt x="9188" y="1146"/>
                  </a:cubicBezTo>
                  <a:cubicBezTo>
                    <a:pt x="8719" y="318"/>
                    <a:pt x="7805" y="1"/>
                    <a:pt x="67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0"/>
            <p:cNvSpPr/>
            <p:nvPr/>
          </p:nvSpPr>
          <p:spPr>
            <a:xfrm>
              <a:off x="2002300" y="1349400"/>
              <a:ext cx="114625" cy="210275"/>
            </a:xfrm>
            <a:custGeom>
              <a:avLst/>
              <a:gdLst/>
              <a:ahLst/>
              <a:cxnLst/>
              <a:rect l="l" t="t" r="r" b="b"/>
              <a:pathLst>
                <a:path w="4585" h="8411" extrusionOk="0">
                  <a:moveTo>
                    <a:pt x="2962" y="0"/>
                  </a:moveTo>
                  <a:cubicBezTo>
                    <a:pt x="1556" y="0"/>
                    <a:pt x="1" y="8281"/>
                    <a:pt x="324" y="8406"/>
                  </a:cubicBezTo>
                  <a:cubicBezTo>
                    <a:pt x="332" y="8409"/>
                    <a:pt x="340" y="8411"/>
                    <a:pt x="349" y="8411"/>
                  </a:cubicBezTo>
                  <a:cubicBezTo>
                    <a:pt x="996" y="8411"/>
                    <a:pt x="4584" y="1145"/>
                    <a:pt x="3215" y="94"/>
                  </a:cubicBezTo>
                  <a:cubicBezTo>
                    <a:pt x="3132" y="30"/>
                    <a:pt x="3047" y="0"/>
                    <a:pt x="29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0"/>
            <p:cNvSpPr/>
            <p:nvPr/>
          </p:nvSpPr>
          <p:spPr>
            <a:xfrm>
              <a:off x="2064600" y="1202325"/>
              <a:ext cx="118425" cy="158000"/>
            </a:xfrm>
            <a:custGeom>
              <a:avLst/>
              <a:gdLst/>
              <a:ahLst/>
              <a:cxnLst/>
              <a:rect l="l" t="t" r="r" b="b"/>
              <a:pathLst>
                <a:path w="4737" h="6320" extrusionOk="0">
                  <a:moveTo>
                    <a:pt x="497" y="0"/>
                  </a:moveTo>
                  <a:cubicBezTo>
                    <a:pt x="473" y="0"/>
                    <a:pt x="447" y="8"/>
                    <a:pt x="418" y="24"/>
                  </a:cubicBezTo>
                  <a:cubicBezTo>
                    <a:pt x="0" y="252"/>
                    <a:pt x="114" y="4246"/>
                    <a:pt x="171" y="6263"/>
                  </a:cubicBezTo>
                  <a:lnTo>
                    <a:pt x="495" y="6320"/>
                  </a:lnTo>
                  <a:cubicBezTo>
                    <a:pt x="1997" y="4741"/>
                    <a:pt x="4736" y="1583"/>
                    <a:pt x="4242" y="1108"/>
                  </a:cubicBezTo>
                  <a:cubicBezTo>
                    <a:pt x="4218" y="1086"/>
                    <a:pt x="4189" y="1076"/>
                    <a:pt x="4156" y="1076"/>
                  </a:cubicBezTo>
                  <a:cubicBezTo>
                    <a:pt x="3535" y="1076"/>
                    <a:pt x="1273" y="4577"/>
                    <a:pt x="552" y="5768"/>
                  </a:cubicBezTo>
                  <a:cubicBezTo>
                    <a:pt x="479" y="4072"/>
                    <a:pt x="1052"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0"/>
            <p:cNvSpPr/>
            <p:nvPr/>
          </p:nvSpPr>
          <p:spPr>
            <a:xfrm>
              <a:off x="1875325" y="1263875"/>
              <a:ext cx="84200" cy="75450"/>
            </a:xfrm>
            <a:custGeom>
              <a:avLst/>
              <a:gdLst/>
              <a:ahLst/>
              <a:cxnLst/>
              <a:rect l="l" t="t" r="r" b="b"/>
              <a:pathLst>
                <a:path w="3368" h="3018" extrusionOk="0">
                  <a:moveTo>
                    <a:pt x="1479" y="0"/>
                  </a:moveTo>
                  <a:cubicBezTo>
                    <a:pt x="939" y="0"/>
                    <a:pt x="532" y="434"/>
                    <a:pt x="305" y="1024"/>
                  </a:cubicBezTo>
                  <a:cubicBezTo>
                    <a:pt x="1" y="1746"/>
                    <a:pt x="381" y="2602"/>
                    <a:pt x="1142" y="2907"/>
                  </a:cubicBezTo>
                  <a:cubicBezTo>
                    <a:pt x="1335" y="2982"/>
                    <a:pt x="1532" y="3017"/>
                    <a:pt x="1724" y="3017"/>
                  </a:cubicBezTo>
                  <a:cubicBezTo>
                    <a:pt x="2310" y="3017"/>
                    <a:pt x="2848" y="2685"/>
                    <a:pt x="3063" y="2127"/>
                  </a:cubicBezTo>
                  <a:cubicBezTo>
                    <a:pt x="3367" y="1404"/>
                    <a:pt x="2702" y="396"/>
                    <a:pt x="1922" y="91"/>
                  </a:cubicBezTo>
                  <a:cubicBezTo>
                    <a:pt x="1766" y="29"/>
                    <a:pt x="1618" y="0"/>
                    <a:pt x="1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0"/>
            <p:cNvSpPr/>
            <p:nvPr/>
          </p:nvSpPr>
          <p:spPr>
            <a:xfrm>
              <a:off x="1899100" y="1285300"/>
              <a:ext cx="37600" cy="34850"/>
            </a:xfrm>
            <a:custGeom>
              <a:avLst/>
              <a:gdLst/>
              <a:ahLst/>
              <a:cxnLst/>
              <a:rect l="l" t="t" r="r" b="b"/>
              <a:pathLst>
                <a:path w="1504" h="1394" extrusionOk="0">
                  <a:moveTo>
                    <a:pt x="725" y="1"/>
                  </a:moveTo>
                  <a:cubicBezTo>
                    <a:pt x="412" y="1"/>
                    <a:pt x="127" y="232"/>
                    <a:pt x="77" y="566"/>
                  </a:cubicBezTo>
                  <a:cubicBezTo>
                    <a:pt x="1" y="946"/>
                    <a:pt x="229" y="1308"/>
                    <a:pt x="590" y="1384"/>
                  </a:cubicBezTo>
                  <a:cubicBezTo>
                    <a:pt x="622" y="1390"/>
                    <a:pt x="654" y="1393"/>
                    <a:pt x="686" y="1393"/>
                  </a:cubicBezTo>
                  <a:cubicBezTo>
                    <a:pt x="1035" y="1393"/>
                    <a:pt x="1375" y="1029"/>
                    <a:pt x="1427" y="680"/>
                  </a:cubicBezTo>
                  <a:cubicBezTo>
                    <a:pt x="1503" y="300"/>
                    <a:pt x="1218" y="71"/>
                    <a:pt x="857" y="14"/>
                  </a:cubicBezTo>
                  <a:cubicBezTo>
                    <a:pt x="813" y="5"/>
                    <a:pt x="76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0"/>
            <p:cNvSpPr/>
            <p:nvPr/>
          </p:nvSpPr>
          <p:spPr>
            <a:xfrm>
              <a:off x="1895775" y="1499450"/>
              <a:ext cx="43775" cy="39150"/>
            </a:xfrm>
            <a:custGeom>
              <a:avLst/>
              <a:gdLst/>
              <a:ahLst/>
              <a:cxnLst/>
              <a:rect l="l" t="t" r="r" b="b"/>
              <a:pathLst>
                <a:path w="1751" h="1566" extrusionOk="0">
                  <a:moveTo>
                    <a:pt x="776" y="0"/>
                  </a:moveTo>
                  <a:cubicBezTo>
                    <a:pt x="491" y="0"/>
                    <a:pt x="274" y="219"/>
                    <a:pt x="153" y="521"/>
                  </a:cubicBezTo>
                  <a:cubicBezTo>
                    <a:pt x="1" y="902"/>
                    <a:pt x="210" y="1358"/>
                    <a:pt x="609" y="1510"/>
                  </a:cubicBezTo>
                  <a:cubicBezTo>
                    <a:pt x="708" y="1548"/>
                    <a:pt x="808" y="1566"/>
                    <a:pt x="906" y="1566"/>
                  </a:cubicBezTo>
                  <a:cubicBezTo>
                    <a:pt x="1207" y="1566"/>
                    <a:pt x="1484" y="1398"/>
                    <a:pt x="1598" y="1111"/>
                  </a:cubicBezTo>
                  <a:cubicBezTo>
                    <a:pt x="1751" y="730"/>
                    <a:pt x="1408" y="198"/>
                    <a:pt x="1009" y="46"/>
                  </a:cubicBezTo>
                  <a:cubicBezTo>
                    <a:pt x="927" y="15"/>
                    <a:pt x="849" y="0"/>
                    <a:pt x="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0"/>
            <p:cNvSpPr/>
            <p:nvPr/>
          </p:nvSpPr>
          <p:spPr>
            <a:xfrm>
              <a:off x="1908150" y="1510400"/>
              <a:ext cx="20000" cy="18375"/>
            </a:xfrm>
            <a:custGeom>
              <a:avLst/>
              <a:gdLst/>
              <a:ahLst/>
              <a:cxnLst/>
              <a:rect l="l" t="t" r="r" b="b"/>
              <a:pathLst>
                <a:path w="800" h="735" extrusionOk="0">
                  <a:moveTo>
                    <a:pt x="391" y="1"/>
                  </a:moveTo>
                  <a:cubicBezTo>
                    <a:pt x="225" y="1"/>
                    <a:pt x="72" y="126"/>
                    <a:pt x="38" y="312"/>
                  </a:cubicBezTo>
                  <a:cubicBezTo>
                    <a:pt x="0" y="502"/>
                    <a:pt x="133" y="692"/>
                    <a:pt x="324" y="730"/>
                  </a:cubicBezTo>
                  <a:cubicBezTo>
                    <a:pt x="339" y="733"/>
                    <a:pt x="354" y="734"/>
                    <a:pt x="370" y="734"/>
                  </a:cubicBezTo>
                  <a:cubicBezTo>
                    <a:pt x="546" y="734"/>
                    <a:pt x="726" y="543"/>
                    <a:pt x="761" y="369"/>
                  </a:cubicBezTo>
                  <a:cubicBezTo>
                    <a:pt x="799" y="159"/>
                    <a:pt x="647" y="45"/>
                    <a:pt x="457" y="7"/>
                  </a:cubicBez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0"/>
            <p:cNvSpPr/>
            <p:nvPr/>
          </p:nvSpPr>
          <p:spPr>
            <a:xfrm>
              <a:off x="2089325" y="1563750"/>
              <a:ext cx="39950" cy="38675"/>
            </a:xfrm>
            <a:custGeom>
              <a:avLst/>
              <a:gdLst/>
              <a:ahLst/>
              <a:cxnLst/>
              <a:rect l="l" t="t" r="r" b="b"/>
              <a:pathLst>
                <a:path w="1598" h="1547" extrusionOk="0">
                  <a:moveTo>
                    <a:pt x="789" y="0"/>
                  </a:moveTo>
                  <a:cubicBezTo>
                    <a:pt x="400" y="0"/>
                    <a:pt x="74" y="311"/>
                    <a:pt x="38" y="707"/>
                  </a:cubicBezTo>
                  <a:cubicBezTo>
                    <a:pt x="0" y="1145"/>
                    <a:pt x="304" y="1525"/>
                    <a:pt x="723" y="1544"/>
                  </a:cubicBezTo>
                  <a:cubicBezTo>
                    <a:pt x="739" y="1546"/>
                    <a:pt x="754" y="1546"/>
                    <a:pt x="770" y="1546"/>
                  </a:cubicBezTo>
                  <a:cubicBezTo>
                    <a:pt x="1170" y="1546"/>
                    <a:pt x="1523" y="1090"/>
                    <a:pt x="1560" y="669"/>
                  </a:cubicBezTo>
                  <a:cubicBezTo>
                    <a:pt x="1598" y="251"/>
                    <a:pt x="1255" y="42"/>
                    <a:pt x="856" y="4"/>
                  </a:cubicBezTo>
                  <a:cubicBezTo>
                    <a:pt x="834" y="1"/>
                    <a:pt x="811" y="0"/>
                    <a:pt x="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0"/>
            <p:cNvSpPr/>
            <p:nvPr/>
          </p:nvSpPr>
          <p:spPr>
            <a:xfrm>
              <a:off x="2099775" y="1574250"/>
              <a:ext cx="19050" cy="17700"/>
            </a:xfrm>
            <a:custGeom>
              <a:avLst/>
              <a:gdLst/>
              <a:ahLst/>
              <a:cxnLst/>
              <a:rect l="l" t="t" r="r" b="b"/>
              <a:pathLst>
                <a:path w="762" h="708" extrusionOk="0">
                  <a:moveTo>
                    <a:pt x="379" y="0"/>
                  </a:moveTo>
                  <a:cubicBezTo>
                    <a:pt x="367" y="0"/>
                    <a:pt x="355" y="1"/>
                    <a:pt x="343" y="2"/>
                  </a:cubicBezTo>
                  <a:cubicBezTo>
                    <a:pt x="134" y="21"/>
                    <a:pt x="1" y="192"/>
                    <a:pt x="20" y="401"/>
                  </a:cubicBezTo>
                  <a:cubicBezTo>
                    <a:pt x="37" y="579"/>
                    <a:pt x="272" y="708"/>
                    <a:pt x="458" y="708"/>
                  </a:cubicBezTo>
                  <a:cubicBezTo>
                    <a:pt x="471" y="708"/>
                    <a:pt x="483" y="707"/>
                    <a:pt x="495" y="706"/>
                  </a:cubicBezTo>
                  <a:cubicBezTo>
                    <a:pt x="704" y="687"/>
                    <a:pt x="761" y="496"/>
                    <a:pt x="742" y="306"/>
                  </a:cubicBezTo>
                  <a:cubicBezTo>
                    <a:pt x="725" y="128"/>
                    <a:pt x="557"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0"/>
            <p:cNvSpPr/>
            <p:nvPr/>
          </p:nvSpPr>
          <p:spPr>
            <a:xfrm>
              <a:off x="2199625" y="1362050"/>
              <a:ext cx="84675" cy="73900"/>
            </a:xfrm>
            <a:custGeom>
              <a:avLst/>
              <a:gdLst/>
              <a:ahLst/>
              <a:cxnLst/>
              <a:rect l="l" t="t" r="r" b="b"/>
              <a:pathLst>
                <a:path w="3387" h="2956" extrusionOk="0">
                  <a:moveTo>
                    <a:pt x="1659" y="0"/>
                  </a:moveTo>
                  <a:cubicBezTo>
                    <a:pt x="1063" y="0"/>
                    <a:pt x="493" y="379"/>
                    <a:pt x="267" y="996"/>
                  </a:cubicBezTo>
                  <a:cubicBezTo>
                    <a:pt x="1" y="1776"/>
                    <a:pt x="362" y="2632"/>
                    <a:pt x="1104" y="2898"/>
                  </a:cubicBezTo>
                  <a:cubicBezTo>
                    <a:pt x="1214" y="2937"/>
                    <a:pt x="1328" y="2955"/>
                    <a:pt x="1445" y="2955"/>
                  </a:cubicBezTo>
                  <a:cubicBezTo>
                    <a:pt x="2122" y="2955"/>
                    <a:pt x="2877" y="2348"/>
                    <a:pt x="3120" y="1700"/>
                  </a:cubicBezTo>
                  <a:cubicBezTo>
                    <a:pt x="3387" y="920"/>
                    <a:pt x="2873" y="368"/>
                    <a:pt x="2131" y="83"/>
                  </a:cubicBezTo>
                  <a:cubicBezTo>
                    <a:pt x="1976" y="27"/>
                    <a:pt x="1816" y="0"/>
                    <a:pt x="1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0"/>
            <p:cNvSpPr/>
            <p:nvPr/>
          </p:nvSpPr>
          <p:spPr>
            <a:xfrm>
              <a:off x="2221975" y="1382450"/>
              <a:ext cx="37600" cy="34650"/>
            </a:xfrm>
            <a:custGeom>
              <a:avLst/>
              <a:gdLst/>
              <a:ahLst/>
              <a:cxnLst/>
              <a:rect l="l" t="t" r="r" b="b"/>
              <a:pathLst>
                <a:path w="1504" h="1386" extrusionOk="0">
                  <a:moveTo>
                    <a:pt x="747" y="0"/>
                  </a:moveTo>
                  <a:cubicBezTo>
                    <a:pt x="409" y="0"/>
                    <a:pt x="110" y="234"/>
                    <a:pt x="58" y="560"/>
                  </a:cubicBezTo>
                  <a:cubicBezTo>
                    <a:pt x="1" y="922"/>
                    <a:pt x="400" y="1321"/>
                    <a:pt x="781" y="1378"/>
                  </a:cubicBezTo>
                  <a:cubicBezTo>
                    <a:pt x="814" y="1383"/>
                    <a:pt x="845" y="1385"/>
                    <a:pt x="875" y="1385"/>
                  </a:cubicBezTo>
                  <a:cubicBezTo>
                    <a:pt x="1196" y="1385"/>
                    <a:pt x="1375" y="1119"/>
                    <a:pt x="1427" y="788"/>
                  </a:cubicBezTo>
                  <a:cubicBezTo>
                    <a:pt x="1504" y="427"/>
                    <a:pt x="1237" y="66"/>
                    <a:pt x="857" y="9"/>
                  </a:cubicBezTo>
                  <a:cubicBezTo>
                    <a:pt x="820" y="3"/>
                    <a:pt x="783"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Google Shape;1023;p48"/>
          <p:cNvSpPr/>
          <p:nvPr/>
        </p:nvSpPr>
        <p:spPr>
          <a:xfrm>
            <a:off x="518860" y="3659605"/>
            <a:ext cx="2696211" cy="417855"/>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8"/>
          <p:cNvSpPr/>
          <p:nvPr/>
        </p:nvSpPr>
        <p:spPr>
          <a:xfrm>
            <a:off x="512604" y="2322444"/>
            <a:ext cx="2000715" cy="417855"/>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8"/>
          <p:cNvSpPr/>
          <p:nvPr/>
        </p:nvSpPr>
        <p:spPr>
          <a:xfrm>
            <a:off x="550128" y="880746"/>
            <a:ext cx="2176096" cy="417855"/>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6" name="Google Shape;1026;p48"/>
          <p:cNvSpPr txBox="1">
            <a:spLocks noGrp="1"/>
          </p:cNvSpPr>
          <p:nvPr>
            <p:ph type="title"/>
          </p:nvPr>
        </p:nvSpPr>
        <p:spPr>
          <a:xfrm>
            <a:off x="408425" y="17706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Proposed Solution </a:t>
            </a:r>
            <a:endParaRPr dirty="0"/>
          </a:p>
        </p:txBody>
      </p:sp>
      <p:sp>
        <p:nvSpPr>
          <p:cNvPr id="1027" name="Google Shape;1027;p48"/>
          <p:cNvSpPr txBox="1">
            <a:spLocks noGrp="1"/>
          </p:cNvSpPr>
          <p:nvPr>
            <p:ph type="subTitle" idx="1"/>
          </p:nvPr>
        </p:nvSpPr>
        <p:spPr>
          <a:xfrm>
            <a:off x="580678" y="821305"/>
            <a:ext cx="2648100" cy="4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Crop prediction</a:t>
            </a:r>
            <a:endParaRPr dirty="0"/>
          </a:p>
        </p:txBody>
      </p:sp>
      <p:sp>
        <p:nvSpPr>
          <p:cNvPr id="1028" name="Google Shape;1028;p48"/>
          <p:cNvSpPr txBox="1">
            <a:spLocks noGrp="1"/>
          </p:cNvSpPr>
          <p:nvPr>
            <p:ph type="subTitle" idx="2"/>
          </p:nvPr>
        </p:nvSpPr>
        <p:spPr>
          <a:xfrm>
            <a:off x="461517" y="1251903"/>
            <a:ext cx="4681884" cy="14883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dirty="0"/>
              <a:t>In our proposed solution, we predict crop type by using supervised machine learning algorithms  additional features such as water sources, climatic conditions, and so on. </a:t>
            </a:r>
          </a:p>
        </p:txBody>
      </p:sp>
      <p:sp>
        <p:nvSpPr>
          <p:cNvPr id="1029" name="Google Shape;1029;p48"/>
          <p:cNvSpPr txBox="1">
            <a:spLocks noGrp="1"/>
          </p:cNvSpPr>
          <p:nvPr>
            <p:ph type="subTitle" idx="3"/>
          </p:nvPr>
        </p:nvSpPr>
        <p:spPr>
          <a:xfrm>
            <a:off x="572908" y="2254593"/>
            <a:ext cx="2648100" cy="4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Crop Analysis</a:t>
            </a:r>
            <a:endParaRPr dirty="0"/>
          </a:p>
        </p:txBody>
      </p:sp>
      <p:sp>
        <p:nvSpPr>
          <p:cNvPr id="1030" name="Google Shape;1030;p48"/>
          <p:cNvSpPr txBox="1">
            <a:spLocks noGrp="1"/>
          </p:cNvSpPr>
          <p:nvPr>
            <p:ph type="subTitle" idx="4"/>
          </p:nvPr>
        </p:nvSpPr>
        <p:spPr>
          <a:xfrm>
            <a:off x="464995" y="2694264"/>
            <a:ext cx="3907073" cy="1153051"/>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rgbClr val="45217B"/>
              </a:buClr>
              <a:buSzPts val="1100"/>
              <a:buFont typeface="Arial"/>
              <a:buNone/>
            </a:pPr>
            <a:r>
              <a:rPr lang="en-US" sz="1400" dirty="0"/>
              <a:t>After growing the crop, we analyze the quality of the crop by checking for diseases and its goodness using data analysis.</a:t>
            </a:r>
          </a:p>
        </p:txBody>
      </p:sp>
      <p:sp>
        <p:nvSpPr>
          <p:cNvPr id="1031" name="Google Shape;1031;p48"/>
          <p:cNvSpPr txBox="1">
            <a:spLocks noGrp="1"/>
          </p:cNvSpPr>
          <p:nvPr>
            <p:ph type="subTitle" idx="5"/>
          </p:nvPr>
        </p:nvSpPr>
        <p:spPr>
          <a:xfrm>
            <a:off x="540344" y="3581678"/>
            <a:ext cx="2648100" cy="4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0" i="0" dirty="0">
                <a:solidFill>
                  <a:srgbClr val="000000"/>
                </a:solidFill>
                <a:effectLst/>
                <a:latin typeface="Chewy" panose="020B0604020202020204" charset="0"/>
                <a:ea typeface="Chewy" panose="020B0604020202020204" charset="0"/>
                <a:cs typeface="Chewy" panose="020B0604020202020204" charset="0"/>
              </a:rPr>
              <a:t>pesticides </a:t>
            </a:r>
            <a:r>
              <a:rPr lang="en" dirty="0"/>
              <a:t>prediction </a:t>
            </a:r>
            <a:endParaRPr dirty="0"/>
          </a:p>
        </p:txBody>
      </p:sp>
      <p:sp>
        <p:nvSpPr>
          <p:cNvPr id="1032" name="Google Shape;1032;p48"/>
          <p:cNvSpPr txBox="1">
            <a:spLocks noGrp="1"/>
          </p:cNvSpPr>
          <p:nvPr>
            <p:ph type="subTitle" idx="6"/>
          </p:nvPr>
        </p:nvSpPr>
        <p:spPr>
          <a:xfrm>
            <a:off x="410978" y="4068683"/>
            <a:ext cx="3856197" cy="1266446"/>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rgbClr val="45217B"/>
              </a:buClr>
              <a:buSzPts val="1100"/>
              <a:buFont typeface="Arial"/>
              <a:buNone/>
            </a:pPr>
            <a:r>
              <a:rPr lang="en-US" sz="1400" dirty="0"/>
              <a:t>Based on the quality and quantity of the crop we predict what type pesticides through recommendation system farmer should use</a:t>
            </a:r>
            <a:endParaRPr sz="1400" dirty="0"/>
          </a:p>
        </p:txBody>
      </p:sp>
      <p:grpSp>
        <p:nvGrpSpPr>
          <p:cNvPr id="1033" name="Google Shape;1033;p48"/>
          <p:cNvGrpSpPr/>
          <p:nvPr/>
        </p:nvGrpSpPr>
        <p:grpSpPr>
          <a:xfrm>
            <a:off x="7314050" y="1482900"/>
            <a:ext cx="467000" cy="431100"/>
            <a:chOff x="1849650" y="1202325"/>
            <a:chExt cx="467000" cy="431100"/>
          </a:xfrm>
        </p:grpSpPr>
        <p:sp>
          <p:nvSpPr>
            <p:cNvPr id="1034" name="Google Shape;1034;p48"/>
            <p:cNvSpPr/>
            <p:nvPr/>
          </p:nvSpPr>
          <p:spPr>
            <a:xfrm>
              <a:off x="1880150" y="1400725"/>
              <a:ext cx="241525" cy="156500"/>
            </a:xfrm>
            <a:custGeom>
              <a:avLst/>
              <a:gdLst/>
              <a:ahLst/>
              <a:cxnLst/>
              <a:rect l="l" t="t" r="r" b="b"/>
              <a:pathLst>
                <a:path w="9661" h="6260" extrusionOk="0">
                  <a:moveTo>
                    <a:pt x="6275" y="0"/>
                  </a:moveTo>
                  <a:lnTo>
                    <a:pt x="6218" y="153"/>
                  </a:lnTo>
                  <a:cubicBezTo>
                    <a:pt x="4430" y="913"/>
                    <a:pt x="245" y="2701"/>
                    <a:pt x="36" y="5155"/>
                  </a:cubicBezTo>
                  <a:cubicBezTo>
                    <a:pt x="0" y="5983"/>
                    <a:pt x="417" y="6259"/>
                    <a:pt x="997" y="6259"/>
                  </a:cubicBezTo>
                  <a:cubicBezTo>
                    <a:pt x="1963" y="6259"/>
                    <a:pt x="3381" y="5493"/>
                    <a:pt x="3916" y="5231"/>
                  </a:cubicBezTo>
                  <a:cubicBezTo>
                    <a:pt x="5381" y="4413"/>
                    <a:pt x="9661" y="1085"/>
                    <a:pt x="6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8"/>
            <p:cNvSpPr/>
            <p:nvPr/>
          </p:nvSpPr>
          <p:spPr>
            <a:xfrm>
              <a:off x="1849650" y="1236200"/>
              <a:ext cx="216400" cy="208800"/>
            </a:xfrm>
            <a:custGeom>
              <a:avLst/>
              <a:gdLst/>
              <a:ahLst/>
              <a:cxnLst/>
              <a:rect l="l" t="t" r="r" b="b"/>
              <a:pathLst>
                <a:path w="8656" h="8352" extrusionOk="0">
                  <a:moveTo>
                    <a:pt x="2910" y="1"/>
                  </a:moveTo>
                  <a:cubicBezTo>
                    <a:pt x="2591" y="1"/>
                    <a:pt x="2279" y="72"/>
                    <a:pt x="1979" y="228"/>
                  </a:cubicBezTo>
                  <a:cubicBezTo>
                    <a:pt x="1" y="1275"/>
                    <a:pt x="400" y="4375"/>
                    <a:pt x="1351" y="5897"/>
                  </a:cubicBezTo>
                  <a:cubicBezTo>
                    <a:pt x="2131" y="7221"/>
                    <a:pt x="4158" y="8352"/>
                    <a:pt x="5946" y="8352"/>
                  </a:cubicBezTo>
                  <a:cubicBezTo>
                    <a:pt x="6906" y="8352"/>
                    <a:pt x="7797" y="8026"/>
                    <a:pt x="8389" y="7228"/>
                  </a:cubicBezTo>
                  <a:lnTo>
                    <a:pt x="8655" y="6125"/>
                  </a:lnTo>
                  <a:cubicBezTo>
                    <a:pt x="8251" y="4272"/>
                    <a:pt x="5384" y="1"/>
                    <a:pt x="2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8"/>
            <p:cNvSpPr/>
            <p:nvPr/>
          </p:nvSpPr>
          <p:spPr>
            <a:xfrm>
              <a:off x="2002225" y="1422750"/>
              <a:ext cx="168900" cy="210675"/>
            </a:xfrm>
            <a:custGeom>
              <a:avLst/>
              <a:gdLst/>
              <a:ahLst/>
              <a:cxnLst/>
              <a:rect l="l" t="t" r="r" b="b"/>
              <a:pathLst>
                <a:path w="6756" h="8427" extrusionOk="0">
                  <a:moveTo>
                    <a:pt x="2424" y="0"/>
                  </a:moveTo>
                  <a:cubicBezTo>
                    <a:pt x="1" y="0"/>
                    <a:pt x="1569" y="4431"/>
                    <a:pt x="2286" y="5777"/>
                  </a:cubicBezTo>
                  <a:cubicBezTo>
                    <a:pt x="2667" y="6422"/>
                    <a:pt x="3762" y="8427"/>
                    <a:pt x="4758" y="8427"/>
                  </a:cubicBezTo>
                  <a:cubicBezTo>
                    <a:pt x="5053" y="8427"/>
                    <a:pt x="5339" y="8251"/>
                    <a:pt x="5595" y="7812"/>
                  </a:cubicBezTo>
                  <a:cubicBezTo>
                    <a:pt x="6756" y="5663"/>
                    <a:pt x="4207" y="1877"/>
                    <a:pt x="3123" y="261"/>
                  </a:cubicBezTo>
                  <a:lnTo>
                    <a:pt x="3161" y="108"/>
                  </a:lnTo>
                  <a:cubicBezTo>
                    <a:pt x="2882" y="35"/>
                    <a:pt x="2638" y="0"/>
                    <a:pt x="24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8"/>
            <p:cNvSpPr/>
            <p:nvPr/>
          </p:nvSpPr>
          <p:spPr>
            <a:xfrm>
              <a:off x="2059825" y="1330725"/>
              <a:ext cx="256825" cy="166800"/>
            </a:xfrm>
            <a:custGeom>
              <a:avLst/>
              <a:gdLst/>
              <a:ahLst/>
              <a:cxnLst/>
              <a:rect l="l" t="t" r="r" b="b"/>
              <a:pathLst>
                <a:path w="10273" h="6672" extrusionOk="0">
                  <a:moveTo>
                    <a:pt x="6729" y="1"/>
                  </a:moveTo>
                  <a:cubicBezTo>
                    <a:pt x="4439" y="1"/>
                    <a:pt x="1416" y="1436"/>
                    <a:pt x="381" y="2458"/>
                  </a:cubicBezTo>
                  <a:lnTo>
                    <a:pt x="1" y="3542"/>
                  </a:lnTo>
                  <a:cubicBezTo>
                    <a:pt x="140" y="5616"/>
                    <a:pt x="2499" y="6671"/>
                    <a:pt x="4574" y="6671"/>
                  </a:cubicBezTo>
                  <a:cubicBezTo>
                    <a:pt x="5335" y="6671"/>
                    <a:pt x="6059" y="6529"/>
                    <a:pt x="6620" y="6243"/>
                  </a:cubicBezTo>
                  <a:cubicBezTo>
                    <a:pt x="8256" y="5482"/>
                    <a:pt x="10272" y="3086"/>
                    <a:pt x="9188" y="1146"/>
                  </a:cubicBezTo>
                  <a:cubicBezTo>
                    <a:pt x="8719" y="318"/>
                    <a:pt x="7805" y="1"/>
                    <a:pt x="67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8"/>
            <p:cNvSpPr/>
            <p:nvPr/>
          </p:nvSpPr>
          <p:spPr>
            <a:xfrm>
              <a:off x="2002300" y="1349400"/>
              <a:ext cx="114625" cy="210275"/>
            </a:xfrm>
            <a:custGeom>
              <a:avLst/>
              <a:gdLst/>
              <a:ahLst/>
              <a:cxnLst/>
              <a:rect l="l" t="t" r="r" b="b"/>
              <a:pathLst>
                <a:path w="4585" h="8411" extrusionOk="0">
                  <a:moveTo>
                    <a:pt x="2962" y="0"/>
                  </a:moveTo>
                  <a:cubicBezTo>
                    <a:pt x="1556" y="0"/>
                    <a:pt x="1" y="8281"/>
                    <a:pt x="324" y="8406"/>
                  </a:cubicBezTo>
                  <a:cubicBezTo>
                    <a:pt x="332" y="8409"/>
                    <a:pt x="340" y="8411"/>
                    <a:pt x="349" y="8411"/>
                  </a:cubicBezTo>
                  <a:cubicBezTo>
                    <a:pt x="996" y="8411"/>
                    <a:pt x="4584" y="1145"/>
                    <a:pt x="3215" y="94"/>
                  </a:cubicBezTo>
                  <a:cubicBezTo>
                    <a:pt x="3132" y="30"/>
                    <a:pt x="3047" y="0"/>
                    <a:pt x="29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8"/>
            <p:cNvSpPr/>
            <p:nvPr/>
          </p:nvSpPr>
          <p:spPr>
            <a:xfrm>
              <a:off x="2064600" y="1202325"/>
              <a:ext cx="118425" cy="158000"/>
            </a:xfrm>
            <a:custGeom>
              <a:avLst/>
              <a:gdLst/>
              <a:ahLst/>
              <a:cxnLst/>
              <a:rect l="l" t="t" r="r" b="b"/>
              <a:pathLst>
                <a:path w="4737" h="6320" extrusionOk="0">
                  <a:moveTo>
                    <a:pt x="497" y="0"/>
                  </a:moveTo>
                  <a:cubicBezTo>
                    <a:pt x="473" y="0"/>
                    <a:pt x="447" y="8"/>
                    <a:pt x="418" y="24"/>
                  </a:cubicBezTo>
                  <a:cubicBezTo>
                    <a:pt x="0" y="252"/>
                    <a:pt x="114" y="4246"/>
                    <a:pt x="171" y="6263"/>
                  </a:cubicBezTo>
                  <a:lnTo>
                    <a:pt x="495" y="6320"/>
                  </a:lnTo>
                  <a:cubicBezTo>
                    <a:pt x="1997" y="4741"/>
                    <a:pt x="4736" y="1583"/>
                    <a:pt x="4242" y="1108"/>
                  </a:cubicBezTo>
                  <a:cubicBezTo>
                    <a:pt x="4218" y="1086"/>
                    <a:pt x="4189" y="1076"/>
                    <a:pt x="4156" y="1076"/>
                  </a:cubicBezTo>
                  <a:cubicBezTo>
                    <a:pt x="3535" y="1076"/>
                    <a:pt x="1273" y="4577"/>
                    <a:pt x="552" y="5768"/>
                  </a:cubicBezTo>
                  <a:cubicBezTo>
                    <a:pt x="479" y="4072"/>
                    <a:pt x="1052"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8"/>
            <p:cNvSpPr/>
            <p:nvPr/>
          </p:nvSpPr>
          <p:spPr>
            <a:xfrm>
              <a:off x="1875325" y="1263875"/>
              <a:ext cx="84200" cy="75450"/>
            </a:xfrm>
            <a:custGeom>
              <a:avLst/>
              <a:gdLst/>
              <a:ahLst/>
              <a:cxnLst/>
              <a:rect l="l" t="t" r="r" b="b"/>
              <a:pathLst>
                <a:path w="3368" h="3018" extrusionOk="0">
                  <a:moveTo>
                    <a:pt x="1479" y="0"/>
                  </a:moveTo>
                  <a:cubicBezTo>
                    <a:pt x="939" y="0"/>
                    <a:pt x="532" y="434"/>
                    <a:pt x="305" y="1024"/>
                  </a:cubicBezTo>
                  <a:cubicBezTo>
                    <a:pt x="1" y="1746"/>
                    <a:pt x="381" y="2602"/>
                    <a:pt x="1142" y="2907"/>
                  </a:cubicBezTo>
                  <a:cubicBezTo>
                    <a:pt x="1335" y="2982"/>
                    <a:pt x="1532" y="3017"/>
                    <a:pt x="1724" y="3017"/>
                  </a:cubicBezTo>
                  <a:cubicBezTo>
                    <a:pt x="2310" y="3017"/>
                    <a:pt x="2848" y="2685"/>
                    <a:pt x="3063" y="2127"/>
                  </a:cubicBezTo>
                  <a:cubicBezTo>
                    <a:pt x="3367" y="1404"/>
                    <a:pt x="2702" y="396"/>
                    <a:pt x="1922" y="91"/>
                  </a:cubicBezTo>
                  <a:cubicBezTo>
                    <a:pt x="1766" y="29"/>
                    <a:pt x="1618" y="0"/>
                    <a:pt x="1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8"/>
            <p:cNvSpPr/>
            <p:nvPr/>
          </p:nvSpPr>
          <p:spPr>
            <a:xfrm>
              <a:off x="1899100" y="1285300"/>
              <a:ext cx="37600" cy="34850"/>
            </a:xfrm>
            <a:custGeom>
              <a:avLst/>
              <a:gdLst/>
              <a:ahLst/>
              <a:cxnLst/>
              <a:rect l="l" t="t" r="r" b="b"/>
              <a:pathLst>
                <a:path w="1504" h="1394" extrusionOk="0">
                  <a:moveTo>
                    <a:pt x="725" y="1"/>
                  </a:moveTo>
                  <a:cubicBezTo>
                    <a:pt x="412" y="1"/>
                    <a:pt x="127" y="232"/>
                    <a:pt x="77" y="566"/>
                  </a:cubicBezTo>
                  <a:cubicBezTo>
                    <a:pt x="1" y="946"/>
                    <a:pt x="229" y="1308"/>
                    <a:pt x="590" y="1384"/>
                  </a:cubicBezTo>
                  <a:cubicBezTo>
                    <a:pt x="622" y="1390"/>
                    <a:pt x="654" y="1393"/>
                    <a:pt x="686" y="1393"/>
                  </a:cubicBezTo>
                  <a:cubicBezTo>
                    <a:pt x="1035" y="1393"/>
                    <a:pt x="1375" y="1029"/>
                    <a:pt x="1427" y="680"/>
                  </a:cubicBezTo>
                  <a:cubicBezTo>
                    <a:pt x="1503" y="300"/>
                    <a:pt x="1218" y="71"/>
                    <a:pt x="857" y="14"/>
                  </a:cubicBezTo>
                  <a:cubicBezTo>
                    <a:pt x="813" y="5"/>
                    <a:pt x="76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8"/>
            <p:cNvSpPr/>
            <p:nvPr/>
          </p:nvSpPr>
          <p:spPr>
            <a:xfrm>
              <a:off x="1895775" y="1499450"/>
              <a:ext cx="43775" cy="39150"/>
            </a:xfrm>
            <a:custGeom>
              <a:avLst/>
              <a:gdLst/>
              <a:ahLst/>
              <a:cxnLst/>
              <a:rect l="l" t="t" r="r" b="b"/>
              <a:pathLst>
                <a:path w="1751" h="1566" extrusionOk="0">
                  <a:moveTo>
                    <a:pt x="776" y="0"/>
                  </a:moveTo>
                  <a:cubicBezTo>
                    <a:pt x="491" y="0"/>
                    <a:pt x="274" y="219"/>
                    <a:pt x="153" y="521"/>
                  </a:cubicBezTo>
                  <a:cubicBezTo>
                    <a:pt x="1" y="902"/>
                    <a:pt x="210" y="1358"/>
                    <a:pt x="609" y="1510"/>
                  </a:cubicBezTo>
                  <a:cubicBezTo>
                    <a:pt x="708" y="1548"/>
                    <a:pt x="808" y="1566"/>
                    <a:pt x="906" y="1566"/>
                  </a:cubicBezTo>
                  <a:cubicBezTo>
                    <a:pt x="1207" y="1566"/>
                    <a:pt x="1484" y="1398"/>
                    <a:pt x="1598" y="1111"/>
                  </a:cubicBezTo>
                  <a:cubicBezTo>
                    <a:pt x="1751" y="730"/>
                    <a:pt x="1408" y="198"/>
                    <a:pt x="1009" y="46"/>
                  </a:cubicBezTo>
                  <a:cubicBezTo>
                    <a:pt x="927" y="15"/>
                    <a:pt x="849" y="0"/>
                    <a:pt x="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8"/>
            <p:cNvSpPr/>
            <p:nvPr/>
          </p:nvSpPr>
          <p:spPr>
            <a:xfrm>
              <a:off x="1908150" y="1510400"/>
              <a:ext cx="20000" cy="18375"/>
            </a:xfrm>
            <a:custGeom>
              <a:avLst/>
              <a:gdLst/>
              <a:ahLst/>
              <a:cxnLst/>
              <a:rect l="l" t="t" r="r" b="b"/>
              <a:pathLst>
                <a:path w="800" h="735" extrusionOk="0">
                  <a:moveTo>
                    <a:pt x="391" y="1"/>
                  </a:moveTo>
                  <a:cubicBezTo>
                    <a:pt x="225" y="1"/>
                    <a:pt x="72" y="126"/>
                    <a:pt x="38" y="312"/>
                  </a:cubicBezTo>
                  <a:cubicBezTo>
                    <a:pt x="0" y="502"/>
                    <a:pt x="133" y="692"/>
                    <a:pt x="324" y="730"/>
                  </a:cubicBezTo>
                  <a:cubicBezTo>
                    <a:pt x="339" y="733"/>
                    <a:pt x="354" y="734"/>
                    <a:pt x="370" y="734"/>
                  </a:cubicBezTo>
                  <a:cubicBezTo>
                    <a:pt x="546" y="734"/>
                    <a:pt x="726" y="543"/>
                    <a:pt x="761" y="369"/>
                  </a:cubicBezTo>
                  <a:cubicBezTo>
                    <a:pt x="799" y="159"/>
                    <a:pt x="647" y="45"/>
                    <a:pt x="457" y="7"/>
                  </a:cubicBez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8"/>
            <p:cNvSpPr/>
            <p:nvPr/>
          </p:nvSpPr>
          <p:spPr>
            <a:xfrm>
              <a:off x="2089325" y="1563750"/>
              <a:ext cx="39950" cy="38675"/>
            </a:xfrm>
            <a:custGeom>
              <a:avLst/>
              <a:gdLst/>
              <a:ahLst/>
              <a:cxnLst/>
              <a:rect l="l" t="t" r="r" b="b"/>
              <a:pathLst>
                <a:path w="1598" h="1547" extrusionOk="0">
                  <a:moveTo>
                    <a:pt x="789" y="0"/>
                  </a:moveTo>
                  <a:cubicBezTo>
                    <a:pt x="400" y="0"/>
                    <a:pt x="74" y="311"/>
                    <a:pt x="38" y="707"/>
                  </a:cubicBezTo>
                  <a:cubicBezTo>
                    <a:pt x="0" y="1145"/>
                    <a:pt x="304" y="1525"/>
                    <a:pt x="723" y="1544"/>
                  </a:cubicBezTo>
                  <a:cubicBezTo>
                    <a:pt x="739" y="1546"/>
                    <a:pt x="754" y="1546"/>
                    <a:pt x="770" y="1546"/>
                  </a:cubicBezTo>
                  <a:cubicBezTo>
                    <a:pt x="1170" y="1546"/>
                    <a:pt x="1523" y="1090"/>
                    <a:pt x="1560" y="669"/>
                  </a:cubicBezTo>
                  <a:cubicBezTo>
                    <a:pt x="1598" y="251"/>
                    <a:pt x="1255" y="42"/>
                    <a:pt x="856" y="4"/>
                  </a:cubicBezTo>
                  <a:cubicBezTo>
                    <a:pt x="834" y="1"/>
                    <a:pt x="811" y="0"/>
                    <a:pt x="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8"/>
            <p:cNvSpPr/>
            <p:nvPr/>
          </p:nvSpPr>
          <p:spPr>
            <a:xfrm>
              <a:off x="2099775" y="1574250"/>
              <a:ext cx="19050" cy="17700"/>
            </a:xfrm>
            <a:custGeom>
              <a:avLst/>
              <a:gdLst/>
              <a:ahLst/>
              <a:cxnLst/>
              <a:rect l="l" t="t" r="r" b="b"/>
              <a:pathLst>
                <a:path w="762" h="708" extrusionOk="0">
                  <a:moveTo>
                    <a:pt x="379" y="0"/>
                  </a:moveTo>
                  <a:cubicBezTo>
                    <a:pt x="367" y="0"/>
                    <a:pt x="355" y="1"/>
                    <a:pt x="343" y="2"/>
                  </a:cubicBezTo>
                  <a:cubicBezTo>
                    <a:pt x="134" y="21"/>
                    <a:pt x="1" y="192"/>
                    <a:pt x="20" y="401"/>
                  </a:cubicBezTo>
                  <a:cubicBezTo>
                    <a:pt x="37" y="579"/>
                    <a:pt x="272" y="708"/>
                    <a:pt x="458" y="708"/>
                  </a:cubicBezTo>
                  <a:cubicBezTo>
                    <a:pt x="471" y="708"/>
                    <a:pt x="483" y="707"/>
                    <a:pt x="495" y="706"/>
                  </a:cubicBezTo>
                  <a:cubicBezTo>
                    <a:pt x="704" y="687"/>
                    <a:pt x="761" y="496"/>
                    <a:pt x="742" y="306"/>
                  </a:cubicBezTo>
                  <a:cubicBezTo>
                    <a:pt x="725" y="128"/>
                    <a:pt x="557"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8"/>
            <p:cNvSpPr/>
            <p:nvPr/>
          </p:nvSpPr>
          <p:spPr>
            <a:xfrm>
              <a:off x="2199625" y="1362050"/>
              <a:ext cx="84675" cy="73900"/>
            </a:xfrm>
            <a:custGeom>
              <a:avLst/>
              <a:gdLst/>
              <a:ahLst/>
              <a:cxnLst/>
              <a:rect l="l" t="t" r="r" b="b"/>
              <a:pathLst>
                <a:path w="3387" h="2956" extrusionOk="0">
                  <a:moveTo>
                    <a:pt x="1659" y="0"/>
                  </a:moveTo>
                  <a:cubicBezTo>
                    <a:pt x="1063" y="0"/>
                    <a:pt x="493" y="379"/>
                    <a:pt x="267" y="996"/>
                  </a:cubicBezTo>
                  <a:cubicBezTo>
                    <a:pt x="1" y="1776"/>
                    <a:pt x="362" y="2632"/>
                    <a:pt x="1104" y="2898"/>
                  </a:cubicBezTo>
                  <a:cubicBezTo>
                    <a:pt x="1214" y="2937"/>
                    <a:pt x="1328" y="2955"/>
                    <a:pt x="1445" y="2955"/>
                  </a:cubicBezTo>
                  <a:cubicBezTo>
                    <a:pt x="2122" y="2955"/>
                    <a:pt x="2877" y="2348"/>
                    <a:pt x="3120" y="1700"/>
                  </a:cubicBezTo>
                  <a:cubicBezTo>
                    <a:pt x="3387" y="920"/>
                    <a:pt x="2873" y="368"/>
                    <a:pt x="2131" y="83"/>
                  </a:cubicBezTo>
                  <a:cubicBezTo>
                    <a:pt x="1976" y="27"/>
                    <a:pt x="1816" y="0"/>
                    <a:pt x="1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8"/>
            <p:cNvSpPr/>
            <p:nvPr/>
          </p:nvSpPr>
          <p:spPr>
            <a:xfrm>
              <a:off x="2221975" y="1382450"/>
              <a:ext cx="37600" cy="34650"/>
            </a:xfrm>
            <a:custGeom>
              <a:avLst/>
              <a:gdLst/>
              <a:ahLst/>
              <a:cxnLst/>
              <a:rect l="l" t="t" r="r" b="b"/>
              <a:pathLst>
                <a:path w="1504" h="1386" extrusionOk="0">
                  <a:moveTo>
                    <a:pt x="747" y="0"/>
                  </a:moveTo>
                  <a:cubicBezTo>
                    <a:pt x="409" y="0"/>
                    <a:pt x="110" y="234"/>
                    <a:pt x="58" y="560"/>
                  </a:cubicBezTo>
                  <a:cubicBezTo>
                    <a:pt x="1" y="922"/>
                    <a:pt x="400" y="1321"/>
                    <a:pt x="781" y="1378"/>
                  </a:cubicBezTo>
                  <a:cubicBezTo>
                    <a:pt x="814" y="1383"/>
                    <a:pt x="845" y="1385"/>
                    <a:pt x="875" y="1385"/>
                  </a:cubicBezTo>
                  <a:cubicBezTo>
                    <a:pt x="1196" y="1385"/>
                    <a:pt x="1375" y="1119"/>
                    <a:pt x="1427" y="788"/>
                  </a:cubicBezTo>
                  <a:cubicBezTo>
                    <a:pt x="1504" y="427"/>
                    <a:pt x="1237" y="66"/>
                    <a:pt x="857" y="9"/>
                  </a:cubicBezTo>
                  <a:cubicBezTo>
                    <a:pt x="820" y="3"/>
                    <a:pt x="783"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8" name="Google Shape;1048;p48"/>
          <p:cNvGrpSpPr/>
          <p:nvPr/>
        </p:nvGrpSpPr>
        <p:grpSpPr>
          <a:xfrm>
            <a:off x="4753650" y="1867525"/>
            <a:ext cx="3177485" cy="2873924"/>
            <a:chOff x="4677450" y="1867525"/>
            <a:chExt cx="3177485" cy="2873924"/>
          </a:xfrm>
        </p:grpSpPr>
        <p:sp>
          <p:nvSpPr>
            <p:cNvPr id="1049" name="Google Shape;1049;p48"/>
            <p:cNvSpPr/>
            <p:nvPr/>
          </p:nvSpPr>
          <p:spPr>
            <a:xfrm>
              <a:off x="4849293" y="4041657"/>
              <a:ext cx="459004" cy="419268"/>
            </a:xfrm>
            <a:custGeom>
              <a:avLst/>
              <a:gdLst/>
              <a:ahLst/>
              <a:cxnLst/>
              <a:rect l="l" t="t" r="r" b="b"/>
              <a:pathLst>
                <a:path w="11401" h="10414" extrusionOk="0">
                  <a:moveTo>
                    <a:pt x="8179" y="1"/>
                  </a:moveTo>
                  <a:cubicBezTo>
                    <a:pt x="6475" y="1"/>
                    <a:pt x="4809" y="177"/>
                    <a:pt x="3103" y="513"/>
                  </a:cubicBezTo>
                  <a:cubicBezTo>
                    <a:pt x="2235" y="679"/>
                    <a:pt x="101" y="846"/>
                    <a:pt x="34" y="2114"/>
                  </a:cubicBezTo>
                  <a:cubicBezTo>
                    <a:pt x="0" y="3014"/>
                    <a:pt x="134" y="3882"/>
                    <a:pt x="234" y="4749"/>
                  </a:cubicBezTo>
                  <a:cubicBezTo>
                    <a:pt x="301" y="5650"/>
                    <a:pt x="334" y="6584"/>
                    <a:pt x="534" y="7451"/>
                  </a:cubicBezTo>
                  <a:cubicBezTo>
                    <a:pt x="1062" y="9671"/>
                    <a:pt x="3111" y="10414"/>
                    <a:pt x="5220" y="10414"/>
                  </a:cubicBezTo>
                  <a:cubicBezTo>
                    <a:pt x="6311" y="10414"/>
                    <a:pt x="7419" y="10215"/>
                    <a:pt x="8340" y="9919"/>
                  </a:cubicBezTo>
                  <a:cubicBezTo>
                    <a:pt x="9807" y="9486"/>
                    <a:pt x="10675" y="8685"/>
                    <a:pt x="10908" y="7084"/>
                  </a:cubicBezTo>
                  <a:cubicBezTo>
                    <a:pt x="11208" y="5083"/>
                    <a:pt x="11275" y="3048"/>
                    <a:pt x="11375" y="1046"/>
                  </a:cubicBezTo>
                  <a:cubicBezTo>
                    <a:pt x="11400" y="971"/>
                    <a:pt x="11331" y="934"/>
                    <a:pt x="11267" y="934"/>
                  </a:cubicBezTo>
                  <a:cubicBezTo>
                    <a:pt x="11246" y="934"/>
                    <a:pt x="11225" y="938"/>
                    <a:pt x="11208" y="946"/>
                  </a:cubicBezTo>
                  <a:cubicBezTo>
                    <a:pt x="11042" y="279"/>
                    <a:pt x="10741" y="112"/>
                    <a:pt x="9674" y="46"/>
                  </a:cubicBezTo>
                  <a:cubicBezTo>
                    <a:pt x="9171" y="16"/>
                    <a:pt x="8673" y="1"/>
                    <a:pt x="8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8"/>
            <p:cNvSpPr/>
            <p:nvPr/>
          </p:nvSpPr>
          <p:spPr>
            <a:xfrm>
              <a:off x="4782166" y="3908228"/>
              <a:ext cx="609778" cy="288262"/>
            </a:xfrm>
            <a:custGeom>
              <a:avLst/>
              <a:gdLst/>
              <a:ahLst/>
              <a:cxnLst/>
              <a:rect l="l" t="t" r="r" b="b"/>
              <a:pathLst>
                <a:path w="15146" h="7160" extrusionOk="0">
                  <a:moveTo>
                    <a:pt x="1428" y="1"/>
                  </a:moveTo>
                  <a:cubicBezTo>
                    <a:pt x="1373" y="1"/>
                    <a:pt x="1319" y="4"/>
                    <a:pt x="1268" y="13"/>
                  </a:cubicBezTo>
                  <a:cubicBezTo>
                    <a:pt x="1" y="246"/>
                    <a:pt x="68" y="2215"/>
                    <a:pt x="68" y="3282"/>
                  </a:cubicBezTo>
                  <a:cubicBezTo>
                    <a:pt x="68" y="4650"/>
                    <a:pt x="601" y="5850"/>
                    <a:pt x="1902" y="6418"/>
                  </a:cubicBezTo>
                  <a:cubicBezTo>
                    <a:pt x="2770" y="6784"/>
                    <a:pt x="3837" y="6851"/>
                    <a:pt x="4771" y="6951"/>
                  </a:cubicBezTo>
                  <a:cubicBezTo>
                    <a:pt x="5271" y="6985"/>
                    <a:pt x="5738" y="7051"/>
                    <a:pt x="6239" y="7085"/>
                  </a:cubicBezTo>
                  <a:cubicBezTo>
                    <a:pt x="6689" y="7135"/>
                    <a:pt x="7131" y="7160"/>
                    <a:pt x="7573" y="7160"/>
                  </a:cubicBezTo>
                  <a:cubicBezTo>
                    <a:pt x="8015" y="7160"/>
                    <a:pt x="8457" y="7135"/>
                    <a:pt x="8907" y="7085"/>
                  </a:cubicBezTo>
                  <a:cubicBezTo>
                    <a:pt x="9408" y="7051"/>
                    <a:pt x="9875" y="6985"/>
                    <a:pt x="10342" y="6951"/>
                  </a:cubicBezTo>
                  <a:cubicBezTo>
                    <a:pt x="11276" y="6851"/>
                    <a:pt x="12343" y="6784"/>
                    <a:pt x="13244" y="6418"/>
                  </a:cubicBezTo>
                  <a:cubicBezTo>
                    <a:pt x="14545" y="5850"/>
                    <a:pt x="15045" y="4650"/>
                    <a:pt x="15045" y="3282"/>
                  </a:cubicBezTo>
                  <a:cubicBezTo>
                    <a:pt x="15045" y="2215"/>
                    <a:pt x="15145" y="413"/>
                    <a:pt x="13911" y="213"/>
                  </a:cubicBezTo>
                  <a:cubicBezTo>
                    <a:pt x="13831" y="200"/>
                    <a:pt x="13745" y="195"/>
                    <a:pt x="13654" y="195"/>
                  </a:cubicBezTo>
                  <a:cubicBezTo>
                    <a:pt x="13030" y="195"/>
                    <a:pt x="12200" y="468"/>
                    <a:pt x="11676" y="613"/>
                  </a:cubicBezTo>
                  <a:cubicBezTo>
                    <a:pt x="10342" y="997"/>
                    <a:pt x="8949" y="1189"/>
                    <a:pt x="7556" y="1189"/>
                  </a:cubicBezTo>
                  <a:cubicBezTo>
                    <a:pt x="6164" y="1189"/>
                    <a:pt x="4771" y="997"/>
                    <a:pt x="3437" y="613"/>
                  </a:cubicBezTo>
                  <a:cubicBezTo>
                    <a:pt x="2887" y="461"/>
                    <a:pt x="2030" y="1"/>
                    <a:pt x="14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8"/>
            <p:cNvSpPr/>
            <p:nvPr/>
          </p:nvSpPr>
          <p:spPr>
            <a:xfrm>
              <a:off x="4755313" y="3873644"/>
              <a:ext cx="612435" cy="110796"/>
            </a:xfrm>
            <a:custGeom>
              <a:avLst/>
              <a:gdLst/>
              <a:ahLst/>
              <a:cxnLst/>
              <a:rect l="l" t="t" r="r" b="b"/>
              <a:pathLst>
                <a:path w="15212" h="2752" extrusionOk="0">
                  <a:moveTo>
                    <a:pt x="7006" y="1"/>
                  </a:moveTo>
                  <a:cubicBezTo>
                    <a:pt x="6416" y="1"/>
                    <a:pt x="5827" y="5"/>
                    <a:pt x="5238" y="5"/>
                  </a:cubicBezTo>
                  <a:cubicBezTo>
                    <a:pt x="5068" y="5"/>
                    <a:pt x="4889" y="3"/>
                    <a:pt x="4703" y="3"/>
                  </a:cubicBezTo>
                  <a:cubicBezTo>
                    <a:pt x="3679" y="3"/>
                    <a:pt x="2459" y="51"/>
                    <a:pt x="1669" y="672"/>
                  </a:cubicBezTo>
                  <a:cubicBezTo>
                    <a:pt x="1" y="1973"/>
                    <a:pt x="5171" y="2640"/>
                    <a:pt x="5671" y="2673"/>
                  </a:cubicBezTo>
                  <a:cubicBezTo>
                    <a:pt x="6339" y="2707"/>
                    <a:pt x="7006" y="2740"/>
                    <a:pt x="7640" y="2740"/>
                  </a:cubicBezTo>
                  <a:cubicBezTo>
                    <a:pt x="7909" y="2747"/>
                    <a:pt x="8181" y="2752"/>
                    <a:pt x="8454" y="2752"/>
                  </a:cubicBezTo>
                  <a:cubicBezTo>
                    <a:pt x="9393" y="2752"/>
                    <a:pt x="10345" y="2702"/>
                    <a:pt x="11275" y="2573"/>
                  </a:cubicBezTo>
                  <a:cubicBezTo>
                    <a:pt x="12476" y="2440"/>
                    <a:pt x="13577" y="2106"/>
                    <a:pt x="14745" y="1806"/>
                  </a:cubicBezTo>
                  <a:cubicBezTo>
                    <a:pt x="15011" y="1739"/>
                    <a:pt x="15178" y="1639"/>
                    <a:pt x="15178" y="1372"/>
                  </a:cubicBezTo>
                  <a:cubicBezTo>
                    <a:pt x="15212" y="1139"/>
                    <a:pt x="14878" y="672"/>
                    <a:pt x="14544" y="572"/>
                  </a:cubicBezTo>
                  <a:cubicBezTo>
                    <a:pt x="12710" y="5"/>
                    <a:pt x="11409" y="171"/>
                    <a:pt x="10542" y="105"/>
                  </a:cubicBezTo>
                  <a:cubicBezTo>
                    <a:pt x="9363" y="16"/>
                    <a:pt x="8184" y="1"/>
                    <a:pt x="70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8"/>
            <p:cNvSpPr/>
            <p:nvPr/>
          </p:nvSpPr>
          <p:spPr>
            <a:xfrm>
              <a:off x="4885595" y="3898927"/>
              <a:ext cx="413671" cy="61356"/>
            </a:xfrm>
            <a:custGeom>
              <a:avLst/>
              <a:gdLst/>
              <a:ahLst/>
              <a:cxnLst/>
              <a:rect l="l" t="t" r="r" b="b"/>
              <a:pathLst>
                <a:path w="10275" h="1524" extrusionOk="0">
                  <a:moveTo>
                    <a:pt x="4917" y="0"/>
                  </a:moveTo>
                  <a:cubicBezTo>
                    <a:pt x="4294" y="0"/>
                    <a:pt x="3667" y="18"/>
                    <a:pt x="3036" y="44"/>
                  </a:cubicBezTo>
                  <a:cubicBezTo>
                    <a:pt x="2992" y="46"/>
                    <a:pt x="2942" y="47"/>
                    <a:pt x="2888" y="47"/>
                  </a:cubicBezTo>
                  <a:cubicBezTo>
                    <a:pt x="2640" y="47"/>
                    <a:pt x="2289" y="28"/>
                    <a:pt x="1917" y="28"/>
                  </a:cubicBezTo>
                  <a:cubicBezTo>
                    <a:pt x="1120" y="28"/>
                    <a:pt x="225" y="113"/>
                    <a:pt x="34" y="644"/>
                  </a:cubicBezTo>
                  <a:cubicBezTo>
                    <a:pt x="0" y="744"/>
                    <a:pt x="67" y="844"/>
                    <a:pt x="167" y="878"/>
                  </a:cubicBezTo>
                  <a:cubicBezTo>
                    <a:pt x="1835" y="1211"/>
                    <a:pt x="3536" y="1445"/>
                    <a:pt x="5271" y="1478"/>
                  </a:cubicBezTo>
                  <a:cubicBezTo>
                    <a:pt x="5809" y="1501"/>
                    <a:pt x="6370" y="1524"/>
                    <a:pt x="6936" y="1524"/>
                  </a:cubicBezTo>
                  <a:cubicBezTo>
                    <a:pt x="8020" y="1524"/>
                    <a:pt x="9121" y="1440"/>
                    <a:pt x="10108" y="1111"/>
                  </a:cubicBezTo>
                  <a:cubicBezTo>
                    <a:pt x="10208" y="1078"/>
                    <a:pt x="10274" y="911"/>
                    <a:pt x="10208" y="844"/>
                  </a:cubicBezTo>
                  <a:cubicBezTo>
                    <a:pt x="10274" y="744"/>
                    <a:pt x="10241" y="611"/>
                    <a:pt x="10108" y="578"/>
                  </a:cubicBezTo>
                  <a:cubicBezTo>
                    <a:pt x="8386" y="135"/>
                    <a:pt x="6665" y="0"/>
                    <a:pt x="49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8"/>
            <p:cNvSpPr/>
            <p:nvPr/>
          </p:nvSpPr>
          <p:spPr>
            <a:xfrm>
              <a:off x="4920500" y="3878516"/>
              <a:ext cx="359522" cy="70536"/>
            </a:xfrm>
            <a:custGeom>
              <a:avLst/>
              <a:gdLst/>
              <a:ahLst/>
              <a:cxnLst/>
              <a:rect l="l" t="t" r="r" b="b"/>
              <a:pathLst>
                <a:path w="8930" h="1752" extrusionOk="0">
                  <a:moveTo>
                    <a:pt x="2828" y="1"/>
                  </a:moveTo>
                  <a:cubicBezTo>
                    <a:pt x="1994" y="1"/>
                    <a:pt x="1177" y="149"/>
                    <a:pt x="401" y="651"/>
                  </a:cubicBezTo>
                  <a:cubicBezTo>
                    <a:pt x="201" y="818"/>
                    <a:pt x="1" y="1218"/>
                    <a:pt x="268" y="1451"/>
                  </a:cubicBezTo>
                  <a:cubicBezTo>
                    <a:pt x="634" y="1752"/>
                    <a:pt x="1168" y="1718"/>
                    <a:pt x="1635" y="1752"/>
                  </a:cubicBezTo>
                  <a:cubicBezTo>
                    <a:pt x="3937" y="1752"/>
                    <a:pt x="6238" y="1518"/>
                    <a:pt x="8573" y="1518"/>
                  </a:cubicBezTo>
                  <a:cubicBezTo>
                    <a:pt x="8607" y="1518"/>
                    <a:pt x="8640" y="1485"/>
                    <a:pt x="8674" y="1485"/>
                  </a:cubicBezTo>
                  <a:cubicBezTo>
                    <a:pt x="8696" y="1518"/>
                    <a:pt x="8733" y="1533"/>
                    <a:pt x="8771" y="1533"/>
                  </a:cubicBezTo>
                  <a:cubicBezTo>
                    <a:pt x="8848" y="1533"/>
                    <a:pt x="8929" y="1474"/>
                    <a:pt x="8907" y="1385"/>
                  </a:cubicBezTo>
                  <a:cubicBezTo>
                    <a:pt x="8573" y="151"/>
                    <a:pt x="6839" y="351"/>
                    <a:pt x="5838" y="284"/>
                  </a:cubicBezTo>
                  <a:cubicBezTo>
                    <a:pt x="4840" y="211"/>
                    <a:pt x="3823" y="1"/>
                    <a:pt x="2828" y="1"/>
                  </a:cubicBezTo>
                  <a:close/>
                </a:path>
              </a:pathLst>
            </a:custGeom>
            <a:solidFill>
              <a:srgbClr val="2836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8"/>
            <p:cNvSpPr/>
            <p:nvPr/>
          </p:nvSpPr>
          <p:spPr>
            <a:xfrm>
              <a:off x="4677450" y="3190390"/>
              <a:ext cx="531835" cy="730316"/>
            </a:xfrm>
            <a:custGeom>
              <a:avLst/>
              <a:gdLst/>
              <a:ahLst/>
              <a:cxnLst/>
              <a:rect l="l" t="t" r="r" b="b"/>
              <a:pathLst>
                <a:path w="13210" h="18140" extrusionOk="0">
                  <a:moveTo>
                    <a:pt x="3376" y="1"/>
                  </a:moveTo>
                  <a:cubicBezTo>
                    <a:pt x="2606" y="1"/>
                    <a:pt x="1760" y="371"/>
                    <a:pt x="1268" y="897"/>
                  </a:cubicBezTo>
                  <a:cubicBezTo>
                    <a:pt x="234" y="1998"/>
                    <a:pt x="0" y="3766"/>
                    <a:pt x="400" y="5167"/>
                  </a:cubicBezTo>
                  <a:cubicBezTo>
                    <a:pt x="722" y="6191"/>
                    <a:pt x="1558" y="6805"/>
                    <a:pt x="2501" y="6805"/>
                  </a:cubicBezTo>
                  <a:cubicBezTo>
                    <a:pt x="2633" y="6805"/>
                    <a:pt x="2767" y="6793"/>
                    <a:pt x="2902" y="6768"/>
                  </a:cubicBezTo>
                  <a:lnTo>
                    <a:pt x="2902" y="6768"/>
                  </a:lnTo>
                  <a:cubicBezTo>
                    <a:pt x="2835" y="6868"/>
                    <a:pt x="2769" y="6969"/>
                    <a:pt x="2702" y="7035"/>
                  </a:cubicBezTo>
                  <a:cubicBezTo>
                    <a:pt x="1735" y="7969"/>
                    <a:pt x="934" y="9170"/>
                    <a:pt x="567" y="10338"/>
                  </a:cubicBezTo>
                  <a:cubicBezTo>
                    <a:pt x="33" y="11939"/>
                    <a:pt x="167" y="14074"/>
                    <a:pt x="1301" y="15408"/>
                  </a:cubicBezTo>
                  <a:cubicBezTo>
                    <a:pt x="2702" y="17042"/>
                    <a:pt x="4937" y="17209"/>
                    <a:pt x="6905" y="17643"/>
                  </a:cubicBezTo>
                  <a:cubicBezTo>
                    <a:pt x="7072" y="17676"/>
                    <a:pt x="7205" y="17710"/>
                    <a:pt x="7372" y="17710"/>
                  </a:cubicBezTo>
                  <a:cubicBezTo>
                    <a:pt x="7599" y="17988"/>
                    <a:pt x="7898" y="18140"/>
                    <a:pt x="8232" y="18140"/>
                  </a:cubicBezTo>
                  <a:cubicBezTo>
                    <a:pt x="8538" y="18140"/>
                    <a:pt x="8872" y="18014"/>
                    <a:pt x="9207" y="17743"/>
                  </a:cubicBezTo>
                  <a:cubicBezTo>
                    <a:pt x="10174" y="16942"/>
                    <a:pt x="10541" y="15308"/>
                    <a:pt x="10808" y="14140"/>
                  </a:cubicBezTo>
                  <a:cubicBezTo>
                    <a:pt x="11408" y="11438"/>
                    <a:pt x="11408" y="8470"/>
                    <a:pt x="9207" y="6568"/>
                  </a:cubicBezTo>
                  <a:lnTo>
                    <a:pt x="9207" y="6568"/>
                  </a:lnTo>
                  <a:cubicBezTo>
                    <a:pt x="9498" y="6754"/>
                    <a:pt x="9869" y="6839"/>
                    <a:pt x="10258" y="6839"/>
                  </a:cubicBezTo>
                  <a:cubicBezTo>
                    <a:pt x="10848" y="6839"/>
                    <a:pt x="11480" y="6643"/>
                    <a:pt x="11942" y="6301"/>
                  </a:cubicBezTo>
                  <a:cubicBezTo>
                    <a:pt x="13209" y="5367"/>
                    <a:pt x="13143" y="3599"/>
                    <a:pt x="11942" y="2665"/>
                  </a:cubicBezTo>
                  <a:cubicBezTo>
                    <a:pt x="11302" y="2180"/>
                    <a:pt x="10398" y="1840"/>
                    <a:pt x="9541" y="1840"/>
                  </a:cubicBezTo>
                  <a:cubicBezTo>
                    <a:pt x="9104" y="1840"/>
                    <a:pt x="8678" y="1929"/>
                    <a:pt x="8306" y="2132"/>
                  </a:cubicBezTo>
                  <a:cubicBezTo>
                    <a:pt x="6838" y="2932"/>
                    <a:pt x="7672" y="4800"/>
                    <a:pt x="8439" y="6001"/>
                  </a:cubicBezTo>
                  <a:cubicBezTo>
                    <a:pt x="7746" y="5597"/>
                    <a:pt x="7040" y="5417"/>
                    <a:pt x="6348" y="5417"/>
                  </a:cubicBezTo>
                  <a:cubicBezTo>
                    <a:pt x="5443" y="5417"/>
                    <a:pt x="4563" y="5724"/>
                    <a:pt x="3769" y="6235"/>
                  </a:cubicBezTo>
                  <a:cubicBezTo>
                    <a:pt x="3769" y="6201"/>
                    <a:pt x="3736" y="6201"/>
                    <a:pt x="3736" y="6168"/>
                  </a:cubicBezTo>
                  <a:cubicBezTo>
                    <a:pt x="4737" y="4734"/>
                    <a:pt x="5404" y="2899"/>
                    <a:pt x="5004" y="1231"/>
                  </a:cubicBezTo>
                  <a:cubicBezTo>
                    <a:pt x="4791" y="346"/>
                    <a:pt x="4119" y="1"/>
                    <a:pt x="33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8"/>
            <p:cNvSpPr/>
            <p:nvPr/>
          </p:nvSpPr>
          <p:spPr>
            <a:xfrm>
              <a:off x="5092411" y="3515209"/>
              <a:ext cx="339794" cy="408679"/>
            </a:xfrm>
            <a:custGeom>
              <a:avLst/>
              <a:gdLst/>
              <a:ahLst/>
              <a:cxnLst/>
              <a:rect l="l" t="t" r="r" b="b"/>
              <a:pathLst>
                <a:path w="8440" h="10151" extrusionOk="0">
                  <a:moveTo>
                    <a:pt x="5383" y="0"/>
                  </a:moveTo>
                  <a:cubicBezTo>
                    <a:pt x="4702" y="0"/>
                    <a:pt x="4028" y="443"/>
                    <a:pt x="3536" y="935"/>
                  </a:cubicBezTo>
                  <a:cubicBezTo>
                    <a:pt x="2569" y="1969"/>
                    <a:pt x="1802" y="3370"/>
                    <a:pt x="1135" y="4605"/>
                  </a:cubicBezTo>
                  <a:cubicBezTo>
                    <a:pt x="601" y="5672"/>
                    <a:pt x="0" y="7140"/>
                    <a:pt x="567" y="8341"/>
                  </a:cubicBezTo>
                  <a:cubicBezTo>
                    <a:pt x="1135" y="9575"/>
                    <a:pt x="2169" y="9808"/>
                    <a:pt x="3336" y="9975"/>
                  </a:cubicBezTo>
                  <a:cubicBezTo>
                    <a:pt x="3474" y="10086"/>
                    <a:pt x="3658" y="10150"/>
                    <a:pt x="3869" y="10150"/>
                  </a:cubicBezTo>
                  <a:cubicBezTo>
                    <a:pt x="3913" y="10150"/>
                    <a:pt x="3957" y="10148"/>
                    <a:pt x="4003" y="10142"/>
                  </a:cubicBezTo>
                  <a:cubicBezTo>
                    <a:pt x="5404" y="9942"/>
                    <a:pt x="6438" y="8574"/>
                    <a:pt x="7139" y="7440"/>
                  </a:cubicBezTo>
                  <a:cubicBezTo>
                    <a:pt x="8373" y="5405"/>
                    <a:pt x="8440" y="1736"/>
                    <a:pt x="6238" y="268"/>
                  </a:cubicBezTo>
                  <a:cubicBezTo>
                    <a:pt x="5960" y="80"/>
                    <a:pt x="5671" y="0"/>
                    <a:pt x="53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8"/>
            <p:cNvSpPr/>
            <p:nvPr/>
          </p:nvSpPr>
          <p:spPr>
            <a:xfrm>
              <a:off x="5105817" y="4283411"/>
              <a:ext cx="1097246" cy="458038"/>
            </a:xfrm>
            <a:custGeom>
              <a:avLst/>
              <a:gdLst/>
              <a:ahLst/>
              <a:cxnLst/>
              <a:rect l="l" t="t" r="r" b="b"/>
              <a:pathLst>
                <a:path w="27254" h="11377" extrusionOk="0">
                  <a:moveTo>
                    <a:pt x="12066" y="310"/>
                  </a:moveTo>
                  <a:cubicBezTo>
                    <a:pt x="10519" y="310"/>
                    <a:pt x="8998" y="329"/>
                    <a:pt x="7540" y="368"/>
                  </a:cubicBezTo>
                  <a:cubicBezTo>
                    <a:pt x="4638" y="434"/>
                    <a:pt x="1" y="1"/>
                    <a:pt x="435" y="3103"/>
                  </a:cubicBezTo>
                  <a:cubicBezTo>
                    <a:pt x="635" y="4704"/>
                    <a:pt x="902" y="7739"/>
                    <a:pt x="1736" y="9107"/>
                  </a:cubicBezTo>
                  <a:cubicBezTo>
                    <a:pt x="2603" y="10541"/>
                    <a:pt x="4337" y="10842"/>
                    <a:pt x="5872" y="10975"/>
                  </a:cubicBezTo>
                  <a:cubicBezTo>
                    <a:pt x="7640" y="11175"/>
                    <a:pt x="9441" y="11309"/>
                    <a:pt x="11209" y="11342"/>
                  </a:cubicBezTo>
                  <a:cubicBezTo>
                    <a:pt x="11847" y="11366"/>
                    <a:pt x="12481" y="11377"/>
                    <a:pt x="13114" y="11377"/>
                  </a:cubicBezTo>
                  <a:cubicBezTo>
                    <a:pt x="14267" y="11377"/>
                    <a:pt x="15416" y="11340"/>
                    <a:pt x="16579" y="11275"/>
                  </a:cubicBezTo>
                  <a:cubicBezTo>
                    <a:pt x="18081" y="11175"/>
                    <a:pt x="19548" y="11242"/>
                    <a:pt x="21049" y="11175"/>
                  </a:cubicBezTo>
                  <a:cubicBezTo>
                    <a:pt x="21483" y="11175"/>
                    <a:pt x="21917" y="11142"/>
                    <a:pt x="22350" y="11075"/>
                  </a:cubicBezTo>
                  <a:cubicBezTo>
                    <a:pt x="22984" y="11009"/>
                    <a:pt x="23818" y="11009"/>
                    <a:pt x="24385" y="10675"/>
                  </a:cubicBezTo>
                  <a:cubicBezTo>
                    <a:pt x="25853" y="9808"/>
                    <a:pt x="26253" y="8140"/>
                    <a:pt x="26553" y="6572"/>
                  </a:cubicBezTo>
                  <a:cubicBezTo>
                    <a:pt x="26787" y="5505"/>
                    <a:pt x="26920" y="4404"/>
                    <a:pt x="27087" y="3303"/>
                  </a:cubicBezTo>
                  <a:cubicBezTo>
                    <a:pt x="27187" y="2769"/>
                    <a:pt x="27254" y="2169"/>
                    <a:pt x="26954" y="1668"/>
                  </a:cubicBezTo>
                  <a:cubicBezTo>
                    <a:pt x="26286" y="501"/>
                    <a:pt x="24652" y="734"/>
                    <a:pt x="23584" y="668"/>
                  </a:cubicBezTo>
                  <a:cubicBezTo>
                    <a:pt x="19963" y="429"/>
                    <a:pt x="15933" y="310"/>
                    <a:pt x="12066" y="31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8"/>
            <p:cNvSpPr/>
            <p:nvPr/>
          </p:nvSpPr>
          <p:spPr>
            <a:xfrm>
              <a:off x="4729788" y="4379190"/>
              <a:ext cx="288785" cy="318054"/>
            </a:xfrm>
            <a:custGeom>
              <a:avLst/>
              <a:gdLst/>
              <a:ahLst/>
              <a:cxnLst/>
              <a:rect l="l" t="t" r="r" b="b"/>
              <a:pathLst>
                <a:path w="7173" h="7900" extrusionOk="0">
                  <a:moveTo>
                    <a:pt x="4073" y="1"/>
                  </a:moveTo>
                  <a:cubicBezTo>
                    <a:pt x="3089" y="1"/>
                    <a:pt x="2027" y="130"/>
                    <a:pt x="1202" y="290"/>
                  </a:cubicBezTo>
                  <a:cubicBezTo>
                    <a:pt x="468" y="424"/>
                    <a:pt x="268" y="857"/>
                    <a:pt x="234" y="1391"/>
                  </a:cubicBezTo>
                  <a:cubicBezTo>
                    <a:pt x="1" y="2358"/>
                    <a:pt x="335" y="3659"/>
                    <a:pt x="501" y="4593"/>
                  </a:cubicBezTo>
                  <a:cubicBezTo>
                    <a:pt x="701" y="5727"/>
                    <a:pt x="1202" y="6661"/>
                    <a:pt x="2136" y="7362"/>
                  </a:cubicBezTo>
                  <a:cubicBezTo>
                    <a:pt x="2648" y="7738"/>
                    <a:pt x="3149" y="7899"/>
                    <a:pt x="3620" y="7899"/>
                  </a:cubicBezTo>
                  <a:cubicBezTo>
                    <a:pt x="5114" y="7899"/>
                    <a:pt x="6317" y="6281"/>
                    <a:pt x="6672" y="4760"/>
                  </a:cubicBezTo>
                  <a:cubicBezTo>
                    <a:pt x="6906" y="3726"/>
                    <a:pt x="7173" y="1858"/>
                    <a:pt x="6806" y="857"/>
                  </a:cubicBezTo>
                  <a:cubicBezTo>
                    <a:pt x="6506" y="123"/>
                    <a:pt x="6005" y="223"/>
                    <a:pt x="5338" y="90"/>
                  </a:cubicBezTo>
                  <a:cubicBezTo>
                    <a:pt x="4952" y="27"/>
                    <a:pt x="4520" y="1"/>
                    <a:pt x="40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8"/>
            <p:cNvSpPr/>
            <p:nvPr/>
          </p:nvSpPr>
          <p:spPr>
            <a:xfrm>
              <a:off x="4740500" y="4391475"/>
              <a:ext cx="250650" cy="49601"/>
            </a:xfrm>
            <a:custGeom>
              <a:avLst/>
              <a:gdLst/>
              <a:ahLst/>
              <a:cxnLst/>
              <a:rect l="l" t="t" r="r" b="b"/>
              <a:pathLst>
                <a:path w="5737" h="1114" extrusionOk="0">
                  <a:moveTo>
                    <a:pt x="3122" y="0"/>
                  </a:moveTo>
                  <a:cubicBezTo>
                    <a:pt x="2454" y="0"/>
                    <a:pt x="0" y="28"/>
                    <a:pt x="332" y="601"/>
                  </a:cubicBezTo>
                  <a:cubicBezTo>
                    <a:pt x="532" y="976"/>
                    <a:pt x="901" y="995"/>
                    <a:pt x="1285" y="995"/>
                  </a:cubicBezTo>
                  <a:cubicBezTo>
                    <a:pt x="1327" y="995"/>
                    <a:pt x="1370" y="995"/>
                    <a:pt x="1413" y="995"/>
                  </a:cubicBezTo>
                  <a:cubicBezTo>
                    <a:pt x="1498" y="995"/>
                    <a:pt x="1583" y="996"/>
                    <a:pt x="1667" y="1001"/>
                  </a:cubicBezTo>
                  <a:cubicBezTo>
                    <a:pt x="1967" y="1001"/>
                    <a:pt x="2300" y="1035"/>
                    <a:pt x="2634" y="1035"/>
                  </a:cubicBezTo>
                  <a:cubicBezTo>
                    <a:pt x="3058" y="1077"/>
                    <a:pt x="3494" y="1113"/>
                    <a:pt x="3921" y="1113"/>
                  </a:cubicBezTo>
                  <a:cubicBezTo>
                    <a:pt x="4503" y="1113"/>
                    <a:pt x="5069" y="1046"/>
                    <a:pt x="5569" y="835"/>
                  </a:cubicBezTo>
                  <a:cubicBezTo>
                    <a:pt x="5736" y="801"/>
                    <a:pt x="5736" y="634"/>
                    <a:pt x="5669" y="534"/>
                  </a:cubicBezTo>
                  <a:cubicBezTo>
                    <a:pt x="5669" y="501"/>
                    <a:pt x="5669" y="501"/>
                    <a:pt x="5669" y="501"/>
                  </a:cubicBezTo>
                  <a:cubicBezTo>
                    <a:pt x="5536" y="334"/>
                    <a:pt x="5336" y="301"/>
                    <a:pt x="5169" y="234"/>
                  </a:cubicBezTo>
                  <a:cubicBezTo>
                    <a:pt x="4569" y="1"/>
                    <a:pt x="3868" y="34"/>
                    <a:pt x="3268" y="1"/>
                  </a:cubicBezTo>
                  <a:cubicBezTo>
                    <a:pt x="3242" y="1"/>
                    <a:pt x="3192" y="0"/>
                    <a:pt x="3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8"/>
            <p:cNvSpPr/>
            <p:nvPr/>
          </p:nvSpPr>
          <p:spPr>
            <a:xfrm>
              <a:off x="4736874" y="4369970"/>
              <a:ext cx="285725" cy="90947"/>
            </a:xfrm>
            <a:custGeom>
              <a:avLst/>
              <a:gdLst/>
              <a:ahLst/>
              <a:cxnLst/>
              <a:rect l="l" t="t" r="r" b="b"/>
              <a:pathLst>
                <a:path w="7097" h="2259" extrusionOk="0">
                  <a:moveTo>
                    <a:pt x="4119" y="639"/>
                  </a:moveTo>
                  <a:cubicBezTo>
                    <a:pt x="4266" y="639"/>
                    <a:pt x="4414" y="643"/>
                    <a:pt x="4562" y="653"/>
                  </a:cubicBezTo>
                  <a:cubicBezTo>
                    <a:pt x="4895" y="686"/>
                    <a:pt x="5229" y="719"/>
                    <a:pt x="5562" y="819"/>
                  </a:cubicBezTo>
                  <a:cubicBezTo>
                    <a:pt x="6530" y="1020"/>
                    <a:pt x="5496" y="1587"/>
                    <a:pt x="5095" y="1620"/>
                  </a:cubicBezTo>
                  <a:cubicBezTo>
                    <a:pt x="4918" y="1631"/>
                    <a:pt x="4740" y="1635"/>
                    <a:pt x="4562" y="1635"/>
                  </a:cubicBezTo>
                  <a:cubicBezTo>
                    <a:pt x="4206" y="1635"/>
                    <a:pt x="3850" y="1620"/>
                    <a:pt x="3494" y="1620"/>
                  </a:cubicBezTo>
                  <a:cubicBezTo>
                    <a:pt x="2961" y="1587"/>
                    <a:pt x="2427" y="1587"/>
                    <a:pt x="1860" y="1587"/>
                  </a:cubicBezTo>
                  <a:cubicBezTo>
                    <a:pt x="1726" y="1587"/>
                    <a:pt x="1593" y="1587"/>
                    <a:pt x="1459" y="1553"/>
                  </a:cubicBezTo>
                  <a:cubicBezTo>
                    <a:pt x="1326" y="1553"/>
                    <a:pt x="1226" y="1520"/>
                    <a:pt x="1093" y="1487"/>
                  </a:cubicBezTo>
                  <a:cubicBezTo>
                    <a:pt x="692" y="1487"/>
                    <a:pt x="626" y="1286"/>
                    <a:pt x="892" y="919"/>
                  </a:cubicBezTo>
                  <a:cubicBezTo>
                    <a:pt x="1093" y="853"/>
                    <a:pt x="1259" y="819"/>
                    <a:pt x="1459" y="786"/>
                  </a:cubicBezTo>
                  <a:cubicBezTo>
                    <a:pt x="2346" y="786"/>
                    <a:pt x="3232" y="639"/>
                    <a:pt x="4119" y="639"/>
                  </a:cubicBezTo>
                  <a:close/>
                  <a:moveTo>
                    <a:pt x="3644" y="0"/>
                  </a:moveTo>
                  <a:cubicBezTo>
                    <a:pt x="2770" y="0"/>
                    <a:pt x="1862" y="131"/>
                    <a:pt x="1026" y="352"/>
                  </a:cubicBezTo>
                  <a:cubicBezTo>
                    <a:pt x="659" y="386"/>
                    <a:pt x="25" y="553"/>
                    <a:pt x="25" y="1020"/>
                  </a:cubicBezTo>
                  <a:cubicBezTo>
                    <a:pt x="0" y="2113"/>
                    <a:pt x="1455" y="2225"/>
                    <a:pt x="2558" y="2225"/>
                  </a:cubicBezTo>
                  <a:cubicBezTo>
                    <a:pt x="2844" y="2225"/>
                    <a:pt x="3106" y="2218"/>
                    <a:pt x="3313" y="2218"/>
                  </a:cubicBezTo>
                  <a:cubicBezTo>
                    <a:pt x="3380" y="2218"/>
                    <a:pt x="3440" y="2218"/>
                    <a:pt x="3494" y="2220"/>
                  </a:cubicBezTo>
                  <a:cubicBezTo>
                    <a:pt x="3860" y="2220"/>
                    <a:pt x="4308" y="2258"/>
                    <a:pt x="4753" y="2258"/>
                  </a:cubicBezTo>
                  <a:cubicBezTo>
                    <a:pt x="5243" y="2258"/>
                    <a:pt x="5729" y="2212"/>
                    <a:pt x="6096" y="2020"/>
                  </a:cubicBezTo>
                  <a:cubicBezTo>
                    <a:pt x="6496" y="1787"/>
                    <a:pt x="7097" y="1320"/>
                    <a:pt x="6663" y="819"/>
                  </a:cubicBezTo>
                  <a:cubicBezTo>
                    <a:pt x="6163" y="219"/>
                    <a:pt x="5329" y="119"/>
                    <a:pt x="4562" y="52"/>
                  </a:cubicBezTo>
                  <a:cubicBezTo>
                    <a:pt x="4263" y="17"/>
                    <a:pt x="3956" y="0"/>
                    <a:pt x="3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8"/>
            <p:cNvSpPr/>
            <p:nvPr/>
          </p:nvSpPr>
          <p:spPr>
            <a:xfrm>
              <a:off x="4772786" y="4332770"/>
              <a:ext cx="204642" cy="97268"/>
            </a:xfrm>
            <a:custGeom>
              <a:avLst/>
              <a:gdLst/>
              <a:ahLst/>
              <a:cxnLst/>
              <a:rect l="l" t="t" r="r" b="b"/>
              <a:pathLst>
                <a:path w="5083" h="2416" extrusionOk="0">
                  <a:moveTo>
                    <a:pt x="67" y="2110"/>
                  </a:moveTo>
                  <a:lnTo>
                    <a:pt x="0" y="2244"/>
                  </a:lnTo>
                  <a:cubicBezTo>
                    <a:pt x="67" y="2244"/>
                    <a:pt x="67" y="2177"/>
                    <a:pt x="67" y="2110"/>
                  </a:cubicBezTo>
                  <a:close/>
                  <a:moveTo>
                    <a:pt x="2927" y="1"/>
                  </a:moveTo>
                  <a:cubicBezTo>
                    <a:pt x="2533" y="1"/>
                    <a:pt x="2138" y="262"/>
                    <a:pt x="1802" y="442"/>
                  </a:cubicBezTo>
                  <a:cubicBezTo>
                    <a:pt x="1401" y="743"/>
                    <a:pt x="1068" y="1143"/>
                    <a:pt x="701" y="1510"/>
                  </a:cubicBezTo>
                  <a:cubicBezTo>
                    <a:pt x="534" y="1643"/>
                    <a:pt x="100" y="1843"/>
                    <a:pt x="100" y="2077"/>
                  </a:cubicBezTo>
                  <a:cubicBezTo>
                    <a:pt x="100" y="2387"/>
                    <a:pt x="530" y="2411"/>
                    <a:pt x="804" y="2411"/>
                  </a:cubicBezTo>
                  <a:cubicBezTo>
                    <a:pt x="854" y="2411"/>
                    <a:pt x="898" y="2411"/>
                    <a:pt x="934" y="2411"/>
                  </a:cubicBezTo>
                  <a:cubicBezTo>
                    <a:pt x="1001" y="2414"/>
                    <a:pt x="1067" y="2416"/>
                    <a:pt x="1133" y="2416"/>
                  </a:cubicBezTo>
                  <a:cubicBezTo>
                    <a:pt x="1661" y="2416"/>
                    <a:pt x="2165" y="2310"/>
                    <a:pt x="2669" y="2310"/>
                  </a:cubicBezTo>
                  <a:cubicBezTo>
                    <a:pt x="2851" y="2321"/>
                    <a:pt x="3163" y="2346"/>
                    <a:pt x="3491" y="2346"/>
                  </a:cubicBezTo>
                  <a:cubicBezTo>
                    <a:pt x="4247" y="2346"/>
                    <a:pt x="5082" y="2211"/>
                    <a:pt x="4570" y="1443"/>
                  </a:cubicBezTo>
                  <a:cubicBezTo>
                    <a:pt x="4303" y="943"/>
                    <a:pt x="3836" y="276"/>
                    <a:pt x="3269" y="76"/>
                  </a:cubicBezTo>
                  <a:cubicBezTo>
                    <a:pt x="3157" y="23"/>
                    <a:pt x="3042" y="1"/>
                    <a:pt x="2927" y="1"/>
                  </a:cubicBezTo>
                  <a:close/>
                </a:path>
              </a:pathLst>
            </a:custGeom>
            <a:solidFill>
              <a:srgbClr val="2836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8"/>
            <p:cNvSpPr/>
            <p:nvPr/>
          </p:nvSpPr>
          <p:spPr>
            <a:xfrm>
              <a:off x="4841268" y="4278218"/>
              <a:ext cx="91350" cy="91189"/>
            </a:xfrm>
            <a:custGeom>
              <a:avLst/>
              <a:gdLst/>
              <a:ahLst/>
              <a:cxnLst/>
              <a:rect l="l" t="t" r="r" b="b"/>
              <a:pathLst>
                <a:path w="2269" h="2265" extrusionOk="0">
                  <a:moveTo>
                    <a:pt x="922" y="1"/>
                  </a:moveTo>
                  <a:cubicBezTo>
                    <a:pt x="525" y="1"/>
                    <a:pt x="120" y="276"/>
                    <a:pt x="67" y="697"/>
                  </a:cubicBezTo>
                  <a:cubicBezTo>
                    <a:pt x="1" y="1264"/>
                    <a:pt x="668" y="1864"/>
                    <a:pt x="1135" y="2098"/>
                  </a:cubicBezTo>
                  <a:cubicBezTo>
                    <a:pt x="1101" y="2164"/>
                    <a:pt x="1168" y="2264"/>
                    <a:pt x="1268" y="2264"/>
                  </a:cubicBezTo>
                  <a:cubicBezTo>
                    <a:pt x="2269" y="2164"/>
                    <a:pt x="1969" y="396"/>
                    <a:pt x="1235" y="63"/>
                  </a:cubicBezTo>
                  <a:cubicBezTo>
                    <a:pt x="1136" y="20"/>
                    <a:pt x="1029" y="1"/>
                    <a:pt x="9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8"/>
            <p:cNvSpPr/>
            <p:nvPr/>
          </p:nvSpPr>
          <p:spPr>
            <a:xfrm>
              <a:off x="5086975" y="4301750"/>
              <a:ext cx="1094204" cy="105376"/>
            </a:xfrm>
            <a:custGeom>
              <a:avLst/>
              <a:gdLst/>
              <a:ahLst/>
              <a:cxnLst/>
              <a:rect l="l" t="t" r="r" b="b"/>
              <a:pathLst>
                <a:path w="5737" h="1114" extrusionOk="0">
                  <a:moveTo>
                    <a:pt x="3122" y="0"/>
                  </a:moveTo>
                  <a:cubicBezTo>
                    <a:pt x="2454" y="0"/>
                    <a:pt x="0" y="28"/>
                    <a:pt x="332" y="601"/>
                  </a:cubicBezTo>
                  <a:cubicBezTo>
                    <a:pt x="532" y="976"/>
                    <a:pt x="901" y="995"/>
                    <a:pt x="1285" y="995"/>
                  </a:cubicBezTo>
                  <a:cubicBezTo>
                    <a:pt x="1327" y="995"/>
                    <a:pt x="1370" y="995"/>
                    <a:pt x="1413" y="995"/>
                  </a:cubicBezTo>
                  <a:cubicBezTo>
                    <a:pt x="1498" y="995"/>
                    <a:pt x="1583" y="996"/>
                    <a:pt x="1667" y="1001"/>
                  </a:cubicBezTo>
                  <a:cubicBezTo>
                    <a:pt x="1967" y="1001"/>
                    <a:pt x="2300" y="1035"/>
                    <a:pt x="2634" y="1035"/>
                  </a:cubicBezTo>
                  <a:cubicBezTo>
                    <a:pt x="3058" y="1077"/>
                    <a:pt x="3494" y="1113"/>
                    <a:pt x="3921" y="1113"/>
                  </a:cubicBezTo>
                  <a:cubicBezTo>
                    <a:pt x="4503" y="1113"/>
                    <a:pt x="5069" y="1046"/>
                    <a:pt x="5569" y="835"/>
                  </a:cubicBezTo>
                  <a:cubicBezTo>
                    <a:pt x="5736" y="801"/>
                    <a:pt x="5736" y="634"/>
                    <a:pt x="5669" y="534"/>
                  </a:cubicBezTo>
                  <a:cubicBezTo>
                    <a:pt x="5669" y="501"/>
                    <a:pt x="5669" y="501"/>
                    <a:pt x="5669" y="501"/>
                  </a:cubicBezTo>
                  <a:cubicBezTo>
                    <a:pt x="5536" y="334"/>
                    <a:pt x="5336" y="301"/>
                    <a:pt x="5169" y="234"/>
                  </a:cubicBezTo>
                  <a:cubicBezTo>
                    <a:pt x="4569" y="1"/>
                    <a:pt x="3868" y="34"/>
                    <a:pt x="3268" y="1"/>
                  </a:cubicBezTo>
                  <a:cubicBezTo>
                    <a:pt x="3242" y="1"/>
                    <a:pt x="3192" y="0"/>
                    <a:pt x="3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8"/>
            <p:cNvSpPr/>
            <p:nvPr/>
          </p:nvSpPr>
          <p:spPr>
            <a:xfrm>
              <a:off x="4909751" y="3455865"/>
              <a:ext cx="765" cy="1288"/>
            </a:xfrm>
            <a:custGeom>
              <a:avLst/>
              <a:gdLst/>
              <a:ahLst/>
              <a:cxnLst/>
              <a:rect l="l" t="t" r="r" b="b"/>
              <a:pathLst>
                <a:path w="19" h="32" extrusionOk="0">
                  <a:moveTo>
                    <a:pt x="3" y="1"/>
                  </a:moveTo>
                  <a:cubicBezTo>
                    <a:pt x="2" y="1"/>
                    <a:pt x="1" y="3"/>
                    <a:pt x="1" y="8"/>
                  </a:cubicBezTo>
                  <a:cubicBezTo>
                    <a:pt x="10" y="25"/>
                    <a:pt x="14" y="31"/>
                    <a:pt x="15" y="31"/>
                  </a:cubicBezTo>
                  <a:cubicBezTo>
                    <a:pt x="18" y="31"/>
                    <a:pt x="7" y="1"/>
                    <a:pt x="3" y="1"/>
                  </a:cubicBezTo>
                  <a:close/>
                </a:path>
              </a:pathLst>
            </a:custGeom>
            <a:solidFill>
              <a:srgbClr val="90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8"/>
            <p:cNvSpPr/>
            <p:nvPr/>
          </p:nvSpPr>
          <p:spPr>
            <a:xfrm>
              <a:off x="5095108" y="4277815"/>
              <a:ext cx="1131225" cy="143970"/>
            </a:xfrm>
            <a:custGeom>
              <a:avLst/>
              <a:gdLst/>
              <a:ahLst/>
              <a:cxnLst/>
              <a:rect l="l" t="t" r="r" b="b"/>
              <a:pathLst>
                <a:path w="28098" h="3576" extrusionOk="0">
                  <a:moveTo>
                    <a:pt x="9896" y="881"/>
                  </a:moveTo>
                  <a:cubicBezTo>
                    <a:pt x="11195" y="881"/>
                    <a:pt x="12496" y="934"/>
                    <a:pt x="13777" y="1007"/>
                  </a:cubicBezTo>
                  <a:cubicBezTo>
                    <a:pt x="16112" y="1140"/>
                    <a:pt x="18447" y="1340"/>
                    <a:pt x="20782" y="1340"/>
                  </a:cubicBezTo>
                  <a:cubicBezTo>
                    <a:pt x="21332" y="1357"/>
                    <a:pt x="21891" y="1357"/>
                    <a:pt x="22449" y="1357"/>
                  </a:cubicBezTo>
                  <a:cubicBezTo>
                    <a:pt x="23008" y="1357"/>
                    <a:pt x="23567" y="1357"/>
                    <a:pt x="24117" y="1374"/>
                  </a:cubicBezTo>
                  <a:cubicBezTo>
                    <a:pt x="24418" y="1441"/>
                    <a:pt x="24718" y="1474"/>
                    <a:pt x="25018" y="1507"/>
                  </a:cubicBezTo>
                  <a:cubicBezTo>
                    <a:pt x="25585" y="1507"/>
                    <a:pt x="25852" y="1807"/>
                    <a:pt x="25852" y="2475"/>
                  </a:cubicBezTo>
                  <a:cubicBezTo>
                    <a:pt x="25535" y="2558"/>
                    <a:pt x="25201" y="2583"/>
                    <a:pt x="24868" y="2583"/>
                  </a:cubicBezTo>
                  <a:cubicBezTo>
                    <a:pt x="24534" y="2583"/>
                    <a:pt x="24201" y="2558"/>
                    <a:pt x="23884" y="2541"/>
                  </a:cubicBezTo>
                  <a:cubicBezTo>
                    <a:pt x="23353" y="2518"/>
                    <a:pt x="22816" y="2509"/>
                    <a:pt x="22276" y="2509"/>
                  </a:cubicBezTo>
                  <a:cubicBezTo>
                    <a:pt x="20477" y="2509"/>
                    <a:pt x="18642" y="2608"/>
                    <a:pt x="16845" y="2608"/>
                  </a:cubicBezTo>
                  <a:cubicBezTo>
                    <a:pt x="14377" y="2608"/>
                    <a:pt x="11909" y="2575"/>
                    <a:pt x="9407" y="2508"/>
                  </a:cubicBezTo>
                  <a:cubicBezTo>
                    <a:pt x="7205" y="2475"/>
                    <a:pt x="5037" y="2375"/>
                    <a:pt x="2869" y="2274"/>
                  </a:cubicBezTo>
                  <a:cubicBezTo>
                    <a:pt x="2535" y="2241"/>
                    <a:pt x="2202" y="2174"/>
                    <a:pt x="1901" y="2074"/>
                  </a:cubicBezTo>
                  <a:cubicBezTo>
                    <a:pt x="1668" y="2008"/>
                    <a:pt x="1535" y="1941"/>
                    <a:pt x="1501" y="1908"/>
                  </a:cubicBezTo>
                  <a:cubicBezTo>
                    <a:pt x="2068" y="1807"/>
                    <a:pt x="2602" y="1641"/>
                    <a:pt x="3169" y="1441"/>
                  </a:cubicBezTo>
                  <a:cubicBezTo>
                    <a:pt x="4303" y="1040"/>
                    <a:pt x="5537" y="1107"/>
                    <a:pt x="6705" y="1007"/>
                  </a:cubicBezTo>
                  <a:cubicBezTo>
                    <a:pt x="7759" y="917"/>
                    <a:pt x="8827" y="881"/>
                    <a:pt x="9896" y="881"/>
                  </a:cubicBezTo>
                  <a:close/>
                  <a:moveTo>
                    <a:pt x="8098" y="1"/>
                  </a:moveTo>
                  <a:cubicBezTo>
                    <a:pt x="6776" y="1"/>
                    <a:pt x="5380" y="35"/>
                    <a:pt x="4070" y="273"/>
                  </a:cubicBezTo>
                  <a:cubicBezTo>
                    <a:pt x="2802" y="306"/>
                    <a:pt x="1001" y="740"/>
                    <a:pt x="567" y="1641"/>
                  </a:cubicBezTo>
                  <a:cubicBezTo>
                    <a:pt x="0" y="2741"/>
                    <a:pt x="2402" y="3108"/>
                    <a:pt x="3002" y="3142"/>
                  </a:cubicBezTo>
                  <a:cubicBezTo>
                    <a:pt x="9974" y="3575"/>
                    <a:pt x="16946" y="3309"/>
                    <a:pt x="23884" y="3475"/>
                  </a:cubicBezTo>
                  <a:cubicBezTo>
                    <a:pt x="23990" y="3480"/>
                    <a:pt x="24163" y="3486"/>
                    <a:pt x="24378" y="3486"/>
                  </a:cubicBezTo>
                  <a:cubicBezTo>
                    <a:pt x="25586" y="3486"/>
                    <a:pt x="28097" y="3303"/>
                    <a:pt x="27220" y="1774"/>
                  </a:cubicBezTo>
                  <a:cubicBezTo>
                    <a:pt x="26562" y="579"/>
                    <a:pt x="24848" y="347"/>
                    <a:pt x="23182" y="347"/>
                  </a:cubicBezTo>
                  <a:cubicBezTo>
                    <a:pt x="22124" y="347"/>
                    <a:pt x="21086" y="441"/>
                    <a:pt x="20351" y="441"/>
                  </a:cubicBezTo>
                  <a:cubicBezTo>
                    <a:pt x="20304" y="441"/>
                    <a:pt x="20259" y="441"/>
                    <a:pt x="20215" y="440"/>
                  </a:cubicBezTo>
                  <a:cubicBezTo>
                    <a:pt x="16679" y="406"/>
                    <a:pt x="13176" y="6"/>
                    <a:pt x="9640" y="6"/>
                  </a:cubicBezTo>
                  <a:cubicBezTo>
                    <a:pt x="9145" y="6"/>
                    <a:pt x="8627" y="1"/>
                    <a:pt x="8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8"/>
            <p:cNvSpPr/>
            <p:nvPr/>
          </p:nvSpPr>
          <p:spPr>
            <a:xfrm>
              <a:off x="7253249" y="4317511"/>
              <a:ext cx="419026" cy="183666"/>
            </a:xfrm>
            <a:custGeom>
              <a:avLst/>
              <a:gdLst/>
              <a:ahLst/>
              <a:cxnLst/>
              <a:rect l="l" t="t" r="r" b="b"/>
              <a:pathLst>
                <a:path w="10408" h="4562" extrusionOk="0">
                  <a:moveTo>
                    <a:pt x="2717" y="0"/>
                  </a:moveTo>
                  <a:cubicBezTo>
                    <a:pt x="1704" y="0"/>
                    <a:pt x="799" y="278"/>
                    <a:pt x="534" y="1188"/>
                  </a:cubicBezTo>
                  <a:cubicBezTo>
                    <a:pt x="0" y="2556"/>
                    <a:pt x="200" y="4424"/>
                    <a:pt x="1801" y="4524"/>
                  </a:cubicBezTo>
                  <a:cubicBezTo>
                    <a:pt x="2132" y="4551"/>
                    <a:pt x="2466" y="4562"/>
                    <a:pt x="2802" y="4562"/>
                  </a:cubicBezTo>
                  <a:cubicBezTo>
                    <a:pt x="4025" y="4562"/>
                    <a:pt x="5273" y="4421"/>
                    <a:pt x="6506" y="4421"/>
                  </a:cubicBezTo>
                  <a:cubicBezTo>
                    <a:pt x="6606" y="4421"/>
                    <a:pt x="6705" y="4422"/>
                    <a:pt x="6805" y="4424"/>
                  </a:cubicBezTo>
                  <a:cubicBezTo>
                    <a:pt x="6962" y="4431"/>
                    <a:pt x="7145" y="4438"/>
                    <a:pt x="7341" y="4438"/>
                  </a:cubicBezTo>
                  <a:cubicBezTo>
                    <a:pt x="8107" y="4438"/>
                    <a:pt x="9075" y="4334"/>
                    <a:pt x="9473" y="3724"/>
                  </a:cubicBezTo>
                  <a:cubicBezTo>
                    <a:pt x="10407" y="2289"/>
                    <a:pt x="6405" y="721"/>
                    <a:pt x="5571" y="488"/>
                  </a:cubicBezTo>
                  <a:cubicBezTo>
                    <a:pt x="4882" y="286"/>
                    <a:pt x="3744" y="0"/>
                    <a:pt x="27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8"/>
            <p:cNvSpPr/>
            <p:nvPr/>
          </p:nvSpPr>
          <p:spPr>
            <a:xfrm>
              <a:off x="7437197" y="4428106"/>
              <a:ext cx="417738" cy="183948"/>
            </a:xfrm>
            <a:custGeom>
              <a:avLst/>
              <a:gdLst/>
              <a:ahLst/>
              <a:cxnLst/>
              <a:rect l="l" t="t" r="r" b="b"/>
              <a:pathLst>
                <a:path w="10376" h="4569" extrusionOk="0">
                  <a:moveTo>
                    <a:pt x="2686" y="1"/>
                  </a:moveTo>
                  <a:cubicBezTo>
                    <a:pt x="1683" y="1"/>
                    <a:pt x="781" y="273"/>
                    <a:pt x="501" y="1177"/>
                  </a:cubicBezTo>
                  <a:cubicBezTo>
                    <a:pt x="1" y="2578"/>
                    <a:pt x="201" y="4446"/>
                    <a:pt x="1802" y="4546"/>
                  </a:cubicBezTo>
                  <a:cubicBezTo>
                    <a:pt x="2066" y="4562"/>
                    <a:pt x="2331" y="4569"/>
                    <a:pt x="2597" y="4569"/>
                  </a:cubicBezTo>
                  <a:cubicBezTo>
                    <a:pt x="3796" y="4569"/>
                    <a:pt x="5018" y="4435"/>
                    <a:pt x="6213" y="4435"/>
                  </a:cubicBezTo>
                  <a:cubicBezTo>
                    <a:pt x="6400" y="4435"/>
                    <a:pt x="6587" y="4438"/>
                    <a:pt x="6773" y="4446"/>
                  </a:cubicBezTo>
                  <a:cubicBezTo>
                    <a:pt x="6936" y="4453"/>
                    <a:pt x="7124" y="4459"/>
                    <a:pt x="7325" y="4459"/>
                  </a:cubicBezTo>
                  <a:cubicBezTo>
                    <a:pt x="8108" y="4459"/>
                    <a:pt x="9076" y="4356"/>
                    <a:pt x="9474" y="3745"/>
                  </a:cubicBezTo>
                  <a:cubicBezTo>
                    <a:pt x="10375" y="2277"/>
                    <a:pt x="6406" y="710"/>
                    <a:pt x="5538" y="476"/>
                  </a:cubicBezTo>
                  <a:cubicBezTo>
                    <a:pt x="4861" y="290"/>
                    <a:pt x="3720" y="1"/>
                    <a:pt x="26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8"/>
            <p:cNvSpPr/>
            <p:nvPr/>
          </p:nvSpPr>
          <p:spPr>
            <a:xfrm>
              <a:off x="6458193" y="1867525"/>
              <a:ext cx="624513" cy="797148"/>
            </a:xfrm>
            <a:custGeom>
              <a:avLst/>
              <a:gdLst/>
              <a:ahLst/>
              <a:cxnLst/>
              <a:rect l="l" t="t" r="r" b="b"/>
              <a:pathLst>
                <a:path w="15512" h="19800" extrusionOk="0">
                  <a:moveTo>
                    <a:pt x="8514" y="1"/>
                  </a:moveTo>
                  <a:cubicBezTo>
                    <a:pt x="8145" y="1"/>
                    <a:pt x="7769" y="56"/>
                    <a:pt x="7406" y="165"/>
                  </a:cubicBezTo>
                  <a:cubicBezTo>
                    <a:pt x="5805" y="665"/>
                    <a:pt x="4204" y="2333"/>
                    <a:pt x="3803" y="3968"/>
                  </a:cubicBezTo>
                  <a:cubicBezTo>
                    <a:pt x="3403" y="5569"/>
                    <a:pt x="4704" y="5902"/>
                    <a:pt x="5938" y="6102"/>
                  </a:cubicBezTo>
                  <a:cubicBezTo>
                    <a:pt x="4337" y="6770"/>
                    <a:pt x="2736" y="7837"/>
                    <a:pt x="1735" y="9171"/>
                  </a:cubicBezTo>
                  <a:cubicBezTo>
                    <a:pt x="401" y="10973"/>
                    <a:pt x="1" y="13174"/>
                    <a:pt x="701" y="15309"/>
                  </a:cubicBezTo>
                  <a:cubicBezTo>
                    <a:pt x="1368" y="17244"/>
                    <a:pt x="2436" y="18211"/>
                    <a:pt x="4237" y="18711"/>
                  </a:cubicBezTo>
                  <a:cubicBezTo>
                    <a:pt x="5104" y="19212"/>
                    <a:pt x="6272" y="19512"/>
                    <a:pt x="6972" y="19679"/>
                  </a:cubicBezTo>
                  <a:cubicBezTo>
                    <a:pt x="7310" y="19762"/>
                    <a:pt x="7649" y="19800"/>
                    <a:pt x="7986" y="19800"/>
                  </a:cubicBezTo>
                  <a:cubicBezTo>
                    <a:pt x="9679" y="19800"/>
                    <a:pt x="11330" y="18840"/>
                    <a:pt x="12610" y="17811"/>
                  </a:cubicBezTo>
                  <a:cubicBezTo>
                    <a:pt x="14411" y="16310"/>
                    <a:pt x="15512" y="14208"/>
                    <a:pt x="15478" y="11840"/>
                  </a:cubicBezTo>
                  <a:cubicBezTo>
                    <a:pt x="15478" y="9805"/>
                    <a:pt x="13977" y="7870"/>
                    <a:pt x="12443" y="6669"/>
                  </a:cubicBezTo>
                  <a:cubicBezTo>
                    <a:pt x="11642" y="6036"/>
                    <a:pt x="10875" y="5635"/>
                    <a:pt x="10074" y="5469"/>
                  </a:cubicBezTo>
                  <a:cubicBezTo>
                    <a:pt x="11075" y="4835"/>
                    <a:pt x="11576" y="3434"/>
                    <a:pt x="11342" y="2200"/>
                  </a:cubicBezTo>
                  <a:cubicBezTo>
                    <a:pt x="11081" y="712"/>
                    <a:pt x="9841" y="1"/>
                    <a:pt x="85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8"/>
            <p:cNvSpPr/>
            <p:nvPr/>
          </p:nvSpPr>
          <p:spPr>
            <a:xfrm>
              <a:off x="6280928" y="3584899"/>
              <a:ext cx="1022040" cy="967569"/>
            </a:xfrm>
            <a:custGeom>
              <a:avLst/>
              <a:gdLst/>
              <a:ahLst/>
              <a:cxnLst/>
              <a:rect l="l" t="t" r="r" b="b"/>
              <a:pathLst>
                <a:path w="25386" h="24033" extrusionOk="0">
                  <a:moveTo>
                    <a:pt x="12683" y="0"/>
                  </a:moveTo>
                  <a:cubicBezTo>
                    <a:pt x="12431" y="0"/>
                    <a:pt x="12133" y="35"/>
                    <a:pt x="11776" y="105"/>
                  </a:cubicBezTo>
                  <a:cubicBezTo>
                    <a:pt x="9074" y="672"/>
                    <a:pt x="10475" y="172"/>
                    <a:pt x="8040" y="3441"/>
                  </a:cubicBezTo>
                  <a:cubicBezTo>
                    <a:pt x="6572" y="5409"/>
                    <a:pt x="4037" y="9545"/>
                    <a:pt x="3169" y="11880"/>
                  </a:cubicBezTo>
                  <a:cubicBezTo>
                    <a:pt x="2302" y="14315"/>
                    <a:pt x="0" y="20953"/>
                    <a:pt x="2869" y="22921"/>
                  </a:cubicBezTo>
                  <a:cubicBezTo>
                    <a:pt x="4149" y="23806"/>
                    <a:pt x="5729" y="24032"/>
                    <a:pt x="7385" y="24032"/>
                  </a:cubicBezTo>
                  <a:cubicBezTo>
                    <a:pt x="9115" y="24032"/>
                    <a:pt x="10928" y="23786"/>
                    <a:pt x="12569" y="23786"/>
                  </a:cubicBezTo>
                  <a:cubicBezTo>
                    <a:pt x="12672" y="23786"/>
                    <a:pt x="12775" y="23786"/>
                    <a:pt x="12876" y="23789"/>
                  </a:cubicBezTo>
                  <a:cubicBezTo>
                    <a:pt x="13262" y="23802"/>
                    <a:pt x="13679" y="23808"/>
                    <a:pt x="14118" y="23808"/>
                  </a:cubicBezTo>
                  <a:cubicBezTo>
                    <a:pt x="18012" y="23808"/>
                    <a:pt x="23652" y="23311"/>
                    <a:pt x="24551" y="22921"/>
                  </a:cubicBezTo>
                  <a:cubicBezTo>
                    <a:pt x="25385" y="22554"/>
                    <a:pt x="24985" y="19786"/>
                    <a:pt x="24952" y="19786"/>
                  </a:cubicBezTo>
                  <a:cubicBezTo>
                    <a:pt x="22345" y="17501"/>
                    <a:pt x="16883" y="16613"/>
                    <a:pt x="14853" y="16613"/>
                  </a:cubicBezTo>
                  <a:cubicBezTo>
                    <a:pt x="14779" y="16613"/>
                    <a:pt x="14709" y="16614"/>
                    <a:pt x="14644" y="16617"/>
                  </a:cubicBezTo>
                  <a:cubicBezTo>
                    <a:pt x="13110" y="16717"/>
                    <a:pt x="11409" y="16650"/>
                    <a:pt x="9874" y="16984"/>
                  </a:cubicBezTo>
                  <a:cubicBezTo>
                    <a:pt x="11776" y="14949"/>
                    <a:pt x="14010" y="11713"/>
                    <a:pt x="14811" y="9078"/>
                  </a:cubicBezTo>
                  <a:cubicBezTo>
                    <a:pt x="15712" y="6176"/>
                    <a:pt x="15512" y="4975"/>
                    <a:pt x="14477" y="2073"/>
                  </a:cubicBezTo>
                  <a:cubicBezTo>
                    <a:pt x="14010" y="753"/>
                    <a:pt x="13860" y="0"/>
                    <a:pt x="126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8"/>
            <p:cNvSpPr/>
            <p:nvPr/>
          </p:nvSpPr>
          <p:spPr>
            <a:xfrm>
              <a:off x="6405815" y="3581678"/>
              <a:ext cx="1082471" cy="1041929"/>
            </a:xfrm>
            <a:custGeom>
              <a:avLst/>
              <a:gdLst/>
              <a:ahLst/>
              <a:cxnLst/>
              <a:rect l="l" t="t" r="r" b="b"/>
              <a:pathLst>
                <a:path w="26887" h="25880" extrusionOk="0">
                  <a:moveTo>
                    <a:pt x="14731" y="1"/>
                  </a:moveTo>
                  <a:cubicBezTo>
                    <a:pt x="14110" y="1"/>
                    <a:pt x="13382" y="841"/>
                    <a:pt x="12209" y="1019"/>
                  </a:cubicBezTo>
                  <a:cubicBezTo>
                    <a:pt x="9341" y="1453"/>
                    <a:pt x="9107" y="2520"/>
                    <a:pt x="8173" y="4722"/>
                  </a:cubicBezTo>
                  <a:cubicBezTo>
                    <a:pt x="7172" y="7157"/>
                    <a:pt x="4871" y="10225"/>
                    <a:pt x="3837" y="12661"/>
                  </a:cubicBezTo>
                  <a:cubicBezTo>
                    <a:pt x="2803" y="15162"/>
                    <a:pt x="1" y="22067"/>
                    <a:pt x="2969" y="24269"/>
                  </a:cubicBezTo>
                  <a:cubicBezTo>
                    <a:pt x="4631" y="25530"/>
                    <a:pt x="6868" y="25710"/>
                    <a:pt x="9135" y="25710"/>
                  </a:cubicBezTo>
                  <a:cubicBezTo>
                    <a:pt x="10041" y="25710"/>
                    <a:pt x="10952" y="25681"/>
                    <a:pt x="11833" y="25681"/>
                  </a:cubicBezTo>
                  <a:cubicBezTo>
                    <a:pt x="12420" y="25681"/>
                    <a:pt x="12994" y="25694"/>
                    <a:pt x="13544" y="25737"/>
                  </a:cubicBezTo>
                  <a:cubicBezTo>
                    <a:pt x="14871" y="25835"/>
                    <a:pt x="16555" y="25880"/>
                    <a:pt x="18256" y="25880"/>
                  </a:cubicBezTo>
                  <a:cubicBezTo>
                    <a:pt x="21728" y="25880"/>
                    <a:pt x="25270" y="25694"/>
                    <a:pt x="25986" y="25403"/>
                  </a:cubicBezTo>
                  <a:cubicBezTo>
                    <a:pt x="26887" y="25069"/>
                    <a:pt x="26586" y="22167"/>
                    <a:pt x="26586" y="22134"/>
                  </a:cubicBezTo>
                  <a:cubicBezTo>
                    <a:pt x="23851" y="19499"/>
                    <a:pt x="18714" y="19165"/>
                    <a:pt x="16746" y="19165"/>
                  </a:cubicBezTo>
                  <a:cubicBezTo>
                    <a:pt x="15145" y="19165"/>
                    <a:pt x="11476" y="19232"/>
                    <a:pt x="9808" y="19499"/>
                  </a:cubicBezTo>
                  <a:cubicBezTo>
                    <a:pt x="11943" y="17431"/>
                    <a:pt x="15345" y="13061"/>
                    <a:pt x="16346" y="10326"/>
                  </a:cubicBezTo>
                  <a:cubicBezTo>
                    <a:pt x="17446" y="7323"/>
                    <a:pt x="17146" y="6089"/>
                    <a:pt x="16346" y="2954"/>
                  </a:cubicBezTo>
                  <a:cubicBezTo>
                    <a:pt x="15738" y="647"/>
                    <a:pt x="15276" y="1"/>
                    <a:pt x="147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8"/>
            <p:cNvSpPr/>
            <p:nvPr/>
          </p:nvSpPr>
          <p:spPr>
            <a:xfrm>
              <a:off x="6170817" y="2866579"/>
              <a:ext cx="517059" cy="738690"/>
            </a:xfrm>
            <a:custGeom>
              <a:avLst/>
              <a:gdLst/>
              <a:ahLst/>
              <a:cxnLst/>
              <a:rect l="l" t="t" r="r" b="b"/>
              <a:pathLst>
                <a:path w="12843" h="18348" extrusionOk="0">
                  <a:moveTo>
                    <a:pt x="11615" y="0"/>
                  </a:moveTo>
                  <a:cubicBezTo>
                    <a:pt x="8234" y="0"/>
                    <a:pt x="7926" y="11329"/>
                    <a:pt x="7706" y="12743"/>
                  </a:cubicBezTo>
                  <a:cubicBezTo>
                    <a:pt x="7539" y="13711"/>
                    <a:pt x="0" y="12977"/>
                    <a:pt x="434" y="16146"/>
                  </a:cubicBezTo>
                  <a:cubicBezTo>
                    <a:pt x="624" y="17586"/>
                    <a:pt x="1678" y="18207"/>
                    <a:pt x="2929" y="18207"/>
                  </a:cubicBezTo>
                  <a:cubicBezTo>
                    <a:pt x="3213" y="18207"/>
                    <a:pt x="3507" y="18175"/>
                    <a:pt x="3803" y="18114"/>
                  </a:cubicBezTo>
                  <a:cubicBezTo>
                    <a:pt x="6572" y="17613"/>
                    <a:pt x="10007" y="18347"/>
                    <a:pt x="11742" y="13677"/>
                  </a:cubicBezTo>
                  <a:cubicBezTo>
                    <a:pt x="12376" y="11943"/>
                    <a:pt x="12843" y="9341"/>
                    <a:pt x="12643" y="7573"/>
                  </a:cubicBezTo>
                  <a:cubicBezTo>
                    <a:pt x="12509" y="6472"/>
                    <a:pt x="12309" y="5371"/>
                    <a:pt x="12242" y="4270"/>
                  </a:cubicBezTo>
                  <a:cubicBezTo>
                    <a:pt x="12209" y="3403"/>
                    <a:pt x="12376" y="2402"/>
                    <a:pt x="12075" y="1602"/>
                  </a:cubicBezTo>
                  <a:lnTo>
                    <a:pt x="12276" y="134"/>
                  </a:lnTo>
                  <a:cubicBezTo>
                    <a:pt x="12043" y="43"/>
                    <a:pt x="11823" y="0"/>
                    <a:pt x="116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8"/>
            <p:cNvSpPr/>
            <p:nvPr/>
          </p:nvSpPr>
          <p:spPr>
            <a:xfrm>
              <a:off x="6561621" y="2781590"/>
              <a:ext cx="562714" cy="902106"/>
            </a:xfrm>
            <a:custGeom>
              <a:avLst/>
              <a:gdLst/>
              <a:ahLst/>
              <a:cxnLst/>
              <a:rect l="l" t="t" r="r" b="b"/>
              <a:pathLst>
                <a:path w="13977" h="22407" extrusionOk="0">
                  <a:moveTo>
                    <a:pt x="6812" y="0"/>
                  </a:moveTo>
                  <a:cubicBezTo>
                    <a:pt x="5262" y="0"/>
                    <a:pt x="3682" y="426"/>
                    <a:pt x="2335" y="1378"/>
                  </a:cubicBezTo>
                  <a:cubicBezTo>
                    <a:pt x="167" y="2912"/>
                    <a:pt x="0" y="3146"/>
                    <a:pt x="100" y="5748"/>
                  </a:cubicBezTo>
                  <a:cubicBezTo>
                    <a:pt x="167" y="8316"/>
                    <a:pt x="2769" y="16822"/>
                    <a:pt x="2535" y="20392"/>
                  </a:cubicBezTo>
                  <a:cubicBezTo>
                    <a:pt x="2447" y="21728"/>
                    <a:pt x="4530" y="22407"/>
                    <a:pt x="6719" y="22407"/>
                  </a:cubicBezTo>
                  <a:cubicBezTo>
                    <a:pt x="8681" y="22407"/>
                    <a:pt x="10729" y="21862"/>
                    <a:pt x="11375" y="20758"/>
                  </a:cubicBezTo>
                  <a:cubicBezTo>
                    <a:pt x="11403" y="20782"/>
                    <a:pt x="11430" y="20793"/>
                    <a:pt x="11456" y="20793"/>
                  </a:cubicBezTo>
                  <a:cubicBezTo>
                    <a:pt x="12143" y="20793"/>
                    <a:pt x="12172" y="13005"/>
                    <a:pt x="12943" y="9117"/>
                  </a:cubicBezTo>
                  <a:cubicBezTo>
                    <a:pt x="13276" y="7315"/>
                    <a:pt x="13977" y="3913"/>
                    <a:pt x="12576" y="2379"/>
                  </a:cubicBezTo>
                  <a:cubicBezTo>
                    <a:pt x="11252" y="897"/>
                    <a:pt x="9063" y="0"/>
                    <a:pt x="68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8"/>
            <p:cNvSpPr/>
            <p:nvPr/>
          </p:nvSpPr>
          <p:spPr>
            <a:xfrm>
              <a:off x="6734860" y="2570546"/>
              <a:ext cx="178634" cy="289107"/>
            </a:xfrm>
            <a:custGeom>
              <a:avLst/>
              <a:gdLst/>
              <a:ahLst/>
              <a:cxnLst/>
              <a:rect l="l" t="t" r="r" b="b"/>
              <a:pathLst>
                <a:path w="4437" h="7181" extrusionOk="0">
                  <a:moveTo>
                    <a:pt x="3556" y="0"/>
                  </a:moveTo>
                  <a:cubicBezTo>
                    <a:pt x="3427" y="0"/>
                    <a:pt x="2804" y="1143"/>
                    <a:pt x="1902" y="1349"/>
                  </a:cubicBezTo>
                  <a:cubicBezTo>
                    <a:pt x="0" y="1750"/>
                    <a:pt x="767" y="3985"/>
                    <a:pt x="968" y="5119"/>
                  </a:cubicBezTo>
                  <a:cubicBezTo>
                    <a:pt x="1034" y="5686"/>
                    <a:pt x="1068" y="6587"/>
                    <a:pt x="1701" y="6953"/>
                  </a:cubicBezTo>
                  <a:cubicBezTo>
                    <a:pt x="1959" y="7105"/>
                    <a:pt x="2251" y="7181"/>
                    <a:pt x="2540" y="7181"/>
                  </a:cubicBezTo>
                  <a:cubicBezTo>
                    <a:pt x="2887" y="7181"/>
                    <a:pt x="3230" y="7072"/>
                    <a:pt x="3503" y="6853"/>
                  </a:cubicBezTo>
                  <a:cubicBezTo>
                    <a:pt x="4103" y="6320"/>
                    <a:pt x="4337" y="5519"/>
                    <a:pt x="4303" y="4752"/>
                  </a:cubicBezTo>
                  <a:cubicBezTo>
                    <a:pt x="4237" y="4151"/>
                    <a:pt x="4437" y="2650"/>
                    <a:pt x="4337" y="2050"/>
                  </a:cubicBezTo>
                  <a:cubicBezTo>
                    <a:pt x="4003" y="716"/>
                    <a:pt x="3536" y="349"/>
                    <a:pt x="3536" y="349"/>
                  </a:cubicBezTo>
                  <a:cubicBezTo>
                    <a:pt x="3589" y="99"/>
                    <a:pt x="3594" y="0"/>
                    <a:pt x="3556" y="0"/>
                  </a:cubicBez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8"/>
            <p:cNvSpPr/>
            <p:nvPr/>
          </p:nvSpPr>
          <p:spPr>
            <a:xfrm>
              <a:off x="6553529" y="2293154"/>
              <a:ext cx="392213" cy="474826"/>
            </a:xfrm>
            <a:custGeom>
              <a:avLst/>
              <a:gdLst/>
              <a:ahLst/>
              <a:cxnLst/>
              <a:rect l="l" t="t" r="r" b="b"/>
              <a:pathLst>
                <a:path w="9742" h="11794" extrusionOk="0">
                  <a:moveTo>
                    <a:pt x="2169" y="0"/>
                  </a:moveTo>
                  <a:cubicBezTo>
                    <a:pt x="1769" y="1335"/>
                    <a:pt x="335" y="2135"/>
                    <a:pt x="68" y="3736"/>
                  </a:cubicBezTo>
                  <a:cubicBezTo>
                    <a:pt x="34" y="3836"/>
                    <a:pt x="34" y="3970"/>
                    <a:pt x="1" y="4070"/>
                  </a:cubicBezTo>
                  <a:cubicBezTo>
                    <a:pt x="201" y="5104"/>
                    <a:pt x="535" y="6105"/>
                    <a:pt x="735" y="6738"/>
                  </a:cubicBezTo>
                  <a:cubicBezTo>
                    <a:pt x="1317" y="8422"/>
                    <a:pt x="2798" y="11793"/>
                    <a:pt x="5385" y="11793"/>
                  </a:cubicBezTo>
                  <a:cubicBezTo>
                    <a:pt x="5616" y="11793"/>
                    <a:pt x="5856" y="11766"/>
                    <a:pt x="6105" y="11709"/>
                  </a:cubicBezTo>
                  <a:cubicBezTo>
                    <a:pt x="7773" y="11308"/>
                    <a:pt x="8841" y="9207"/>
                    <a:pt x="9208" y="7939"/>
                  </a:cubicBezTo>
                  <a:cubicBezTo>
                    <a:pt x="9541" y="6805"/>
                    <a:pt x="9741" y="5604"/>
                    <a:pt x="9708" y="4437"/>
                  </a:cubicBezTo>
                  <a:cubicBezTo>
                    <a:pt x="6739" y="3970"/>
                    <a:pt x="4137" y="2335"/>
                    <a:pt x="2169" y="0"/>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8"/>
            <p:cNvSpPr/>
            <p:nvPr/>
          </p:nvSpPr>
          <p:spPr>
            <a:xfrm>
              <a:off x="6905402" y="2411116"/>
              <a:ext cx="112164" cy="140628"/>
            </a:xfrm>
            <a:custGeom>
              <a:avLst/>
              <a:gdLst/>
              <a:ahLst/>
              <a:cxnLst/>
              <a:rect l="l" t="t" r="r" b="b"/>
              <a:pathLst>
                <a:path w="2786" h="3493" extrusionOk="0">
                  <a:moveTo>
                    <a:pt x="1399" y="1"/>
                  </a:moveTo>
                  <a:cubicBezTo>
                    <a:pt x="1283" y="1"/>
                    <a:pt x="1161" y="23"/>
                    <a:pt x="1035" y="72"/>
                  </a:cubicBezTo>
                  <a:cubicBezTo>
                    <a:pt x="167" y="406"/>
                    <a:pt x="367" y="1473"/>
                    <a:pt x="434" y="2207"/>
                  </a:cubicBezTo>
                  <a:lnTo>
                    <a:pt x="1" y="3008"/>
                  </a:lnTo>
                  <a:cubicBezTo>
                    <a:pt x="248" y="3350"/>
                    <a:pt x="527" y="3492"/>
                    <a:pt x="804" y="3492"/>
                  </a:cubicBezTo>
                  <a:cubicBezTo>
                    <a:pt x="1797" y="3492"/>
                    <a:pt x="2786" y="1678"/>
                    <a:pt x="2369" y="740"/>
                  </a:cubicBezTo>
                  <a:cubicBezTo>
                    <a:pt x="2185" y="318"/>
                    <a:pt x="1834" y="1"/>
                    <a:pt x="1399" y="1"/>
                  </a:cubicBez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8"/>
            <p:cNvSpPr/>
            <p:nvPr/>
          </p:nvSpPr>
          <p:spPr>
            <a:xfrm>
              <a:off x="6597855" y="2942066"/>
              <a:ext cx="48393" cy="401271"/>
            </a:xfrm>
            <a:custGeom>
              <a:avLst/>
              <a:gdLst/>
              <a:ahLst/>
              <a:cxnLst/>
              <a:rect l="l" t="t" r="r" b="b"/>
              <a:pathLst>
                <a:path w="1202" h="9967" extrusionOk="0">
                  <a:moveTo>
                    <a:pt x="1112" y="0"/>
                  </a:moveTo>
                  <a:cubicBezTo>
                    <a:pt x="1080" y="0"/>
                    <a:pt x="1049" y="19"/>
                    <a:pt x="1035" y="60"/>
                  </a:cubicBezTo>
                  <a:cubicBezTo>
                    <a:pt x="501" y="1628"/>
                    <a:pt x="134" y="3263"/>
                    <a:pt x="67" y="4897"/>
                  </a:cubicBezTo>
                  <a:cubicBezTo>
                    <a:pt x="1" y="6565"/>
                    <a:pt x="568" y="8266"/>
                    <a:pt x="935" y="9868"/>
                  </a:cubicBezTo>
                  <a:cubicBezTo>
                    <a:pt x="949" y="9938"/>
                    <a:pt x="998" y="9966"/>
                    <a:pt x="1048" y="9966"/>
                  </a:cubicBezTo>
                  <a:cubicBezTo>
                    <a:pt x="1117" y="9966"/>
                    <a:pt x="1188" y="9912"/>
                    <a:pt x="1168" y="9834"/>
                  </a:cubicBezTo>
                  <a:cubicBezTo>
                    <a:pt x="901" y="8233"/>
                    <a:pt x="601" y="6565"/>
                    <a:pt x="568" y="4931"/>
                  </a:cubicBezTo>
                  <a:cubicBezTo>
                    <a:pt x="501" y="3296"/>
                    <a:pt x="1168" y="1728"/>
                    <a:pt x="1202" y="94"/>
                  </a:cubicBezTo>
                  <a:cubicBezTo>
                    <a:pt x="1202" y="36"/>
                    <a:pt x="1157" y="0"/>
                    <a:pt x="1112" y="0"/>
                  </a:cubicBezTo>
                  <a:close/>
                </a:path>
              </a:pathLst>
            </a:custGeom>
            <a:solidFill>
              <a:srgbClr val="60A3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8"/>
            <p:cNvSpPr/>
            <p:nvPr/>
          </p:nvSpPr>
          <p:spPr>
            <a:xfrm>
              <a:off x="6991357" y="2861224"/>
              <a:ext cx="310244" cy="990195"/>
            </a:xfrm>
            <a:custGeom>
              <a:avLst/>
              <a:gdLst/>
              <a:ahLst/>
              <a:cxnLst/>
              <a:rect l="l" t="t" r="r" b="b"/>
              <a:pathLst>
                <a:path w="7706" h="24595" extrusionOk="0">
                  <a:moveTo>
                    <a:pt x="1468" y="0"/>
                  </a:moveTo>
                  <a:lnTo>
                    <a:pt x="668" y="2602"/>
                  </a:lnTo>
                  <a:cubicBezTo>
                    <a:pt x="0" y="4337"/>
                    <a:pt x="1135" y="6405"/>
                    <a:pt x="1635" y="8106"/>
                  </a:cubicBezTo>
                  <a:cubicBezTo>
                    <a:pt x="2235" y="10108"/>
                    <a:pt x="2802" y="12176"/>
                    <a:pt x="3236" y="14244"/>
                  </a:cubicBezTo>
                  <a:cubicBezTo>
                    <a:pt x="3603" y="15845"/>
                    <a:pt x="3736" y="17546"/>
                    <a:pt x="3169" y="19081"/>
                  </a:cubicBezTo>
                  <a:cubicBezTo>
                    <a:pt x="2636" y="20415"/>
                    <a:pt x="1001" y="21082"/>
                    <a:pt x="534" y="22316"/>
                  </a:cubicBezTo>
                  <a:cubicBezTo>
                    <a:pt x="12" y="23692"/>
                    <a:pt x="1244" y="24595"/>
                    <a:pt x="2587" y="24595"/>
                  </a:cubicBezTo>
                  <a:cubicBezTo>
                    <a:pt x="3133" y="24595"/>
                    <a:pt x="3697" y="24446"/>
                    <a:pt x="4170" y="24118"/>
                  </a:cubicBezTo>
                  <a:cubicBezTo>
                    <a:pt x="5938" y="22883"/>
                    <a:pt x="7039" y="20915"/>
                    <a:pt x="7306" y="18981"/>
                  </a:cubicBezTo>
                  <a:cubicBezTo>
                    <a:pt x="7706" y="16345"/>
                    <a:pt x="7572" y="13677"/>
                    <a:pt x="7072" y="11042"/>
                  </a:cubicBezTo>
                  <a:cubicBezTo>
                    <a:pt x="6972" y="10441"/>
                    <a:pt x="6839" y="9807"/>
                    <a:pt x="6672" y="9174"/>
                  </a:cubicBezTo>
                  <a:cubicBezTo>
                    <a:pt x="6238" y="7339"/>
                    <a:pt x="5638" y="5438"/>
                    <a:pt x="4637" y="3903"/>
                  </a:cubicBezTo>
                  <a:cubicBezTo>
                    <a:pt x="3336" y="1868"/>
                    <a:pt x="2435" y="367"/>
                    <a:pt x="14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8"/>
            <p:cNvSpPr/>
            <p:nvPr/>
          </p:nvSpPr>
          <p:spPr>
            <a:xfrm>
              <a:off x="6815421" y="3735391"/>
              <a:ext cx="304527" cy="206494"/>
            </a:xfrm>
            <a:custGeom>
              <a:avLst/>
              <a:gdLst/>
              <a:ahLst/>
              <a:cxnLst/>
              <a:rect l="l" t="t" r="r" b="b"/>
              <a:pathLst>
                <a:path w="7564" h="5129" extrusionOk="0">
                  <a:moveTo>
                    <a:pt x="5910" y="0"/>
                  </a:moveTo>
                  <a:cubicBezTo>
                    <a:pt x="5765" y="0"/>
                    <a:pt x="5618" y="13"/>
                    <a:pt x="5471" y="36"/>
                  </a:cubicBezTo>
                  <a:cubicBezTo>
                    <a:pt x="5337" y="25"/>
                    <a:pt x="5196" y="20"/>
                    <a:pt x="5051" y="20"/>
                  </a:cubicBezTo>
                  <a:cubicBezTo>
                    <a:pt x="3462" y="20"/>
                    <a:pt x="1349" y="656"/>
                    <a:pt x="1869" y="1237"/>
                  </a:cubicBezTo>
                  <a:cubicBezTo>
                    <a:pt x="1932" y="1293"/>
                    <a:pt x="2045" y="1310"/>
                    <a:pt x="2177" y="1310"/>
                  </a:cubicBezTo>
                  <a:cubicBezTo>
                    <a:pt x="2359" y="1310"/>
                    <a:pt x="2575" y="1279"/>
                    <a:pt x="2744" y="1279"/>
                  </a:cubicBezTo>
                  <a:cubicBezTo>
                    <a:pt x="3036" y="1279"/>
                    <a:pt x="3186" y="1371"/>
                    <a:pt x="2769" y="1871"/>
                  </a:cubicBezTo>
                  <a:cubicBezTo>
                    <a:pt x="1969" y="2305"/>
                    <a:pt x="701" y="3372"/>
                    <a:pt x="267" y="3972"/>
                  </a:cubicBezTo>
                  <a:cubicBezTo>
                    <a:pt x="1" y="4339"/>
                    <a:pt x="368" y="4740"/>
                    <a:pt x="701" y="4940"/>
                  </a:cubicBezTo>
                  <a:cubicBezTo>
                    <a:pt x="932" y="5078"/>
                    <a:pt x="1219" y="5129"/>
                    <a:pt x="1526" y="5129"/>
                  </a:cubicBezTo>
                  <a:cubicBezTo>
                    <a:pt x="2106" y="5129"/>
                    <a:pt x="2757" y="4949"/>
                    <a:pt x="3236" y="4840"/>
                  </a:cubicBezTo>
                  <a:cubicBezTo>
                    <a:pt x="4937" y="4406"/>
                    <a:pt x="7373" y="3572"/>
                    <a:pt x="7506" y="1537"/>
                  </a:cubicBezTo>
                  <a:cubicBezTo>
                    <a:pt x="7563" y="449"/>
                    <a:pt x="6785" y="0"/>
                    <a:pt x="5910" y="0"/>
                  </a:cubicBez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8"/>
            <p:cNvSpPr/>
            <p:nvPr/>
          </p:nvSpPr>
          <p:spPr>
            <a:xfrm>
              <a:off x="6569673" y="2790044"/>
              <a:ext cx="517180" cy="948244"/>
            </a:xfrm>
            <a:custGeom>
              <a:avLst/>
              <a:gdLst/>
              <a:ahLst/>
              <a:cxnLst/>
              <a:rect l="l" t="t" r="r" b="b"/>
              <a:pathLst>
                <a:path w="12846" h="23553" extrusionOk="0">
                  <a:moveTo>
                    <a:pt x="3403" y="0"/>
                  </a:moveTo>
                  <a:cubicBezTo>
                    <a:pt x="1902" y="34"/>
                    <a:pt x="1168" y="968"/>
                    <a:pt x="801" y="2369"/>
                  </a:cubicBezTo>
                  <a:cubicBezTo>
                    <a:pt x="434" y="3703"/>
                    <a:pt x="200" y="5438"/>
                    <a:pt x="367" y="6972"/>
                  </a:cubicBezTo>
                  <a:cubicBezTo>
                    <a:pt x="0" y="8306"/>
                    <a:pt x="367" y="10008"/>
                    <a:pt x="467" y="11108"/>
                  </a:cubicBezTo>
                  <a:cubicBezTo>
                    <a:pt x="834" y="14211"/>
                    <a:pt x="1335" y="17246"/>
                    <a:pt x="1601" y="20348"/>
                  </a:cubicBezTo>
                  <a:cubicBezTo>
                    <a:pt x="1234" y="21883"/>
                    <a:pt x="1802" y="22416"/>
                    <a:pt x="3469" y="23050"/>
                  </a:cubicBezTo>
                  <a:cubicBezTo>
                    <a:pt x="4232" y="23320"/>
                    <a:pt x="5243" y="23552"/>
                    <a:pt x="6213" y="23552"/>
                  </a:cubicBezTo>
                  <a:cubicBezTo>
                    <a:pt x="7280" y="23552"/>
                    <a:pt x="8297" y="23271"/>
                    <a:pt x="8873" y="22450"/>
                  </a:cubicBezTo>
                  <a:cubicBezTo>
                    <a:pt x="9874" y="21015"/>
                    <a:pt x="9540" y="19214"/>
                    <a:pt x="9407" y="17613"/>
                  </a:cubicBezTo>
                  <a:cubicBezTo>
                    <a:pt x="9173" y="14711"/>
                    <a:pt x="9240" y="11842"/>
                    <a:pt x="8773" y="8940"/>
                  </a:cubicBezTo>
                  <a:cubicBezTo>
                    <a:pt x="8706" y="8540"/>
                    <a:pt x="8640" y="8106"/>
                    <a:pt x="8540" y="7706"/>
                  </a:cubicBezTo>
                  <a:cubicBezTo>
                    <a:pt x="9100" y="5257"/>
                    <a:pt x="10000" y="1922"/>
                    <a:pt x="11539" y="1922"/>
                  </a:cubicBezTo>
                  <a:cubicBezTo>
                    <a:pt x="11740" y="1922"/>
                    <a:pt x="11952" y="1979"/>
                    <a:pt x="12176" y="2102"/>
                  </a:cubicBezTo>
                  <a:cubicBezTo>
                    <a:pt x="12237" y="2133"/>
                    <a:pt x="12299" y="2146"/>
                    <a:pt x="12359" y="2146"/>
                  </a:cubicBezTo>
                  <a:cubicBezTo>
                    <a:pt x="12626" y="2146"/>
                    <a:pt x="12846" y="1874"/>
                    <a:pt x="12709" y="1602"/>
                  </a:cubicBezTo>
                  <a:cubicBezTo>
                    <a:pt x="12340" y="776"/>
                    <a:pt x="11335" y="276"/>
                    <a:pt x="10374" y="276"/>
                  </a:cubicBezTo>
                  <a:cubicBezTo>
                    <a:pt x="9859" y="276"/>
                    <a:pt x="9357" y="420"/>
                    <a:pt x="8973" y="734"/>
                  </a:cubicBezTo>
                  <a:cubicBezTo>
                    <a:pt x="7706" y="1735"/>
                    <a:pt x="7139" y="3336"/>
                    <a:pt x="6838" y="4971"/>
                  </a:cubicBezTo>
                  <a:cubicBezTo>
                    <a:pt x="6572" y="4837"/>
                    <a:pt x="6305" y="4737"/>
                    <a:pt x="5971" y="4670"/>
                  </a:cubicBezTo>
                  <a:cubicBezTo>
                    <a:pt x="5591" y="4587"/>
                    <a:pt x="5172" y="4546"/>
                    <a:pt x="4741" y="4546"/>
                  </a:cubicBezTo>
                  <a:cubicBezTo>
                    <a:pt x="3963" y="4546"/>
                    <a:pt x="3144" y="4680"/>
                    <a:pt x="2435" y="4937"/>
                  </a:cubicBezTo>
                  <a:cubicBezTo>
                    <a:pt x="2235" y="3269"/>
                    <a:pt x="2202" y="1602"/>
                    <a:pt x="3569" y="668"/>
                  </a:cubicBezTo>
                  <a:cubicBezTo>
                    <a:pt x="3836" y="467"/>
                    <a:pt x="3803" y="0"/>
                    <a:pt x="34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8"/>
            <p:cNvSpPr/>
            <p:nvPr/>
          </p:nvSpPr>
          <p:spPr>
            <a:xfrm>
              <a:off x="6470271" y="1867726"/>
              <a:ext cx="420395" cy="275580"/>
            </a:xfrm>
            <a:custGeom>
              <a:avLst/>
              <a:gdLst/>
              <a:ahLst/>
              <a:cxnLst/>
              <a:rect l="l" t="t" r="r" b="b"/>
              <a:pathLst>
                <a:path w="10442" h="6845" extrusionOk="0">
                  <a:moveTo>
                    <a:pt x="8109" y="0"/>
                  </a:moveTo>
                  <a:cubicBezTo>
                    <a:pt x="7530" y="0"/>
                    <a:pt x="6925" y="1031"/>
                    <a:pt x="6706" y="1361"/>
                  </a:cubicBezTo>
                  <a:cubicBezTo>
                    <a:pt x="6305" y="1928"/>
                    <a:pt x="5838" y="2461"/>
                    <a:pt x="5605" y="3095"/>
                  </a:cubicBezTo>
                  <a:cubicBezTo>
                    <a:pt x="5371" y="3696"/>
                    <a:pt x="5405" y="4396"/>
                    <a:pt x="5305" y="5063"/>
                  </a:cubicBezTo>
                  <a:cubicBezTo>
                    <a:pt x="4637" y="3229"/>
                    <a:pt x="2703" y="2595"/>
                    <a:pt x="1368" y="1194"/>
                  </a:cubicBezTo>
                  <a:cubicBezTo>
                    <a:pt x="1318" y="1144"/>
                    <a:pt x="1260" y="1119"/>
                    <a:pt x="1206" y="1119"/>
                  </a:cubicBezTo>
                  <a:cubicBezTo>
                    <a:pt x="1152" y="1119"/>
                    <a:pt x="1102" y="1144"/>
                    <a:pt x="1068" y="1194"/>
                  </a:cubicBezTo>
                  <a:cubicBezTo>
                    <a:pt x="1" y="2328"/>
                    <a:pt x="768" y="3796"/>
                    <a:pt x="1635" y="4796"/>
                  </a:cubicBezTo>
                  <a:cubicBezTo>
                    <a:pt x="2102" y="5330"/>
                    <a:pt x="2736" y="5797"/>
                    <a:pt x="3437" y="6031"/>
                  </a:cubicBezTo>
                  <a:cubicBezTo>
                    <a:pt x="3618" y="6099"/>
                    <a:pt x="3800" y="6128"/>
                    <a:pt x="3981" y="6128"/>
                  </a:cubicBezTo>
                  <a:cubicBezTo>
                    <a:pt x="4330" y="6128"/>
                    <a:pt x="4674" y="6018"/>
                    <a:pt x="5004" y="5864"/>
                  </a:cubicBezTo>
                  <a:lnTo>
                    <a:pt x="5004" y="5864"/>
                  </a:lnTo>
                  <a:cubicBezTo>
                    <a:pt x="4838" y="6231"/>
                    <a:pt x="5071" y="6631"/>
                    <a:pt x="5672" y="6765"/>
                  </a:cubicBezTo>
                  <a:cubicBezTo>
                    <a:pt x="5903" y="6821"/>
                    <a:pt x="6144" y="6844"/>
                    <a:pt x="6390" y="6844"/>
                  </a:cubicBezTo>
                  <a:cubicBezTo>
                    <a:pt x="7319" y="6844"/>
                    <a:pt x="8324" y="6508"/>
                    <a:pt x="9141" y="6298"/>
                  </a:cubicBezTo>
                  <a:cubicBezTo>
                    <a:pt x="9441" y="6197"/>
                    <a:pt x="9941" y="6164"/>
                    <a:pt x="10175" y="5931"/>
                  </a:cubicBezTo>
                  <a:cubicBezTo>
                    <a:pt x="10442" y="5630"/>
                    <a:pt x="10308" y="5197"/>
                    <a:pt x="10008" y="4997"/>
                  </a:cubicBezTo>
                  <a:cubicBezTo>
                    <a:pt x="9975" y="4963"/>
                    <a:pt x="9941" y="4963"/>
                    <a:pt x="9941" y="4963"/>
                  </a:cubicBezTo>
                  <a:cubicBezTo>
                    <a:pt x="9391" y="4905"/>
                    <a:pt x="8821" y="4860"/>
                    <a:pt x="8255" y="4860"/>
                  </a:cubicBezTo>
                  <a:cubicBezTo>
                    <a:pt x="7517" y="4860"/>
                    <a:pt x="6785" y="4937"/>
                    <a:pt x="6105" y="5163"/>
                  </a:cubicBezTo>
                  <a:cubicBezTo>
                    <a:pt x="6072" y="5163"/>
                    <a:pt x="6072" y="5130"/>
                    <a:pt x="6072" y="5130"/>
                  </a:cubicBezTo>
                  <a:cubicBezTo>
                    <a:pt x="6906" y="4730"/>
                    <a:pt x="7806" y="4196"/>
                    <a:pt x="8273" y="3496"/>
                  </a:cubicBezTo>
                  <a:cubicBezTo>
                    <a:pt x="8807" y="2728"/>
                    <a:pt x="9241" y="960"/>
                    <a:pt x="8474" y="160"/>
                  </a:cubicBezTo>
                  <a:cubicBezTo>
                    <a:pt x="8356" y="48"/>
                    <a:pt x="8233" y="0"/>
                    <a:pt x="81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8"/>
            <p:cNvSpPr/>
            <p:nvPr/>
          </p:nvSpPr>
          <p:spPr>
            <a:xfrm>
              <a:off x="6107689" y="3356061"/>
              <a:ext cx="91350" cy="55760"/>
            </a:xfrm>
            <a:custGeom>
              <a:avLst/>
              <a:gdLst/>
              <a:ahLst/>
              <a:cxnLst/>
              <a:rect l="l" t="t" r="r" b="b"/>
              <a:pathLst>
                <a:path w="2269" h="1385" extrusionOk="0">
                  <a:moveTo>
                    <a:pt x="558" y="0"/>
                  </a:moveTo>
                  <a:cubicBezTo>
                    <a:pt x="461" y="0"/>
                    <a:pt x="372" y="24"/>
                    <a:pt x="301" y="85"/>
                  </a:cubicBezTo>
                  <a:cubicBezTo>
                    <a:pt x="0" y="285"/>
                    <a:pt x="234" y="785"/>
                    <a:pt x="467" y="952"/>
                  </a:cubicBezTo>
                  <a:cubicBezTo>
                    <a:pt x="768" y="1152"/>
                    <a:pt x="1068" y="1219"/>
                    <a:pt x="1401" y="1219"/>
                  </a:cubicBezTo>
                  <a:cubicBezTo>
                    <a:pt x="1538" y="1333"/>
                    <a:pt x="1706" y="1385"/>
                    <a:pt x="1873" y="1385"/>
                  </a:cubicBezTo>
                  <a:cubicBezTo>
                    <a:pt x="1951" y="1385"/>
                    <a:pt x="2028" y="1374"/>
                    <a:pt x="2102" y="1352"/>
                  </a:cubicBezTo>
                  <a:cubicBezTo>
                    <a:pt x="2235" y="1286"/>
                    <a:pt x="2269" y="1186"/>
                    <a:pt x="2235" y="1086"/>
                  </a:cubicBezTo>
                  <a:cubicBezTo>
                    <a:pt x="2035" y="652"/>
                    <a:pt x="1568" y="485"/>
                    <a:pt x="1201" y="218"/>
                  </a:cubicBezTo>
                  <a:cubicBezTo>
                    <a:pt x="1039" y="125"/>
                    <a:pt x="779" y="0"/>
                    <a:pt x="558" y="0"/>
                  </a:cubicBez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8"/>
            <p:cNvSpPr/>
            <p:nvPr/>
          </p:nvSpPr>
          <p:spPr>
            <a:xfrm>
              <a:off x="5503426" y="3380740"/>
              <a:ext cx="803066" cy="625922"/>
            </a:xfrm>
            <a:custGeom>
              <a:avLst/>
              <a:gdLst/>
              <a:ahLst/>
              <a:cxnLst/>
              <a:rect l="l" t="t" r="r" b="b"/>
              <a:pathLst>
                <a:path w="19947" h="15547" extrusionOk="0">
                  <a:moveTo>
                    <a:pt x="16478" y="2116"/>
                  </a:moveTo>
                  <a:cubicBezTo>
                    <a:pt x="16564" y="2116"/>
                    <a:pt x="16652" y="2124"/>
                    <a:pt x="16744" y="2140"/>
                  </a:cubicBezTo>
                  <a:cubicBezTo>
                    <a:pt x="17878" y="2374"/>
                    <a:pt x="17978" y="3875"/>
                    <a:pt x="17711" y="4742"/>
                  </a:cubicBezTo>
                  <a:cubicBezTo>
                    <a:pt x="17511" y="5376"/>
                    <a:pt x="17078" y="5977"/>
                    <a:pt x="16544" y="6444"/>
                  </a:cubicBezTo>
                  <a:cubicBezTo>
                    <a:pt x="16344" y="6143"/>
                    <a:pt x="16110" y="5876"/>
                    <a:pt x="15843" y="5610"/>
                  </a:cubicBezTo>
                  <a:cubicBezTo>
                    <a:pt x="15310" y="4976"/>
                    <a:pt x="14776" y="4342"/>
                    <a:pt x="14209" y="3742"/>
                  </a:cubicBezTo>
                  <a:cubicBezTo>
                    <a:pt x="14912" y="3069"/>
                    <a:pt x="15531" y="2116"/>
                    <a:pt x="16478" y="2116"/>
                  </a:cubicBezTo>
                  <a:close/>
                  <a:moveTo>
                    <a:pt x="16197" y="1"/>
                  </a:moveTo>
                  <a:cubicBezTo>
                    <a:pt x="14810" y="1"/>
                    <a:pt x="13416" y="1347"/>
                    <a:pt x="12674" y="2507"/>
                  </a:cubicBezTo>
                  <a:cubicBezTo>
                    <a:pt x="12608" y="2474"/>
                    <a:pt x="12541" y="2474"/>
                    <a:pt x="12474" y="2441"/>
                  </a:cubicBezTo>
                  <a:cubicBezTo>
                    <a:pt x="12446" y="2439"/>
                    <a:pt x="12417" y="2438"/>
                    <a:pt x="12388" y="2438"/>
                  </a:cubicBezTo>
                  <a:cubicBezTo>
                    <a:pt x="11921" y="2438"/>
                    <a:pt x="11484" y="2688"/>
                    <a:pt x="11107" y="2908"/>
                  </a:cubicBezTo>
                  <a:cubicBezTo>
                    <a:pt x="10206" y="3375"/>
                    <a:pt x="9472" y="4109"/>
                    <a:pt x="8638" y="4642"/>
                  </a:cubicBezTo>
                  <a:cubicBezTo>
                    <a:pt x="7938" y="5143"/>
                    <a:pt x="6603" y="5943"/>
                    <a:pt x="6770" y="7011"/>
                  </a:cubicBezTo>
                  <a:cubicBezTo>
                    <a:pt x="6870" y="7578"/>
                    <a:pt x="7137" y="8111"/>
                    <a:pt x="7371" y="8645"/>
                  </a:cubicBezTo>
                  <a:cubicBezTo>
                    <a:pt x="7771" y="9512"/>
                    <a:pt x="8071" y="10446"/>
                    <a:pt x="8205" y="11380"/>
                  </a:cubicBezTo>
                  <a:cubicBezTo>
                    <a:pt x="7004" y="11147"/>
                    <a:pt x="6136" y="10113"/>
                    <a:pt x="5102" y="9546"/>
                  </a:cubicBezTo>
                  <a:cubicBezTo>
                    <a:pt x="5036" y="9479"/>
                    <a:pt x="4936" y="9446"/>
                    <a:pt x="4835" y="9412"/>
                  </a:cubicBezTo>
                  <a:cubicBezTo>
                    <a:pt x="4835" y="9379"/>
                    <a:pt x="4802" y="9379"/>
                    <a:pt x="4802" y="9379"/>
                  </a:cubicBezTo>
                  <a:cubicBezTo>
                    <a:pt x="5069" y="8478"/>
                    <a:pt x="5002" y="7311"/>
                    <a:pt x="4469" y="6677"/>
                  </a:cubicBezTo>
                  <a:cubicBezTo>
                    <a:pt x="4215" y="6354"/>
                    <a:pt x="3865" y="6142"/>
                    <a:pt x="3397" y="6142"/>
                  </a:cubicBezTo>
                  <a:cubicBezTo>
                    <a:pt x="3189" y="6142"/>
                    <a:pt x="2957" y="6184"/>
                    <a:pt x="2701" y="6277"/>
                  </a:cubicBezTo>
                  <a:cubicBezTo>
                    <a:pt x="632" y="7044"/>
                    <a:pt x="99" y="9012"/>
                    <a:pt x="32" y="11013"/>
                  </a:cubicBezTo>
                  <a:cubicBezTo>
                    <a:pt x="1" y="11978"/>
                    <a:pt x="173" y="13812"/>
                    <a:pt x="1332" y="13812"/>
                  </a:cubicBezTo>
                  <a:cubicBezTo>
                    <a:pt x="1416" y="13812"/>
                    <a:pt x="1505" y="13802"/>
                    <a:pt x="1600" y="13782"/>
                  </a:cubicBezTo>
                  <a:cubicBezTo>
                    <a:pt x="1667" y="13749"/>
                    <a:pt x="1733" y="13749"/>
                    <a:pt x="1833" y="13715"/>
                  </a:cubicBezTo>
                  <a:cubicBezTo>
                    <a:pt x="2801" y="13382"/>
                    <a:pt x="3668" y="12281"/>
                    <a:pt x="4202" y="11080"/>
                  </a:cubicBezTo>
                  <a:cubicBezTo>
                    <a:pt x="4235" y="11114"/>
                    <a:pt x="4268" y="11147"/>
                    <a:pt x="4335" y="11214"/>
                  </a:cubicBezTo>
                  <a:cubicBezTo>
                    <a:pt x="4769" y="11581"/>
                    <a:pt x="5302" y="11881"/>
                    <a:pt x="5736" y="12181"/>
                  </a:cubicBezTo>
                  <a:cubicBezTo>
                    <a:pt x="6837" y="12948"/>
                    <a:pt x="7971" y="13782"/>
                    <a:pt x="9239" y="14216"/>
                  </a:cubicBezTo>
                  <a:cubicBezTo>
                    <a:pt x="9606" y="14616"/>
                    <a:pt x="9906" y="15283"/>
                    <a:pt x="10439" y="15450"/>
                  </a:cubicBezTo>
                  <a:cubicBezTo>
                    <a:pt x="10655" y="15517"/>
                    <a:pt x="10870" y="15547"/>
                    <a:pt x="11086" y="15547"/>
                  </a:cubicBezTo>
                  <a:cubicBezTo>
                    <a:pt x="11404" y="15547"/>
                    <a:pt x="11722" y="15483"/>
                    <a:pt x="12041" y="15383"/>
                  </a:cubicBezTo>
                  <a:cubicBezTo>
                    <a:pt x="13542" y="14950"/>
                    <a:pt x="14909" y="13949"/>
                    <a:pt x="16144" y="12982"/>
                  </a:cubicBezTo>
                  <a:cubicBezTo>
                    <a:pt x="17111" y="12248"/>
                    <a:pt x="18645" y="11080"/>
                    <a:pt x="18779" y="9746"/>
                  </a:cubicBezTo>
                  <a:cubicBezTo>
                    <a:pt x="18812" y="9179"/>
                    <a:pt x="18345" y="8645"/>
                    <a:pt x="18012" y="8245"/>
                  </a:cubicBezTo>
                  <a:cubicBezTo>
                    <a:pt x="17845" y="8045"/>
                    <a:pt x="17678" y="7811"/>
                    <a:pt x="17478" y="7611"/>
                  </a:cubicBezTo>
                  <a:cubicBezTo>
                    <a:pt x="17945" y="7344"/>
                    <a:pt x="18345" y="6944"/>
                    <a:pt x="18612" y="6644"/>
                  </a:cubicBezTo>
                  <a:cubicBezTo>
                    <a:pt x="19613" y="5510"/>
                    <a:pt x="19946" y="3842"/>
                    <a:pt x="19513" y="2441"/>
                  </a:cubicBezTo>
                  <a:cubicBezTo>
                    <a:pt x="19079" y="1040"/>
                    <a:pt x="17745" y="139"/>
                    <a:pt x="16344" y="6"/>
                  </a:cubicBezTo>
                  <a:cubicBezTo>
                    <a:pt x="16295" y="2"/>
                    <a:pt x="16246" y="1"/>
                    <a:pt x="161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8"/>
            <p:cNvSpPr/>
            <p:nvPr/>
          </p:nvSpPr>
          <p:spPr>
            <a:xfrm>
              <a:off x="5569170" y="3672102"/>
              <a:ext cx="32248" cy="42434"/>
            </a:xfrm>
            <a:custGeom>
              <a:avLst/>
              <a:gdLst/>
              <a:ahLst/>
              <a:cxnLst/>
              <a:rect l="l" t="t" r="r" b="b"/>
              <a:pathLst>
                <a:path w="801" h="1054" extrusionOk="0">
                  <a:moveTo>
                    <a:pt x="511" y="0"/>
                  </a:moveTo>
                  <a:cubicBezTo>
                    <a:pt x="260" y="0"/>
                    <a:pt x="3" y="397"/>
                    <a:pt x="34" y="708"/>
                  </a:cubicBezTo>
                  <a:cubicBezTo>
                    <a:pt x="34" y="774"/>
                    <a:pt x="0" y="841"/>
                    <a:pt x="0" y="908"/>
                  </a:cubicBezTo>
                  <a:cubicBezTo>
                    <a:pt x="0" y="1010"/>
                    <a:pt x="78" y="1053"/>
                    <a:pt x="159" y="1053"/>
                  </a:cubicBezTo>
                  <a:cubicBezTo>
                    <a:pt x="185" y="1053"/>
                    <a:pt x="210" y="1049"/>
                    <a:pt x="234" y="1041"/>
                  </a:cubicBezTo>
                  <a:cubicBezTo>
                    <a:pt x="434" y="941"/>
                    <a:pt x="601" y="774"/>
                    <a:pt x="701" y="574"/>
                  </a:cubicBezTo>
                  <a:cubicBezTo>
                    <a:pt x="767" y="407"/>
                    <a:pt x="801" y="74"/>
                    <a:pt x="567" y="7"/>
                  </a:cubicBezTo>
                  <a:cubicBezTo>
                    <a:pt x="549" y="2"/>
                    <a:pt x="530" y="0"/>
                    <a:pt x="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8"/>
            <p:cNvSpPr/>
            <p:nvPr/>
          </p:nvSpPr>
          <p:spPr>
            <a:xfrm>
              <a:off x="5617523" y="3735914"/>
              <a:ext cx="28222" cy="41750"/>
            </a:xfrm>
            <a:custGeom>
              <a:avLst/>
              <a:gdLst/>
              <a:ahLst/>
              <a:cxnLst/>
              <a:rect l="l" t="t" r="r" b="b"/>
              <a:pathLst>
                <a:path w="701" h="1037" extrusionOk="0">
                  <a:moveTo>
                    <a:pt x="433" y="0"/>
                  </a:moveTo>
                  <a:cubicBezTo>
                    <a:pt x="376" y="0"/>
                    <a:pt x="317" y="19"/>
                    <a:pt x="267" y="57"/>
                  </a:cubicBezTo>
                  <a:cubicBezTo>
                    <a:pt x="67" y="223"/>
                    <a:pt x="0" y="490"/>
                    <a:pt x="0" y="724"/>
                  </a:cubicBezTo>
                  <a:cubicBezTo>
                    <a:pt x="0" y="790"/>
                    <a:pt x="33" y="824"/>
                    <a:pt x="33" y="857"/>
                  </a:cubicBezTo>
                  <a:cubicBezTo>
                    <a:pt x="67" y="891"/>
                    <a:pt x="67" y="924"/>
                    <a:pt x="100" y="924"/>
                  </a:cubicBezTo>
                  <a:cubicBezTo>
                    <a:pt x="125" y="999"/>
                    <a:pt x="206" y="1036"/>
                    <a:pt x="288" y="1036"/>
                  </a:cubicBezTo>
                  <a:cubicBezTo>
                    <a:pt x="315" y="1036"/>
                    <a:pt x="342" y="1032"/>
                    <a:pt x="367" y="1024"/>
                  </a:cubicBezTo>
                  <a:cubicBezTo>
                    <a:pt x="634" y="824"/>
                    <a:pt x="701" y="490"/>
                    <a:pt x="634" y="157"/>
                  </a:cubicBezTo>
                  <a:cubicBezTo>
                    <a:pt x="613" y="52"/>
                    <a:pt x="527" y="0"/>
                    <a:pt x="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8"/>
            <p:cNvSpPr/>
            <p:nvPr/>
          </p:nvSpPr>
          <p:spPr>
            <a:xfrm>
              <a:off x="5536922" y="3758621"/>
              <a:ext cx="34785" cy="49600"/>
            </a:xfrm>
            <a:custGeom>
              <a:avLst/>
              <a:gdLst/>
              <a:ahLst/>
              <a:cxnLst/>
              <a:rect l="l" t="t" r="r" b="b"/>
              <a:pathLst>
                <a:path w="864" h="1232" extrusionOk="0">
                  <a:moveTo>
                    <a:pt x="559" y="0"/>
                  </a:moveTo>
                  <a:cubicBezTo>
                    <a:pt x="526" y="0"/>
                    <a:pt x="494" y="8"/>
                    <a:pt x="468" y="26"/>
                  </a:cubicBezTo>
                  <a:cubicBezTo>
                    <a:pt x="134" y="226"/>
                    <a:pt x="1" y="727"/>
                    <a:pt x="201" y="1027"/>
                  </a:cubicBezTo>
                  <a:cubicBezTo>
                    <a:pt x="167" y="1094"/>
                    <a:pt x="201" y="1194"/>
                    <a:pt x="301" y="1227"/>
                  </a:cubicBezTo>
                  <a:cubicBezTo>
                    <a:pt x="321" y="1230"/>
                    <a:pt x="340" y="1231"/>
                    <a:pt x="358" y="1231"/>
                  </a:cubicBezTo>
                  <a:cubicBezTo>
                    <a:pt x="806" y="1231"/>
                    <a:pt x="864" y="480"/>
                    <a:pt x="768" y="160"/>
                  </a:cubicBezTo>
                  <a:cubicBezTo>
                    <a:pt x="743" y="62"/>
                    <a:pt x="647" y="0"/>
                    <a:pt x="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8"/>
            <p:cNvSpPr/>
            <p:nvPr/>
          </p:nvSpPr>
          <p:spPr>
            <a:xfrm>
              <a:off x="5579920" y="3819897"/>
              <a:ext cx="29551" cy="41508"/>
            </a:xfrm>
            <a:custGeom>
              <a:avLst/>
              <a:gdLst/>
              <a:ahLst/>
              <a:cxnLst/>
              <a:rect l="l" t="t" r="r" b="b"/>
              <a:pathLst>
                <a:path w="734" h="1031" extrusionOk="0">
                  <a:moveTo>
                    <a:pt x="541" y="0"/>
                  </a:moveTo>
                  <a:cubicBezTo>
                    <a:pt x="528" y="0"/>
                    <a:pt x="514" y="2"/>
                    <a:pt x="500" y="5"/>
                  </a:cubicBezTo>
                  <a:cubicBezTo>
                    <a:pt x="234" y="5"/>
                    <a:pt x="0" y="339"/>
                    <a:pt x="67" y="606"/>
                  </a:cubicBezTo>
                  <a:cubicBezTo>
                    <a:pt x="67" y="706"/>
                    <a:pt x="67" y="806"/>
                    <a:pt x="100" y="906"/>
                  </a:cubicBezTo>
                  <a:cubicBezTo>
                    <a:pt x="141" y="987"/>
                    <a:pt x="205" y="1031"/>
                    <a:pt x="280" y="1031"/>
                  </a:cubicBezTo>
                  <a:cubicBezTo>
                    <a:pt x="328" y="1031"/>
                    <a:pt x="381" y="1012"/>
                    <a:pt x="434" y="973"/>
                  </a:cubicBezTo>
                  <a:cubicBezTo>
                    <a:pt x="634" y="773"/>
                    <a:pt x="701" y="506"/>
                    <a:pt x="734" y="239"/>
                  </a:cubicBezTo>
                  <a:cubicBezTo>
                    <a:pt x="734" y="120"/>
                    <a:pt x="654" y="0"/>
                    <a:pt x="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8"/>
            <p:cNvSpPr/>
            <p:nvPr/>
          </p:nvSpPr>
          <p:spPr>
            <a:xfrm>
              <a:off x="5535593" y="3860358"/>
              <a:ext cx="22868" cy="36194"/>
            </a:xfrm>
            <a:custGeom>
              <a:avLst/>
              <a:gdLst/>
              <a:ahLst/>
              <a:cxnLst/>
              <a:rect l="l" t="t" r="r" b="b"/>
              <a:pathLst>
                <a:path w="568" h="899" extrusionOk="0">
                  <a:moveTo>
                    <a:pt x="338" y="0"/>
                  </a:moveTo>
                  <a:cubicBezTo>
                    <a:pt x="236" y="0"/>
                    <a:pt x="132" y="58"/>
                    <a:pt x="100" y="168"/>
                  </a:cubicBezTo>
                  <a:cubicBezTo>
                    <a:pt x="67" y="235"/>
                    <a:pt x="34" y="335"/>
                    <a:pt x="34" y="401"/>
                  </a:cubicBezTo>
                  <a:cubicBezTo>
                    <a:pt x="0" y="501"/>
                    <a:pt x="0" y="635"/>
                    <a:pt x="67" y="735"/>
                  </a:cubicBezTo>
                  <a:cubicBezTo>
                    <a:pt x="87" y="834"/>
                    <a:pt x="178" y="898"/>
                    <a:pt x="269" y="898"/>
                  </a:cubicBezTo>
                  <a:cubicBezTo>
                    <a:pt x="331" y="898"/>
                    <a:pt x="394" y="869"/>
                    <a:pt x="434" y="802"/>
                  </a:cubicBezTo>
                  <a:cubicBezTo>
                    <a:pt x="534" y="602"/>
                    <a:pt x="567" y="435"/>
                    <a:pt x="567" y="235"/>
                  </a:cubicBezTo>
                  <a:cubicBezTo>
                    <a:pt x="567" y="75"/>
                    <a:pt x="454"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8"/>
            <p:cNvSpPr/>
            <p:nvPr/>
          </p:nvSpPr>
          <p:spPr>
            <a:xfrm>
              <a:off x="5578551" y="3712886"/>
              <a:ext cx="31846" cy="44125"/>
            </a:xfrm>
            <a:custGeom>
              <a:avLst/>
              <a:gdLst/>
              <a:ahLst/>
              <a:cxnLst/>
              <a:rect l="l" t="t" r="r" b="b"/>
              <a:pathLst>
                <a:path w="791" h="1096" extrusionOk="0">
                  <a:moveTo>
                    <a:pt x="527" y="1"/>
                  </a:moveTo>
                  <a:cubicBezTo>
                    <a:pt x="468" y="1"/>
                    <a:pt x="410" y="20"/>
                    <a:pt x="368" y="62"/>
                  </a:cubicBezTo>
                  <a:cubicBezTo>
                    <a:pt x="301" y="162"/>
                    <a:pt x="234" y="295"/>
                    <a:pt x="234" y="395"/>
                  </a:cubicBezTo>
                  <a:cubicBezTo>
                    <a:pt x="134" y="495"/>
                    <a:pt x="101" y="595"/>
                    <a:pt x="34" y="695"/>
                  </a:cubicBezTo>
                  <a:cubicBezTo>
                    <a:pt x="1" y="895"/>
                    <a:pt x="101" y="1096"/>
                    <a:pt x="301" y="1096"/>
                  </a:cubicBezTo>
                  <a:cubicBezTo>
                    <a:pt x="634" y="1062"/>
                    <a:pt x="735" y="495"/>
                    <a:pt x="768" y="228"/>
                  </a:cubicBezTo>
                  <a:cubicBezTo>
                    <a:pt x="791" y="91"/>
                    <a:pt x="657" y="1"/>
                    <a:pt x="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8"/>
            <p:cNvSpPr/>
            <p:nvPr/>
          </p:nvSpPr>
          <p:spPr>
            <a:xfrm>
              <a:off x="6127819" y="3408882"/>
              <a:ext cx="171950" cy="145983"/>
            </a:xfrm>
            <a:custGeom>
              <a:avLst/>
              <a:gdLst/>
              <a:ahLst/>
              <a:cxnLst/>
              <a:rect l="l" t="t" r="r" b="b"/>
              <a:pathLst>
                <a:path w="4271" h="3626" extrusionOk="0">
                  <a:moveTo>
                    <a:pt x="2972" y="1"/>
                  </a:moveTo>
                  <a:cubicBezTo>
                    <a:pt x="2272" y="1"/>
                    <a:pt x="1485" y="490"/>
                    <a:pt x="1001" y="908"/>
                  </a:cubicBezTo>
                  <a:cubicBezTo>
                    <a:pt x="1" y="1808"/>
                    <a:pt x="601" y="2909"/>
                    <a:pt x="1535" y="3443"/>
                  </a:cubicBezTo>
                  <a:cubicBezTo>
                    <a:pt x="1764" y="3568"/>
                    <a:pt x="1995" y="3625"/>
                    <a:pt x="2222" y="3625"/>
                  </a:cubicBezTo>
                  <a:cubicBezTo>
                    <a:pt x="3022" y="3625"/>
                    <a:pt x="3759" y="2918"/>
                    <a:pt x="4070" y="2009"/>
                  </a:cubicBezTo>
                  <a:cubicBezTo>
                    <a:pt x="4270" y="1508"/>
                    <a:pt x="4237" y="874"/>
                    <a:pt x="3970" y="574"/>
                  </a:cubicBezTo>
                  <a:cubicBezTo>
                    <a:pt x="3937" y="541"/>
                    <a:pt x="3937" y="507"/>
                    <a:pt x="3937" y="474"/>
                  </a:cubicBezTo>
                  <a:cubicBezTo>
                    <a:pt x="3675" y="132"/>
                    <a:pt x="3335" y="1"/>
                    <a:pt x="2972" y="1"/>
                  </a:cubicBez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8"/>
            <p:cNvSpPr/>
            <p:nvPr/>
          </p:nvSpPr>
          <p:spPr>
            <a:xfrm>
              <a:off x="5229369" y="3978424"/>
              <a:ext cx="889062" cy="308996"/>
            </a:xfrm>
            <a:custGeom>
              <a:avLst/>
              <a:gdLst/>
              <a:ahLst/>
              <a:cxnLst/>
              <a:rect l="l" t="t" r="r" b="b"/>
              <a:pathLst>
                <a:path w="22083" h="7675" extrusionOk="0">
                  <a:moveTo>
                    <a:pt x="1561" y="1"/>
                  </a:moveTo>
                  <a:cubicBezTo>
                    <a:pt x="1394" y="1"/>
                    <a:pt x="1228" y="32"/>
                    <a:pt x="1068" y="102"/>
                  </a:cubicBezTo>
                  <a:cubicBezTo>
                    <a:pt x="0" y="602"/>
                    <a:pt x="300" y="2637"/>
                    <a:pt x="434" y="3505"/>
                  </a:cubicBezTo>
                  <a:cubicBezTo>
                    <a:pt x="601" y="4772"/>
                    <a:pt x="867" y="6106"/>
                    <a:pt x="1468" y="7274"/>
                  </a:cubicBezTo>
                  <a:cubicBezTo>
                    <a:pt x="1483" y="7319"/>
                    <a:pt x="1512" y="7337"/>
                    <a:pt x="1545" y="7337"/>
                  </a:cubicBezTo>
                  <a:cubicBezTo>
                    <a:pt x="1585" y="7337"/>
                    <a:pt x="1631" y="7311"/>
                    <a:pt x="1668" y="7274"/>
                  </a:cubicBezTo>
                  <a:cubicBezTo>
                    <a:pt x="1735" y="7407"/>
                    <a:pt x="1868" y="7541"/>
                    <a:pt x="2068" y="7574"/>
                  </a:cubicBezTo>
                  <a:cubicBezTo>
                    <a:pt x="2265" y="7635"/>
                    <a:pt x="2461" y="7654"/>
                    <a:pt x="2658" y="7654"/>
                  </a:cubicBezTo>
                  <a:cubicBezTo>
                    <a:pt x="2895" y="7654"/>
                    <a:pt x="3132" y="7626"/>
                    <a:pt x="3369" y="7607"/>
                  </a:cubicBezTo>
                  <a:cubicBezTo>
                    <a:pt x="3625" y="7596"/>
                    <a:pt x="3877" y="7593"/>
                    <a:pt x="4128" y="7593"/>
                  </a:cubicBezTo>
                  <a:cubicBezTo>
                    <a:pt x="4629" y="7593"/>
                    <a:pt x="5126" y="7607"/>
                    <a:pt x="5638" y="7607"/>
                  </a:cubicBezTo>
                  <a:cubicBezTo>
                    <a:pt x="8273" y="7574"/>
                    <a:pt x="10941" y="7674"/>
                    <a:pt x="13510" y="7174"/>
                  </a:cubicBezTo>
                  <a:cubicBezTo>
                    <a:pt x="14595" y="6967"/>
                    <a:pt x="15621" y="6840"/>
                    <a:pt x="16679" y="6840"/>
                  </a:cubicBezTo>
                  <a:cubicBezTo>
                    <a:pt x="16987" y="6840"/>
                    <a:pt x="17297" y="6851"/>
                    <a:pt x="17613" y="6874"/>
                  </a:cubicBezTo>
                  <a:cubicBezTo>
                    <a:pt x="18078" y="6891"/>
                    <a:pt x="18587" y="6961"/>
                    <a:pt x="19086" y="6961"/>
                  </a:cubicBezTo>
                  <a:cubicBezTo>
                    <a:pt x="19553" y="6961"/>
                    <a:pt x="20011" y="6899"/>
                    <a:pt x="20415" y="6673"/>
                  </a:cubicBezTo>
                  <a:cubicBezTo>
                    <a:pt x="21682" y="6006"/>
                    <a:pt x="22049" y="4805"/>
                    <a:pt x="22083" y="3438"/>
                  </a:cubicBezTo>
                  <a:cubicBezTo>
                    <a:pt x="22083" y="2571"/>
                    <a:pt x="21849" y="1003"/>
                    <a:pt x="20715" y="936"/>
                  </a:cubicBezTo>
                  <a:cubicBezTo>
                    <a:pt x="20679" y="934"/>
                    <a:pt x="20643" y="933"/>
                    <a:pt x="20608" y="933"/>
                  </a:cubicBezTo>
                  <a:cubicBezTo>
                    <a:pt x="18906" y="933"/>
                    <a:pt x="18718" y="3282"/>
                    <a:pt x="17313" y="3805"/>
                  </a:cubicBezTo>
                  <a:cubicBezTo>
                    <a:pt x="17235" y="3832"/>
                    <a:pt x="17157" y="3844"/>
                    <a:pt x="17079" y="3844"/>
                  </a:cubicBezTo>
                  <a:cubicBezTo>
                    <a:pt x="16380" y="3844"/>
                    <a:pt x="15654" y="2864"/>
                    <a:pt x="15144" y="2504"/>
                  </a:cubicBezTo>
                  <a:cubicBezTo>
                    <a:pt x="14858" y="2289"/>
                    <a:pt x="14524" y="2190"/>
                    <a:pt x="14189" y="2190"/>
                  </a:cubicBezTo>
                  <a:cubicBezTo>
                    <a:pt x="13898" y="2190"/>
                    <a:pt x="13606" y="2264"/>
                    <a:pt x="13343" y="2404"/>
                  </a:cubicBezTo>
                  <a:cubicBezTo>
                    <a:pt x="12709" y="2704"/>
                    <a:pt x="12309" y="3404"/>
                    <a:pt x="11809" y="3871"/>
                  </a:cubicBezTo>
                  <a:cubicBezTo>
                    <a:pt x="11512" y="4148"/>
                    <a:pt x="11237" y="4261"/>
                    <a:pt x="10984" y="4261"/>
                  </a:cubicBezTo>
                  <a:cubicBezTo>
                    <a:pt x="10410" y="4261"/>
                    <a:pt x="9944" y="3682"/>
                    <a:pt x="9574" y="3104"/>
                  </a:cubicBezTo>
                  <a:cubicBezTo>
                    <a:pt x="9207" y="2537"/>
                    <a:pt x="8806" y="2170"/>
                    <a:pt x="8106" y="2104"/>
                  </a:cubicBezTo>
                  <a:cubicBezTo>
                    <a:pt x="8085" y="2102"/>
                    <a:pt x="8065" y="2101"/>
                    <a:pt x="8044" y="2101"/>
                  </a:cubicBezTo>
                  <a:cubicBezTo>
                    <a:pt x="7665" y="2101"/>
                    <a:pt x="7290" y="2382"/>
                    <a:pt x="7005" y="2604"/>
                  </a:cubicBezTo>
                  <a:cubicBezTo>
                    <a:pt x="6789" y="2748"/>
                    <a:pt x="6521" y="3013"/>
                    <a:pt x="6251" y="3013"/>
                  </a:cubicBezTo>
                  <a:cubicBezTo>
                    <a:pt x="6146" y="3013"/>
                    <a:pt x="6040" y="2973"/>
                    <a:pt x="5938" y="2871"/>
                  </a:cubicBezTo>
                  <a:cubicBezTo>
                    <a:pt x="5804" y="2737"/>
                    <a:pt x="5638" y="2671"/>
                    <a:pt x="5471" y="2637"/>
                  </a:cubicBezTo>
                  <a:cubicBezTo>
                    <a:pt x="4270" y="2204"/>
                    <a:pt x="3669" y="1136"/>
                    <a:pt x="2669" y="402"/>
                  </a:cubicBezTo>
                  <a:cubicBezTo>
                    <a:pt x="2342" y="169"/>
                    <a:pt x="1950" y="1"/>
                    <a:pt x="1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a:off x="5185043" y="4029796"/>
              <a:ext cx="979928" cy="339593"/>
            </a:xfrm>
            <a:custGeom>
              <a:avLst/>
              <a:gdLst/>
              <a:ahLst/>
              <a:cxnLst/>
              <a:rect l="l" t="t" r="r" b="b"/>
              <a:pathLst>
                <a:path w="24340" h="8435" extrusionOk="0">
                  <a:moveTo>
                    <a:pt x="14901" y="1"/>
                  </a:moveTo>
                  <a:cubicBezTo>
                    <a:pt x="14427" y="1"/>
                    <a:pt x="13929" y="190"/>
                    <a:pt x="13577" y="494"/>
                  </a:cubicBezTo>
                  <a:cubicBezTo>
                    <a:pt x="12609" y="1361"/>
                    <a:pt x="12776" y="2962"/>
                    <a:pt x="12176" y="4030"/>
                  </a:cubicBezTo>
                  <a:cubicBezTo>
                    <a:pt x="12088" y="4205"/>
                    <a:pt x="12045" y="4285"/>
                    <a:pt x="12008" y="4285"/>
                  </a:cubicBezTo>
                  <a:cubicBezTo>
                    <a:pt x="11960" y="4285"/>
                    <a:pt x="11921" y="4155"/>
                    <a:pt x="11809" y="3930"/>
                  </a:cubicBezTo>
                  <a:cubicBezTo>
                    <a:pt x="11575" y="3563"/>
                    <a:pt x="11342" y="3229"/>
                    <a:pt x="11108" y="2896"/>
                  </a:cubicBezTo>
                  <a:cubicBezTo>
                    <a:pt x="10741" y="2362"/>
                    <a:pt x="10274" y="1862"/>
                    <a:pt x="9607" y="1795"/>
                  </a:cubicBezTo>
                  <a:cubicBezTo>
                    <a:pt x="9595" y="1794"/>
                    <a:pt x="9583" y="1794"/>
                    <a:pt x="9571" y="1794"/>
                  </a:cubicBezTo>
                  <a:cubicBezTo>
                    <a:pt x="9058" y="1794"/>
                    <a:pt x="8735" y="2471"/>
                    <a:pt x="8540" y="2829"/>
                  </a:cubicBezTo>
                  <a:cubicBezTo>
                    <a:pt x="8340" y="3196"/>
                    <a:pt x="8173" y="3563"/>
                    <a:pt x="7973" y="3896"/>
                  </a:cubicBezTo>
                  <a:cubicBezTo>
                    <a:pt x="7945" y="3952"/>
                    <a:pt x="7935" y="3979"/>
                    <a:pt x="7925" y="3979"/>
                  </a:cubicBezTo>
                  <a:cubicBezTo>
                    <a:pt x="7911" y="3979"/>
                    <a:pt x="7898" y="3927"/>
                    <a:pt x="7839" y="3830"/>
                  </a:cubicBezTo>
                  <a:cubicBezTo>
                    <a:pt x="7773" y="3663"/>
                    <a:pt x="7706" y="3463"/>
                    <a:pt x="7673" y="3296"/>
                  </a:cubicBezTo>
                  <a:cubicBezTo>
                    <a:pt x="7439" y="2495"/>
                    <a:pt x="7472" y="894"/>
                    <a:pt x="6672" y="394"/>
                  </a:cubicBezTo>
                  <a:cubicBezTo>
                    <a:pt x="6520" y="302"/>
                    <a:pt x="6371" y="262"/>
                    <a:pt x="6225" y="262"/>
                  </a:cubicBezTo>
                  <a:cubicBezTo>
                    <a:pt x="5472" y="262"/>
                    <a:pt x="4822" y="1336"/>
                    <a:pt x="4570" y="1895"/>
                  </a:cubicBezTo>
                  <a:cubicBezTo>
                    <a:pt x="4270" y="2529"/>
                    <a:pt x="4103" y="3263"/>
                    <a:pt x="3603" y="3796"/>
                  </a:cubicBezTo>
                  <a:cubicBezTo>
                    <a:pt x="3509" y="3901"/>
                    <a:pt x="3410" y="3945"/>
                    <a:pt x="3307" y="3945"/>
                  </a:cubicBezTo>
                  <a:cubicBezTo>
                    <a:pt x="2753" y="3945"/>
                    <a:pt x="2111" y="2638"/>
                    <a:pt x="1802" y="2329"/>
                  </a:cubicBezTo>
                  <a:cubicBezTo>
                    <a:pt x="1639" y="2150"/>
                    <a:pt x="1453" y="2074"/>
                    <a:pt x="1263" y="2074"/>
                  </a:cubicBezTo>
                  <a:cubicBezTo>
                    <a:pt x="1062" y="2074"/>
                    <a:pt x="856" y="2158"/>
                    <a:pt x="668" y="2295"/>
                  </a:cubicBezTo>
                  <a:cubicBezTo>
                    <a:pt x="34" y="2762"/>
                    <a:pt x="0" y="3730"/>
                    <a:pt x="0" y="4430"/>
                  </a:cubicBezTo>
                  <a:cubicBezTo>
                    <a:pt x="0" y="5698"/>
                    <a:pt x="734" y="6765"/>
                    <a:pt x="1435" y="7732"/>
                  </a:cubicBezTo>
                  <a:cubicBezTo>
                    <a:pt x="1435" y="7766"/>
                    <a:pt x="1435" y="7766"/>
                    <a:pt x="1468" y="7799"/>
                  </a:cubicBezTo>
                  <a:cubicBezTo>
                    <a:pt x="1468" y="7899"/>
                    <a:pt x="1568" y="7933"/>
                    <a:pt x="1635" y="7933"/>
                  </a:cubicBezTo>
                  <a:cubicBezTo>
                    <a:pt x="1944" y="7970"/>
                    <a:pt x="2252" y="7986"/>
                    <a:pt x="2561" y="7986"/>
                  </a:cubicBezTo>
                  <a:cubicBezTo>
                    <a:pt x="3826" y="7986"/>
                    <a:pt x="5090" y="7731"/>
                    <a:pt x="6355" y="7731"/>
                  </a:cubicBezTo>
                  <a:cubicBezTo>
                    <a:pt x="6416" y="7731"/>
                    <a:pt x="6477" y="7731"/>
                    <a:pt x="6538" y="7732"/>
                  </a:cubicBezTo>
                  <a:cubicBezTo>
                    <a:pt x="7539" y="7766"/>
                    <a:pt x="8607" y="7766"/>
                    <a:pt x="9607" y="7966"/>
                  </a:cubicBezTo>
                  <a:cubicBezTo>
                    <a:pt x="10475" y="8166"/>
                    <a:pt x="11275" y="8433"/>
                    <a:pt x="12176" y="8433"/>
                  </a:cubicBezTo>
                  <a:cubicBezTo>
                    <a:pt x="12207" y="8434"/>
                    <a:pt x="12239" y="8435"/>
                    <a:pt x="12271" y="8435"/>
                  </a:cubicBezTo>
                  <a:cubicBezTo>
                    <a:pt x="13039" y="8435"/>
                    <a:pt x="13806" y="8056"/>
                    <a:pt x="14511" y="7799"/>
                  </a:cubicBezTo>
                  <a:cubicBezTo>
                    <a:pt x="14978" y="7666"/>
                    <a:pt x="15445" y="7566"/>
                    <a:pt x="15945" y="7532"/>
                  </a:cubicBezTo>
                  <a:cubicBezTo>
                    <a:pt x="15971" y="7530"/>
                    <a:pt x="15996" y="7529"/>
                    <a:pt x="16022" y="7529"/>
                  </a:cubicBezTo>
                  <a:cubicBezTo>
                    <a:pt x="16433" y="7529"/>
                    <a:pt x="16871" y="7768"/>
                    <a:pt x="17279" y="7799"/>
                  </a:cubicBezTo>
                  <a:cubicBezTo>
                    <a:pt x="17353" y="7806"/>
                    <a:pt x="17424" y="7809"/>
                    <a:pt x="17493" y="7809"/>
                  </a:cubicBezTo>
                  <a:cubicBezTo>
                    <a:pt x="18144" y="7809"/>
                    <a:pt x="18614" y="7540"/>
                    <a:pt x="19247" y="7299"/>
                  </a:cubicBezTo>
                  <a:cubicBezTo>
                    <a:pt x="19380" y="7244"/>
                    <a:pt x="19505" y="7221"/>
                    <a:pt x="19622" y="7221"/>
                  </a:cubicBezTo>
                  <a:cubicBezTo>
                    <a:pt x="20152" y="7221"/>
                    <a:pt x="20539" y="7705"/>
                    <a:pt x="20949" y="8033"/>
                  </a:cubicBezTo>
                  <a:cubicBezTo>
                    <a:pt x="21230" y="8267"/>
                    <a:pt x="21505" y="8368"/>
                    <a:pt x="21768" y="8368"/>
                  </a:cubicBezTo>
                  <a:cubicBezTo>
                    <a:pt x="23007" y="8368"/>
                    <a:pt x="23998" y="6148"/>
                    <a:pt x="24218" y="5131"/>
                  </a:cubicBezTo>
                  <a:cubicBezTo>
                    <a:pt x="24340" y="4611"/>
                    <a:pt x="24098" y="3980"/>
                    <a:pt x="23493" y="3980"/>
                  </a:cubicBezTo>
                  <a:cubicBezTo>
                    <a:pt x="23437" y="3980"/>
                    <a:pt x="23379" y="3985"/>
                    <a:pt x="23317" y="3996"/>
                  </a:cubicBezTo>
                  <a:cubicBezTo>
                    <a:pt x="22416" y="4163"/>
                    <a:pt x="21616" y="5131"/>
                    <a:pt x="20715" y="5231"/>
                  </a:cubicBezTo>
                  <a:cubicBezTo>
                    <a:pt x="20715" y="4130"/>
                    <a:pt x="20682" y="2095"/>
                    <a:pt x="19314" y="1995"/>
                  </a:cubicBezTo>
                  <a:cubicBezTo>
                    <a:pt x="19300" y="1994"/>
                    <a:pt x="19286" y="1994"/>
                    <a:pt x="19272" y="1994"/>
                  </a:cubicBezTo>
                  <a:cubicBezTo>
                    <a:pt x="18786" y="1994"/>
                    <a:pt x="18306" y="2539"/>
                    <a:pt x="18047" y="2896"/>
                  </a:cubicBezTo>
                  <a:cubicBezTo>
                    <a:pt x="17813" y="3229"/>
                    <a:pt x="17613" y="3596"/>
                    <a:pt x="17379" y="3930"/>
                  </a:cubicBezTo>
                  <a:cubicBezTo>
                    <a:pt x="17221" y="4202"/>
                    <a:pt x="17170" y="4459"/>
                    <a:pt x="17049" y="4459"/>
                  </a:cubicBezTo>
                  <a:cubicBezTo>
                    <a:pt x="16992" y="4459"/>
                    <a:pt x="16919" y="4402"/>
                    <a:pt x="16812" y="4263"/>
                  </a:cubicBezTo>
                  <a:cubicBezTo>
                    <a:pt x="16479" y="3796"/>
                    <a:pt x="16512" y="3029"/>
                    <a:pt x="16479" y="2495"/>
                  </a:cubicBezTo>
                  <a:cubicBezTo>
                    <a:pt x="16445" y="1895"/>
                    <a:pt x="16379" y="1295"/>
                    <a:pt x="16145" y="761"/>
                  </a:cubicBezTo>
                  <a:cubicBezTo>
                    <a:pt x="15902" y="223"/>
                    <a:pt x="15416" y="1"/>
                    <a:pt x="149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095" name="Google Shape;1095;p49"/>
          <p:cNvSpPr/>
          <p:nvPr/>
        </p:nvSpPr>
        <p:spPr>
          <a:xfrm>
            <a:off x="4419035" y="2006167"/>
            <a:ext cx="3807162" cy="763903"/>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9"/>
          <p:cNvSpPr txBox="1">
            <a:spLocks noGrp="1"/>
          </p:cNvSpPr>
          <p:nvPr>
            <p:ph type="title"/>
          </p:nvPr>
        </p:nvSpPr>
        <p:spPr>
          <a:xfrm flipH="1">
            <a:off x="4058321" y="1980750"/>
            <a:ext cx="39288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THANK YOU</a:t>
            </a:r>
            <a:endParaRPr dirty="0"/>
          </a:p>
        </p:txBody>
      </p:sp>
      <p:grpSp>
        <p:nvGrpSpPr>
          <p:cNvPr id="1099" name="Google Shape;1099;p49"/>
          <p:cNvGrpSpPr/>
          <p:nvPr/>
        </p:nvGrpSpPr>
        <p:grpSpPr>
          <a:xfrm>
            <a:off x="-302883" y="1512158"/>
            <a:ext cx="4911615" cy="3327134"/>
            <a:chOff x="1113825" y="2876975"/>
            <a:chExt cx="2785942" cy="1887200"/>
          </a:xfrm>
        </p:grpSpPr>
        <p:sp>
          <p:nvSpPr>
            <p:cNvPr id="1100" name="Google Shape;1100;p49"/>
            <p:cNvSpPr/>
            <p:nvPr/>
          </p:nvSpPr>
          <p:spPr>
            <a:xfrm flipH="1">
              <a:off x="2999917" y="3588100"/>
              <a:ext cx="484550" cy="637350"/>
            </a:xfrm>
            <a:custGeom>
              <a:avLst/>
              <a:gdLst/>
              <a:ahLst/>
              <a:cxnLst/>
              <a:rect l="l" t="t" r="r" b="b"/>
              <a:pathLst>
                <a:path w="19382" h="25494" extrusionOk="0">
                  <a:moveTo>
                    <a:pt x="16117" y="1"/>
                  </a:moveTo>
                  <a:cubicBezTo>
                    <a:pt x="15912" y="1"/>
                    <a:pt x="15712" y="9"/>
                    <a:pt x="15512" y="9"/>
                  </a:cubicBezTo>
                  <a:cubicBezTo>
                    <a:pt x="15078" y="9"/>
                    <a:pt x="14678" y="42"/>
                    <a:pt x="14244" y="109"/>
                  </a:cubicBezTo>
                  <a:cubicBezTo>
                    <a:pt x="13844" y="142"/>
                    <a:pt x="13444" y="209"/>
                    <a:pt x="13043" y="309"/>
                  </a:cubicBezTo>
                  <a:cubicBezTo>
                    <a:pt x="12643" y="376"/>
                    <a:pt x="12243" y="476"/>
                    <a:pt x="11876" y="609"/>
                  </a:cubicBezTo>
                  <a:cubicBezTo>
                    <a:pt x="11075" y="809"/>
                    <a:pt x="10375" y="1143"/>
                    <a:pt x="9641" y="1477"/>
                  </a:cubicBezTo>
                  <a:cubicBezTo>
                    <a:pt x="6772" y="2911"/>
                    <a:pt x="4437" y="5146"/>
                    <a:pt x="2836" y="7714"/>
                  </a:cubicBezTo>
                  <a:cubicBezTo>
                    <a:pt x="1202" y="10316"/>
                    <a:pt x="234" y="13252"/>
                    <a:pt x="68" y="16254"/>
                  </a:cubicBezTo>
                  <a:cubicBezTo>
                    <a:pt x="1" y="17021"/>
                    <a:pt x="34" y="17788"/>
                    <a:pt x="101" y="18522"/>
                  </a:cubicBezTo>
                  <a:cubicBezTo>
                    <a:pt x="168" y="19289"/>
                    <a:pt x="301" y="20090"/>
                    <a:pt x="468" y="20857"/>
                  </a:cubicBezTo>
                  <a:cubicBezTo>
                    <a:pt x="835" y="22392"/>
                    <a:pt x="1402" y="23926"/>
                    <a:pt x="2436" y="25494"/>
                  </a:cubicBezTo>
                  <a:cubicBezTo>
                    <a:pt x="3270" y="25027"/>
                    <a:pt x="3970" y="24560"/>
                    <a:pt x="4604" y="24059"/>
                  </a:cubicBezTo>
                  <a:cubicBezTo>
                    <a:pt x="5271" y="23592"/>
                    <a:pt x="5838" y="23125"/>
                    <a:pt x="6405" y="22658"/>
                  </a:cubicBezTo>
                  <a:cubicBezTo>
                    <a:pt x="6972" y="22191"/>
                    <a:pt x="7473" y="21724"/>
                    <a:pt x="7973" y="21257"/>
                  </a:cubicBezTo>
                  <a:cubicBezTo>
                    <a:pt x="8240" y="21024"/>
                    <a:pt x="8440" y="20790"/>
                    <a:pt x="8674" y="20557"/>
                  </a:cubicBezTo>
                  <a:lnTo>
                    <a:pt x="9341" y="19890"/>
                  </a:lnTo>
                  <a:cubicBezTo>
                    <a:pt x="11075" y="18088"/>
                    <a:pt x="12410" y="16321"/>
                    <a:pt x="13544" y="14519"/>
                  </a:cubicBezTo>
                  <a:cubicBezTo>
                    <a:pt x="14711" y="12718"/>
                    <a:pt x="15645" y="10917"/>
                    <a:pt x="16546" y="8748"/>
                  </a:cubicBezTo>
                  <a:cubicBezTo>
                    <a:pt x="16646" y="8482"/>
                    <a:pt x="16779" y="8181"/>
                    <a:pt x="16880" y="7915"/>
                  </a:cubicBezTo>
                  <a:cubicBezTo>
                    <a:pt x="16980" y="7614"/>
                    <a:pt x="17080" y="7314"/>
                    <a:pt x="17213" y="7014"/>
                  </a:cubicBezTo>
                  <a:cubicBezTo>
                    <a:pt x="17347" y="6747"/>
                    <a:pt x="17447" y="6447"/>
                    <a:pt x="17547" y="6113"/>
                  </a:cubicBezTo>
                  <a:cubicBezTo>
                    <a:pt x="17613" y="5980"/>
                    <a:pt x="17680" y="5813"/>
                    <a:pt x="17713" y="5646"/>
                  </a:cubicBezTo>
                  <a:lnTo>
                    <a:pt x="17814" y="5413"/>
                  </a:lnTo>
                  <a:lnTo>
                    <a:pt x="17914" y="5179"/>
                  </a:lnTo>
                  <a:cubicBezTo>
                    <a:pt x="18147" y="4512"/>
                    <a:pt x="18381" y="3812"/>
                    <a:pt x="18614" y="3044"/>
                  </a:cubicBezTo>
                  <a:cubicBezTo>
                    <a:pt x="18881" y="2311"/>
                    <a:pt x="19148" y="1510"/>
                    <a:pt x="19381" y="576"/>
                  </a:cubicBezTo>
                  <a:cubicBezTo>
                    <a:pt x="18481" y="276"/>
                    <a:pt x="17613" y="109"/>
                    <a:pt x="16746" y="42"/>
                  </a:cubicBezTo>
                  <a:cubicBezTo>
                    <a:pt x="16529" y="9"/>
                    <a:pt x="16321" y="1"/>
                    <a:pt x="161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9"/>
            <p:cNvSpPr/>
            <p:nvPr/>
          </p:nvSpPr>
          <p:spPr>
            <a:xfrm flipH="1">
              <a:off x="3059142" y="3637500"/>
              <a:ext cx="419475" cy="1125850"/>
            </a:xfrm>
            <a:custGeom>
              <a:avLst/>
              <a:gdLst/>
              <a:ahLst/>
              <a:cxnLst/>
              <a:rect l="l" t="t" r="r" b="b"/>
              <a:pathLst>
                <a:path w="16779" h="45034" extrusionOk="0">
                  <a:moveTo>
                    <a:pt x="16779" y="1"/>
                  </a:moveTo>
                  <a:cubicBezTo>
                    <a:pt x="15044" y="1135"/>
                    <a:pt x="13377" y="2436"/>
                    <a:pt x="11909" y="3937"/>
                  </a:cubicBezTo>
                  <a:cubicBezTo>
                    <a:pt x="10441" y="5438"/>
                    <a:pt x="9107" y="7073"/>
                    <a:pt x="7939" y="8807"/>
                  </a:cubicBezTo>
                  <a:cubicBezTo>
                    <a:pt x="6772" y="10575"/>
                    <a:pt x="5804" y="12443"/>
                    <a:pt x="4904" y="14345"/>
                  </a:cubicBezTo>
                  <a:cubicBezTo>
                    <a:pt x="4070" y="16279"/>
                    <a:pt x="3369" y="18247"/>
                    <a:pt x="2736" y="20282"/>
                  </a:cubicBezTo>
                  <a:cubicBezTo>
                    <a:pt x="2135" y="22284"/>
                    <a:pt x="1668" y="24352"/>
                    <a:pt x="1268" y="26387"/>
                  </a:cubicBezTo>
                  <a:cubicBezTo>
                    <a:pt x="901" y="28455"/>
                    <a:pt x="601" y="30556"/>
                    <a:pt x="401" y="32624"/>
                  </a:cubicBezTo>
                  <a:cubicBezTo>
                    <a:pt x="167" y="34726"/>
                    <a:pt x="34" y="36827"/>
                    <a:pt x="34" y="38929"/>
                  </a:cubicBezTo>
                  <a:cubicBezTo>
                    <a:pt x="0" y="40964"/>
                    <a:pt x="34" y="42998"/>
                    <a:pt x="200" y="45033"/>
                  </a:cubicBezTo>
                  <a:lnTo>
                    <a:pt x="968" y="45033"/>
                  </a:lnTo>
                  <a:cubicBezTo>
                    <a:pt x="801" y="43032"/>
                    <a:pt x="768" y="40964"/>
                    <a:pt x="801" y="38929"/>
                  </a:cubicBezTo>
                  <a:cubicBezTo>
                    <a:pt x="834" y="36861"/>
                    <a:pt x="901" y="34793"/>
                    <a:pt x="1101" y="32691"/>
                  </a:cubicBezTo>
                  <a:cubicBezTo>
                    <a:pt x="1301" y="30623"/>
                    <a:pt x="1568" y="28555"/>
                    <a:pt x="1935" y="26520"/>
                  </a:cubicBezTo>
                  <a:cubicBezTo>
                    <a:pt x="2302" y="24485"/>
                    <a:pt x="2736" y="22417"/>
                    <a:pt x="3303" y="20449"/>
                  </a:cubicBezTo>
                  <a:cubicBezTo>
                    <a:pt x="3903" y="18447"/>
                    <a:pt x="4570" y="16479"/>
                    <a:pt x="5404" y="14545"/>
                  </a:cubicBezTo>
                  <a:cubicBezTo>
                    <a:pt x="6205" y="12643"/>
                    <a:pt x="7172" y="10809"/>
                    <a:pt x="8273" y="9007"/>
                  </a:cubicBezTo>
                  <a:cubicBezTo>
                    <a:pt x="9374" y="7273"/>
                    <a:pt x="10641" y="5605"/>
                    <a:pt x="12042" y="4071"/>
                  </a:cubicBezTo>
                  <a:cubicBezTo>
                    <a:pt x="13510" y="2569"/>
                    <a:pt x="15078" y="1202"/>
                    <a:pt x="167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9"/>
            <p:cNvSpPr/>
            <p:nvPr/>
          </p:nvSpPr>
          <p:spPr>
            <a:xfrm flipH="1">
              <a:off x="2405575" y="3330625"/>
              <a:ext cx="181825" cy="458700"/>
            </a:xfrm>
            <a:custGeom>
              <a:avLst/>
              <a:gdLst/>
              <a:ahLst/>
              <a:cxnLst/>
              <a:rect l="l" t="t" r="r" b="b"/>
              <a:pathLst>
                <a:path w="7273" h="18348" extrusionOk="0">
                  <a:moveTo>
                    <a:pt x="2502" y="1"/>
                  </a:moveTo>
                  <a:cubicBezTo>
                    <a:pt x="0" y="5138"/>
                    <a:pt x="1601" y="17646"/>
                    <a:pt x="1601" y="17646"/>
                  </a:cubicBezTo>
                  <a:lnTo>
                    <a:pt x="7272" y="18347"/>
                  </a:lnTo>
                  <a:lnTo>
                    <a:pt x="7272" y="18347"/>
                  </a:lnTo>
                  <a:cubicBezTo>
                    <a:pt x="7262" y="18313"/>
                    <a:pt x="4965" y="2896"/>
                    <a:pt x="2502" y="1"/>
                  </a:cubicBezTo>
                  <a:close/>
                  <a:moveTo>
                    <a:pt x="7272" y="18347"/>
                  </a:moveTo>
                  <a:cubicBezTo>
                    <a:pt x="7272" y="18347"/>
                    <a:pt x="7272" y="18347"/>
                    <a:pt x="7272" y="18347"/>
                  </a:cubicBezTo>
                  <a:cubicBezTo>
                    <a:pt x="7272" y="18347"/>
                    <a:pt x="7272" y="18347"/>
                    <a:pt x="7272" y="18347"/>
                  </a:cubicBezTo>
                  <a:lnTo>
                    <a:pt x="7272" y="18347"/>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9"/>
            <p:cNvSpPr/>
            <p:nvPr/>
          </p:nvSpPr>
          <p:spPr>
            <a:xfrm flipH="1">
              <a:off x="2405575" y="3647525"/>
              <a:ext cx="195175" cy="196000"/>
            </a:xfrm>
            <a:custGeom>
              <a:avLst/>
              <a:gdLst/>
              <a:ahLst/>
              <a:cxnLst/>
              <a:rect l="l" t="t" r="r" b="b"/>
              <a:pathLst>
                <a:path w="7807" h="7840" extrusionOk="0">
                  <a:moveTo>
                    <a:pt x="3903" y="0"/>
                  </a:moveTo>
                  <a:cubicBezTo>
                    <a:pt x="1735" y="0"/>
                    <a:pt x="1" y="1768"/>
                    <a:pt x="1" y="3903"/>
                  </a:cubicBezTo>
                  <a:cubicBezTo>
                    <a:pt x="1" y="6071"/>
                    <a:pt x="1735" y="7839"/>
                    <a:pt x="3903" y="7839"/>
                  </a:cubicBezTo>
                  <a:cubicBezTo>
                    <a:pt x="6072" y="7839"/>
                    <a:pt x="7806" y="6071"/>
                    <a:pt x="7806" y="3903"/>
                  </a:cubicBezTo>
                  <a:cubicBezTo>
                    <a:pt x="7806" y="1768"/>
                    <a:pt x="6072" y="0"/>
                    <a:pt x="39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9"/>
            <p:cNvSpPr/>
            <p:nvPr/>
          </p:nvSpPr>
          <p:spPr>
            <a:xfrm flipH="1">
              <a:off x="2439950" y="3706400"/>
              <a:ext cx="489375" cy="154625"/>
            </a:xfrm>
            <a:custGeom>
              <a:avLst/>
              <a:gdLst/>
              <a:ahLst/>
              <a:cxnLst/>
              <a:rect l="l" t="t" r="r" b="b"/>
              <a:pathLst>
                <a:path w="19575" h="6185" extrusionOk="0">
                  <a:moveTo>
                    <a:pt x="16201" y="0"/>
                  </a:moveTo>
                  <a:cubicBezTo>
                    <a:pt x="16065" y="0"/>
                    <a:pt x="15924" y="15"/>
                    <a:pt x="15779" y="47"/>
                  </a:cubicBezTo>
                  <a:cubicBezTo>
                    <a:pt x="12877" y="647"/>
                    <a:pt x="7840" y="2882"/>
                    <a:pt x="6072" y="3583"/>
                  </a:cubicBezTo>
                  <a:cubicBezTo>
                    <a:pt x="5982" y="3613"/>
                    <a:pt x="5889" y="3628"/>
                    <a:pt x="5797" y="3628"/>
                  </a:cubicBezTo>
                  <a:cubicBezTo>
                    <a:pt x="5583" y="3628"/>
                    <a:pt x="5378" y="3546"/>
                    <a:pt x="5238" y="3383"/>
                  </a:cubicBezTo>
                  <a:cubicBezTo>
                    <a:pt x="5033" y="3127"/>
                    <a:pt x="4632" y="2871"/>
                    <a:pt x="3900" y="2871"/>
                  </a:cubicBezTo>
                  <a:cubicBezTo>
                    <a:pt x="3677" y="2871"/>
                    <a:pt x="3424" y="2895"/>
                    <a:pt x="3136" y="2949"/>
                  </a:cubicBezTo>
                  <a:cubicBezTo>
                    <a:pt x="2225" y="3146"/>
                    <a:pt x="1531" y="3198"/>
                    <a:pt x="1029" y="3198"/>
                  </a:cubicBezTo>
                  <a:cubicBezTo>
                    <a:pt x="852" y="3198"/>
                    <a:pt x="699" y="3191"/>
                    <a:pt x="568" y="3183"/>
                  </a:cubicBezTo>
                  <a:cubicBezTo>
                    <a:pt x="268" y="3183"/>
                    <a:pt x="1" y="3449"/>
                    <a:pt x="34" y="3783"/>
                  </a:cubicBezTo>
                  <a:cubicBezTo>
                    <a:pt x="68" y="4016"/>
                    <a:pt x="134" y="4217"/>
                    <a:pt x="368" y="4283"/>
                  </a:cubicBezTo>
                  <a:cubicBezTo>
                    <a:pt x="701" y="4417"/>
                    <a:pt x="2870" y="4617"/>
                    <a:pt x="4104" y="4750"/>
                  </a:cubicBezTo>
                  <a:cubicBezTo>
                    <a:pt x="4637" y="4817"/>
                    <a:pt x="5138" y="5084"/>
                    <a:pt x="5471" y="5484"/>
                  </a:cubicBezTo>
                  <a:cubicBezTo>
                    <a:pt x="5838" y="5951"/>
                    <a:pt x="6372" y="6185"/>
                    <a:pt x="6972" y="6185"/>
                  </a:cubicBezTo>
                  <a:cubicBezTo>
                    <a:pt x="9107" y="6185"/>
                    <a:pt x="14444" y="6085"/>
                    <a:pt x="17046" y="5484"/>
                  </a:cubicBezTo>
                  <a:cubicBezTo>
                    <a:pt x="19575" y="4884"/>
                    <a:pt x="18659" y="0"/>
                    <a:pt x="16201" y="0"/>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9"/>
            <p:cNvSpPr/>
            <p:nvPr/>
          </p:nvSpPr>
          <p:spPr>
            <a:xfrm flipH="1">
              <a:off x="2256300" y="3945175"/>
              <a:ext cx="751400" cy="465425"/>
            </a:xfrm>
            <a:custGeom>
              <a:avLst/>
              <a:gdLst/>
              <a:ahLst/>
              <a:cxnLst/>
              <a:rect l="l" t="t" r="r" b="b"/>
              <a:pathLst>
                <a:path w="30056" h="18617" extrusionOk="0">
                  <a:moveTo>
                    <a:pt x="6417" y="1"/>
                  </a:moveTo>
                  <a:cubicBezTo>
                    <a:pt x="5137" y="1"/>
                    <a:pt x="3895" y="399"/>
                    <a:pt x="2869" y="1137"/>
                  </a:cubicBezTo>
                  <a:cubicBezTo>
                    <a:pt x="968" y="2471"/>
                    <a:pt x="0" y="4773"/>
                    <a:pt x="367" y="7074"/>
                  </a:cubicBezTo>
                  <a:lnTo>
                    <a:pt x="2168" y="18616"/>
                  </a:lnTo>
                  <a:lnTo>
                    <a:pt x="11242" y="17982"/>
                  </a:lnTo>
                  <a:lnTo>
                    <a:pt x="10841" y="9810"/>
                  </a:lnTo>
                  <a:lnTo>
                    <a:pt x="10841" y="9810"/>
                  </a:lnTo>
                  <a:lnTo>
                    <a:pt x="30055" y="12945"/>
                  </a:lnTo>
                  <a:lnTo>
                    <a:pt x="28421" y="570"/>
                  </a:lnTo>
                  <a:lnTo>
                    <a:pt x="6572" y="3"/>
                  </a:lnTo>
                  <a:cubicBezTo>
                    <a:pt x="6520" y="1"/>
                    <a:pt x="6469" y="1"/>
                    <a:pt x="6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9"/>
            <p:cNvSpPr/>
            <p:nvPr/>
          </p:nvSpPr>
          <p:spPr>
            <a:xfrm flipH="1">
              <a:off x="2695800" y="4335150"/>
              <a:ext cx="358600" cy="428200"/>
            </a:xfrm>
            <a:custGeom>
              <a:avLst/>
              <a:gdLst/>
              <a:ahLst/>
              <a:cxnLst/>
              <a:rect l="l" t="t" r="r" b="b"/>
              <a:pathLst>
                <a:path w="14344" h="17128" extrusionOk="0">
                  <a:moveTo>
                    <a:pt x="13248" y="0"/>
                  </a:moveTo>
                  <a:cubicBezTo>
                    <a:pt x="13213" y="0"/>
                    <a:pt x="13178" y="5"/>
                    <a:pt x="13143" y="15"/>
                  </a:cubicBezTo>
                  <a:cubicBezTo>
                    <a:pt x="11917" y="291"/>
                    <a:pt x="8267" y="1102"/>
                    <a:pt x="4939" y="1102"/>
                  </a:cubicBezTo>
                  <a:cubicBezTo>
                    <a:pt x="4646" y="1102"/>
                    <a:pt x="4356" y="1096"/>
                    <a:pt x="4070" y="1082"/>
                  </a:cubicBezTo>
                  <a:cubicBezTo>
                    <a:pt x="4053" y="1081"/>
                    <a:pt x="4036" y="1081"/>
                    <a:pt x="4019" y="1081"/>
                  </a:cubicBezTo>
                  <a:cubicBezTo>
                    <a:pt x="3543" y="1081"/>
                    <a:pt x="3174" y="1533"/>
                    <a:pt x="3303" y="2016"/>
                  </a:cubicBezTo>
                  <a:lnTo>
                    <a:pt x="4870" y="12457"/>
                  </a:lnTo>
                  <a:cubicBezTo>
                    <a:pt x="4937" y="12857"/>
                    <a:pt x="4737" y="13258"/>
                    <a:pt x="4370" y="13458"/>
                  </a:cubicBezTo>
                  <a:lnTo>
                    <a:pt x="434" y="15659"/>
                  </a:lnTo>
                  <a:cubicBezTo>
                    <a:pt x="167" y="15793"/>
                    <a:pt x="0" y="16060"/>
                    <a:pt x="0" y="16360"/>
                  </a:cubicBezTo>
                  <a:cubicBezTo>
                    <a:pt x="0" y="16794"/>
                    <a:pt x="334" y="17127"/>
                    <a:pt x="767" y="17127"/>
                  </a:cubicBezTo>
                  <a:lnTo>
                    <a:pt x="12943" y="17127"/>
                  </a:lnTo>
                  <a:cubicBezTo>
                    <a:pt x="13743" y="17127"/>
                    <a:pt x="14344" y="16460"/>
                    <a:pt x="14277" y="15659"/>
                  </a:cubicBezTo>
                  <a:lnTo>
                    <a:pt x="13610" y="349"/>
                  </a:lnTo>
                  <a:cubicBezTo>
                    <a:pt x="13610" y="150"/>
                    <a:pt x="13442" y="0"/>
                    <a:pt x="132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9"/>
            <p:cNvSpPr/>
            <p:nvPr/>
          </p:nvSpPr>
          <p:spPr>
            <a:xfrm flipH="1">
              <a:off x="1813500" y="3767475"/>
              <a:ext cx="503825" cy="945550"/>
            </a:xfrm>
            <a:custGeom>
              <a:avLst/>
              <a:gdLst/>
              <a:ahLst/>
              <a:cxnLst/>
              <a:rect l="l" t="t" r="r" b="b"/>
              <a:pathLst>
                <a:path w="20153" h="37822" extrusionOk="0">
                  <a:moveTo>
                    <a:pt x="6366" y="1"/>
                  </a:moveTo>
                  <a:cubicBezTo>
                    <a:pt x="3203" y="1"/>
                    <a:pt x="0" y="2708"/>
                    <a:pt x="339" y="8745"/>
                  </a:cubicBezTo>
                  <a:cubicBezTo>
                    <a:pt x="797" y="16900"/>
                    <a:pt x="1256" y="37821"/>
                    <a:pt x="7176" y="37821"/>
                  </a:cubicBezTo>
                  <a:cubicBezTo>
                    <a:pt x="7286" y="37821"/>
                    <a:pt x="7397" y="37814"/>
                    <a:pt x="7510" y="37799"/>
                  </a:cubicBezTo>
                  <a:cubicBezTo>
                    <a:pt x="15649" y="36732"/>
                    <a:pt x="20153" y="31995"/>
                    <a:pt x="20153" y="31995"/>
                  </a:cubicBezTo>
                  <a:lnTo>
                    <a:pt x="20153" y="25724"/>
                  </a:lnTo>
                  <a:lnTo>
                    <a:pt x="11980" y="25958"/>
                  </a:lnTo>
                  <a:cubicBezTo>
                    <a:pt x="12080" y="19320"/>
                    <a:pt x="13048" y="11047"/>
                    <a:pt x="11980" y="4576"/>
                  </a:cubicBezTo>
                  <a:cubicBezTo>
                    <a:pt x="11238" y="1622"/>
                    <a:pt x="8814" y="1"/>
                    <a:pt x="63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9"/>
            <p:cNvSpPr/>
            <p:nvPr/>
          </p:nvSpPr>
          <p:spPr>
            <a:xfrm flipH="1">
              <a:off x="1540800" y="4379450"/>
              <a:ext cx="370875" cy="361375"/>
            </a:xfrm>
            <a:custGeom>
              <a:avLst/>
              <a:gdLst/>
              <a:ahLst/>
              <a:cxnLst/>
              <a:rect l="l" t="t" r="r" b="b"/>
              <a:pathLst>
                <a:path w="14835" h="14455" extrusionOk="0">
                  <a:moveTo>
                    <a:pt x="11924" y="1"/>
                  </a:moveTo>
                  <a:cubicBezTo>
                    <a:pt x="11895" y="1"/>
                    <a:pt x="11864" y="4"/>
                    <a:pt x="11832" y="11"/>
                  </a:cubicBezTo>
                  <a:lnTo>
                    <a:pt x="7696" y="611"/>
                  </a:lnTo>
                  <a:lnTo>
                    <a:pt x="724" y="611"/>
                  </a:lnTo>
                  <a:cubicBezTo>
                    <a:pt x="491" y="611"/>
                    <a:pt x="291" y="878"/>
                    <a:pt x="357" y="1112"/>
                  </a:cubicBezTo>
                  <a:cubicBezTo>
                    <a:pt x="1392" y="4848"/>
                    <a:pt x="524" y="8750"/>
                    <a:pt x="57" y="10318"/>
                  </a:cubicBezTo>
                  <a:cubicBezTo>
                    <a:pt x="0" y="10575"/>
                    <a:pt x="187" y="10807"/>
                    <a:pt x="429" y="10807"/>
                  </a:cubicBezTo>
                  <a:cubicBezTo>
                    <a:pt x="471" y="10807"/>
                    <a:pt x="514" y="10800"/>
                    <a:pt x="558" y="10785"/>
                  </a:cubicBezTo>
                  <a:lnTo>
                    <a:pt x="7829" y="8484"/>
                  </a:lnTo>
                  <a:cubicBezTo>
                    <a:pt x="7943" y="8443"/>
                    <a:pt x="8059" y="8424"/>
                    <a:pt x="8173" y="8424"/>
                  </a:cubicBezTo>
                  <a:cubicBezTo>
                    <a:pt x="8526" y="8424"/>
                    <a:pt x="8862" y="8606"/>
                    <a:pt x="9064" y="8884"/>
                  </a:cubicBezTo>
                  <a:lnTo>
                    <a:pt x="12766" y="14021"/>
                  </a:lnTo>
                  <a:cubicBezTo>
                    <a:pt x="12933" y="14288"/>
                    <a:pt x="13267" y="14455"/>
                    <a:pt x="13567" y="14455"/>
                  </a:cubicBezTo>
                  <a:cubicBezTo>
                    <a:pt x="14067" y="14455"/>
                    <a:pt x="14468" y="14054"/>
                    <a:pt x="14501" y="13554"/>
                  </a:cubicBezTo>
                  <a:cubicBezTo>
                    <a:pt x="14834" y="9651"/>
                    <a:pt x="13567" y="3013"/>
                    <a:pt x="12466" y="478"/>
                  </a:cubicBezTo>
                  <a:cubicBezTo>
                    <a:pt x="12347" y="239"/>
                    <a:pt x="12174" y="1"/>
                    <a:pt x="119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9"/>
            <p:cNvSpPr/>
            <p:nvPr/>
          </p:nvSpPr>
          <p:spPr>
            <a:xfrm flipH="1">
              <a:off x="2017800" y="3211700"/>
              <a:ext cx="507050" cy="755800"/>
            </a:xfrm>
            <a:custGeom>
              <a:avLst/>
              <a:gdLst/>
              <a:ahLst/>
              <a:cxnLst/>
              <a:rect l="l" t="t" r="r" b="b"/>
              <a:pathLst>
                <a:path w="20282" h="30232" extrusionOk="0">
                  <a:moveTo>
                    <a:pt x="9436" y="1"/>
                  </a:moveTo>
                  <a:cubicBezTo>
                    <a:pt x="8738" y="1"/>
                    <a:pt x="7972" y="46"/>
                    <a:pt x="7138" y="154"/>
                  </a:cubicBezTo>
                  <a:cubicBezTo>
                    <a:pt x="5704" y="354"/>
                    <a:pt x="4336" y="788"/>
                    <a:pt x="3102" y="1555"/>
                  </a:cubicBezTo>
                  <a:cubicBezTo>
                    <a:pt x="734" y="2990"/>
                    <a:pt x="0" y="4758"/>
                    <a:pt x="0" y="4758"/>
                  </a:cubicBezTo>
                  <a:lnTo>
                    <a:pt x="4770" y="30176"/>
                  </a:lnTo>
                  <a:cubicBezTo>
                    <a:pt x="4770" y="30176"/>
                    <a:pt x="5498" y="30232"/>
                    <a:pt x="6670" y="30232"/>
                  </a:cubicBezTo>
                  <a:cubicBezTo>
                    <a:pt x="9830" y="30232"/>
                    <a:pt x="16218" y="29824"/>
                    <a:pt x="20281" y="26807"/>
                  </a:cubicBezTo>
                  <a:lnTo>
                    <a:pt x="14577" y="1055"/>
                  </a:lnTo>
                  <a:cubicBezTo>
                    <a:pt x="14577" y="1055"/>
                    <a:pt x="12813" y="1"/>
                    <a:pt x="94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9"/>
            <p:cNvSpPr/>
            <p:nvPr/>
          </p:nvSpPr>
          <p:spPr>
            <a:xfrm flipH="1">
              <a:off x="2210450" y="3211825"/>
              <a:ext cx="280225" cy="163025"/>
            </a:xfrm>
            <a:custGeom>
              <a:avLst/>
              <a:gdLst/>
              <a:ahLst/>
              <a:cxnLst/>
              <a:rect l="l" t="t" r="r" b="b"/>
              <a:pathLst>
                <a:path w="11209" h="6521" extrusionOk="0">
                  <a:moveTo>
                    <a:pt x="7995" y="1"/>
                  </a:moveTo>
                  <a:cubicBezTo>
                    <a:pt x="7315" y="1"/>
                    <a:pt x="6574" y="45"/>
                    <a:pt x="5771" y="149"/>
                  </a:cubicBezTo>
                  <a:cubicBezTo>
                    <a:pt x="4337" y="349"/>
                    <a:pt x="2969" y="783"/>
                    <a:pt x="1735" y="1550"/>
                  </a:cubicBezTo>
                  <a:cubicBezTo>
                    <a:pt x="1001" y="1984"/>
                    <a:pt x="434" y="2451"/>
                    <a:pt x="1" y="2884"/>
                  </a:cubicBezTo>
                  <a:cubicBezTo>
                    <a:pt x="868" y="5053"/>
                    <a:pt x="2969" y="6520"/>
                    <a:pt x="5371" y="6520"/>
                  </a:cubicBezTo>
                  <a:cubicBezTo>
                    <a:pt x="5872" y="6520"/>
                    <a:pt x="6405" y="6454"/>
                    <a:pt x="6872" y="6320"/>
                  </a:cubicBezTo>
                  <a:lnTo>
                    <a:pt x="6906" y="6287"/>
                  </a:lnTo>
                  <a:cubicBezTo>
                    <a:pt x="8407" y="5887"/>
                    <a:pt x="9674" y="4886"/>
                    <a:pt x="10408" y="3552"/>
                  </a:cubicBezTo>
                  <a:cubicBezTo>
                    <a:pt x="10975" y="2551"/>
                    <a:pt x="11209" y="1450"/>
                    <a:pt x="11142" y="349"/>
                  </a:cubicBezTo>
                  <a:cubicBezTo>
                    <a:pt x="10316" y="154"/>
                    <a:pt x="9264" y="1"/>
                    <a:pt x="79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9"/>
            <p:cNvSpPr/>
            <p:nvPr/>
          </p:nvSpPr>
          <p:spPr>
            <a:xfrm flipH="1">
              <a:off x="2228800" y="3211850"/>
              <a:ext cx="246850" cy="143825"/>
            </a:xfrm>
            <a:custGeom>
              <a:avLst/>
              <a:gdLst/>
              <a:ahLst/>
              <a:cxnLst/>
              <a:rect l="l" t="t" r="r" b="b"/>
              <a:pathLst>
                <a:path w="9874" h="5753" extrusionOk="0">
                  <a:moveTo>
                    <a:pt x="7456" y="0"/>
                  </a:moveTo>
                  <a:cubicBezTo>
                    <a:pt x="6762" y="0"/>
                    <a:pt x="5999" y="45"/>
                    <a:pt x="5170" y="148"/>
                  </a:cubicBezTo>
                  <a:cubicBezTo>
                    <a:pt x="3736" y="348"/>
                    <a:pt x="2368" y="782"/>
                    <a:pt x="1134" y="1516"/>
                  </a:cubicBezTo>
                  <a:cubicBezTo>
                    <a:pt x="701" y="1783"/>
                    <a:pt x="334" y="2050"/>
                    <a:pt x="0" y="2316"/>
                  </a:cubicBezTo>
                  <a:cubicBezTo>
                    <a:pt x="701" y="4351"/>
                    <a:pt x="2569" y="5752"/>
                    <a:pt x="4770" y="5752"/>
                  </a:cubicBezTo>
                  <a:cubicBezTo>
                    <a:pt x="5204" y="5752"/>
                    <a:pt x="5671" y="5686"/>
                    <a:pt x="6071" y="5585"/>
                  </a:cubicBezTo>
                  <a:lnTo>
                    <a:pt x="6104" y="5552"/>
                  </a:lnTo>
                  <a:cubicBezTo>
                    <a:pt x="7405" y="5185"/>
                    <a:pt x="8506" y="4351"/>
                    <a:pt x="9140" y="3184"/>
                  </a:cubicBezTo>
                  <a:cubicBezTo>
                    <a:pt x="9674" y="2250"/>
                    <a:pt x="9874" y="1216"/>
                    <a:pt x="9740" y="182"/>
                  </a:cubicBezTo>
                  <a:cubicBezTo>
                    <a:pt x="9091" y="70"/>
                    <a:pt x="8327" y="0"/>
                    <a:pt x="7456" y="0"/>
                  </a:cubicBez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9"/>
            <p:cNvSpPr/>
            <p:nvPr/>
          </p:nvSpPr>
          <p:spPr>
            <a:xfrm flipH="1">
              <a:off x="2287175" y="3074600"/>
              <a:ext cx="149300" cy="217575"/>
            </a:xfrm>
            <a:custGeom>
              <a:avLst/>
              <a:gdLst/>
              <a:ahLst/>
              <a:cxnLst/>
              <a:rect l="l" t="t" r="r" b="b"/>
              <a:pathLst>
                <a:path w="5972" h="8703" extrusionOk="0">
                  <a:moveTo>
                    <a:pt x="3970" y="1"/>
                  </a:moveTo>
                  <a:lnTo>
                    <a:pt x="1" y="2503"/>
                  </a:lnTo>
                  <a:lnTo>
                    <a:pt x="768" y="6672"/>
                  </a:lnTo>
                  <a:cubicBezTo>
                    <a:pt x="992" y="7875"/>
                    <a:pt x="2013" y="8702"/>
                    <a:pt x="3163" y="8702"/>
                  </a:cubicBezTo>
                  <a:cubicBezTo>
                    <a:pt x="3384" y="8702"/>
                    <a:pt x="3611" y="8672"/>
                    <a:pt x="3837" y="8607"/>
                  </a:cubicBezTo>
                  <a:lnTo>
                    <a:pt x="3870" y="8607"/>
                  </a:lnTo>
                  <a:cubicBezTo>
                    <a:pt x="5205" y="8240"/>
                    <a:pt x="5972" y="6839"/>
                    <a:pt x="5572" y="5538"/>
                  </a:cubicBezTo>
                  <a:lnTo>
                    <a:pt x="3970" y="1"/>
                  </a:ln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9"/>
            <p:cNvSpPr/>
            <p:nvPr/>
          </p:nvSpPr>
          <p:spPr>
            <a:xfrm flipH="1">
              <a:off x="2306350" y="3043750"/>
              <a:ext cx="62575" cy="61925"/>
            </a:xfrm>
            <a:custGeom>
              <a:avLst/>
              <a:gdLst/>
              <a:ahLst/>
              <a:cxnLst/>
              <a:rect l="l" t="t" r="r" b="b"/>
              <a:pathLst>
                <a:path w="2503" h="2477" extrusionOk="0">
                  <a:moveTo>
                    <a:pt x="668" y="1"/>
                  </a:moveTo>
                  <a:lnTo>
                    <a:pt x="1" y="2102"/>
                  </a:lnTo>
                  <a:lnTo>
                    <a:pt x="1035" y="2436"/>
                  </a:lnTo>
                  <a:cubicBezTo>
                    <a:pt x="1133" y="2463"/>
                    <a:pt x="1233" y="2476"/>
                    <a:pt x="1330" y="2476"/>
                  </a:cubicBezTo>
                  <a:cubicBezTo>
                    <a:pt x="1830" y="2476"/>
                    <a:pt x="2291" y="2137"/>
                    <a:pt x="2403" y="1635"/>
                  </a:cubicBezTo>
                  <a:cubicBezTo>
                    <a:pt x="2503" y="1135"/>
                    <a:pt x="2236" y="601"/>
                    <a:pt x="1735" y="401"/>
                  </a:cubicBezTo>
                  <a:lnTo>
                    <a:pt x="668" y="1"/>
                  </a:ln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9"/>
            <p:cNvSpPr/>
            <p:nvPr/>
          </p:nvSpPr>
          <p:spPr>
            <a:xfrm flipH="1">
              <a:off x="2282175" y="2876975"/>
              <a:ext cx="193475" cy="146800"/>
            </a:xfrm>
            <a:custGeom>
              <a:avLst/>
              <a:gdLst/>
              <a:ahLst/>
              <a:cxnLst/>
              <a:rect l="l" t="t" r="r" b="b"/>
              <a:pathLst>
                <a:path w="7739" h="5872" extrusionOk="0">
                  <a:moveTo>
                    <a:pt x="2553" y="1"/>
                  </a:moveTo>
                  <a:cubicBezTo>
                    <a:pt x="1708" y="1"/>
                    <a:pt x="939" y="529"/>
                    <a:pt x="634" y="1334"/>
                  </a:cubicBezTo>
                  <a:lnTo>
                    <a:pt x="0" y="3102"/>
                  </a:lnTo>
                  <a:lnTo>
                    <a:pt x="7139" y="5871"/>
                  </a:lnTo>
                  <a:lnTo>
                    <a:pt x="7572" y="3136"/>
                  </a:lnTo>
                  <a:cubicBezTo>
                    <a:pt x="7739" y="2135"/>
                    <a:pt x="7072" y="1134"/>
                    <a:pt x="6104" y="901"/>
                  </a:cubicBezTo>
                  <a:lnTo>
                    <a:pt x="3069" y="67"/>
                  </a:lnTo>
                  <a:cubicBezTo>
                    <a:pt x="2896" y="22"/>
                    <a:pt x="2723" y="1"/>
                    <a:pt x="25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9"/>
            <p:cNvSpPr/>
            <p:nvPr/>
          </p:nvSpPr>
          <p:spPr>
            <a:xfrm flipH="1">
              <a:off x="2292175" y="2935100"/>
              <a:ext cx="287725" cy="110525"/>
            </a:xfrm>
            <a:custGeom>
              <a:avLst/>
              <a:gdLst/>
              <a:ahLst/>
              <a:cxnLst/>
              <a:rect l="l" t="t" r="r" b="b"/>
              <a:pathLst>
                <a:path w="11509" h="4421" extrusionOk="0">
                  <a:moveTo>
                    <a:pt x="2768" y="1"/>
                  </a:moveTo>
                  <a:cubicBezTo>
                    <a:pt x="1353" y="1"/>
                    <a:pt x="372" y="304"/>
                    <a:pt x="234" y="877"/>
                  </a:cubicBezTo>
                  <a:cubicBezTo>
                    <a:pt x="0" y="1845"/>
                    <a:pt x="2269" y="3246"/>
                    <a:pt x="5304" y="3980"/>
                  </a:cubicBezTo>
                  <a:cubicBezTo>
                    <a:pt x="6546" y="4277"/>
                    <a:pt x="7722" y="4421"/>
                    <a:pt x="8698" y="4421"/>
                  </a:cubicBezTo>
                  <a:cubicBezTo>
                    <a:pt x="10134" y="4421"/>
                    <a:pt x="11136" y="4109"/>
                    <a:pt x="11275" y="3513"/>
                  </a:cubicBezTo>
                  <a:cubicBezTo>
                    <a:pt x="11509" y="2545"/>
                    <a:pt x="9207" y="1178"/>
                    <a:pt x="6172" y="444"/>
                  </a:cubicBezTo>
                  <a:cubicBezTo>
                    <a:pt x="4920" y="145"/>
                    <a:pt x="3741" y="1"/>
                    <a:pt x="27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9"/>
            <p:cNvSpPr/>
            <p:nvPr/>
          </p:nvSpPr>
          <p:spPr>
            <a:xfrm flipH="1">
              <a:off x="2300500" y="2968125"/>
              <a:ext cx="248550" cy="77225"/>
            </a:xfrm>
            <a:custGeom>
              <a:avLst/>
              <a:gdLst/>
              <a:ahLst/>
              <a:cxnLst/>
              <a:rect l="l" t="t" r="r" b="b"/>
              <a:pathLst>
                <a:path w="9942" h="3089" extrusionOk="0">
                  <a:moveTo>
                    <a:pt x="2070" y="1"/>
                  </a:moveTo>
                  <a:cubicBezTo>
                    <a:pt x="1549" y="1"/>
                    <a:pt x="1086" y="42"/>
                    <a:pt x="701" y="124"/>
                  </a:cubicBezTo>
                  <a:cubicBezTo>
                    <a:pt x="234" y="190"/>
                    <a:pt x="1" y="657"/>
                    <a:pt x="101" y="1058"/>
                  </a:cubicBezTo>
                  <a:cubicBezTo>
                    <a:pt x="1001" y="1691"/>
                    <a:pt x="2436" y="2258"/>
                    <a:pt x="4104" y="2659"/>
                  </a:cubicBezTo>
                  <a:cubicBezTo>
                    <a:pt x="5327" y="2950"/>
                    <a:pt x="6493" y="3089"/>
                    <a:pt x="7463" y="3089"/>
                  </a:cubicBezTo>
                  <a:cubicBezTo>
                    <a:pt x="8715" y="3089"/>
                    <a:pt x="9640" y="2858"/>
                    <a:pt x="9941" y="2425"/>
                  </a:cubicBezTo>
                  <a:cubicBezTo>
                    <a:pt x="9107" y="1658"/>
                    <a:pt x="7439" y="891"/>
                    <a:pt x="5438" y="424"/>
                  </a:cubicBezTo>
                  <a:cubicBezTo>
                    <a:pt x="4202" y="142"/>
                    <a:pt x="3037" y="1"/>
                    <a:pt x="20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9"/>
            <p:cNvSpPr/>
            <p:nvPr/>
          </p:nvSpPr>
          <p:spPr>
            <a:xfrm flipH="1">
              <a:off x="2315525" y="2967850"/>
              <a:ext cx="183475" cy="204750"/>
            </a:xfrm>
            <a:custGeom>
              <a:avLst/>
              <a:gdLst/>
              <a:ahLst/>
              <a:cxnLst/>
              <a:rect l="l" t="t" r="r" b="b"/>
              <a:pathLst>
                <a:path w="7339" h="8190" extrusionOk="0">
                  <a:moveTo>
                    <a:pt x="7339" y="1569"/>
                  </a:moveTo>
                  <a:lnTo>
                    <a:pt x="7339" y="1569"/>
                  </a:lnTo>
                  <a:lnTo>
                    <a:pt x="7339" y="1569"/>
                  </a:lnTo>
                  <a:cubicBezTo>
                    <a:pt x="7339" y="1569"/>
                    <a:pt x="7339" y="1569"/>
                    <a:pt x="7339" y="1569"/>
                  </a:cubicBezTo>
                  <a:close/>
                  <a:moveTo>
                    <a:pt x="806" y="1"/>
                  </a:moveTo>
                  <a:cubicBezTo>
                    <a:pt x="771" y="1"/>
                    <a:pt x="736" y="1"/>
                    <a:pt x="701" y="1"/>
                  </a:cubicBezTo>
                  <a:lnTo>
                    <a:pt x="167" y="4971"/>
                  </a:lnTo>
                  <a:cubicBezTo>
                    <a:pt x="0" y="6506"/>
                    <a:pt x="1034" y="7873"/>
                    <a:pt x="2535" y="8140"/>
                  </a:cubicBezTo>
                  <a:cubicBezTo>
                    <a:pt x="2715" y="8174"/>
                    <a:pt x="2894" y="8190"/>
                    <a:pt x="3071" y="8190"/>
                  </a:cubicBezTo>
                  <a:cubicBezTo>
                    <a:pt x="4313" y="8190"/>
                    <a:pt x="5458" y="7398"/>
                    <a:pt x="5838" y="6172"/>
                  </a:cubicBezTo>
                  <a:lnTo>
                    <a:pt x="7339" y="1569"/>
                  </a:lnTo>
                  <a:lnTo>
                    <a:pt x="7339" y="1569"/>
                  </a:lnTo>
                  <a:cubicBezTo>
                    <a:pt x="7338" y="1569"/>
                    <a:pt x="7338" y="1569"/>
                    <a:pt x="7338" y="1569"/>
                  </a:cubicBezTo>
                  <a:cubicBezTo>
                    <a:pt x="7275" y="1569"/>
                    <a:pt x="4198" y="1"/>
                    <a:pt x="806" y="1"/>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9"/>
            <p:cNvSpPr/>
            <p:nvPr/>
          </p:nvSpPr>
          <p:spPr>
            <a:xfrm flipH="1">
              <a:off x="2297175" y="2986200"/>
              <a:ext cx="80075" cy="119725"/>
            </a:xfrm>
            <a:custGeom>
              <a:avLst/>
              <a:gdLst/>
              <a:ahLst/>
              <a:cxnLst/>
              <a:rect l="l" t="t" r="r" b="b"/>
              <a:pathLst>
                <a:path w="3203" h="4789" extrusionOk="0">
                  <a:moveTo>
                    <a:pt x="334" y="1"/>
                  </a:moveTo>
                  <a:lnTo>
                    <a:pt x="334" y="1"/>
                  </a:lnTo>
                  <a:cubicBezTo>
                    <a:pt x="0" y="1369"/>
                    <a:pt x="467" y="1936"/>
                    <a:pt x="767" y="2169"/>
                  </a:cubicBezTo>
                  <a:cubicBezTo>
                    <a:pt x="901" y="2303"/>
                    <a:pt x="934" y="2469"/>
                    <a:pt x="901" y="2636"/>
                  </a:cubicBezTo>
                  <a:lnTo>
                    <a:pt x="467" y="4237"/>
                  </a:lnTo>
                  <a:cubicBezTo>
                    <a:pt x="401" y="4437"/>
                    <a:pt x="534" y="4671"/>
                    <a:pt x="734" y="4771"/>
                  </a:cubicBezTo>
                  <a:cubicBezTo>
                    <a:pt x="775" y="4783"/>
                    <a:pt x="816" y="4788"/>
                    <a:pt x="855" y="4788"/>
                  </a:cubicBezTo>
                  <a:cubicBezTo>
                    <a:pt x="1044" y="4788"/>
                    <a:pt x="1213" y="4664"/>
                    <a:pt x="1268" y="4471"/>
                  </a:cubicBezTo>
                  <a:lnTo>
                    <a:pt x="1568" y="3604"/>
                  </a:lnTo>
                  <a:cubicBezTo>
                    <a:pt x="1666" y="3285"/>
                    <a:pt x="1963" y="3092"/>
                    <a:pt x="2272" y="3092"/>
                  </a:cubicBezTo>
                  <a:cubicBezTo>
                    <a:pt x="2383" y="3092"/>
                    <a:pt x="2496" y="3117"/>
                    <a:pt x="2602" y="3170"/>
                  </a:cubicBezTo>
                  <a:cubicBezTo>
                    <a:pt x="2602" y="3170"/>
                    <a:pt x="3203" y="2369"/>
                    <a:pt x="3203" y="1502"/>
                  </a:cubicBezTo>
                  <a:cubicBezTo>
                    <a:pt x="3203" y="635"/>
                    <a:pt x="334"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9"/>
            <p:cNvSpPr/>
            <p:nvPr/>
          </p:nvSpPr>
          <p:spPr>
            <a:xfrm flipH="1">
              <a:off x="1113825" y="3818475"/>
              <a:ext cx="1678725" cy="922350"/>
            </a:xfrm>
            <a:custGeom>
              <a:avLst/>
              <a:gdLst/>
              <a:ahLst/>
              <a:cxnLst/>
              <a:rect l="l" t="t" r="r" b="b"/>
              <a:pathLst>
                <a:path w="67149" h="36894" extrusionOk="0">
                  <a:moveTo>
                    <a:pt x="57508" y="27487"/>
                  </a:moveTo>
                  <a:cubicBezTo>
                    <a:pt x="57942" y="27487"/>
                    <a:pt x="58375" y="27554"/>
                    <a:pt x="58876" y="27754"/>
                  </a:cubicBezTo>
                  <a:cubicBezTo>
                    <a:pt x="59776" y="28087"/>
                    <a:pt x="60544" y="29188"/>
                    <a:pt x="60310" y="30422"/>
                  </a:cubicBezTo>
                  <a:cubicBezTo>
                    <a:pt x="60077" y="31723"/>
                    <a:pt x="58709" y="33057"/>
                    <a:pt x="55774" y="33891"/>
                  </a:cubicBezTo>
                  <a:cubicBezTo>
                    <a:pt x="54106" y="32524"/>
                    <a:pt x="54039" y="30589"/>
                    <a:pt x="54739" y="29221"/>
                  </a:cubicBezTo>
                  <a:cubicBezTo>
                    <a:pt x="55240" y="28321"/>
                    <a:pt x="56174" y="27487"/>
                    <a:pt x="57508" y="27487"/>
                  </a:cubicBezTo>
                  <a:close/>
                  <a:moveTo>
                    <a:pt x="1201" y="0"/>
                  </a:moveTo>
                  <a:cubicBezTo>
                    <a:pt x="634" y="0"/>
                    <a:pt x="134" y="401"/>
                    <a:pt x="67" y="968"/>
                  </a:cubicBezTo>
                  <a:cubicBezTo>
                    <a:pt x="0" y="1602"/>
                    <a:pt x="501" y="2169"/>
                    <a:pt x="1135" y="2169"/>
                  </a:cubicBezTo>
                  <a:lnTo>
                    <a:pt x="7439" y="2169"/>
                  </a:lnTo>
                  <a:cubicBezTo>
                    <a:pt x="8039" y="2169"/>
                    <a:pt x="8306" y="2469"/>
                    <a:pt x="9007" y="3403"/>
                  </a:cubicBezTo>
                  <a:cubicBezTo>
                    <a:pt x="10215" y="5064"/>
                    <a:pt x="11641" y="7489"/>
                    <a:pt x="17565" y="7489"/>
                  </a:cubicBezTo>
                  <a:cubicBezTo>
                    <a:pt x="18186" y="7489"/>
                    <a:pt x="18856" y="7463"/>
                    <a:pt x="19581" y="7406"/>
                  </a:cubicBezTo>
                  <a:cubicBezTo>
                    <a:pt x="20433" y="7335"/>
                    <a:pt x="21251" y="7299"/>
                    <a:pt x="22030" y="7299"/>
                  </a:cubicBezTo>
                  <a:cubicBezTo>
                    <a:pt x="25644" y="7299"/>
                    <a:pt x="28436" y="8059"/>
                    <a:pt x="30055" y="9541"/>
                  </a:cubicBezTo>
                  <a:cubicBezTo>
                    <a:pt x="32023" y="11342"/>
                    <a:pt x="32924" y="14411"/>
                    <a:pt x="32924" y="19181"/>
                  </a:cubicBezTo>
                  <a:cubicBezTo>
                    <a:pt x="32924" y="19915"/>
                    <a:pt x="32924" y="20649"/>
                    <a:pt x="32891" y="21349"/>
                  </a:cubicBezTo>
                  <a:cubicBezTo>
                    <a:pt x="32857" y="26286"/>
                    <a:pt x="32790" y="30556"/>
                    <a:pt x="35659" y="33458"/>
                  </a:cubicBezTo>
                  <a:cubicBezTo>
                    <a:pt x="37994" y="35793"/>
                    <a:pt x="41997" y="36894"/>
                    <a:pt x="48302" y="36894"/>
                  </a:cubicBezTo>
                  <a:cubicBezTo>
                    <a:pt x="51070" y="36894"/>
                    <a:pt x="53472" y="36660"/>
                    <a:pt x="55473" y="36193"/>
                  </a:cubicBezTo>
                  <a:cubicBezTo>
                    <a:pt x="55940" y="36393"/>
                    <a:pt x="56908" y="36627"/>
                    <a:pt x="58609" y="36793"/>
                  </a:cubicBezTo>
                  <a:cubicBezTo>
                    <a:pt x="59291" y="36849"/>
                    <a:pt x="59968" y="36876"/>
                    <a:pt x="60643" y="36876"/>
                  </a:cubicBezTo>
                  <a:cubicBezTo>
                    <a:pt x="61586" y="36876"/>
                    <a:pt x="62527" y="36824"/>
                    <a:pt x="63479" y="36727"/>
                  </a:cubicBezTo>
                  <a:lnTo>
                    <a:pt x="67148" y="36360"/>
                  </a:lnTo>
                  <a:lnTo>
                    <a:pt x="67148" y="34425"/>
                  </a:lnTo>
                  <a:lnTo>
                    <a:pt x="62779" y="34692"/>
                  </a:lnTo>
                  <a:cubicBezTo>
                    <a:pt x="62251" y="34731"/>
                    <a:pt x="61723" y="34747"/>
                    <a:pt x="61203" y="34747"/>
                  </a:cubicBezTo>
                  <a:cubicBezTo>
                    <a:pt x="60834" y="34747"/>
                    <a:pt x="60469" y="34739"/>
                    <a:pt x="60110" y="34725"/>
                  </a:cubicBezTo>
                  <a:cubicBezTo>
                    <a:pt x="59877" y="34725"/>
                    <a:pt x="59643" y="34692"/>
                    <a:pt x="59443" y="34692"/>
                  </a:cubicBezTo>
                  <a:cubicBezTo>
                    <a:pt x="61544" y="33424"/>
                    <a:pt x="62245" y="31923"/>
                    <a:pt x="62445" y="30823"/>
                  </a:cubicBezTo>
                  <a:cubicBezTo>
                    <a:pt x="62845" y="28721"/>
                    <a:pt x="61644" y="26519"/>
                    <a:pt x="59676" y="25752"/>
                  </a:cubicBezTo>
                  <a:cubicBezTo>
                    <a:pt x="58899" y="25441"/>
                    <a:pt x="58159" y="25303"/>
                    <a:pt x="57469" y="25303"/>
                  </a:cubicBezTo>
                  <a:cubicBezTo>
                    <a:pt x="55347" y="25303"/>
                    <a:pt x="53694" y="26610"/>
                    <a:pt x="52838" y="28221"/>
                  </a:cubicBezTo>
                  <a:cubicBezTo>
                    <a:pt x="51937" y="29955"/>
                    <a:pt x="51804" y="32424"/>
                    <a:pt x="53305" y="34425"/>
                  </a:cubicBezTo>
                  <a:cubicBezTo>
                    <a:pt x="51871" y="34625"/>
                    <a:pt x="50236" y="34759"/>
                    <a:pt x="48302" y="34759"/>
                  </a:cubicBezTo>
                  <a:cubicBezTo>
                    <a:pt x="42698" y="34759"/>
                    <a:pt x="39062" y="33825"/>
                    <a:pt x="37194" y="31923"/>
                  </a:cubicBezTo>
                  <a:cubicBezTo>
                    <a:pt x="34959" y="29688"/>
                    <a:pt x="34992" y="26019"/>
                    <a:pt x="35059" y="21382"/>
                  </a:cubicBezTo>
                  <a:cubicBezTo>
                    <a:pt x="35059" y="20682"/>
                    <a:pt x="35092" y="19948"/>
                    <a:pt x="35092" y="19181"/>
                  </a:cubicBezTo>
                  <a:cubicBezTo>
                    <a:pt x="35092" y="13777"/>
                    <a:pt x="33958" y="10208"/>
                    <a:pt x="31523" y="7973"/>
                  </a:cubicBezTo>
                  <a:cubicBezTo>
                    <a:pt x="29499" y="6086"/>
                    <a:pt x="26310" y="5253"/>
                    <a:pt x="22193" y="5253"/>
                  </a:cubicBezTo>
                  <a:cubicBezTo>
                    <a:pt x="21288" y="5253"/>
                    <a:pt x="20339" y="5293"/>
                    <a:pt x="19348" y="5371"/>
                  </a:cubicBezTo>
                  <a:cubicBezTo>
                    <a:pt x="18697" y="5422"/>
                    <a:pt x="18102" y="5445"/>
                    <a:pt x="17557" y="5445"/>
                  </a:cubicBezTo>
                  <a:cubicBezTo>
                    <a:pt x="12712" y="5445"/>
                    <a:pt x="11821" y="3575"/>
                    <a:pt x="10741" y="2135"/>
                  </a:cubicBezTo>
                  <a:cubicBezTo>
                    <a:pt x="10008" y="1135"/>
                    <a:pt x="9174" y="0"/>
                    <a:pt x="74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9"/>
            <p:cNvSpPr/>
            <p:nvPr/>
          </p:nvSpPr>
          <p:spPr>
            <a:xfrm flipH="1">
              <a:off x="2733325" y="3817650"/>
              <a:ext cx="258525" cy="80075"/>
            </a:xfrm>
            <a:custGeom>
              <a:avLst/>
              <a:gdLst/>
              <a:ahLst/>
              <a:cxnLst/>
              <a:rect l="l" t="t" r="r" b="b"/>
              <a:pathLst>
                <a:path w="10341" h="3203" extrusionOk="0">
                  <a:moveTo>
                    <a:pt x="0" y="0"/>
                  </a:moveTo>
                  <a:lnTo>
                    <a:pt x="0" y="3202"/>
                  </a:lnTo>
                  <a:lnTo>
                    <a:pt x="9240" y="3202"/>
                  </a:lnTo>
                  <a:cubicBezTo>
                    <a:pt x="9507" y="3202"/>
                    <a:pt x="9707" y="3069"/>
                    <a:pt x="9840" y="2869"/>
                  </a:cubicBezTo>
                  <a:cubicBezTo>
                    <a:pt x="10341" y="2035"/>
                    <a:pt x="10341" y="1168"/>
                    <a:pt x="9840" y="334"/>
                  </a:cubicBezTo>
                  <a:cubicBezTo>
                    <a:pt x="9707" y="134"/>
                    <a:pt x="9507" y="0"/>
                    <a:pt x="9240" y="0"/>
                  </a:cubicBezTo>
                  <a:close/>
                </a:path>
              </a:pathLst>
            </a:custGeom>
            <a:solidFill>
              <a:srgbClr val="5A89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9"/>
            <p:cNvSpPr/>
            <p:nvPr/>
          </p:nvSpPr>
          <p:spPr>
            <a:xfrm flipH="1">
              <a:off x="2734150" y="3817650"/>
              <a:ext cx="202675" cy="80075"/>
            </a:xfrm>
            <a:custGeom>
              <a:avLst/>
              <a:gdLst/>
              <a:ahLst/>
              <a:cxnLst/>
              <a:rect l="l" t="t" r="r" b="b"/>
              <a:pathLst>
                <a:path w="8107" h="3203" extrusionOk="0">
                  <a:moveTo>
                    <a:pt x="3103" y="0"/>
                  </a:moveTo>
                  <a:cubicBezTo>
                    <a:pt x="1969" y="0"/>
                    <a:pt x="901" y="601"/>
                    <a:pt x="368" y="1635"/>
                  </a:cubicBezTo>
                  <a:cubicBezTo>
                    <a:pt x="101" y="2168"/>
                    <a:pt x="1" y="2735"/>
                    <a:pt x="201" y="3202"/>
                  </a:cubicBezTo>
                  <a:lnTo>
                    <a:pt x="6372" y="3202"/>
                  </a:lnTo>
                  <a:cubicBezTo>
                    <a:pt x="6572" y="3002"/>
                    <a:pt x="6839" y="2835"/>
                    <a:pt x="7072" y="2669"/>
                  </a:cubicBezTo>
                  <a:cubicBezTo>
                    <a:pt x="7840" y="2168"/>
                    <a:pt x="8106" y="1168"/>
                    <a:pt x="7673" y="367"/>
                  </a:cubicBezTo>
                  <a:cubicBezTo>
                    <a:pt x="7673" y="367"/>
                    <a:pt x="7639" y="367"/>
                    <a:pt x="7639" y="334"/>
                  </a:cubicBezTo>
                  <a:cubicBezTo>
                    <a:pt x="7506" y="134"/>
                    <a:pt x="7306" y="0"/>
                    <a:pt x="7039" y="0"/>
                  </a:cubicBezTo>
                  <a:close/>
                </a:path>
              </a:pathLst>
            </a:custGeom>
            <a:solidFill>
              <a:srgbClr val="4A6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9"/>
            <p:cNvSpPr/>
            <p:nvPr/>
          </p:nvSpPr>
          <p:spPr>
            <a:xfrm flipH="1">
              <a:off x="2991825" y="3817650"/>
              <a:ext cx="848975" cy="946525"/>
            </a:xfrm>
            <a:custGeom>
              <a:avLst/>
              <a:gdLst/>
              <a:ahLst/>
              <a:cxnLst/>
              <a:rect l="l" t="t" r="r" b="b"/>
              <a:pathLst>
                <a:path w="33959" h="37861" extrusionOk="0">
                  <a:moveTo>
                    <a:pt x="33958" y="0"/>
                  </a:moveTo>
                  <a:cubicBezTo>
                    <a:pt x="5771" y="2502"/>
                    <a:pt x="367" y="35359"/>
                    <a:pt x="0" y="37861"/>
                  </a:cubicBezTo>
                  <a:lnTo>
                    <a:pt x="15945" y="37861"/>
                  </a:lnTo>
                  <a:lnTo>
                    <a:pt x="15945" y="37827"/>
                  </a:lnTo>
                  <a:cubicBezTo>
                    <a:pt x="16045" y="35492"/>
                    <a:pt x="17646" y="5904"/>
                    <a:pt x="33958" y="3202"/>
                  </a:cubicBezTo>
                  <a:lnTo>
                    <a:pt x="33958" y="0"/>
                  </a:lnTo>
                  <a:close/>
                </a:path>
              </a:pathLst>
            </a:custGeom>
            <a:solidFill>
              <a:srgbClr val="B0E2E0">
                <a:alpha val="6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9"/>
            <p:cNvSpPr/>
            <p:nvPr/>
          </p:nvSpPr>
          <p:spPr>
            <a:xfrm flipH="1">
              <a:off x="2790025" y="3860925"/>
              <a:ext cx="35875" cy="66900"/>
            </a:xfrm>
            <a:custGeom>
              <a:avLst/>
              <a:gdLst/>
              <a:ahLst/>
              <a:cxnLst/>
              <a:rect l="l" t="t" r="r" b="b"/>
              <a:pathLst>
                <a:path w="1435" h="2676" extrusionOk="0">
                  <a:moveTo>
                    <a:pt x="771" y="1"/>
                  </a:moveTo>
                  <a:cubicBezTo>
                    <a:pt x="463" y="1"/>
                    <a:pt x="198" y="227"/>
                    <a:pt x="167" y="571"/>
                  </a:cubicBezTo>
                  <a:lnTo>
                    <a:pt x="33" y="2005"/>
                  </a:lnTo>
                  <a:cubicBezTo>
                    <a:pt x="0" y="2339"/>
                    <a:pt x="267" y="2639"/>
                    <a:pt x="601" y="2672"/>
                  </a:cubicBezTo>
                  <a:cubicBezTo>
                    <a:pt x="622" y="2674"/>
                    <a:pt x="643" y="2675"/>
                    <a:pt x="664" y="2675"/>
                  </a:cubicBezTo>
                  <a:cubicBezTo>
                    <a:pt x="971" y="2675"/>
                    <a:pt x="1236" y="2449"/>
                    <a:pt x="1268" y="2105"/>
                  </a:cubicBezTo>
                  <a:lnTo>
                    <a:pt x="1401" y="671"/>
                  </a:lnTo>
                  <a:cubicBezTo>
                    <a:pt x="1434" y="337"/>
                    <a:pt x="1168" y="37"/>
                    <a:pt x="834" y="4"/>
                  </a:cubicBezTo>
                  <a:cubicBezTo>
                    <a:pt x="813" y="2"/>
                    <a:pt x="792" y="1"/>
                    <a:pt x="771" y="1"/>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9"/>
            <p:cNvSpPr/>
            <p:nvPr/>
          </p:nvSpPr>
          <p:spPr>
            <a:xfrm flipH="1">
              <a:off x="2808375" y="3852925"/>
              <a:ext cx="48400" cy="74300"/>
            </a:xfrm>
            <a:custGeom>
              <a:avLst/>
              <a:gdLst/>
              <a:ahLst/>
              <a:cxnLst/>
              <a:rect l="l" t="t" r="r" b="b"/>
              <a:pathLst>
                <a:path w="1936" h="2972" extrusionOk="0">
                  <a:moveTo>
                    <a:pt x="1163" y="0"/>
                  </a:moveTo>
                  <a:cubicBezTo>
                    <a:pt x="859" y="0"/>
                    <a:pt x="586" y="215"/>
                    <a:pt x="501" y="524"/>
                  </a:cubicBezTo>
                  <a:lnTo>
                    <a:pt x="101" y="2125"/>
                  </a:lnTo>
                  <a:cubicBezTo>
                    <a:pt x="1" y="2492"/>
                    <a:pt x="234" y="2859"/>
                    <a:pt x="601" y="2959"/>
                  </a:cubicBezTo>
                  <a:cubicBezTo>
                    <a:pt x="648" y="2967"/>
                    <a:pt x="695" y="2972"/>
                    <a:pt x="742" y="2972"/>
                  </a:cubicBezTo>
                  <a:cubicBezTo>
                    <a:pt x="1058" y="2972"/>
                    <a:pt x="1348" y="2778"/>
                    <a:pt x="1435" y="2459"/>
                  </a:cubicBezTo>
                  <a:lnTo>
                    <a:pt x="1836" y="857"/>
                  </a:lnTo>
                  <a:cubicBezTo>
                    <a:pt x="1936" y="490"/>
                    <a:pt x="1702" y="124"/>
                    <a:pt x="1335" y="23"/>
                  </a:cubicBezTo>
                  <a:cubicBezTo>
                    <a:pt x="1277" y="8"/>
                    <a:pt x="1220" y="0"/>
                    <a:pt x="1163" y="0"/>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9"/>
            <p:cNvSpPr/>
            <p:nvPr/>
          </p:nvSpPr>
          <p:spPr>
            <a:xfrm flipH="1">
              <a:off x="2830050" y="3846625"/>
              <a:ext cx="51725" cy="72975"/>
            </a:xfrm>
            <a:custGeom>
              <a:avLst/>
              <a:gdLst/>
              <a:ahLst/>
              <a:cxnLst/>
              <a:rect l="l" t="t" r="r" b="b"/>
              <a:pathLst>
                <a:path w="2069" h="2919" extrusionOk="0">
                  <a:moveTo>
                    <a:pt x="1298" y="0"/>
                  </a:moveTo>
                  <a:cubicBezTo>
                    <a:pt x="1010" y="0"/>
                    <a:pt x="746" y="180"/>
                    <a:pt x="667" y="442"/>
                  </a:cubicBezTo>
                  <a:lnTo>
                    <a:pt x="134" y="2010"/>
                  </a:lnTo>
                  <a:cubicBezTo>
                    <a:pt x="0" y="2377"/>
                    <a:pt x="200" y="2744"/>
                    <a:pt x="567" y="2877"/>
                  </a:cubicBezTo>
                  <a:cubicBezTo>
                    <a:pt x="645" y="2906"/>
                    <a:pt x="722" y="2919"/>
                    <a:pt x="797" y="2919"/>
                  </a:cubicBezTo>
                  <a:cubicBezTo>
                    <a:pt x="1079" y="2919"/>
                    <a:pt x="1329" y="2733"/>
                    <a:pt x="1435" y="2444"/>
                  </a:cubicBezTo>
                  <a:lnTo>
                    <a:pt x="1968" y="909"/>
                  </a:lnTo>
                  <a:cubicBezTo>
                    <a:pt x="2068" y="542"/>
                    <a:pt x="1902" y="142"/>
                    <a:pt x="1535" y="42"/>
                  </a:cubicBezTo>
                  <a:cubicBezTo>
                    <a:pt x="1456" y="13"/>
                    <a:pt x="1376" y="0"/>
                    <a:pt x="1298" y="0"/>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9"/>
            <p:cNvSpPr/>
            <p:nvPr/>
          </p:nvSpPr>
          <p:spPr>
            <a:xfrm flipH="1">
              <a:off x="2855075" y="3838175"/>
              <a:ext cx="58400" cy="70225"/>
            </a:xfrm>
            <a:custGeom>
              <a:avLst/>
              <a:gdLst/>
              <a:ahLst/>
              <a:cxnLst/>
              <a:rect l="l" t="t" r="r" b="b"/>
              <a:pathLst>
                <a:path w="2336" h="2809" extrusionOk="0">
                  <a:moveTo>
                    <a:pt x="1564" y="1"/>
                  </a:moveTo>
                  <a:cubicBezTo>
                    <a:pt x="1319" y="1"/>
                    <a:pt x="1082" y="119"/>
                    <a:pt x="968" y="347"/>
                  </a:cubicBezTo>
                  <a:lnTo>
                    <a:pt x="167" y="1781"/>
                  </a:lnTo>
                  <a:cubicBezTo>
                    <a:pt x="1" y="2115"/>
                    <a:pt x="101" y="2548"/>
                    <a:pt x="434" y="2715"/>
                  </a:cubicBezTo>
                  <a:cubicBezTo>
                    <a:pt x="541" y="2779"/>
                    <a:pt x="658" y="2809"/>
                    <a:pt x="774" y="2809"/>
                  </a:cubicBezTo>
                  <a:cubicBezTo>
                    <a:pt x="1018" y="2809"/>
                    <a:pt x="1255" y="2675"/>
                    <a:pt x="1368" y="2448"/>
                  </a:cubicBezTo>
                  <a:lnTo>
                    <a:pt x="2169" y="1014"/>
                  </a:lnTo>
                  <a:cubicBezTo>
                    <a:pt x="2336" y="680"/>
                    <a:pt x="2236" y="280"/>
                    <a:pt x="1902" y="80"/>
                  </a:cubicBezTo>
                  <a:cubicBezTo>
                    <a:pt x="1796" y="27"/>
                    <a:pt x="1679" y="1"/>
                    <a:pt x="1564" y="1"/>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9"/>
            <p:cNvSpPr/>
            <p:nvPr/>
          </p:nvSpPr>
          <p:spPr>
            <a:xfrm flipH="1">
              <a:off x="1974450" y="3238900"/>
              <a:ext cx="236850" cy="411150"/>
            </a:xfrm>
            <a:custGeom>
              <a:avLst/>
              <a:gdLst/>
              <a:ahLst/>
              <a:cxnLst/>
              <a:rect l="l" t="t" r="r" b="b"/>
              <a:pathLst>
                <a:path w="9474" h="16446" extrusionOk="0">
                  <a:moveTo>
                    <a:pt x="2035" y="0"/>
                  </a:moveTo>
                  <a:lnTo>
                    <a:pt x="834" y="3236"/>
                  </a:lnTo>
                  <a:cubicBezTo>
                    <a:pt x="67" y="5404"/>
                    <a:pt x="0" y="7772"/>
                    <a:pt x="701" y="10007"/>
                  </a:cubicBezTo>
                  <a:lnTo>
                    <a:pt x="2669" y="16445"/>
                  </a:lnTo>
                  <a:lnTo>
                    <a:pt x="9474" y="16445"/>
                  </a:lnTo>
                  <a:cubicBezTo>
                    <a:pt x="9474" y="16445"/>
                    <a:pt x="7105" y="2369"/>
                    <a:pt x="20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9"/>
            <p:cNvSpPr/>
            <p:nvPr/>
          </p:nvSpPr>
          <p:spPr>
            <a:xfrm flipH="1">
              <a:off x="1953600" y="3559950"/>
              <a:ext cx="206825" cy="206850"/>
            </a:xfrm>
            <a:custGeom>
              <a:avLst/>
              <a:gdLst/>
              <a:ahLst/>
              <a:cxnLst/>
              <a:rect l="l" t="t" r="r" b="b"/>
              <a:pathLst>
                <a:path w="8273" h="8274" extrusionOk="0">
                  <a:moveTo>
                    <a:pt x="4136" y="1"/>
                  </a:moveTo>
                  <a:cubicBezTo>
                    <a:pt x="1835" y="1"/>
                    <a:pt x="0" y="1869"/>
                    <a:pt x="0" y="4137"/>
                  </a:cubicBezTo>
                  <a:cubicBezTo>
                    <a:pt x="0" y="6439"/>
                    <a:pt x="1835" y="8273"/>
                    <a:pt x="4136" y="8273"/>
                  </a:cubicBezTo>
                  <a:cubicBezTo>
                    <a:pt x="6405" y="8273"/>
                    <a:pt x="8273" y="6439"/>
                    <a:pt x="8273" y="4137"/>
                  </a:cubicBezTo>
                  <a:cubicBezTo>
                    <a:pt x="8273" y="1869"/>
                    <a:pt x="6405" y="1"/>
                    <a:pt x="4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9"/>
            <p:cNvSpPr/>
            <p:nvPr/>
          </p:nvSpPr>
          <p:spPr>
            <a:xfrm flipH="1">
              <a:off x="1988825" y="3637625"/>
              <a:ext cx="320050" cy="393050"/>
            </a:xfrm>
            <a:custGeom>
              <a:avLst/>
              <a:gdLst/>
              <a:ahLst/>
              <a:cxnLst/>
              <a:rect l="l" t="t" r="r" b="b"/>
              <a:pathLst>
                <a:path w="12802" h="15722" extrusionOk="0">
                  <a:moveTo>
                    <a:pt x="9545" y="1"/>
                  </a:moveTo>
                  <a:cubicBezTo>
                    <a:pt x="9242" y="1"/>
                    <a:pt x="8926" y="62"/>
                    <a:pt x="8607" y="196"/>
                  </a:cubicBezTo>
                  <a:cubicBezTo>
                    <a:pt x="8206" y="363"/>
                    <a:pt x="7873" y="596"/>
                    <a:pt x="7573" y="963"/>
                  </a:cubicBezTo>
                  <a:cubicBezTo>
                    <a:pt x="7439" y="1130"/>
                    <a:pt x="7306" y="1330"/>
                    <a:pt x="7239" y="1564"/>
                  </a:cubicBezTo>
                  <a:lnTo>
                    <a:pt x="4270" y="8769"/>
                  </a:lnTo>
                  <a:cubicBezTo>
                    <a:pt x="4170" y="9002"/>
                    <a:pt x="3970" y="9169"/>
                    <a:pt x="3703" y="9203"/>
                  </a:cubicBezTo>
                  <a:cubicBezTo>
                    <a:pt x="3136" y="9203"/>
                    <a:pt x="2169" y="9336"/>
                    <a:pt x="1502" y="10103"/>
                  </a:cubicBezTo>
                  <a:cubicBezTo>
                    <a:pt x="534" y="11171"/>
                    <a:pt x="1" y="12605"/>
                    <a:pt x="1" y="12605"/>
                  </a:cubicBezTo>
                  <a:lnTo>
                    <a:pt x="1735" y="12605"/>
                  </a:lnTo>
                  <a:cubicBezTo>
                    <a:pt x="1735" y="12605"/>
                    <a:pt x="1568" y="14206"/>
                    <a:pt x="534" y="14640"/>
                  </a:cubicBezTo>
                  <a:lnTo>
                    <a:pt x="201" y="14640"/>
                  </a:lnTo>
                  <a:cubicBezTo>
                    <a:pt x="201" y="14640"/>
                    <a:pt x="352" y="15575"/>
                    <a:pt x="1382" y="15575"/>
                  </a:cubicBezTo>
                  <a:cubicBezTo>
                    <a:pt x="1535" y="15575"/>
                    <a:pt x="1708" y="15555"/>
                    <a:pt x="1902" y="15507"/>
                  </a:cubicBezTo>
                  <a:cubicBezTo>
                    <a:pt x="1902" y="15507"/>
                    <a:pt x="2297" y="15721"/>
                    <a:pt x="2671" y="15721"/>
                  </a:cubicBezTo>
                  <a:cubicBezTo>
                    <a:pt x="2829" y="15721"/>
                    <a:pt x="2984" y="15683"/>
                    <a:pt x="3103" y="15574"/>
                  </a:cubicBezTo>
                  <a:cubicBezTo>
                    <a:pt x="3259" y="15454"/>
                    <a:pt x="3363" y="15429"/>
                    <a:pt x="3457" y="15429"/>
                  </a:cubicBezTo>
                  <a:cubicBezTo>
                    <a:pt x="3525" y="15429"/>
                    <a:pt x="3588" y="15442"/>
                    <a:pt x="3661" y="15442"/>
                  </a:cubicBezTo>
                  <a:cubicBezTo>
                    <a:pt x="3769" y="15442"/>
                    <a:pt x="3900" y="15414"/>
                    <a:pt x="4103" y="15274"/>
                  </a:cubicBezTo>
                  <a:cubicBezTo>
                    <a:pt x="4282" y="15148"/>
                    <a:pt x="4446" y="15118"/>
                    <a:pt x="4600" y="15118"/>
                  </a:cubicBezTo>
                  <a:cubicBezTo>
                    <a:pt x="4744" y="15118"/>
                    <a:pt x="4877" y="15144"/>
                    <a:pt x="5003" y="15144"/>
                  </a:cubicBezTo>
                  <a:cubicBezTo>
                    <a:pt x="5172" y="15144"/>
                    <a:pt x="5327" y="15096"/>
                    <a:pt x="5471" y="14873"/>
                  </a:cubicBezTo>
                  <a:cubicBezTo>
                    <a:pt x="5771" y="14406"/>
                    <a:pt x="6238" y="11804"/>
                    <a:pt x="6372" y="11137"/>
                  </a:cubicBezTo>
                  <a:cubicBezTo>
                    <a:pt x="6405" y="11004"/>
                    <a:pt x="6438" y="10904"/>
                    <a:pt x="6505" y="10804"/>
                  </a:cubicBezTo>
                  <a:lnTo>
                    <a:pt x="11509" y="4099"/>
                  </a:lnTo>
                  <a:cubicBezTo>
                    <a:pt x="12801" y="2347"/>
                    <a:pt x="11423" y="1"/>
                    <a:pt x="9545" y="1"/>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9"/>
            <p:cNvSpPr/>
            <p:nvPr/>
          </p:nvSpPr>
          <p:spPr>
            <a:xfrm flipH="1">
              <a:off x="2265475" y="3932725"/>
              <a:ext cx="43400" cy="20025"/>
            </a:xfrm>
            <a:custGeom>
              <a:avLst/>
              <a:gdLst/>
              <a:ahLst/>
              <a:cxnLst/>
              <a:rect l="l" t="t" r="r" b="b"/>
              <a:pathLst>
                <a:path w="1736" h="801" extrusionOk="0">
                  <a:moveTo>
                    <a:pt x="367" y="0"/>
                  </a:moveTo>
                  <a:cubicBezTo>
                    <a:pt x="134" y="467"/>
                    <a:pt x="1" y="801"/>
                    <a:pt x="1" y="801"/>
                  </a:cubicBezTo>
                  <a:lnTo>
                    <a:pt x="1735" y="801"/>
                  </a:lnTo>
                  <a:cubicBezTo>
                    <a:pt x="1402" y="434"/>
                    <a:pt x="868" y="167"/>
                    <a:pt x="367" y="0"/>
                  </a:cubicBezTo>
                  <a:close/>
                </a:path>
              </a:pathLst>
            </a:custGeom>
            <a:solidFill>
              <a:srgbClr val="182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9"/>
            <p:cNvSpPr/>
            <p:nvPr/>
          </p:nvSpPr>
          <p:spPr>
            <a:xfrm flipH="1">
              <a:off x="3488592" y="3782400"/>
              <a:ext cx="411175" cy="542300"/>
            </a:xfrm>
            <a:custGeom>
              <a:avLst/>
              <a:gdLst/>
              <a:ahLst/>
              <a:cxnLst/>
              <a:rect l="l" t="t" r="r" b="b"/>
              <a:pathLst>
                <a:path w="16447" h="21692" extrusionOk="0">
                  <a:moveTo>
                    <a:pt x="2518" y="0"/>
                  </a:moveTo>
                  <a:cubicBezTo>
                    <a:pt x="2392" y="0"/>
                    <a:pt x="2264" y="3"/>
                    <a:pt x="2136" y="9"/>
                  </a:cubicBezTo>
                  <a:cubicBezTo>
                    <a:pt x="1402" y="76"/>
                    <a:pt x="701" y="176"/>
                    <a:pt x="1" y="376"/>
                  </a:cubicBezTo>
                  <a:cubicBezTo>
                    <a:pt x="268" y="1110"/>
                    <a:pt x="568" y="1744"/>
                    <a:pt x="835" y="2311"/>
                  </a:cubicBezTo>
                  <a:cubicBezTo>
                    <a:pt x="1135" y="2878"/>
                    <a:pt x="1369" y="3478"/>
                    <a:pt x="1635" y="3979"/>
                  </a:cubicBezTo>
                  <a:cubicBezTo>
                    <a:pt x="1802" y="4212"/>
                    <a:pt x="1902" y="4479"/>
                    <a:pt x="2036" y="4746"/>
                  </a:cubicBezTo>
                  <a:cubicBezTo>
                    <a:pt x="2136" y="4979"/>
                    <a:pt x="2269" y="5246"/>
                    <a:pt x="2403" y="5480"/>
                  </a:cubicBezTo>
                  <a:cubicBezTo>
                    <a:pt x="2536" y="5713"/>
                    <a:pt x="2636" y="5947"/>
                    <a:pt x="2736" y="6180"/>
                  </a:cubicBezTo>
                  <a:cubicBezTo>
                    <a:pt x="2870" y="6414"/>
                    <a:pt x="2970" y="6647"/>
                    <a:pt x="3103" y="6847"/>
                  </a:cubicBezTo>
                  <a:cubicBezTo>
                    <a:pt x="4037" y="8649"/>
                    <a:pt x="4938" y="10216"/>
                    <a:pt x="5972" y="11784"/>
                  </a:cubicBezTo>
                  <a:cubicBezTo>
                    <a:pt x="7006" y="13352"/>
                    <a:pt x="8107" y="14920"/>
                    <a:pt x="9508" y="16554"/>
                  </a:cubicBezTo>
                  <a:lnTo>
                    <a:pt x="10041" y="17188"/>
                  </a:lnTo>
                  <a:cubicBezTo>
                    <a:pt x="10242" y="17388"/>
                    <a:pt x="10408" y="17588"/>
                    <a:pt x="10609" y="17789"/>
                  </a:cubicBezTo>
                  <a:cubicBezTo>
                    <a:pt x="11009" y="18222"/>
                    <a:pt x="11376" y="18656"/>
                    <a:pt x="11843" y="19089"/>
                  </a:cubicBezTo>
                  <a:cubicBezTo>
                    <a:pt x="12276" y="19490"/>
                    <a:pt x="12710" y="19923"/>
                    <a:pt x="13244" y="20357"/>
                  </a:cubicBezTo>
                  <a:cubicBezTo>
                    <a:pt x="13711" y="20791"/>
                    <a:pt x="14244" y="21258"/>
                    <a:pt x="14878" y="21691"/>
                  </a:cubicBezTo>
                  <a:cubicBezTo>
                    <a:pt x="15645" y="20357"/>
                    <a:pt x="16012" y="19056"/>
                    <a:pt x="16246" y="17755"/>
                  </a:cubicBezTo>
                  <a:cubicBezTo>
                    <a:pt x="16346" y="17088"/>
                    <a:pt x="16446" y="16454"/>
                    <a:pt x="16446" y="15820"/>
                  </a:cubicBezTo>
                  <a:cubicBezTo>
                    <a:pt x="16446" y="15153"/>
                    <a:pt x="16446" y="14519"/>
                    <a:pt x="16379" y="13886"/>
                  </a:cubicBezTo>
                  <a:cubicBezTo>
                    <a:pt x="16146" y="11351"/>
                    <a:pt x="15279" y="8849"/>
                    <a:pt x="13878" y="6647"/>
                  </a:cubicBezTo>
                  <a:cubicBezTo>
                    <a:pt x="12443" y="4479"/>
                    <a:pt x="10475" y="2544"/>
                    <a:pt x="8040" y="1343"/>
                  </a:cubicBezTo>
                  <a:cubicBezTo>
                    <a:pt x="7740" y="1177"/>
                    <a:pt x="7440" y="1043"/>
                    <a:pt x="7139" y="910"/>
                  </a:cubicBezTo>
                  <a:cubicBezTo>
                    <a:pt x="6806" y="776"/>
                    <a:pt x="6506" y="643"/>
                    <a:pt x="6172" y="576"/>
                  </a:cubicBezTo>
                  <a:cubicBezTo>
                    <a:pt x="5872" y="476"/>
                    <a:pt x="5538" y="376"/>
                    <a:pt x="5205" y="309"/>
                  </a:cubicBezTo>
                  <a:cubicBezTo>
                    <a:pt x="4871" y="209"/>
                    <a:pt x="4538" y="143"/>
                    <a:pt x="4204" y="109"/>
                  </a:cubicBezTo>
                  <a:cubicBezTo>
                    <a:pt x="3632" y="55"/>
                    <a:pt x="3082" y="0"/>
                    <a:pt x="25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9"/>
            <p:cNvSpPr/>
            <p:nvPr/>
          </p:nvSpPr>
          <p:spPr>
            <a:xfrm flipH="1">
              <a:off x="3483592" y="3844325"/>
              <a:ext cx="326925" cy="919025"/>
            </a:xfrm>
            <a:custGeom>
              <a:avLst/>
              <a:gdLst/>
              <a:ahLst/>
              <a:cxnLst/>
              <a:rect l="l" t="t" r="r" b="b"/>
              <a:pathLst>
                <a:path w="13077" h="36761" extrusionOk="0">
                  <a:moveTo>
                    <a:pt x="0" y="1"/>
                  </a:moveTo>
                  <a:cubicBezTo>
                    <a:pt x="1334" y="1001"/>
                    <a:pt x="2602" y="2169"/>
                    <a:pt x="3736" y="3403"/>
                  </a:cubicBezTo>
                  <a:cubicBezTo>
                    <a:pt x="4837" y="4704"/>
                    <a:pt x="5838" y="6072"/>
                    <a:pt x="6705" y="7506"/>
                  </a:cubicBezTo>
                  <a:cubicBezTo>
                    <a:pt x="7572" y="8974"/>
                    <a:pt x="8306" y="10475"/>
                    <a:pt x="8940" y="12042"/>
                  </a:cubicBezTo>
                  <a:cubicBezTo>
                    <a:pt x="9574" y="13610"/>
                    <a:pt x="10074" y="15211"/>
                    <a:pt x="10541" y="16846"/>
                  </a:cubicBezTo>
                  <a:cubicBezTo>
                    <a:pt x="11408" y="20115"/>
                    <a:pt x="11909" y="23451"/>
                    <a:pt x="12176" y="26820"/>
                  </a:cubicBezTo>
                  <a:cubicBezTo>
                    <a:pt x="12309" y="28488"/>
                    <a:pt x="12376" y="30189"/>
                    <a:pt x="12376" y="31857"/>
                  </a:cubicBezTo>
                  <a:cubicBezTo>
                    <a:pt x="12376" y="33491"/>
                    <a:pt x="12342" y="35159"/>
                    <a:pt x="12209" y="36760"/>
                  </a:cubicBezTo>
                  <a:lnTo>
                    <a:pt x="12976" y="36760"/>
                  </a:lnTo>
                  <a:cubicBezTo>
                    <a:pt x="13076" y="35126"/>
                    <a:pt x="13076" y="33491"/>
                    <a:pt x="13043" y="31857"/>
                  </a:cubicBezTo>
                  <a:cubicBezTo>
                    <a:pt x="13009" y="30155"/>
                    <a:pt x="12909" y="28454"/>
                    <a:pt x="12743" y="26753"/>
                  </a:cubicBezTo>
                  <a:cubicBezTo>
                    <a:pt x="12409" y="23384"/>
                    <a:pt x="11842" y="20015"/>
                    <a:pt x="10908" y="16746"/>
                  </a:cubicBezTo>
                  <a:cubicBezTo>
                    <a:pt x="10408" y="15111"/>
                    <a:pt x="9874" y="13510"/>
                    <a:pt x="9207" y="11942"/>
                  </a:cubicBezTo>
                  <a:cubicBezTo>
                    <a:pt x="8540" y="10375"/>
                    <a:pt x="7772" y="8840"/>
                    <a:pt x="6872" y="7406"/>
                  </a:cubicBezTo>
                  <a:cubicBezTo>
                    <a:pt x="5971" y="5971"/>
                    <a:pt x="4937" y="4604"/>
                    <a:pt x="3803" y="3336"/>
                  </a:cubicBezTo>
                  <a:cubicBezTo>
                    <a:pt x="2669" y="2102"/>
                    <a:pt x="1368" y="100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 name="Google Shape;1133;p49"/>
          <p:cNvGrpSpPr/>
          <p:nvPr/>
        </p:nvGrpSpPr>
        <p:grpSpPr>
          <a:xfrm>
            <a:off x="2742125" y="1881475"/>
            <a:ext cx="467000" cy="431100"/>
            <a:chOff x="1849650" y="1202325"/>
            <a:chExt cx="467000" cy="431100"/>
          </a:xfrm>
        </p:grpSpPr>
        <p:sp>
          <p:nvSpPr>
            <p:cNvPr id="1134" name="Google Shape;1134;p49"/>
            <p:cNvSpPr/>
            <p:nvPr/>
          </p:nvSpPr>
          <p:spPr>
            <a:xfrm>
              <a:off x="1880150" y="1400725"/>
              <a:ext cx="241525" cy="156500"/>
            </a:xfrm>
            <a:custGeom>
              <a:avLst/>
              <a:gdLst/>
              <a:ahLst/>
              <a:cxnLst/>
              <a:rect l="l" t="t" r="r" b="b"/>
              <a:pathLst>
                <a:path w="9661" h="6260" extrusionOk="0">
                  <a:moveTo>
                    <a:pt x="6275" y="0"/>
                  </a:moveTo>
                  <a:lnTo>
                    <a:pt x="6218" y="153"/>
                  </a:lnTo>
                  <a:cubicBezTo>
                    <a:pt x="4430" y="913"/>
                    <a:pt x="245" y="2701"/>
                    <a:pt x="36" y="5155"/>
                  </a:cubicBezTo>
                  <a:cubicBezTo>
                    <a:pt x="0" y="5983"/>
                    <a:pt x="417" y="6259"/>
                    <a:pt x="997" y="6259"/>
                  </a:cubicBezTo>
                  <a:cubicBezTo>
                    <a:pt x="1963" y="6259"/>
                    <a:pt x="3381" y="5493"/>
                    <a:pt x="3916" y="5231"/>
                  </a:cubicBezTo>
                  <a:cubicBezTo>
                    <a:pt x="5381" y="4413"/>
                    <a:pt x="9661" y="1085"/>
                    <a:pt x="6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9"/>
            <p:cNvSpPr/>
            <p:nvPr/>
          </p:nvSpPr>
          <p:spPr>
            <a:xfrm>
              <a:off x="1849650" y="1236200"/>
              <a:ext cx="216400" cy="208800"/>
            </a:xfrm>
            <a:custGeom>
              <a:avLst/>
              <a:gdLst/>
              <a:ahLst/>
              <a:cxnLst/>
              <a:rect l="l" t="t" r="r" b="b"/>
              <a:pathLst>
                <a:path w="8656" h="8352" extrusionOk="0">
                  <a:moveTo>
                    <a:pt x="2910" y="1"/>
                  </a:moveTo>
                  <a:cubicBezTo>
                    <a:pt x="2591" y="1"/>
                    <a:pt x="2279" y="72"/>
                    <a:pt x="1979" y="228"/>
                  </a:cubicBezTo>
                  <a:cubicBezTo>
                    <a:pt x="1" y="1275"/>
                    <a:pt x="400" y="4375"/>
                    <a:pt x="1351" y="5897"/>
                  </a:cubicBezTo>
                  <a:cubicBezTo>
                    <a:pt x="2131" y="7221"/>
                    <a:pt x="4158" y="8352"/>
                    <a:pt x="5946" y="8352"/>
                  </a:cubicBezTo>
                  <a:cubicBezTo>
                    <a:pt x="6906" y="8352"/>
                    <a:pt x="7797" y="8026"/>
                    <a:pt x="8389" y="7228"/>
                  </a:cubicBezTo>
                  <a:lnTo>
                    <a:pt x="8655" y="6125"/>
                  </a:lnTo>
                  <a:cubicBezTo>
                    <a:pt x="8251" y="4272"/>
                    <a:pt x="5384" y="1"/>
                    <a:pt x="2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9"/>
            <p:cNvSpPr/>
            <p:nvPr/>
          </p:nvSpPr>
          <p:spPr>
            <a:xfrm>
              <a:off x="2002225" y="1422750"/>
              <a:ext cx="168900" cy="210675"/>
            </a:xfrm>
            <a:custGeom>
              <a:avLst/>
              <a:gdLst/>
              <a:ahLst/>
              <a:cxnLst/>
              <a:rect l="l" t="t" r="r" b="b"/>
              <a:pathLst>
                <a:path w="6756" h="8427" extrusionOk="0">
                  <a:moveTo>
                    <a:pt x="2424" y="0"/>
                  </a:moveTo>
                  <a:cubicBezTo>
                    <a:pt x="1" y="0"/>
                    <a:pt x="1569" y="4431"/>
                    <a:pt x="2286" y="5777"/>
                  </a:cubicBezTo>
                  <a:cubicBezTo>
                    <a:pt x="2667" y="6422"/>
                    <a:pt x="3762" y="8427"/>
                    <a:pt x="4758" y="8427"/>
                  </a:cubicBezTo>
                  <a:cubicBezTo>
                    <a:pt x="5053" y="8427"/>
                    <a:pt x="5339" y="8251"/>
                    <a:pt x="5595" y="7812"/>
                  </a:cubicBezTo>
                  <a:cubicBezTo>
                    <a:pt x="6756" y="5663"/>
                    <a:pt x="4207" y="1877"/>
                    <a:pt x="3123" y="261"/>
                  </a:cubicBezTo>
                  <a:lnTo>
                    <a:pt x="3161" y="108"/>
                  </a:lnTo>
                  <a:cubicBezTo>
                    <a:pt x="2882" y="35"/>
                    <a:pt x="2638" y="0"/>
                    <a:pt x="24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9"/>
            <p:cNvSpPr/>
            <p:nvPr/>
          </p:nvSpPr>
          <p:spPr>
            <a:xfrm>
              <a:off x="2059825" y="1330725"/>
              <a:ext cx="256825" cy="166800"/>
            </a:xfrm>
            <a:custGeom>
              <a:avLst/>
              <a:gdLst/>
              <a:ahLst/>
              <a:cxnLst/>
              <a:rect l="l" t="t" r="r" b="b"/>
              <a:pathLst>
                <a:path w="10273" h="6672" extrusionOk="0">
                  <a:moveTo>
                    <a:pt x="6729" y="1"/>
                  </a:moveTo>
                  <a:cubicBezTo>
                    <a:pt x="4439" y="1"/>
                    <a:pt x="1416" y="1436"/>
                    <a:pt x="381" y="2458"/>
                  </a:cubicBezTo>
                  <a:lnTo>
                    <a:pt x="1" y="3542"/>
                  </a:lnTo>
                  <a:cubicBezTo>
                    <a:pt x="140" y="5616"/>
                    <a:pt x="2499" y="6671"/>
                    <a:pt x="4574" y="6671"/>
                  </a:cubicBezTo>
                  <a:cubicBezTo>
                    <a:pt x="5335" y="6671"/>
                    <a:pt x="6059" y="6529"/>
                    <a:pt x="6620" y="6243"/>
                  </a:cubicBezTo>
                  <a:cubicBezTo>
                    <a:pt x="8256" y="5482"/>
                    <a:pt x="10272" y="3086"/>
                    <a:pt x="9188" y="1146"/>
                  </a:cubicBezTo>
                  <a:cubicBezTo>
                    <a:pt x="8719" y="318"/>
                    <a:pt x="7805" y="1"/>
                    <a:pt x="67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9"/>
            <p:cNvSpPr/>
            <p:nvPr/>
          </p:nvSpPr>
          <p:spPr>
            <a:xfrm>
              <a:off x="2002300" y="1349400"/>
              <a:ext cx="114625" cy="210275"/>
            </a:xfrm>
            <a:custGeom>
              <a:avLst/>
              <a:gdLst/>
              <a:ahLst/>
              <a:cxnLst/>
              <a:rect l="l" t="t" r="r" b="b"/>
              <a:pathLst>
                <a:path w="4585" h="8411" extrusionOk="0">
                  <a:moveTo>
                    <a:pt x="2962" y="0"/>
                  </a:moveTo>
                  <a:cubicBezTo>
                    <a:pt x="1556" y="0"/>
                    <a:pt x="1" y="8281"/>
                    <a:pt x="324" y="8406"/>
                  </a:cubicBezTo>
                  <a:cubicBezTo>
                    <a:pt x="332" y="8409"/>
                    <a:pt x="340" y="8411"/>
                    <a:pt x="349" y="8411"/>
                  </a:cubicBezTo>
                  <a:cubicBezTo>
                    <a:pt x="996" y="8411"/>
                    <a:pt x="4584" y="1145"/>
                    <a:pt x="3215" y="94"/>
                  </a:cubicBezTo>
                  <a:cubicBezTo>
                    <a:pt x="3132" y="30"/>
                    <a:pt x="3047" y="0"/>
                    <a:pt x="29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9"/>
            <p:cNvSpPr/>
            <p:nvPr/>
          </p:nvSpPr>
          <p:spPr>
            <a:xfrm>
              <a:off x="2064600" y="1202325"/>
              <a:ext cx="118425" cy="158000"/>
            </a:xfrm>
            <a:custGeom>
              <a:avLst/>
              <a:gdLst/>
              <a:ahLst/>
              <a:cxnLst/>
              <a:rect l="l" t="t" r="r" b="b"/>
              <a:pathLst>
                <a:path w="4737" h="6320" extrusionOk="0">
                  <a:moveTo>
                    <a:pt x="497" y="0"/>
                  </a:moveTo>
                  <a:cubicBezTo>
                    <a:pt x="473" y="0"/>
                    <a:pt x="447" y="8"/>
                    <a:pt x="418" y="24"/>
                  </a:cubicBezTo>
                  <a:cubicBezTo>
                    <a:pt x="0" y="252"/>
                    <a:pt x="114" y="4246"/>
                    <a:pt x="171" y="6263"/>
                  </a:cubicBezTo>
                  <a:lnTo>
                    <a:pt x="495" y="6320"/>
                  </a:lnTo>
                  <a:cubicBezTo>
                    <a:pt x="1997" y="4741"/>
                    <a:pt x="4736" y="1583"/>
                    <a:pt x="4242" y="1108"/>
                  </a:cubicBezTo>
                  <a:cubicBezTo>
                    <a:pt x="4218" y="1086"/>
                    <a:pt x="4189" y="1076"/>
                    <a:pt x="4156" y="1076"/>
                  </a:cubicBezTo>
                  <a:cubicBezTo>
                    <a:pt x="3535" y="1076"/>
                    <a:pt x="1273" y="4577"/>
                    <a:pt x="552" y="5768"/>
                  </a:cubicBezTo>
                  <a:cubicBezTo>
                    <a:pt x="479" y="4072"/>
                    <a:pt x="1052"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9"/>
            <p:cNvSpPr/>
            <p:nvPr/>
          </p:nvSpPr>
          <p:spPr>
            <a:xfrm>
              <a:off x="1875325" y="1263875"/>
              <a:ext cx="84200" cy="75450"/>
            </a:xfrm>
            <a:custGeom>
              <a:avLst/>
              <a:gdLst/>
              <a:ahLst/>
              <a:cxnLst/>
              <a:rect l="l" t="t" r="r" b="b"/>
              <a:pathLst>
                <a:path w="3368" h="3018" extrusionOk="0">
                  <a:moveTo>
                    <a:pt x="1479" y="0"/>
                  </a:moveTo>
                  <a:cubicBezTo>
                    <a:pt x="939" y="0"/>
                    <a:pt x="532" y="434"/>
                    <a:pt x="305" y="1024"/>
                  </a:cubicBezTo>
                  <a:cubicBezTo>
                    <a:pt x="1" y="1746"/>
                    <a:pt x="381" y="2602"/>
                    <a:pt x="1142" y="2907"/>
                  </a:cubicBezTo>
                  <a:cubicBezTo>
                    <a:pt x="1335" y="2982"/>
                    <a:pt x="1532" y="3017"/>
                    <a:pt x="1724" y="3017"/>
                  </a:cubicBezTo>
                  <a:cubicBezTo>
                    <a:pt x="2310" y="3017"/>
                    <a:pt x="2848" y="2685"/>
                    <a:pt x="3063" y="2127"/>
                  </a:cubicBezTo>
                  <a:cubicBezTo>
                    <a:pt x="3367" y="1404"/>
                    <a:pt x="2702" y="396"/>
                    <a:pt x="1922" y="91"/>
                  </a:cubicBezTo>
                  <a:cubicBezTo>
                    <a:pt x="1766" y="29"/>
                    <a:pt x="1618" y="0"/>
                    <a:pt x="1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9"/>
            <p:cNvSpPr/>
            <p:nvPr/>
          </p:nvSpPr>
          <p:spPr>
            <a:xfrm>
              <a:off x="1899100" y="1285300"/>
              <a:ext cx="37600" cy="34850"/>
            </a:xfrm>
            <a:custGeom>
              <a:avLst/>
              <a:gdLst/>
              <a:ahLst/>
              <a:cxnLst/>
              <a:rect l="l" t="t" r="r" b="b"/>
              <a:pathLst>
                <a:path w="1504" h="1394" extrusionOk="0">
                  <a:moveTo>
                    <a:pt x="725" y="1"/>
                  </a:moveTo>
                  <a:cubicBezTo>
                    <a:pt x="412" y="1"/>
                    <a:pt x="127" y="232"/>
                    <a:pt x="77" y="566"/>
                  </a:cubicBezTo>
                  <a:cubicBezTo>
                    <a:pt x="1" y="946"/>
                    <a:pt x="229" y="1308"/>
                    <a:pt x="590" y="1384"/>
                  </a:cubicBezTo>
                  <a:cubicBezTo>
                    <a:pt x="622" y="1390"/>
                    <a:pt x="654" y="1393"/>
                    <a:pt x="686" y="1393"/>
                  </a:cubicBezTo>
                  <a:cubicBezTo>
                    <a:pt x="1035" y="1393"/>
                    <a:pt x="1375" y="1029"/>
                    <a:pt x="1427" y="680"/>
                  </a:cubicBezTo>
                  <a:cubicBezTo>
                    <a:pt x="1503" y="300"/>
                    <a:pt x="1218" y="71"/>
                    <a:pt x="857" y="14"/>
                  </a:cubicBezTo>
                  <a:cubicBezTo>
                    <a:pt x="813" y="5"/>
                    <a:pt x="76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9"/>
            <p:cNvSpPr/>
            <p:nvPr/>
          </p:nvSpPr>
          <p:spPr>
            <a:xfrm>
              <a:off x="1895775" y="1499450"/>
              <a:ext cx="43775" cy="39150"/>
            </a:xfrm>
            <a:custGeom>
              <a:avLst/>
              <a:gdLst/>
              <a:ahLst/>
              <a:cxnLst/>
              <a:rect l="l" t="t" r="r" b="b"/>
              <a:pathLst>
                <a:path w="1751" h="1566" extrusionOk="0">
                  <a:moveTo>
                    <a:pt x="776" y="0"/>
                  </a:moveTo>
                  <a:cubicBezTo>
                    <a:pt x="491" y="0"/>
                    <a:pt x="274" y="219"/>
                    <a:pt x="153" y="521"/>
                  </a:cubicBezTo>
                  <a:cubicBezTo>
                    <a:pt x="1" y="902"/>
                    <a:pt x="210" y="1358"/>
                    <a:pt x="609" y="1510"/>
                  </a:cubicBezTo>
                  <a:cubicBezTo>
                    <a:pt x="708" y="1548"/>
                    <a:pt x="808" y="1566"/>
                    <a:pt x="906" y="1566"/>
                  </a:cubicBezTo>
                  <a:cubicBezTo>
                    <a:pt x="1207" y="1566"/>
                    <a:pt x="1484" y="1398"/>
                    <a:pt x="1598" y="1111"/>
                  </a:cubicBezTo>
                  <a:cubicBezTo>
                    <a:pt x="1751" y="730"/>
                    <a:pt x="1408" y="198"/>
                    <a:pt x="1009" y="46"/>
                  </a:cubicBezTo>
                  <a:cubicBezTo>
                    <a:pt x="927" y="15"/>
                    <a:pt x="849" y="0"/>
                    <a:pt x="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9"/>
            <p:cNvSpPr/>
            <p:nvPr/>
          </p:nvSpPr>
          <p:spPr>
            <a:xfrm>
              <a:off x="1908150" y="1510400"/>
              <a:ext cx="20000" cy="18375"/>
            </a:xfrm>
            <a:custGeom>
              <a:avLst/>
              <a:gdLst/>
              <a:ahLst/>
              <a:cxnLst/>
              <a:rect l="l" t="t" r="r" b="b"/>
              <a:pathLst>
                <a:path w="800" h="735" extrusionOk="0">
                  <a:moveTo>
                    <a:pt x="391" y="1"/>
                  </a:moveTo>
                  <a:cubicBezTo>
                    <a:pt x="225" y="1"/>
                    <a:pt x="72" y="126"/>
                    <a:pt x="38" y="312"/>
                  </a:cubicBezTo>
                  <a:cubicBezTo>
                    <a:pt x="0" y="502"/>
                    <a:pt x="133" y="692"/>
                    <a:pt x="324" y="730"/>
                  </a:cubicBezTo>
                  <a:cubicBezTo>
                    <a:pt x="339" y="733"/>
                    <a:pt x="354" y="734"/>
                    <a:pt x="370" y="734"/>
                  </a:cubicBezTo>
                  <a:cubicBezTo>
                    <a:pt x="546" y="734"/>
                    <a:pt x="726" y="543"/>
                    <a:pt x="761" y="369"/>
                  </a:cubicBezTo>
                  <a:cubicBezTo>
                    <a:pt x="799" y="159"/>
                    <a:pt x="647" y="45"/>
                    <a:pt x="457" y="7"/>
                  </a:cubicBez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9"/>
            <p:cNvSpPr/>
            <p:nvPr/>
          </p:nvSpPr>
          <p:spPr>
            <a:xfrm>
              <a:off x="2089325" y="1563750"/>
              <a:ext cx="39950" cy="38675"/>
            </a:xfrm>
            <a:custGeom>
              <a:avLst/>
              <a:gdLst/>
              <a:ahLst/>
              <a:cxnLst/>
              <a:rect l="l" t="t" r="r" b="b"/>
              <a:pathLst>
                <a:path w="1598" h="1547" extrusionOk="0">
                  <a:moveTo>
                    <a:pt x="789" y="0"/>
                  </a:moveTo>
                  <a:cubicBezTo>
                    <a:pt x="400" y="0"/>
                    <a:pt x="74" y="311"/>
                    <a:pt x="38" y="707"/>
                  </a:cubicBezTo>
                  <a:cubicBezTo>
                    <a:pt x="0" y="1145"/>
                    <a:pt x="304" y="1525"/>
                    <a:pt x="723" y="1544"/>
                  </a:cubicBezTo>
                  <a:cubicBezTo>
                    <a:pt x="739" y="1546"/>
                    <a:pt x="754" y="1546"/>
                    <a:pt x="770" y="1546"/>
                  </a:cubicBezTo>
                  <a:cubicBezTo>
                    <a:pt x="1170" y="1546"/>
                    <a:pt x="1523" y="1090"/>
                    <a:pt x="1560" y="669"/>
                  </a:cubicBezTo>
                  <a:cubicBezTo>
                    <a:pt x="1598" y="251"/>
                    <a:pt x="1255" y="42"/>
                    <a:pt x="856" y="4"/>
                  </a:cubicBezTo>
                  <a:cubicBezTo>
                    <a:pt x="834" y="1"/>
                    <a:pt x="811" y="0"/>
                    <a:pt x="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9"/>
            <p:cNvSpPr/>
            <p:nvPr/>
          </p:nvSpPr>
          <p:spPr>
            <a:xfrm>
              <a:off x="2099775" y="1574250"/>
              <a:ext cx="19050" cy="17700"/>
            </a:xfrm>
            <a:custGeom>
              <a:avLst/>
              <a:gdLst/>
              <a:ahLst/>
              <a:cxnLst/>
              <a:rect l="l" t="t" r="r" b="b"/>
              <a:pathLst>
                <a:path w="762" h="708" extrusionOk="0">
                  <a:moveTo>
                    <a:pt x="379" y="0"/>
                  </a:moveTo>
                  <a:cubicBezTo>
                    <a:pt x="367" y="0"/>
                    <a:pt x="355" y="1"/>
                    <a:pt x="343" y="2"/>
                  </a:cubicBezTo>
                  <a:cubicBezTo>
                    <a:pt x="134" y="21"/>
                    <a:pt x="1" y="192"/>
                    <a:pt x="20" y="401"/>
                  </a:cubicBezTo>
                  <a:cubicBezTo>
                    <a:pt x="37" y="579"/>
                    <a:pt x="272" y="708"/>
                    <a:pt x="458" y="708"/>
                  </a:cubicBezTo>
                  <a:cubicBezTo>
                    <a:pt x="471" y="708"/>
                    <a:pt x="483" y="707"/>
                    <a:pt x="495" y="706"/>
                  </a:cubicBezTo>
                  <a:cubicBezTo>
                    <a:pt x="704" y="687"/>
                    <a:pt x="761" y="496"/>
                    <a:pt x="742" y="306"/>
                  </a:cubicBezTo>
                  <a:cubicBezTo>
                    <a:pt x="725" y="128"/>
                    <a:pt x="557"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9"/>
            <p:cNvSpPr/>
            <p:nvPr/>
          </p:nvSpPr>
          <p:spPr>
            <a:xfrm>
              <a:off x="2199625" y="1362050"/>
              <a:ext cx="84675" cy="73900"/>
            </a:xfrm>
            <a:custGeom>
              <a:avLst/>
              <a:gdLst/>
              <a:ahLst/>
              <a:cxnLst/>
              <a:rect l="l" t="t" r="r" b="b"/>
              <a:pathLst>
                <a:path w="3387" h="2956" extrusionOk="0">
                  <a:moveTo>
                    <a:pt x="1659" y="0"/>
                  </a:moveTo>
                  <a:cubicBezTo>
                    <a:pt x="1063" y="0"/>
                    <a:pt x="493" y="379"/>
                    <a:pt x="267" y="996"/>
                  </a:cubicBezTo>
                  <a:cubicBezTo>
                    <a:pt x="1" y="1776"/>
                    <a:pt x="362" y="2632"/>
                    <a:pt x="1104" y="2898"/>
                  </a:cubicBezTo>
                  <a:cubicBezTo>
                    <a:pt x="1214" y="2937"/>
                    <a:pt x="1328" y="2955"/>
                    <a:pt x="1445" y="2955"/>
                  </a:cubicBezTo>
                  <a:cubicBezTo>
                    <a:pt x="2122" y="2955"/>
                    <a:pt x="2877" y="2348"/>
                    <a:pt x="3120" y="1700"/>
                  </a:cubicBezTo>
                  <a:cubicBezTo>
                    <a:pt x="3387" y="920"/>
                    <a:pt x="2873" y="368"/>
                    <a:pt x="2131" y="83"/>
                  </a:cubicBezTo>
                  <a:cubicBezTo>
                    <a:pt x="1976" y="27"/>
                    <a:pt x="1816" y="0"/>
                    <a:pt x="1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9"/>
            <p:cNvSpPr/>
            <p:nvPr/>
          </p:nvSpPr>
          <p:spPr>
            <a:xfrm>
              <a:off x="2221975" y="1382450"/>
              <a:ext cx="37600" cy="34650"/>
            </a:xfrm>
            <a:custGeom>
              <a:avLst/>
              <a:gdLst/>
              <a:ahLst/>
              <a:cxnLst/>
              <a:rect l="l" t="t" r="r" b="b"/>
              <a:pathLst>
                <a:path w="1504" h="1386" extrusionOk="0">
                  <a:moveTo>
                    <a:pt x="747" y="0"/>
                  </a:moveTo>
                  <a:cubicBezTo>
                    <a:pt x="409" y="0"/>
                    <a:pt x="110" y="234"/>
                    <a:pt x="58" y="560"/>
                  </a:cubicBezTo>
                  <a:cubicBezTo>
                    <a:pt x="1" y="922"/>
                    <a:pt x="400" y="1321"/>
                    <a:pt x="781" y="1378"/>
                  </a:cubicBezTo>
                  <a:cubicBezTo>
                    <a:pt x="814" y="1383"/>
                    <a:pt x="845" y="1385"/>
                    <a:pt x="875" y="1385"/>
                  </a:cubicBezTo>
                  <a:cubicBezTo>
                    <a:pt x="1196" y="1385"/>
                    <a:pt x="1375" y="1119"/>
                    <a:pt x="1427" y="788"/>
                  </a:cubicBezTo>
                  <a:cubicBezTo>
                    <a:pt x="1504" y="427"/>
                    <a:pt x="1237" y="66"/>
                    <a:pt x="857" y="9"/>
                  </a:cubicBezTo>
                  <a:cubicBezTo>
                    <a:pt x="820" y="3"/>
                    <a:pt x="783"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Gardening in the Greenhouse for Kids by Slidesgo">
  <a:themeElements>
    <a:clrScheme name="Simple Light">
      <a:dk1>
        <a:srgbClr val="000000"/>
      </a:dk1>
      <a:lt1>
        <a:srgbClr val="FFFFFF"/>
      </a:lt1>
      <a:dk2>
        <a:srgbClr val="666666"/>
      </a:dk2>
      <a:lt2>
        <a:srgbClr val="434343"/>
      </a:lt2>
      <a:accent1>
        <a:srgbClr val="2B3F3C"/>
      </a:accent1>
      <a:accent2>
        <a:srgbClr val="7A8440"/>
      </a:accent2>
      <a:accent3>
        <a:srgbClr val="A7AF5D"/>
      </a:accent3>
      <a:accent4>
        <a:srgbClr val="52918B"/>
      </a:accent4>
      <a:accent5>
        <a:srgbClr val="9DD1CD"/>
      </a:accent5>
      <a:accent6>
        <a:srgbClr val="E48E1E"/>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257</Words>
  <Application>Microsoft Office PowerPoint</Application>
  <PresentationFormat>On-screen Show (16:9)</PresentationFormat>
  <Paragraphs>41</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Chewy</vt:lpstr>
      <vt:lpstr>Lato</vt:lpstr>
      <vt:lpstr>Wingdings</vt:lpstr>
      <vt:lpstr>Gardening in the Greenhouse for Kids by Slidesgo</vt:lpstr>
      <vt:lpstr>PowerPoint Presentation</vt:lpstr>
      <vt:lpstr>MINI PROJECT GROUP 7</vt:lpstr>
      <vt:lpstr>TITTLE  of the Project : </vt:lpstr>
      <vt:lpstr>PowerPoint Presentation</vt:lpstr>
      <vt:lpstr>Existing solution </vt:lpstr>
      <vt:lpstr>Proposed Solution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BODAPATI SURYA</dc:creator>
  <cp:lastModifiedBy>BODAPATI SURYA</cp:lastModifiedBy>
  <cp:revision>5</cp:revision>
  <dcterms:modified xsi:type="dcterms:W3CDTF">2023-03-21T05:39:19Z</dcterms:modified>
</cp:coreProperties>
</file>