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59" r:id="rId4"/>
    <p:sldId id="260" r:id="rId5"/>
    <p:sldId id="262" r:id="rId6"/>
    <p:sldId id="257" r:id="rId7"/>
    <p:sldId id="261" r:id="rId8"/>
    <p:sldId id="258" r:id="rId9"/>
    <p:sldId id="263" r:id="rId10"/>
    <p:sldId id="269" r:id="rId11"/>
    <p:sldId id="264" r:id="rId12"/>
    <p:sldId id="270" r:id="rId13"/>
    <p:sldId id="274" r:id="rId14"/>
    <p:sldId id="275" r:id="rId15"/>
    <p:sldId id="267" r:id="rId16"/>
    <p:sldId id="276" r:id="rId17"/>
    <p:sldId id="277" r:id="rId18"/>
    <p:sldId id="280" r:id="rId19"/>
    <p:sldId id="265" r:id="rId20"/>
    <p:sldId id="278" r:id="rId21"/>
    <p:sldId id="268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868" autoAdjust="0"/>
  </p:normalViewPr>
  <p:slideViewPr>
    <p:cSldViewPr snapToGrid="0">
      <p:cViewPr varScale="1">
        <p:scale>
          <a:sx n="49" d="100"/>
          <a:sy n="49" d="100"/>
        </p:scale>
        <p:origin x="155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63DB7-4360-4E00-9CBF-48F7E12A23B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F6787-0569-4C0B-A8EC-C03867F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5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2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User {</a:t>
            </a:r>
          </a:p>
          <a:p>
            <a:r>
              <a:rPr lang="en-US" dirty="0"/>
              <a:t>    String email</a:t>
            </a:r>
          </a:p>
          <a:p>
            <a:endParaRPr lang="en-US" dirty="0"/>
          </a:p>
          <a:p>
            <a:r>
              <a:rPr lang="en-US" dirty="0"/>
              <a:t>    static mapping = {</a:t>
            </a:r>
          </a:p>
          <a:p>
            <a:r>
              <a:rPr lang="en-US" dirty="0"/>
              <a:t>        id name: 'email', generator: 'assigned'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ImageFile</a:t>
            </a:r>
            <a:r>
              <a:rPr lang="en-US" dirty="0"/>
              <a:t> {</a:t>
            </a:r>
          </a:p>
          <a:p>
            <a:r>
              <a:rPr lang="en-US" dirty="0"/>
              <a:t>    byte[] </a:t>
            </a:r>
            <a:r>
              <a:rPr lang="en-US" dirty="0" err="1"/>
              <a:t>imageData</a:t>
            </a:r>
            <a:endParaRPr lang="en-US" dirty="0"/>
          </a:p>
          <a:p>
            <a:r>
              <a:rPr lang="en-US" dirty="0"/>
              <a:t>    String name</a:t>
            </a:r>
          </a:p>
          <a:p>
            <a:r>
              <a:rPr lang="en-US" dirty="0"/>
              <a:t>    String </a:t>
            </a:r>
            <a:r>
              <a:rPr lang="en-US" dirty="0" err="1"/>
              <a:t>contentType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static mapping = {</a:t>
            </a:r>
          </a:p>
          <a:p>
            <a:r>
              <a:rPr lang="en-US" dirty="0"/>
              <a:t>        </a:t>
            </a:r>
            <a:r>
              <a:rPr lang="en-US" dirty="0" err="1"/>
              <a:t>imageData</a:t>
            </a:r>
            <a:r>
              <a:rPr lang="en-US" dirty="0"/>
              <a:t> </a:t>
            </a:r>
            <a:r>
              <a:rPr lang="en-US" dirty="0" err="1"/>
              <a:t>sqlType</a:t>
            </a:r>
            <a:r>
              <a:rPr lang="en-US" dirty="0"/>
              <a:t>: '</a:t>
            </a:r>
            <a:r>
              <a:rPr lang="en-US" dirty="0" err="1"/>
              <a:t>longblob</a:t>
            </a:r>
            <a:r>
              <a:rPr lang="en-US" dirty="0"/>
              <a:t>'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static </a:t>
            </a:r>
            <a:r>
              <a:rPr lang="en-US" dirty="0" err="1"/>
              <a:t>belongsTo</a:t>
            </a:r>
            <a:r>
              <a:rPr lang="en-US" dirty="0"/>
              <a:t> = Post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Comment {</a:t>
            </a:r>
          </a:p>
          <a:p>
            <a:r>
              <a:rPr lang="en-US" dirty="0"/>
              <a:t>    User creator </a:t>
            </a:r>
          </a:p>
          <a:p>
            <a:r>
              <a:rPr lang="en-US" dirty="0"/>
              <a:t>    String content</a:t>
            </a:r>
          </a:p>
          <a:p>
            <a:r>
              <a:rPr lang="en-US" dirty="0"/>
              <a:t>    long timestamp = </a:t>
            </a:r>
            <a:r>
              <a:rPr lang="en-US" dirty="0" err="1"/>
              <a:t>System.currentTimeMillis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static </a:t>
            </a:r>
            <a:r>
              <a:rPr lang="en-US" dirty="0" err="1"/>
              <a:t>belongsTo</a:t>
            </a:r>
            <a:r>
              <a:rPr lang="en-US" dirty="0"/>
              <a:t> = Post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Post {</a:t>
            </a:r>
          </a:p>
          <a:p>
            <a:r>
              <a:rPr lang="en-US" dirty="0"/>
              <a:t>    User creator</a:t>
            </a:r>
          </a:p>
          <a:p>
            <a:r>
              <a:rPr lang="en-US" dirty="0"/>
              <a:t>    </a:t>
            </a:r>
            <a:r>
              <a:rPr lang="en-US" dirty="0" err="1"/>
              <a:t>ImageFile</a:t>
            </a:r>
            <a:r>
              <a:rPr lang="en-US" dirty="0"/>
              <a:t> image</a:t>
            </a:r>
          </a:p>
          <a:p>
            <a:r>
              <a:rPr lang="en-US" dirty="0"/>
              <a:t>    List&lt;Comment&gt; comments</a:t>
            </a:r>
          </a:p>
          <a:p>
            <a:r>
              <a:rPr lang="en-US" dirty="0"/>
              <a:t>    long timestamp = </a:t>
            </a:r>
            <a:r>
              <a:rPr lang="en-US" dirty="0" err="1"/>
              <a:t>System.currentTimeMillis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static </a:t>
            </a:r>
            <a:r>
              <a:rPr lang="en-US" dirty="0" err="1"/>
              <a:t>belongsTo</a:t>
            </a:r>
            <a:r>
              <a:rPr lang="en-US" dirty="0"/>
              <a:t> = User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grails.util.Environment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baseline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 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Environment.getCurrent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Environment.DEVELOPMENT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return</a:t>
            </a:r>
          </a:p>
          <a:p>
            <a:pPr marL="0" indent="0">
              <a:buNone/>
            </a:pP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user = new User(email: '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test@test.test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user.save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(flush: true)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</a:p>
          <a:p>
            <a:r>
              <a:rPr lang="en-US" dirty="0"/>
              <a:t>        def post = new Post(</a:t>
            </a:r>
          </a:p>
          <a:p>
            <a:r>
              <a:rPr lang="en-US" dirty="0"/>
              <a:t>            creator: user,</a:t>
            </a:r>
          </a:p>
          <a:p>
            <a:r>
              <a:rPr lang="en-US" dirty="0"/>
              <a:t>            image: new </a:t>
            </a:r>
            <a:r>
              <a:rPr lang="en-US" dirty="0" err="1"/>
              <a:t>ImageFile</a:t>
            </a:r>
            <a:r>
              <a:rPr lang="en-US" dirty="0"/>
              <a:t>(name: 'c.jpeg', </a:t>
            </a:r>
            <a:r>
              <a:rPr lang="en-US" dirty="0" err="1"/>
              <a:t>contentType</a:t>
            </a:r>
            <a:r>
              <a:rPr lang="en-US" dirty="0"/>
              <a:t>:"image/jpeg", </a:t>
            </a:r>
            <a:r>
              <a:rPr lang="en-US" dirty="0" err="1"/>
              <a:t>imageData</a:t>
            </a:r>
            <a:r>
              <a:rPr lang="en-US" dirty="0"/>
              <a:t>: new File("sample/c.jpeg").bytes),</a:t>
            </a:r>
          </a:p>
          <a:p>
            <a:r>
              <a:rPr lang="en-US" dirty="0"/>
              <a:t>            comments: [</a:t>
            </a:r>
          </a:p>
          <a:p>
            <a:r>
              <a:rPr lang="en-US" dirty="0"/>
              <a:t>                new Comment(creator: user, content: 'very cool!'),</a:t>
            </a:r>
          </a:p>
          <a:p>
            <a:r>
              <a:rPr lang="en-US" dirty="0"/>
              <a:t>                new Comment(creator: user, content: 'agreed')</a:t>
            </a:r>
          </a:p>
          <a:p>
            <a:r>
              <a:rPr lang="en-US" dirty="0"/>
              <a:t>            ])</a:t>
            </a:r>
          </a:p>
          <a:p>
            <a:r>
              <a:rPr lang="en-US" dirty="0"/>
              <a:t>        </a:t>
            </a:r>
            <a:r>
              <a:rPr lang="en-US" dirty="0" err="1"/>
              <a:t>post.save</a:t>
            </a:r>
            <a:r>
              <a:rPr lang="en-US" dirty="0"/>
              <a:t>(flush: true)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aseline="0" dirty="0"/>
              <a:t>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getPostImage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ImageFile.findById</a:t>
            </a:r>
            <a:r>
              <a:rPr lang="en-US" dirty="0"/>
              <a:t>(params.id)</a:t>
            </a:r>
          </a:p>
          <a:p>
            <a:r>
              <a:rPr lang="en-US" dirty="0"/>
              <a:t>        header 'Cache-Control', "max-age=44640"</a:t>
            </a:r>
          </a:p>
          <a:p>
            <a:r>
              <a:rPr lang="en-US" dirty="0"/>
              <a:t>        render file: </a:t>
            </a:r>
            <a:r>
              <a:rPr lang="en-US" dirty="0" err="1"/>
              <a:t>img.imageData</a:t>
            </a:r>
            <a:r>
              <a:rPr lang="en-US" dirty="0"/>
              <a:t>, </a:t>
            </a:r>
            <a:r>
              <a:rPr lang="en-US" dirty="0" err="1"/>
              <a:t>contentType</a:t>
            </a:r>
            <a:r>
              <a:rPr lang="en-US" dirty="0"/>
              <a:t>: </a:t>
            </a:r>
            <a:r>
              <a:rPr lang="en-US" dirty="0" err="1"/>
              <a:t>img.contentType</a:t>
            </a:r>
            <a:endParaRPr lang="en-US" dirty="0"/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getPosts</a:t>
            </a:r>
            <a:r>
              <a:rPr lang="en-US" dirty="0"/>
              <a:t>() {</a:t>
            </a:r>
          </a:p>
          <a:p>
            <a:r>
              <a:rPr lang="en-US" dirty="0"/>
              <a:t>        render([posts: </a:t>
            </a:r>
            <a:r>
              <a:rPr lang="en-US" dirty="0" err="1"/>
              <a:t>Post.list</a:t>
            </a:r>
            <a:r>
              <a:rPr lang="en-US" dirty="0"/>
              <a:t>(sort: 'timestamp', order: '</a:t>
            </a:r>
            <a:r>
              <a:rPr lang="en-US" dirty="0" err="1"/>
              <a:t>desc</a:t>
            </a:r>
            <a:r>
              <a:rPr lang="en-US" dirty="0"/>
              <a:t>').collect {</a:t>
            </a:r>
          </a:p>
          <a:p>
            <a:r>
              <a:rPr lang="en-US" dirty="0"/>
              <a:t>            [id: it.id, creator: </a:t>
            </a:r>
            <a:r>
              <a:rPr lang="en-US" dirty="0" err="1"/>
              <a:t>it.creator.email</a:t>
            </a:r>
            <a:r>
              <a:rPr lang="en-US" dirty="0"/>
              <a:t>, image: it.image.id, comments: </a:t>
            </a:r>
            <a:r>
              <a:rPr lang="en-US" dirty="0" err="1"/>
              <a:t>it.comments.collect</a:t>
            </a:r>
            <a:r>
              <a:rPr lang="en-US" dirty="0"/>
              <a:t> { </a:t>
            </a:r>
          </a:p>
          <a:p>
            <a:r>
              <a:rPr lang="en-US" dirty="0"/>
              <a:t>                [content: </a:t>
            </a:r>
            <a:r>
              <a:rPr lang="en-US" dirty="0" err="1"/>
              <a:t>it.content</a:t>
            </a:r>
            <a:r>
              <a:rPr lang="en-US" dirty="0"/>
              <a:t>, creator: </a:t>
            </a:r>
            <a:r>
              <a:rPr lang="en-US" dirty="0" err="1"/>
              <a:t>it.creator.email</a:t>
            </a:r>
            <a:r>
              <a:rPr lang="en-US" dirty="0"/>
              <a:t>, id: it.id]</a:t>
            </a:r>
          </a:p>
          <a:p>
            <a:r>
              <a:rPr lang="en-US" dirty="0"/>
              <a:t>            }]</a:t>
            </a:r>
          </a:p>
          <a:p>
            <a:r>
              <a:rPr lang="en-US" dirty="0"/>
              <a:t>        }] as JSON)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2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endParaRPr lang="en-US" dirty="0"/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</a:t>
            </a:r>
            <a:r>
              <a:rPr lang="en-US" dirty="0" err="1"/>
              <a:t>asset:stylesheet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="login/index.css" /&gt;</a:t>
            </a:r>
          </a:p>
          <a:p>
            <a:r>
              <a:rPr lang="en-US" dirty="0"/>
              <a:t>&lt;/head&gt;</a:t>
            </a:r>
          </a:p>
          <a:p>
            <a:endParaRPr lang="en-US" dirty="0"/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</a:t>
            </a:r>
            <a:r>
              <a:rPr lang="en-US" dirty="0" err="1"/>
              <a:t>g:form</a:t>
            </a:r>
            <a:r>
              <a:rPr lang="en-US" dirty="0"/>
              <a:t> action="login" class="login-form"&gt;</a:t>
            </a:r>
          </a:p>
          <a:p>
            <a:r>
              <a:rPr lang="en-US" dirty="0"/>
              <a:t>        &lt;</a:t>
            </a:r>
            <a:r>
              <a:rPr lang="en-US" dirty="0" err="1"/>
              <a:t>g:if</a:t>
            </a:r>
            <a:r>
              <a:rPr lang="en-US" dirty="0"/>
              <a:t> test="${</a:t>
            </a:r>
            <a:r>
              <a:rPr lang="en-US" dirty="0" err="1"/>
              <a:t>flash.message</a:t>
            </a:r>
            <a:r>
              <a:rPr lang="en-US" dirty="0"/>
              <a:t>}"&gt;&lt;label&gt;${</a:t>
            </a:r>
            <a:r>
              <a:rPr lang="en-US" dirty="0" err="1"/>
              <a:t>flash.message</a:t>
            </a:r>
            <a:r>
              <a:rPr lang="en-US" dirty="0"/>
              <a:t>}&lt;/label&gt;&lt;/</a:t>
            </a:r>
            <a:r>
              <a:rPr lang="en-US" dirty="0" err="1"/>
              <a:t>g:if</a:t>
            </a:r>
            <a:r>
              <a:rPr lang="en-US" dirty="0"/>
              <a:t>&gt;</a:t>
            </a:r>
          </a:p>
          <a:p>
            <a:r>
              <a:rPr lang="en-US" dirty="0"/>
              <a:t>        &lt;input type="email" name="email" /&gt;</a:t>
            </a:r>
          </a:p>
          <a:p>
            <a:r>
              <a:rPr lang="en-US" dirty="0"/>
              <a:t>        &lt;</a:t>
            </a:r>
            <a:r>
              <a:rPr lang="en-US" dirty="0" err="1"/>
              <a:t>g:submitButton</a:t>
            </a:r>
            <a:r>
              <a:rPr lang="en-US" dirty="0"/>
              <a:t> name="submit" value="Login" /&gt;</a:t>
            </a:r>
          </a:p>
          <a:p>
            <a:r>
              <a:rPr lang="en-US" dirty="0"/>
              <a:t>    &lt;/</a:t>
            </a:r>
            <a:r>
              <a:rPr lang="en-US" dirty="0" err="1"/>
              <a:t>g:form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endParaRPr lang="en-US" dirty="0"/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LoginController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index() {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login() {</a:t>
            </a:r>
          </a:p>
          <a:p>
            <a:r>
              <a:rPr lang="en-US" dirty="0"/>
              <a:t>        if (</a:t>
            </a:r>
            <a:r>
              <a:rPr lang="en-US" dirty="0" err="1"/>
              <a:t>params.email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def</a:t>
            </a:r>
            <a:r>
              <a:rPr lang="en-US" dirty="0"/>
              <a:t> user = </a:t>
            </a:r>
            <a:r>
              <a:rPr lang="en-US" dirty="0" err="1"/>
              <a:t>User.findByEmail</a:t>
            </a:r>
            <a:r>
              <a:rPr lang="en-US" dirty="0"/>
              <a:t>(</a:t>
            </a:r>
            <a:r>
              <a:rPr lang="en-US" dirty="0" err="1"/>
              <a:t>params.email</a:t>
            </a:r>
            <a:r>
              <a:rPr lang="en-US" dirty="0"/>
              <a:t>)</a:t>
            </a:r>
          </a:p>
          <a:p>
            <a:r>
              <a:rPr lang="en-US" dirty="0"/>
              <a:t>            if (!user) {</a:t>
            </a:r>
          </a:p>
          <a:p>
            <a:r>
              <a:rPr lang="en-US" dirty="0"/>
              <a:t>                new User(email: </a:t>
            </a:r>
            <a:r>
              <a:rPr lang="en-US" dirty="0" err="1"/>
              <a:t>params.email</a:t>
            </a:r>
            <a:r>
              <a:rPr lang="en-US" dirty="0"/>
              <a:t>).save(flush: true)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</a:t>
            </a:r>
            <a:r>
              <a:rPr lang="en-US" dirty="0" err="1"/>
              <a:t>session.email</a:t>
            </a:r>
            <a:r>
              <a:rPr lang="en-US" dirty="0"/>
              <a:t> = </a:t>
            </a:r>
            <a:r>
              <a:rPr lang="en-US" dirty="0" err="1"/>
              <a:t>params.email</a:t>
            </a:r>
            <a:endParaRPr lang="en-US" dirty="0"/>
          </a:p>
          <a:p>
            <a:r>
              <a:rPr lang="en-US" dirty="0"/>
              <a:t>            redirect controller: 'app'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</a:t>
            </a:r>
            <a:r>
              <a:rPr lang="en-US" dirty="0" err="1"/>
              <a:t>flash.message</a:t>
            </a:r>
            <a:r>
              <a:rPr lang="en-US" dirty="0"/>
              <a:t>= "Email Cannot Be Blank"</a:t>
            </a:r>
          </a:p>
          <a:p>
            <a:r>
              <a:rPr lang="en-US" dirty="0"/>
              <a:t>            redirect action: 'index'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LoginInterceptor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LoginInterceptor</a:t>
            </a:r>
            <a:r>
              <a:rPr lang="en-US" dirty="0"/>
              <a:t> () {</a:t>
            </a:r>
          </a:p>
          <a:p>
            <a:r>
              <a:rPr lang="en-US" dirty="0"/>
              <a:t>        match controller: "app"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boolean</a:t>
            </a:r>
            <a:r>
              <a:rPr lang="en-US" dirty="0"/>
              <a:t> before() { </a:t>
            </a:r>
          </a:p>
          <a:p>
            <a:r>
              <a:rPr lang="en-US" dirty="0"/>
              <a:t>        if (!</a:t>
            </a:r>
            <a:r>
              <a:rPr lang="en-US" dirty="0" err="1"/>
              <a:t>session.email</a:t>
            </a:r>
            <a:r>
              <a:rPr lang="en-US" dirty="0"/>
              <a:t>) {</a:t>
            </a:r>
          </a:p>
          <a:p>
            <a:r>
              <a:rPr lang="en-US" dirty="0"/>
              <a:t>            redirect controller: 'login'</a:t>
            </a:r>
          </a:p>
          <a:p>
            <a:r>
              <a:rPr lang="en-US" dirty="0"/>
              <a:t>            return false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true 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boolean</a:t>
            </a:r>
            <a:r>
              <a:rPr lang="en-US" dirty="0"/>
              <a:t> after() { true }</a:t>
            </a:r>
          </a:p>
          <a:p>
            <a:endParaRPr lang="en-US" dirty="0"/>
          </a:p>
          <a:p>
            <a:r>
              <a:rPr lang="en-US" dirty="0"/>
              <a:t>    void </a:t>
            </a:r>
            <a:r>
              <a:rPr lang="en-US" dirty="0" err="1"/>
              <a:t>afterView</a:t>
            </a:r>
            <a:r>
              <a:rPr lang="en-US" dirty="0"/>
              <a:t>() {</a:t>
            </a:r>
          </a:p>
          <a:p>
            <a:r>
              <a:rPr lang="en-US" dirty="0"/>
              <a:t>        // no-op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11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endParaRPr lang="en-US" dirty="0"/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</a:t>
            </a:r>
            <a:r>
              <a:rPr lang="en-US" dirty="0" err="1"/>
              <a:t>asset:javascript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="app/createPost.js" /&gt;</a:t>
            </a:r>
          </a:p>
          <a:p>
            <a:r>
              <a:rPr lang="en-US" dirty="0"/>
              <a:t>    &lt;</a:t>
            </a:r>
            <a:r>
              <a:rPr lang="en-US" dirty="0" err="1"/>
              <a:t>asset:stylesheet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="app/index.css" /&gt;</a:t>
            </a:r>
          </a:p>
          <a:p>
            <a:r>
              <a:rPr lang="en-US" dirty="0"/>
              <a:t>&lt;/head&gt;</a:t>
            </a:r>
          </a:p>
          <a:p>
            <a:endParaRPr lang="en-US" dirty="0"/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</a:t>
            </a:r>
            <a:r>
              <a:rPr lang="en-US" dirty="0" err="1"/>
              <a:t>g:uploadForm</a:t>
            </a:r>
            <a:r>
              <a:rPr lang="en-US" dirty="0"/>
              <a:t> action="</a:t>
            </a:r>
            <a:r>
              <a:rPr lang="en-US" dirty="0" err="1"/>
              <a:t>savePost</a:t>
            </a:r>
            <a:r>
              <a:rPr lang="en-US" dirty="0"/>
              <a:t>" class="post-create-form"&gt;</a:t>
            </a:r>
          </a:p>
          <a:p>
            <a:r>
              <a:rPr lang="en-US" dirty="0"/>
              <a:t>        &lt;div class="post-preview" name="preview"&gt;&lt;/div&gt;</a:t>
            </a:r>
          </a:p>
          <a:p>
            <a:r>
              <a:rPr lang="en-US" dirty="0"/>
              <a:t>        &lt;label class="error-message" name="</a:t>
            </a:r>
            <a:r>
              <a:rPr lang="en-US" dirty="0" err="1"/>
              <a:t>errmsg</a:t>
            </a:r>
            <a:r>
              <a:rPr lang="en-US" dirty="0"/>
              <a:t>"&gt;&lt;/label&gt;</a:t>
            </a:r>
          </a:p>
          <a:p>
            <a:r>
              <a:rPr lang="en-US" dirty="0"/>
              <a:t>        &lt;</a:t>
            </a:r>
            <a:r>
              <a:rPr lang="en-US" dirty="0" err="1"/>
              <a:t>g:if</a:t>
            </a:r>
            <a:r>
              <a:rPr lang="en-US" dirty="0"/>
              <a:t> test="${</a:t>
            </a:r>
            <a:r>
              <a:rPr lang="en-US" dirty="0" err="1"/>
              <a:t>flash.message</a:t>
            </a:r>
            <a:r>
              <a:rPr lang="en-US" dirty="0"/>
              <a:t>}"&gt;&lt;label class='flash-message'&gt;${</a:t>
            </a:r>
            <a:r>
              <a:rPr lang="en-US" dirty="0" err="1"/>
              <a:t>flash.message</a:t>
            </a:r>
            <a:r>
              <a:rPr lang="en-US" dirty="0"/>
              <a:t>}&lt;/label&gt;&lt;/</a:t>
            </a:r>
            <a:r>
              <a:rPr lang="en-US" dirty="0" err="1"/>
              <a:t>g:if</a:t>
            </a:r>
            <a:r>
              <a:rPr lang="en-US" dirty="0"/>
              <a:t>&gt;</a:t>
            </a:r>
          </a:p>
          <a:p>
            <a:r>
              <a:rPr lang="en-US" dirty="0"/>
              <a:t>        &lt;input type="file" name="image" class='file-entry'/&gt;</a:t>
            </a:r>
          </a:p>
          <a:p>
            <a:r>
              <a:rPr lang="en-US" dirty="0"/>
              <a:t>        &lt;</a:t>
            </a:r>
            <a:r>
              <a:rPr lang="en-US" dirty="0" err="1"/>
              <a:t>g:submitButton</a:t>
            </a:r>
            <a:r>
              <a:rPr lang="en-US" dirty="0"/>
              <a:t> name='upload' value="Create"/&gt;</a:t>
            </a:r>
          </a:p>
          <a:p>
            <a:r>
              <a:rPr lang="en-US" dirty="0"/>
              <a:t>    &lt;/</a:t>
            </a:r>
            <a:r>
              <a:rPr lang="en-US" dirty="0" err="1"/>
              <a:t>g:uploadForm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endParaRPr lang="en-US" dirty="0"/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aseline="0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savePost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def</a:t>
            </a:r>
            <a:r>
              <a:rPr lang="en-US" dirty="0"/>
              <a:t> file = </a:t>
            </a:r>
            <a:r>
              <a:rPr lang="en-US" dirty="0" err="1"/>
              <a:t>request.getFile</a:t>
            </a:r>
            <a:r>
              <a:rPr lang="en-US" dirty="0"/>
              <a:t>('image')</a:t>
            </a:r>
          </a:p>
          <a:p>
            <a:endParaRPr lang="en-US" dirty="0"/>
          </a:p>
          <a:p>
            <a:r>
              <a:rPr lang="en-US" dirty="0"/>
              <a:t>        new Post(creator: </a:t>
            </a:r>
            <a:r>
              <a:rPr lang="en-US" dirty="0" err="1"/>
              <a:t>User.findByEmail</a:t>
            </a:r>
            <a:r>
              <a:rPr lang="en-US" dirty="0"/>
              <a:t>(</a:t>
            </a:r>
            <a:r>
              <a:rPr lang="en-US" dirty="0" err="1"/>
              <a:t>session.email</a:t>
            </a:r>
            <a:r>
              <a:rPr lang="en-US" dirty="0"/>
              <a:t>), image:</a:t>
            </a:r>
          </a:p>
          <a:p>
            <a:r>
              <a:rPr lang="en-US" dirty="0"/>
              <a:t>            new </a:t>
            </a:r>
            <a:r>
              <a:rPr lang="en-US" dirty="0" err="1"/>
              <a:t>ImageFile</a:t>
            </a:r>
            <a:r>
              <a:rPr lang="en-US" dirty="0"/>
              <a:t>(name: </a:t>
            </a:r>
            <a:r>
              <a:rPr lang="en-US" dirty="0" err="1"/>
              <a:t>file.originalFilename</a:t>
            </a:r>
            <a:r>
              <a:rPr lang="en-US" dirty="0"/>
              <a:t>, </a:t>
            </a:r>
            <a:r>
              <a:rPr lang="en-US" dirty="0" err="1"/>
              <a:t>contentType</a:t>
            </a:r>
            <a:r>
              <a:rPr lang="en-US" dirty="0"/>
              <a:t>: </a:t>
            </a:r>
            <a:r>
              <a:rPr lang="en-US" dirty="0" err="1"/>
              <a:t>file.contentType</a:t>
            </a:r>
            <a:r>
              <a:rPr lang="en-US" dirty="0"/>
              <a:t>, </a:t>
            </a:r>
            <a:r>
              <a:rPr lang="en-US" dirty="0" err="1"/>
              <a:t>imageData</a:t>
            </a:r>
            <a:r>
              <a:rPr lang="en-US" dirty="0"/>
              <a:t>: </a:t>
            </a:r>
            <a:r>
              <a:rPr lang="en-US" dirty="0" err="1"/>
              <a:t>file.bytes</a:t>
            </a:r>
            <a:r>
              <a:rPr lang="en-US" dirty="0"/>
              <a:t>)</a:t>
            </a:r>
          </a:p>
          <a:p>
            <a:r>
              <a:rPr lang="en-US" dirty="0"/>
              <a:t>        ).save(flush: true)</a:t>
            </a:r>
          </a:p>
          <a:p>
            <a:endParaRPr lang="en-US" dirty="0"/>
          </a:p>
          <a:p>
            <a:r>
              <a:rPr lang="en-US" dirty="0"/>
              <a:t>        redirect action: 'index'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addComment</a:t>
            </a:r>
            <a:r>
              <a:rPr lang="en-US" dirty="0"/>
              <a:t>() {</a:t>
            </a:r>
          </a:p>
          <a:p>
            <a:r>
              <a:rPr lang="en-US" dirty="0"/>
              <a:t>        Post </a:t>
            </a:r>
            <a:r>
              <a:rPr lang="en-US" dirty="0" err="1"/>
              <a:t>post</a:t>
            </a:r>
            <a:r>
              <a:rPr lang="en-US" dirty="0"/>
              <a:t> = </a:t>
            </a:r>
            <a:r>
              <a:rPr lang="en-US" dirty="0" err="1"/>
              <a:t>Post.findById</a:t>
            </a:r>
            <a:r>
              <a:rPr lang="en-US" dirty="0"/>
              <a:t>(params.id)</a:t>
            </a:r>
          </a:p>
          <a:p>
            <a:r>
              <a:rPr lang="en-US" dirty="0"/>
              <a:t>        Comment </a:t>
            </a:r>
            <a:r>
              <a:rPr lang="en-US" dirty="0" err="1"/>
              <a:t>comment</a:t>
            </a:r>
            <a:r>
              <a:rPr lang="en-US" dirty="0"/>
              <a:t> = new Comment(creator: </a:t>
            </a:r>
            <a:r>
              <a:rPr lang="en-US" dirty="0" err="1"/>
              <a:t>session.email</a:t>
            </a:r>
            <a:r>
              <a:rPr lang="en-US" dirty="0"/>
              <a:t>, content: </a:t>
            </a:r>
            <a:r>
              <a:rPr lang="en-US" dirty="0" err="1"/>
              <a:t>params.content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post.comments</a:t>
            </a:r>
            <a:r>
              <a:rPr lang="en-US" dirty="0"/>
              <a:t> &lt;&lt; comment </a:t>
            </a:r>
          </a:p>
          <a:p>
            <a:r>
              <a:rPr lang="en-US" dirty="0"/>
              <a:t>        if (</a:t>
            </a:r>
            <a:r>
              <a:rPr lang="en-US" dirty="0" err="1"/>
              <a:t>post.save</a:t>
            </a:r>
            <a:r>
              <a:rPr lang="en-US" dirty="0"/>
              <a:t>(flush: true)) {</a:t>
            </a:r>
          </a:p>
          <a:p>
            <a:r>
              <a:rPr lang="en-US" dirty="0"/>
              <a:t>            render ([</a:t>
            </a:r>
            <a:r>
              <a:rPr lang="en-US" dirty="0" err="1"/>
              <a:t>created:true</a:t>
            </a:r>
            <a:r>
              <a:rPr lang="en-US" dirty="0"/>
              <a:t>, id: comment.id, user: </a:t>
            </a:r>
            <a:r>
              <a:rPr lang="en-US" dirty="0" err="1"/>
              <a:t>session.email</a:t>
            </a:r>
            <a:r>
              <a:rPr lang="en-US" dirty="0"/>
              <a:t>] as JSON)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</a:t>
            </a:r>
            <a:r>
              <a:rPr lang="en-US" dirty="0" err="1"/>
              <a:t>println</a:t>
            </a:r>
            <a:r>
              <a:rPr lang="en-US" dirty="0"/>
              <a:t> </a:t>
            </a:r>
            <a:r>
              <a:rPr lang="en-US" dirty="0" err="1"/>
              <a:t>post.errors</a:t>
            </a:r>
            <a:endParaRPr lang="en-US" dirty="0"/>
          </a:p>
          <a:p>
            <a:r>
              <a:rPr lang="en-US" dirty="0"/>
              <a:t>            render ([</a:t>
            </a:r>
            <a:r>
              <a:rPr lang="en-US" dirty="0" err="1"/>
              <a:t>created:false</a:t>
            </a:r>
            <a:r>
              <a:rPr lang="en-US" dirty="0"/>
              <a:t>] as JSON)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document.addEventListener</a:t>
            </a:r>
            <a:r>
              <a:rPr lang="en-US" dirty="0"/>
              <a:t>('</a:t>
            </a:r>
            <a:r>
              <a:rPr lang="en-US" dirty="0" err="1"/>
              <a:t>DOMContentLoaded</a:t>
            </a:r>
            <a:r>
              <a:rPr lang="en-US" dirty="0"/>
              <a:t>', () =&gt; {</a:t>
            </a:r>
          </a:p>
          <a:p>
            <a:r>
              <a:rPr lang="en-US" dirty="0"/>
              <a:t>    </a:t>
            </a:r>
            <a:r>
              <a:rPr lang="en-US" dirty="0" err="1"/>
              <a:t>document.querySelector</a:t>
            </a:r>
            <a:r>
              <a:rPr lang="en-US" dirty="0"/>
              <a:t>('.file-entry').</a:t>
            </a:r>
            <a:r>
              <a:rPr lang="en-US" dirty="0" err="1"/>
              <a:t>onchange</a:t>
            </a:r>
            <a:r>
              <a:rPr lang="en-US" dirty="0"/>
              <a:t> = function (</a:t>
            </a:r>
            <a:r>
              <a:rPr lang="en-US" dirty="0" err="1"/>
              <a:t>evt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document.querySelector</a:t>
            </a:r>
            <a:r>
              <a:rPr lang="en-US" dirty="0"/>
              <a:t>('.error-message').</a:t>
            </a:r>
            <a:r>
              <a:rPr lang="en-US" dirty="0" err="1"/>
              <a:t>textContent</a:t>
            </a:r>
            <a:r>
              <a:rPr lang="en-US" dirty="0"/>
              <a:t> = null;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entry = </a:t>
            </a:r>
            <a:r>
              <a:rPr lang="en-US" dirty="0" err="1"/>
              <a:t>evt.target</a:t>
            </a:r>
            <a:r>
              <a:rPr lang="en-US" dirty="0"/>
              <a:t>;</a:t>
            </a:r>
          </a:p>
          <a:p>
            <a:r>
              <a:rPr lang="en-US" dirty="0"/>
              <a:t>        console.log(</a:t>
            </a:r>
            <a:r>
              <a:rPr lang="en-US" dirty="0" err="1"/>
              <a:t>evt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file = </a:t>
            </a:r>
            <a:r>
              <a:rPr lang="en-US" dirty="0" err="1"/>
              <a:t>entry.files</a:t>
            </a:r>
            <a:r>
              <a:rPr lang="en-US" dirty="0"/>
              <a:t>[0];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reader = new </a:t>
            </a:r>
            <a:r>
              <a:rPr lang="en-US" dirty="0" err="1"/>
              <a:t>FileReader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reader.addEventListener</a:t>
            </a:r>
            <a:r>
              <a:rPr lang="en-US" dirty="0"/>
              <a:t>("load", function () {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 err="1"/>
              <a:t>reader.result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mime = </a:t>
            </a:r>
            <a:r>
              <a:rPr lang="en-US" dirty="0" err="1"/>
              <a:t>result.substring</a:t>
            </a:r>
            <a:r>
              <a:rPr lang="en-US" dirty="0"/>
              <a:t>(</a:t>
            </a:r>
            <a:r>
              <a:rPr lang="en-US" dirty="0" err="1"/>
              <a:t>result.indexOf</a:t>
            </a:r>
            <a:r>
              <a:rPr lang="en-US" dirty="0"/>
              <a:t>(':') + 1, </a:t>
            </a:r>
            <a:r>
              <a:rPr lang="en-US" dirty="0" err="1"/>
              <a:t>result.indexOf</a:t>
            </a:r>
            <a:r>
              <a:rPr lang="en-US" dirty="0"/>
              <a:t>(';'));</a:t>
            </a:r>
          </a:p>
          <a:p>
            <a:r>
              <a:rPr lang="en-US" dirty="0"/>
              <a:t>            if (</a:t>
            </a:r>
            <a:r>
              <a:rPr lang="en-US" dirty="0" err="1"/>
              <a:t>mime.substring</a:t>
            </a:r>
            <a:r>
              <a:rPr lang="en-US" dirty="0"/>
              <a:t>(0, '</a:t>
            </a:r>
            <a:r>
              <a:rPr lang="en-US" dirty="0" err="1"/>
              <a:t>image'.length</a:t>
            </a:r>
            <a:r>
              <a:rPr lang="en-US" dirty="0"/>
              <a:t>) !== 'image') {</a:t>
            </a:r>
          </a:p>
          <a:p>
            <a:r>
              <a:rPr lang="en-US" dirty="0"/>
              <a:t>                </a:t>
            </a:r>
            <a:r>
              <a:rPr lang="en-US" dirty="0" err="1"/>
              <a:t>entry.value</a:t>
            </a:r>
            <a:r>
              <a:rPr lang="en-US" dirty="0"/>
              <a:t> = "";</a:t>
            </a:r>
          </a:p>
          <a:p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document.querySelector</a:t>
            </a:r>
            <a:r>
              <a:rPr lang="en-US" dirty="0"/>
              <a:t>('.error-message').</a:t>
            </a:r>
            <a:r>
              <a:rPr lang="en-US" dirty="0" err="1"/>
              <a:t>textContent</a:t>
            </a:r>
            <a:r>
              <a:rPr lang="en-US" dirty="0"/>
              <a:t> = "Error: bad file type: " + mime</a:t>
            </a:r>
          </a:p>
          <a:p>
            <a:r>
              <a:rPr lang="en-US" dirty="0"/>
              <a:t>                return;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console.log(mime);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document.querySelector</a:t>
            </a:r>
            <a:r>
              <a:rPr lang="en-US" dirty="0"/>
              <a:t>('.post-preview').style['background-image'] = "</a:t>
            </a:r>
            <a:r>
              <a:rPr lang="en-US" dirty="0" err="1"/>
              <a:t>url</a:t>
            </a:r>
            <a:r>
              <a:rPr lang="en-US" dirty="0"/>
              <a:t>(\"" + </a:t>
            </a:r>
            <a:r>
              <a:rPr lang="en-US" dirty="0" err="1"/>
              <a:t>reader.result</a:t>
            </a:r>
            <a:r>
              <a:rPr lang="en-US" dirty="0"/>
              <a:t> + "\")";</a:t>
            </a:r>
          </a:p>
          <a:p>
            <a:r>
              <a:rPr lang="en-US" dirty="0"/>
              <a:t>        }, false);</a:t>
            </a:r>
          </a:p>
          <a:p>
            <a:endParaRPr lang="en-US" dirty="0"/>
          </a:p>
          <a:p>
            <a:r>
              <a:rPr lang="en-US" dirty="0"/>
              <a:t>        if (file) {</a:t>
            </a:r>
          </a:p>
          <a:p>
            <a:r>
              <a:rPr lang="en-US" dirty="0"/>
              <a:t>            </a:t>
            </a:r>
            <a:r>
              <a:rPr lang="en-US" dirty="0" err="1"/>
              <a:t>reader.readAsDataURL</a:t>
            </a:r>
            <a:r>
              <a:rPr lang="en-US" dirty="0"/>
              <a:t>(file);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});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7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  assets "com.bertramlabs.plugins:jsx-asset-pipeline:3.0.7"</a:t>
            </a:r>
          </a:p>
          <a:p>
            <a:r>
              <a:rPr lang="en-US" dirty="0"/>
              <a:t>    assets "com.bertramlabs.plugins:sass-asset-pipeline:3.0.7"</a:t>
            </a:r>
          </a:p>
          <a:p>
            <a:endParaRPr lang="en-US" dirty="0"/>
          </a:p>
          <a:p>
            <a:r>
              <a:rPr lang="en-US" dirty="0"/>
              <a:t>    includes = ['*', 'app/**/*', 'login/**/*']</a:t>
            </a:r>
          </a:p>
          <a:p>
            <a:r>
              <a:rPr lang="en-US" dirty="0"/>
              <a:t>    excludes = ['**/*']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classpath</a:t>
            </a:r>
            <a:r>
              <a:rPr lang="en-US" dirty="0"/>
              <a:t> 'com.craigburke.gradle:client-dependencies:1.4.1‘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 plugin: '</a:t>
            </a:r>
            <a:r>
              <a:rPr lang="en-US" dirty="0" err="1"/>
              <a:t>com.craigburke.client</a:t>
            </a:r>
            <a:r>
              <a:rPr lang="en-US" dirty="0"/>
              <a:t>-dependencies‘</a:t>
            </a:r>
          </a:p>
          <a:p>
            <a:endParaRPr lang="en-US" dirty="0"/>
          </a:p>
          <a:p>
            <a:r>
              <a:rPr lang="en-US" dirty="0" err="1"/>
              <a:t>clientDependencies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npm</a:t>
            </a:r>
            <a:r>
              <a:rPr lang="en-US" dirty="0"/>
              <a:t> {</a:t>
            </a:r>
          </a:p>
          <a:p>
            <a:r>
              <a:rPr lang="en-US" dirty="0"/>
              <a:t>        react('16.7.0') {}</a:t>
            </a:r>
          </a:p>
          <a:p>
            <a:r>
              <a:rPr lang="en-US" dirty="0"/>
              <a:t>        'react-</a:t>
            </a:r>
            <a:r>
              <a:rPr lang="en-US" dirty="0" err="1"/>
              <a:t>dom</a:t>
            </a:r>
            <a:r>
              <a:rPr lang="en-US" dirty="0"/>
              <a:t>'('16.7.0') {}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grails-app/assets/vendor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  &lt;</a:t>
            </a:r>
            <a:r>
              <a:rPr lang="en-US" dirty="0" err="1"/>
              <a:t>asset:javascript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="app/index.js"/&gt;</a:t>
            </a:r>
          </a:p>
          <a:p>
            <a:r>
              <a:rPr lang="en-US" dirty="0"/>
              <a:t>        &lt;</a:t>
            </a:r>
            <a:r>
              <a:rPr lang="en-US" dirty="0" err="1"/>
              <a:t>asset:stylesheet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="app/index.css"/&gt;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&lt;div id="root" /&gt;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 = require('react')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require('react-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document.addEventListener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DOMContentLoaded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() =&gt;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fetch('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getPosts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{credentials: 'include'}).then(r =&gt;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r.json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()).then(data =&gt;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console.log(data);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ReactDOM.render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(&lt;Posts {...data} /&gt;,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('root'));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});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 = require('post.js')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Posts extends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React.Component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constructor(props)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super(props);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{posts: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props.posts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render()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&lt;div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='posts-root'&gt;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&lt;div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='posts-create'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={() =&gt; 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window.location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createPost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'}}&gt;&lt;/div&gt;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this.state.posts.map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=&gt;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&lt;Post key={x.id}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postId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={x.id} image={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x.image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comments={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x.comments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creator={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x.creator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/&gt;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&lt;/div&gt;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7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Procfile</a:t>
            </a:r>
            <a:r>
              <a:rPr lang="en-US" dirty="0"/>
              <a:t>: </a:t>
            </a:r>
          </a:p>
          <a:p>
            <a:r>
              <a:rPr lang="en-US" dirty="0"/>
              <a:t>web: cd build; java $JAVA_TOOL_OPTIONS -</a:t>
            </a:r>
            <a:r>
              <a:rPr lang="en-US" dirty="0" err="1"/>
              <a:t>Dserver.port</a:t>
            </a:r>
            <a:r>
              <a:rPr lang="en-US" dirty="0"/>
              <a:t>=$PORT -</a:t>
            </a:r>
            <a:r>
              <a:rPr lang="en-US" dirty="0" err="1"/>
              <a:t>Dgrails.env</a:t>
            </a:r>
            <a:r>
              <a:rPr lang="en-US" dirty="0"/>
              <a:t>=$GRAILS_ENV $JAVA_OPTS -jar libs/*.war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4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AFF5-FC4C-4A96-93DD-F24E0F535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47D67-AD9F-47B5-B4D2-D05361930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FD825-0A03-4694-9206-5C3720A6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4EC7-A489-4686-8C61-32DAA6BB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73F85-828C-4293-9D58-462FF9DA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ACD1-5C20-4291-9C3E-BD83D381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0DAE6-F421-4E40-8080-BB35BA2F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236A-046F-4300-A916-2031A0C3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878A9-EBA0-41DD-88FE-3FD2E50C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EA0B-1742-4107-B2D6-C4E5CD01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86152-04BA-4A06-BFC6-1BFF7383B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B4505-C03B-4058-BF99-EB0EA3AF9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B2C35-6429-4D4B-87E0-5AC0B256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4D21E-2E31-40B9-80B2-7C16D682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F766C-8A1F-4C46-B8A3-72491B79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88A2-409C-4195-8041-0462EFBB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52FD-499C-4EEA-B044-080B2E14F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1272B-F8B9-4CEA-97BB-54D426C4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67654-1105-4273-80CA-FA9E21E6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F410-D584-4A5F-97A2-6F4E16BD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0E3C-77A1-4E51-BE3E-FC492A01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BED55-E07C-467F-8113-D6FA5A7DB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A9AA-2023-425F-AFB8-E8AC483E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602B-2B0D-409C-8E95-0D0D1F74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CA8B-ABE7-4A20-8D11-D48CA4DE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4504-6DE5-4C96-B12D-A8A9EAB4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1673B-534D-47A7-B86A-C2104D217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25B73-F851-48AF-8517-9E4AB8551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A340-6846-4576-ADC8-F80EF822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3FEF-A4FC-469A-8316-4A7F120C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9F701-799A-4EE3-86C4-38CF2539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9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6670-005F-4436-B662-DE1B5418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96E0B-8874-4224-BCEF-3D45964E0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931EF-8E99-4E4D-93C5-B5E5FAA4D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74714-9CC9-4A73-BA7C-6314EF4A0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52871-353A-4BC3-A529-018ABE6B5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C2B27-36ED-4EC7-96DD-32EDD8A1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B7F7E-55E5-49B5-96AE-D37724D4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DF65A-7514-4D74-B3CA-F2F0EB62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6878-CF37-4C71-9E0A-3E28A654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EEB3F-A90A-4555-8973-93732F95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99588-5678-492E-8691-9B16B291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2A4DB-7D01-4E56-ADDA-3339A3AE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181FB-D996-43A3-A581-EA807014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FB34F-D746-4429-A3B8-F58C5016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18053-C08F-49C5-AC9C-29544F43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AAA9-CA43-4915-82E0-EFF8E2C5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C5FF-A3F3-42C7-8BA1-C69E74242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3F963-1161-44AE-AB43-7A27EDF3F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AD4D0-1FAD-4CE3-B11C-4C265CD6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FEBE7-C8F5-406A-BC6B-A2C36D33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3B064-E9C4-41EC-848C-77200005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FF80-677B-499E-BF78-C36FBE01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0BF75-A663-4716-892A-F518858AC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AED60-0D64-461E-828E-28D6426BD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7D70-E3DA-4D32-A668-FD0D9323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9DFDB-DFF5-4EAB-A6FE-0CB2904D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A8067-F60B-47D8-A955-25A3DC06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91DC7-CC3C-41D6-8467-25058C17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66E13-E806-43D2-845C-2421477A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5DB18-6D4C-42A2-A884-2D8F31E2F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9AAF-5212-4E79-BF5B-DDD8A415313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7DF58-4DD1-4CE0-96DA-F32C2A7C5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96DB2-C138-4DD0-B418-0FED93E92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5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bolit/sixonefoureigh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tart.grails.or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B0D4-B31B-4349-942C-B7801A602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Grails: One hour to Deploy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6BC45-6DEC-489D-B0B0-F0C27AACA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Aleks Tamarkin</a:t>
            </a:r>
            <a:r>
              <a:rPr lang="en-US" dirty="0"/>
              <a:t> Bloomberg</a:t>
            </a:r>
          </a:p>
        </p:txBody>
      </p:sp>
    </p:spTree>
    <p:extLst>
      <p:ext uri="{BB962C8B-B14F-4D97-AF65-F5344CB8AC3E}">
        <p14:creationId xmlns:p14="http://schemas.microsoft.com/office/powerpoint/2010/main" val="250638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7D20-792B-40F3-8781-D15A59C5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Contollers</a:t>
            </a:r>
            <a:r>
              <a:rPr lang="en-US" dirty="0"/>
              <a:t> &amp;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EAD36-5645-4934-BAD3-8DB0DA55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route /app/index</a:t>
            </a:r>
          </a:p>
          <a:p>
            <a:pPr marL="0" indent="0">
              <a:buNone/>
            </a:pPr>
            <a:r>
              <a:rPr lang="en-US" dirty="0"/>
              <a:t>	./</a:t>
            </a:r>
            <a:r>
              <a:rPr lang="en-US" dirty="0" err="1"/>
              <a:t>grailsw</a:t>
            </a:r>
            <a:r>
              <a:rPr lang="en-US" dirty="0"/>
              <a:t> create-controller app</a:t>
            </a:r>
          </a:p>
          <a:p>
            <a:r>
              <a:rPr lang="en-US" dirty="0"/>
              <a:t>Render things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render "hello world"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grails.converters.JSON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render([a: 1,b: [2, 3, "c"]] as JSON)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render file: "grails-app/assets/images/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grails.svg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"image/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svg+xml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US" dirty="0">
                <a:cs typeface="Courier New" panose="02070309020205020404" pitchFamily="49" charset="0"/>
              </a:rPr>
              <a:t>Leave blank, create an </a:t>
            </a:r>
            <a:r>
              <a:rPr lang="en-US" dirty="0" err="1">
                <a:cs typeface="Courier New" panose="02070309020205020404" pitchFamily="49" charset="0"/>
              </a:rPr>
              <a:t>index.gsp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7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Datastores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save some things</a:t>
            </a:r>
          </a:p>
        </p:txBody>
      </p:sp>
    </p:spTree>
    <p:extLst>
      <p:ext uri="{BB962C8B-B14F-4D97-AF65-F5344CB8AC3E}">
        <p14:creationId xmlns:p14="http://schemas.microsoft.com/office/powerpoint/2010/main" val="391814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D0EB-E383-4CDC-BE74-502BE0D9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CAFD-050B-46CE-844D-56F44B36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should probably represent the following as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Okay, how do we save these things?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3096" y="3218655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654720" y="3218654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9" name="Rectangle 8"/>
          <p:cNvSpPr/>
          <p:nvPr/>
        </p:nvSpPr>
        <p:spPr>
          <a:xfrm>
            <a:off x="7111162" y="2616786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ImageFile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18110" y="3953840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9134" y="3769786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1162" y="3609852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</a:p>
        </p:txBody>
      </p: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 flipV="1">
            <a:off x="3460204" y="3647718"/>
            <a:ext cx="119451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  <a:endCxn id="7" idx="3"/>
          </p:cNvCxnSpPr>
          <p:nvPr/>
        </p:nvCxnSpPr>
        <p:spPr>
          <a:xfrm flipH="1" flipV="1">
            <a:off x="6131828" y="3647719"/>
            <a:ext cx="979334" cy="391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9" idx="1"/>
            <a:endCxn id="7" idx="3"/>
          </p:cNvCxnSpPr>
          <p:nvPr/>
        </p:nvCxnSpPr>
        <p:spPr>
          <a:xfrm flipH="1">
            <a:off x="6131828" y="3045851"/>
            <a:ext cx="979334" cy="601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0F7C-B149-4622-9AA2-EC95D845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work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E2AC-B3D4-48C0-A345-F065B2F0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Lets say we have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Post{…}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 = new Post()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p.save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Post.list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(sort: ‘timestamp’, order: ‘descending’)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Post.findById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Post.findAllByTimestampGreaterThan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(12345)</a:t>
            </a:r>
          </a:p>
        </p:txBody>
      </p:sp>
    </p:spTree>
    <p:extLst>
      <p:ext uri="{BB962C8B-B14F-4D97-AF65-F5344CB8AC3E}">
        <p14:creationId xmlns:p14="http://schemas.microsoft.com/office/powerpoint/2010/main" val="100818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code this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bootstrap.groovy</a:t>
            </a:r>
            <a:r>
              <a:rPr lang="en-US" dirty="0"/>
              <a:t> – save data on startup</a:t>
            </a:r>
          </a:p>
          <a:p>
            <a:r>
              <a:rPr lang="en-US" dirty="0"/>
              <a:t>Check out http://localhost:8080/dbconsole</a:t>
            </a:r>
          </a:p>
          <a:p>
            <a:r>
              <a:rPr lang="en-US" dirty="0"/>
              <a:t> </a:t>
            </a:r>
            <a:r>
              <a:rPr lang="en-US" dirty="0" err="1"/>
              <a:t>AppController</a:t>
            </a:r>
            <a:r>
              <a:rPr lang="en-US" dirty="0"/>
              <a:t> – lets create getters for our data</a:t>
            </a:r>
          </a:p>
          <a:p>
            <a:pPr lvl="1"/>
            <a:r>
              <a:rPr lang="en-US" dirty="0"/>
              <a:t>View the image</a:t>
            </a:r>
          </a:p>
          <a:p>
            <a:pPr lvl="1"/>
            <a:r>
              <a:rPr lang="en-US" dirty="0"/>
              <a:t>Get a JSON representation of our state</a:t>
            </a:r>
          </a:p>
        </p:txBody>
      </p:sp>
    </p:spTree>
    <p:extLst>
      <p:ext uri="{BB962C8B-B14F-4D97-AF65-F5344CB8AC3E}">
        <p14:creationId xmlns:p14="http://schemas.microsoft.com/office/powerpoint/2010/main" val="148199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Login/GSP/Forms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6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page &amp; GSP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controller</a:t>
            </a:r>
          </a:p>
          <a:p>
            <a:pPr lvl="1"/>
            <a:r>
              <a:rPr lang="en-US" dirty="0"/>
              <a:t>Showing the login page</a:t>
            </a:r>
          </a:p>
          <a:p>
            <a:pPr lvl="1"/>
            <a:r>
              <a:rPr lang="en-US" dirty="0"/>
              <a:t>Check if user exists</a:t>
            </a:r>
          </a:p>
          <a:p>
            <a:pPr lvl="1"/>
            <a:r>
              <a:rPr lang="en-US" dirty="0"/>
              <a:t>Create a new user if not</a:t>
            </a:r>
          </a:p>
          <a:p>
            <a:pPr lvl="1"/>
            <a:r>
              <a:rPr lang="en-US" dirty="0"/>
              <a:t>Redirect to the app controller</a:t>
            </a:r>
          </a:p>
          <a:p>
            <a:r>
              <a:rPr lang="en-US" dirty="0"/>
              <a:t>Use the built-in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/>
              <a:t> Map </a:t>
            </a:r>
          </a:p>
          <a:p>
            <a:r>
              <a:rPr lang="en-US" dirty="0"/>
              <a:t>Build a login UI with GSP</a:t>
            </a:r>
          </a:p>
          <a:p>
            <a:pPr lvl="1"/>
            <a:r>
              <a:rPr lang="en-US" dirty="0"/>
              <a:t>Hit a controller + action not a URL</a:t>
            </a:r>
          </a:p>
          <a:p>
            <a:pPr lvl="1"/>
            <a:r>
              <a:rPr lang="en-US" dirty="0"/>
              <a:t>Conditionally display an error message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1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 the login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interceptor</a:t>
            </a:r>
          </a:p>
          <a:p>
            <a:pPr lvl="1"/>
            <a:r>
              <a:rPr lang="en-US" dirty="0"/>
              <a:t>Lets you wrap controllers + actions with before and after </a:t>
            </a:r>
          </a:p>
          <a:p>
            <a:r>
              <a:rPr lang="en-US" dirty="0"/>
              <a:t>Match on the app controller</a:t>
            </a:r>
          </a:p>
          <a:p>
            <a:r>
              <a:rPr lang="en-US" dirty="0"/>
              <a:t>Check the session</a:t>
            </a:r>
          </a:p>
          <a:p>
            <a:r>
              <a:rPr lang="en-US" dirty="0"/>
              <a:t>Redirect and return false if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33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Form to Upload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time we have a file entry</a:t>
            </a:r>
          </a:p>
          <a:p>
            <a:r>
              <a:rPr lang="en-US" dirty="0"/>
              <a:t>&lt;</a:t>
            </a:r>
            <a:r>
              <a:rPr lang="en-US" dirty="0" err="1"/>
              <a:t>g:uploadForm</a:t>
            </a:r>
            <a:r>
              <a:rPr lang="en-US" dirty="0"/>
              <a:t> /&gt; to handle the file upload</a:t>
            </a:r>
          </a:p>
          <a:p>
            <a:r>
              <a:rPr lang="en-US" dirty="0"/>
              <a:t>Use </a:t>
            </a:r>
            <a:r>
              <a:rPr lang="en-US" dirty="0" err="1"/>
              <a:t>request.getFile</a:t>
            </a:r>
            <a:r>
              <a:rPr lang="en-US" dirty="0"/>
              <a:t> on the controller to get the file data we need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Bonus: Some </a:t>
            </a:r>
            <a:r>
              <a:rPr lang="en-US" dirty="0" err="1"/>
              <a:t>javascript</a:t>
            </a:r>
            <a:r>
              <a:rPr lang="en-US" dirty="0"/>
              <a:t> to display the selected image</a:t>
            </a:r>
          </a:p>
        </p:txBody>
      </p:sp>
    </p:spTree>
    <p:extLst>
      <p:ext uri="{BB962C8B-B14F-4D97-AF65-F5344CB8AC3E}">
        <p14:creationId xmlns:p14="http://schemas.microsoft.com/office/powerpoint/2010/main" val="254767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Frontend: React.js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5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87FB-975E-44F0-AD2A-D3884EC6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building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340" y="1825625"/>
            <a:ext cx="6647320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9114" y="3631962"/>
            <a:ext cx="2726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demo6148.herokuapp.com</a:t>
            </a:r>
          </a:p>
        </p:txBody>
      </p:sp>
    </p:spTree>
    <p:extLst>
      <p:ext uri="{BB962C8B-B14F-4D97-AF65-F5344CB8AC3E}">
        <p14:creationId xmlns:p14="http://schemas.microsoft.com/office/powerpoint/2010/main" val="4056943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Some </a:t>
            </a:r>
            <a:r>
              <a:rPr lang="en-US" dirty="0" err="1"/>
              <a:t>Config</a:t>
            </a:r>
            <a:r>
              <a:rPr lang="en-US" dirty="0"/>
              <a:t>! (Libraries)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asset-pipeline – Compiles your </a:t>
            </a:r>
            <a:r>
              <a:rPr lang="en-US" dirty="0" err="1"/>
              <a:t>js</a:t>
            </a:r>
            <a:r>
              <a:rPr lang="en-US" dirty="0"/>
              <a:t> &amp; </a:t>
            </a:r>
            <a:r>
              <a:rPr lang="en-US" dirty="0" err="1"/>
              <a:t>css</a:t>
            </a:r>
            <a:endParaRPr lang="en-US" dirty="0"/>
          </a:p>
          <a:p>
            <a:pPr lvl="1"/>
            <a:r>
              <a:rPr lang="en-US" dirty="0"/>
              <a:t>Upgrade to 3.0.7 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jsx</a:t>
            </a:r>
            <a:r>
              <a:rPr lang="en-US" dirty="0"/>
              <a:t> &amp; sass</a:t>
            </a:r>
          </a:p>
          <a:p>
            <a:r>
              <a:rPr lang="en-US" dirty="0" err="1"/>
              <a:t>clientDependencies</a:t>
            </a:r>
            <a:endParaRPr lang="en-US" dirty="0"/>
          </a:p>
          <a:p>
            <a:pPr lvl="1"/>
            <a:r>
              <a:rPr lang="en-US" dirty="0"/>
              <a:t>Downloads libs from </a:t>
            </a:r>
            <a:r>
              <a:rPr lang="en-US" dirty="0" err="1"/>
              <a:t>npm</a:t>
            </a:r>
            <a:r>
              <a:rPr lang="en-US" dirty="0"/>
              <a:t>/yarn/bower</a:t>
            </a:r>
          </a:p>
          <a:p>
            <a:pPr lvl="1"/>
            <a:r>
              <a:rPr lang="en-US" dirty="0"/>
              <a:t>Setup to download </a:t>
            </a:r>
            <a:r>
              <a:rPr lang="en-US" dirty="0" err="1"/>
              <a:t>React.Js</a:t>
            </a:r>
            <a:endParaRPr lang="en-US" dirty="0"/>
          </a:p>
          <a:p>
            <a:pPr lvl="2"/>
            <a:r>
              <a:rPr lang="en-US" dirty="0"/>
              <a:t>Don’t forget to </a:t>
            </a:r>
            <a:r>
              <a:rPr lang="en-US"/>
              <a:t>git </a:t>
            </a:r>
            <a:r>
              <a:rPr lang="en-US" dirty="0"/>
              <a:t>ignore the vendor folder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Copy in your react frontend files</a:t>
            </a:r>
          </a:p>
        </p:txBody>
      </p:sp>
    </p:spTree>
    <p:extLst>
      <p:ext uri="{BB962C8B-B14F-4D97-AF65-F5344CB8AC3E}">
        <p14:creationId xmlns:p14="http://schemas.microsoft.com/office/powerpoint/2010/main" val="283564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to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0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going to need a database</a:t>
            </a:r>
          </a:p>
          <a:p>
            <a:pPr lvl="1"/>
            <a:r>
              <a:rPr lang="en-US" dirty="0"/>
              <a:t>Add a </a:t>
            </a:r>
            <a:r>
              <a:rPr lang="en-US" dirty="0" err="1"/>
              <a:t>ClearDB</a:t>
            </a:r>
            <a:r>
              <a:rPr lang="en-US" dirty="0"/>
              <a:t> MYSQL instance</a:t>
            </a:r>
          </a:p>
          <a:p>
            <a:r>
              <a:rPr lang="en-US" dirty="0"/>
              <a:t>We need to hookup the database.</a:t>
            </a:r>
          </a:p>
          <a:p>
            <a:pPr lvl="1"/>
            <a:r>
              <a:rPr lang="en-US" dirty="0"/>
              <a:t>The database library is constant, but the username &amp; password is not</a:t>
            </a:r>
          </a:p>
          <a:p>
            <a:r>
              <a:rPr lang="en-US" dirty="0" err="1"/>
              <a:t>Heroku</a:t>
            </a:r>
            <a:r>
              <a:rPr lang="en-US" dirty="0"/>
              <a:t> needs a </a:t>
            </a:r>
            <a:r>
              <a:rPr lang="en-US" dirty="0" err="1"/>
              <a:t>procfile</a:t>
            </a:r>
            <a:r>
              <a:rPr lang="en-US" dirty="0"/>
              <a:t> to know what to run</a:t>
            </a:r>
          </a:p>
          <a:p>
            <a:pPr lvl="1"/>
            <a:r>
              <a:rPr lang="en-US" dirty="0"/>
              <a:t>Also lets setup some of the variables</a:t>
            </a:r>
          </a:p>
          <a:p>
            <a:r>
              <a:rPr lang="en-US" dirty="0"/>
              <a:t>Finally lets set some </a:t>
            </a:r>
            <a:r>
              <a:rPr lang="en-US" dirty="0" err="1"/>
              <a:t>config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GRADLE_TASK assemble</a:t>
            </a:r>
          </a:p>
          <a:p>
            <a:pPr lvl="1"/>
            <a:r>
              <a:rPr lang="en-US" dirty="0"/>
              <a:t>JAVA_OPTS -</a:t>
            </a:r>
            <a:r>
              <a:rPr lang="en-US" dirty="0" err="1"/>
              <a:t>Dgrails.env</a:t>
            </a:r>
            <a:r>
              <a:rPr lang="en-US"/>
              <a:t>=production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45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folks… </a:t>
            </a:r>
            <a:r>
              <a:rPr lang="en-US" dirty="0" err="1"/>
              <a:t>Heres</a:t>
            </a:r>
            <a:r>
              <a:rPr lang="en-US" dirty="0"/>
              <a:t> some TODOs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Persist the session across machines (using the cookie-session plugin)</a:t>
            </a:r>
          </a:p>
          <a:p>
            <a:r>
              <a:rPr lang="en-US" dirty="0"/>
              <a:t>Use something better than email to login 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Delete Posts</a:t>
            </a:r>
          </a:p>
          <a:p>
            <a:pPr lvl="1"/>
            <a:r>
              <a:rPr lang="en-US" dirty="0"/>
              <a:t>Likes</a:t>
            </a:r>
          </a:p>
          <a:p>
            <a:pPr lvl="1"/>
            <a:r>
              <a:rPr lang="en-US" dirty="0"/>
              <a:t>View </a:t>
            </a:r>
            <a:r>
              <a:rPr lang="en-US" dirty="0" err="1"/>
              <a:t>permssions</a:t>
            </a:r>
            <a:endParaRPr lang="en-US" dirty="0"/>
          </a:p>
          <a:p>
            <a:r>
              <a:rPr lang="en-US" dirty="0"/>
              <a:t>What does the </a:t>
            </a:r>
            <a:r>
              <a:rPr lang="en-US" dirty="0" err="1"/>
              <a:t>css</a:t>
            </a:r>
            <a:r>
              <a:rPr lang="en-US" dirty="0"/>
              <a:t> (</a:t>
            </a:r>
            <a:r>
              <a:rPr lang="en-US" dirty="0" err="1"/>
              <a:t>scss</a:t>
            </a:r>
            <a:r>
              <a:rPr lang="en-US" dirty="0"/>
              <a:t>) look like? </a:t>
            </a:r>
          </a:p>
          <a:p>
            <a:endParaRPr lang="en-US" dirty="0"/>
          </a:p>
          <a:p>
            <a:r>
              <a:rPr lang="en-US" dirty="0"/>
              <a:t>P.S. Everything </a:t>
            </a:r>
            <a:r>
              <a:rPr lang="en-US" dirty="0" err="1"/>
              <a:t>youv’e</a:t>
            </a:r>
            <a:r>
              <a:rPr lang="en-US" dirty="0"/>
              <a:t> seen today is here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https://github.com/aibolit/sixonefoureight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0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3065-1582-4D50-9381-6E66C1AB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Grails is a </a:t>
            </a:r>
            <a:r>
              <a:rPr lang="en-US" b="1" dirty="0"/>
              <a:t>backend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1311-6A86-494C-84ED-A297DDA7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 your datastore</a:t>
            </a:r>
          </a:p>
          <a:p>
            <a:pPr lvl="1"/>
            <a:r>
              <a:rPr lang="en-US" dirty="0"/>
              <a:t>Get me all my blog posts</a:t>
            </a:r>
          </a:p>
          <a:p>
            <a:r>
              <a:rPr lang="en-US" dirty="0"/>
              <a:t>Checks access</a:t>
            </a:r>
          </a:p>
          <a:p>
            <a:pPr lvl="1"/>
            <a:r>
              <a:rPr lang="en-US" dirty="0"/>
              <a:t>Can this user get those blog posts?</a:t>
            </a:r>
          </a:p>
          <a:p>
            <a:r>
              <a:rPr lang="en-US" dirty="0"/>
              <a:t>Serves up my 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js</a:t>
            </a:r>
            <a:endParaRPr lang="en-US" dirty="0"/>
          </a:p>
          <a:p>
            <a:pPr lvl="1"/>
            <a:r>
              <a:rPr lang="en-US" dirty="0"/>
              <a:t>Compiles an efficient version of 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js</a:t>
            </a:r>
            <a:endParaRPr lang="en-US" dirty="0"/>
          </a:p>
          <a:p>
            <a:pPr lvl="1"/>
            <a:r>
              <a:rPr lang="en-US" dirty="0"/>
              <a:t>Reduces to few files as possible</a:t>
            </a:r>
          </a:p>
          <a:p>
            <a:r>
              <a:rPr lang="en-US" dirty="0"/>
              <a:t>Provides a development environment</a:t>
            </a:r>
          </a:p>
          <a:p>
            <a:pPr lvl="1"/>
            <a:r>
              <a:rPr lang="en-US" dirty="0"/>
              <a:t>No need to setup datastore</a:t>
            </a:r>
          </a:p>
          <a:p>
            <a:pPr lvl="1"/>
            <a:r>
              <a:rPr lang="en-US" dirty="0"/>
              <a:t>Recompiles files live</a:t>
            </a:r>
          </a:p>
        </p:txBody>
      </p:sp>
    </p:spTree>
    <p:extLst>
      <p:ext uri="{BB962C8B-B14F-4D97-AF65-F5344CB8AC3E}">
        <p14:creationId xmlns:p14="http://schemas.microsoft.com/office/powerpoint/2010/main" val="332765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F8EA-68B7-4E0D-9539-E1939169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8AD5-FE1F-4A44-8B9A-841D614F0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Opinionated</a:t>
            </a:r>
          </a:p>
          <a:p>
            <a:r>
              <a:rPr lang="en-US" dirty="0"/>
              <a:t>Light setup</a:t>
            </a:r>
          </a:p>
          <a:p>
            <a:r>
              <a:rPr lang="en-US" dirty="0"/>
              <a:t>Few requirements</a:t>
            </a:r>
          </a:p>
          <a:p>
            <a:r>
              <a:rPr lang="en-US" dirty="0"/>
              <a:t>Java Based </a:t>
            </a:r>
          </a:p>
          <a:p>
            <a:pPr lvl="1"/>
            <a:r>
              <a:rPr lang="en-US" dirty="0"/>
              <a:t>Err.. Groovy</a:t>
            </a:r>
          </a:p>
          <a:p>
            <a:r>
              <a:rPr lang="en-US" dirty="0"/>
              <a:t>If all else fails: Libraries</a:t>
            </a:r>
          </a:p>
        </p:txBody>
      </p:sp>
    </p:spTree>
    <p:extLst>
      <p:ext uri="{BB962C8B-B14F-4D97-AF65-F5344CB8AC3E}">
        <p14:creationId xmlns:p14="http://schemas.microsoft.com/office/powerpoint/2010/main" val="13828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Groovy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2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7193-3AC5-4416-9293-B48C3D40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Agenda: Get a presentable website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D7CB-7DA3-4E0D-8298-9B512F547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Setup hello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controllers (routes)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Classes &amp; Datastores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Login/GSP/Forms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Frontend (React.js)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Deploying to Heroku</a:t>
            </a:r>
          </a:p>
        </p:txBody>
      </p:sp>
    </p:spTree>
    <p:extLst>
      <p:ext uri="{BB962C8B-B14F-4D97-AF65-F5344CB8AC3E}">
        <p14:creationId xmlns:p14="http://schemas.microsoft.com/office/powerpoint/2010/main" val="205664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at least the Grails Welcome Screen</a:t>
            </a:r>
          </a:p>
        </p:txBody>
      </p:sp>
    </p:spTree>
    <p:extLst>
      <p:ext uri="{BB962C8B-B14F-4D97-AF65-F5344CB8AC3E}">
        <p14:creationId xmlns:p14="http://schemas.microsoft.com/office/powerpoint/2010/main" val="388814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F063-96A9-4436-A7E1-C5DFC1EE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2E2F-2B9D-4D8C-85D9-497C5419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</a:t>
            </a:r>
          </a:p>
          <a:p>
            <a:pPr lvl="1"/>
            <a:r>
              <a:rPr lang="en-US" dirty="0"/>
              <a:t>Java8</a:t>
            </a:r>
          </a:p>
          <a:p>
            <a:pPr lvl="1"/>
            <a:endParaRPr lang="en-US" dirty="0"/>
          </a:p>
          <a:p>
            <a:r>
              <a:rPr lang="en-US" dirty="0"/>
              <a:t>Create a project</a:t>
            </a:r>
          </a:p>
          <a:p>
            <a:pPr lvl="1"/>
            <a:r>
              <a:rPr lang="en-US" dirty="0">
                <a:hlinkClick r:id="rId2"/>
              </a:rPr>
              <a:t>http://start.grails.org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requests go to get answered</a:t>
            </a:r>
          </a:p>
        </p:txBody>
      </p:sp>
    </p:spTree>
    <p:extLst>
      <p:ext uri="{BB962C8B-B14F-4D97-AF65-F5344CB8AC3E}">
        <p14:creationId xmlns:p14="http://schemas.microsoft.com/office/powerpoint/2010/main" val="221650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2026</Words>
  <Application>Microsoft Office PowerPoint</Application>
  <PresentationFormat>Widescreen</PresentationFormat>
  <Paragraphs>430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Office Theme</vt:lpstr>
      <vt:lpstr>Grails: One hour to Deploy</vt:lpstr>
      <vt:lpstr>We are building</vt:lpstr>
      <vt:lpstr>Grails is a backend framework</vt:lpstr>
      <vt:lpstr>Why Grails</vt:lpstr>
      <vt:lpstr>A Groovy Break</vt:lpstr>
      <vt:lpstr>The Agenda: Get a presentable website up</vt:lpstr>
      <vt:lpstr>Setup Hello World</vt:lpstr>
      <vt:lpstr>Getting started</vt:lpstr>
      <vt:lpstr>Adding Controllers</vt:lpstr>
      <vt:lpstr>Contollers &amp; Actions</vt:lpstr>
      <vt:lpstr>Classes &amp; Datastores</vt:lpstr>
      <vt:lpstr>Entities</vt:lpstr>
      <vt:lpstr>How do we work classes</vt:lpstr>
      <vt:lpstr>Lets code this up</vt:lpstr>
      <vt:lpstr>Login/GSP/Forms</vt:lpstr>
      <vt:lpstr>The login page &amp; GSP</vt:lpstr>
      <vt:lpstr>Restrict the login page</vt:lpstr>
      <vt:lpstr>Another Form to Upload Images</vt:lpstr>
      <vt:lpstr>The Frontend: React.js</vt:lpstr>
      <vt:lpstr>Finally Some Config! (Libraries)</vt:lpstr>
      <vt:lpstr>Deploying to Heroku</vt:lpstr>
      <vt:lpstr>More Config</vt:lpstr>
      <vt:lpstr>That’s all folks… Heres some 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Grails: One hour to Deploy</dc:title>
  <dc:creator>Aleks Tamarkin</dc:creator>
  <cp:lastModifiedBy>Aleks Tamarkin</cp:lastModifiedBy>
  <cp:revision>54</cp:revision>
  <dcterms:created xsi:type="dcterms:W3CDTF">2019-01-15T02:53:01Z</dcterms:created>
  <dcterms:modified xsi:type="dcterms:W3CDTF">2019-01-18T12:44:47Z</dcterms:modified>
</cp:coreProperties>
</file>