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9" r:id="rId4"/>
    <p:sldId id="260" r:id="rId5"/>
    <p:sldId id="262" r:id="rId6"/>
    <p:sldId id="257" r:id="rId7"/>
    <p:sldId id="261" r:id="rId8"/>
    <p:sldId id="258" r:id="rId9"/>
    <p:sldId id="263" r:id="rId10"/>
    <p:sldId id="269" r:id="rId11"/>
    <p:sldId id="264" r:id="rId12"/>
    <p:sldId id="270" r:id="rId13"/>
    <p:sldId id="274" r:id="rId14"/>
    <p:sldId id="275" r:id="rId15"/>
    <p:sldId id="267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469" autoAdjust="0"/>
  </p:normalViewPr>
  <p:slideViewPr>
    <p:cSldViewPr snapToGrid="0">
      <p:cViewPr varScale="1">
        <p:scale>
          <a:sx n="68" d="100"/>
          <a:sy n="68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3DB7-4360-4E00-9CBF-48F7E12A23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6787-0569-4C0B-A8EC-C03867F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User {</a:t>
            </a:r>
          </a:p>
          <a:p>
            <a:r>
              <a:rPr lang="en-US" dirty="0" smtClean="0"/>
              <a:t>    String email</a:t>
            </a:r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id name: 'email', generator: 'assigned'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ImageFile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byte[] </a:t>
            </a:r>
            <a:r>
              <a:rPr lang="en-US" dirty="0" err="1" smtClean="0"/>
              <a:t>imageData</a:t>
            </a:r>
            <a:endParaRPr lang="en-US" dirty="0" smtClean="0"/>
          </a:p>
          <a:p>
            <a:r>
              <a:rPr lang="en-US" dirty="0" smtClean="0"/>
              <a:t>    String name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contentType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imageData</a:t>
            </a:r>
            <a:r>
              <a:rPr lang="en-US" dirty="0" smtClean="0"/>
              <a:t> </a:t>
            </a:r>
            <a:r>
              <a:rPr lang="en-US" dirty="0" err="1" smtClean="0"/>
              <a:t>sqlType</a:t>
            </a:r>
            <a:r>
              <a:rPr lang="en-US" dirty="0" smtClean="0"/>
              <a:t>: '</a:t>
            </a:r>
            <a:r>
              <a:rPr lang="en-US" dirty="0" err="1" smtClean="0"/>
              <a:t>longblob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Comment {</a:t>
            </a:r>
          </a:p>
          <a:p>
            <a:r>
              <a:rPr lang="en-US" dirty="0" smtClean="0"/>
              <a:t>    User creator </a:t>
            </a:r>
          </a:p>
          <a:p>
            <a:r>
              <a:rPr lang="en-US" dirty="0" smtClean="0"/>
              <a:t>    String content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Post {</a:t>
            </a:r>
          </a:p>
          <a:p>
            <a:r>
              <a:rPr lang="en-US" dirty="0" smtClean="0"/>
              <a:t>    User creator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ImageFile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    List&lt;Comment&gt; comments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User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grails.util.Environment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baseline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Environment.getCurrent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Environment.DEVELOPMENT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return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user = new User(email: '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test@test.test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post = new Post(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creator: user,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image: new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ImageFile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(name: 'a.png',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:"image/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new File("grails-app/assets/images/apple-touch-icon.png").bytes),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comments: [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'very cool!'),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'agreed')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])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aseline="0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getPostImage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ImageFile.findById</a:t>
            </a:r>
            <a:r>
              <a:rPr lang="en-US" dirty="0" smtClean="0"/>
              <a:t>(params.id)</a:t>
            </a:r>
          </a:p>
          <a:p>
            <a:r>
              <a:rPr lang="en-US" dirty="0" smtClean="0"/>
              <a:t>        header 'Cache-Control', "max-age=44640"</a:t>
            </a:r>
          </a:p>
          <a:p>
            <a:r>
              <a:rPr lang="en-US" dirty="0" smtClean="0"/>
              <a:t>        render file: </a:t>
            </a:r>
            <a:r>
              <a:rPr lang="en-US" dirty="0" err="1" smtClean="0"/>
              <a:t>img.imageData</a:t>
            </a:r>
            <a:r>
              <a:rPr lang="en-US" dirty="0" smtClean="0"/>
              <a:t>, </a:t>
            </a:r>
            <a:r>
              <a:rPr lang="en-US" dirty="0" err="1" smtClean="0"/>
              <a:t>contentType</a:t>
            </a:r>
            <a:r>
              <a:rPr lang="en-US" dirty="0" smtClean="0"/>
              <a:t>: </a:t>
            </a:r>
            <a:r>
              <a:rPr lang="en-US" dirty="0" err="1" smtClean="0"/>
              <a:t>img.contentType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render([posts: </a:t>
            </a:r>
            <a:r>
              <a:rPr lang="en-US" dirty="0" err="1" smtClean="0"/>
              <a:t>Post.list</a:t>
            </a:r>
            <a:r>
              <a:rPr lang="en-US" dirty="0" smtClean="0"/>
              <a:t>(sort: 'timestamp', order: '</a:t>
            </a:r>
            <a:r>
              <a:rPr lang="en-US" dirty="0" err="1" smtClean="0"/>
              <a:t>desc</a:t>
            </a:r>
            <a:r>
              <a:rPr lang="en-US" dirty="0" smtClean="0"/>
              <a:t>').collect {</a:t>
            </a:r>
          </a:p>
          <a:p>
            <a:r>
              <a:rPr lang="en-US" dirty="0" smtClean="0"/>
              <a:t>            [id: it.id,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image: it.image.id, comments: </a:t>
            </a:r>
            <a:r>
              <a:rPr lang="en-US" dirty="0" err="1" smtClean="0"/>
              <a:t>it.comments.collect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            [content: </a:t>
            </a:r>
            <a:r>
              <a:rPr lang="en-US" dirty="0" err="1" smtClean="0"/>
              <a:t>it.content</a:t>
            </a:r>
            <a:r>
              <a:rPr lang="en-US" dirty="0" smtClean="0"/>
              <a:t>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id: it.id]</a:t>
            </a:r>
          </a:p>
          <a:p>
            <a:r>
              <a:rPr lang="en-US" dirty="0" smtClean="0"/>
              <a:t>            }]</a:t>
            </a:r>
          </a:p>
          <a:p>
            <a:r>
              <a:rPr lang="en-US" dirty="0" smtClean="0"/>
              <a:t>        }] as JSON)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FF5-FC4C-4A96-93DD-F24E0F53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D67-AD9F-47B5-B4D2-D0536193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825-0A03-4694-9206-5C3720A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EC7-A489-4686-8C61-32DAA6B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F85-828C-4293-9D58-462FF9D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ACD1-5C20-4291-9C3E-BD83D38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DAE6-F421-4E40-8080-BB35BA2F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6A-046F-4300-A916-2031A0C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78A9-EBA0-41DD-88FE-3FD2E50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EA0B-1742-4107-B2D6-C4E5CD0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6152-04BA-4A06-BFC6-1BFF7383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4505-C03B-4058-BF99-EB0EA3AF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C35-6429-4D4B-87E0-5AC0B25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D21E-2E31-40B9-80B2-7C16D682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766C-8A1F-4C46-B8A3-72491B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8A2-409C-4195-8041-0462EFB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2FD-499C-4EEA-B044-080B2E1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272B-F8B9-4CEA-97BB-54D426C4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7654-1105-4273-80CA-FA9E21E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F410-D584-4A5F-97A2-6F4E16B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C-77A1-4E51-BE3E-FC492A0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ED55-E07C-467F-8113-D6FA5A7D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9AA-2023-425F-AFB8-E8AC483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602B-2B0D-409C-8E95-0D0D1F7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CA8B-ABE7-4A20-8D11-D48CA4D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504-6DE5-4C96-B12D-A8A9EAB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73B-534D-47A7-B86A-C2104D21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5B73-F851-48AF-8517-9E4AB855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A340-6846-4576-ADC8-F80EF822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FEF-A4FC-469A-8316-4A7F120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701-799A-4EE3-86C4-38CF253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670-005F-4436-B662-DE1B5418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6E0B-8874-4224-BCEF-3D45964E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931EF-8E99-4E4D-93C5-B5E5FAA4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4714-9CC9-4A73-BA7C-6314EF4A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2871-353A-4BC3-A529-018ABE6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2B27-36ED-4EC7-96DD-32EDD8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7F7E-55E5-49B5-96AE-D37724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F65A-7514-4D74-B3CA-F2F0EB6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878-CF37-4C71-9E0A-3E28A65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EB3F-A90A-4555-8973-93732F9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9588-5678-492E-8691-9B16B29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A4DB-7D01-4E56-ADDA-3339A3A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81FB-D996-43A3-A581-EA80701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B34F-D746-4429-A3B8-F58C501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8053-C08F-49C5-AC9C-29544F4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AA9-CA43-4915-82E0-EFF8E2C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C5FF-A3F3-42C7-8BA1-C69E7424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963-1161-44AE-AB43-7A27EDF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D4D0-1FAD-4CE3-B11C-4C265CD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EBE7-C8F5-406A-BC6B-A2C36D33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064-E9C4-41EC-848C-7720000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FF80-677B-499E-BF78-C36FBE01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0BF75-A663-4716-892A-F518858A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ED60-0D64-461E-828E-28D6426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7D70-E3DA-4D32-A668-FD0D932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DFDB-DFF5-4EAB-A6FE-0CB2904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8067-F60B-47D8-A955-25A3DC0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1DC7-CC3C-41D6-8467-25058C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6E13-E806-43D2-845C-2421477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DB18-6D4C-42A2-A884-2D8F31E2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DF58-4DD1-4CE0-96DA-F32C2A7C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6DB2-C138-4DD0-B418-0FED93E9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grails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4-B31B-4349-942C-B7801A6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Grails: One hour to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BC45-6DEC-489D-B0B0-F0C27AAC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Aleks Tamarkin</a:t>
            </a:r>
            <a:r>
              <a:rPr lang="en-US" dirty="0"/>
              <a:t> Bloomberg</a:t>
            </a:r>
          </a:p>
        </p:txBody>
      </p:sp>
    </p:spTree>
    <p:extLst>
      <p:ext uri="{BB962C8B-B14F-4D97-AF65-F5344CB8AC3E}">
        <p14:creationId xmlns:p14="http://schemas.microsoft.com/office/powerpoint/2010/main" val="25063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7D20-792B-40F3-8781-D15A59C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Contollers</a:t>
            </a:r>
            <a:r>
              <a:rPr lang="en-US" dirty="0"/>
              <a:t> &amp;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D36-5645-4934-BAD3-8DB0DA5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rout /app/index</a:t>
            </a:r>
          </a:p>
          <a:p>
            <a:pPr marL="0" indent="0">
              <a:buNone/>
            </a:pPr>
            <a:r>
              <a:rPr lang="en-US" dirty="0"/>
              <a:t>	./</a:t>
            </a:r>
            <a:r>
              <a:rPr lang="en-US" dirty="0" err="1"/>
              <a:t>grailsw</a:t>
            </a:r>
            <a:r>
              <a:rPr lang="en-US" dirty="0"/>
              <a:t> create-controller app</a:t>
            </a:r>
          </a:p>
          <a:p>
            <a:r>
              <a:rPr lang="en-US" dirty="0"/>
              <a:t>Render things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"hello world"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grails.converters.JSON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render([a: 1,b: [2, 3, "c"]] as JSON)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file: "grails-app/assets/images/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grails.svg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"image/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svg+xml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dirty="0">
                <a:cs typeface="Courier New" panose="02070309020205020404" pitchFamily="49" charset="0"/>
              </a:rPr>
              <a:t>Leave blank, create an </a:t>
            </a:r>
            <a:r>
              <a:rPr lang="en-US" dirty="0" err="1">
                <a:cs typeface="Courier New" panose="02070309020205020404" pitchFamily="49" charset="0"/>
              </a:rPr>
              <a:t>index.gsp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save some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B-E383-4CDC-BE74-502BE0D9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AFD-050B-46CE-844D-56F44B36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should probably represent the following as classes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Now we need to write some SQL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update 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5DC4484B-7DE0-48FD-8ABB-463D37B15464}"/>
              </a:ext>
            </a:extLst>
          </p:cNvPr>
          <p:cNvSpPr/>
          <p:nvPr/>
        </p:nvSpPr>
        <p:spPr>
          <a:xfrm>
            <a:off x="526562" y="3786432"/>
            <a:ext cx="3674208" cy="2390531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02EC-0196-499A-ADC6-A8CA8DC487FF}"/>
              </a:ext>
            </a:extLst>
          </p:cNvPr>
          <p:cNvSpPr txBox="1"/>
          <p:nvPr/>
        </p:nvSpPr>
        <p:spPr>
          <a:xfrm>
            <a:off x="3923649" y="4835034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Did I mention this was a 1 hour talk?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3717" y="264472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341" y="2644725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783" y="2509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8731" y="3846842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9755" y="3662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1783" y="3502854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80825" y="3073789"/>
            <a:ext cx="119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flipH="1" flipV="1">
            <a:off x="5752449" y="3073790"/>
            <a:ext cx="979334" cy="85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5749810" y="2938853"/>
            <a:ext cx="981973" cy="13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F7C-B149-4622-9AA2-EC95D845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2AC-B3D4-48C0-A345-F065B2F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say we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Post{…}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Post()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(sort: ‘timestamp’, order: ‘descending’)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Post.findAllByTimestampGreaterThan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</p:txBody>
      </p:sp>
    </p:spTree>
    <p:extLst>
      <p:ext uri="{BB962C8B-B14F-4D97-AF65-F5344CB8AC3E}">
        <p14:creationId xmlns:p14="http://schemas.microsoft.com/office/powerpoint/2010/main" val="1008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code this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bootstrap.groovy</a:t>
            </a:r>
            <a:r>
              <a:rPr lang="en-US" dirty="0" smtClean="0"/>
              <a:t> – save data on startup</a:t>
            </a:r>
          </a:p>
          <a:p>
            <a:r>
              <a:rPr lang="en-US" dirty="0" smtClean="0"/>
              <a:t>Check out http://localhost:8080/dbconsole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AppController</a:t>
            </a:r>
            <a:r>
              <a:rPr lang="en-US" dirty="0"/>
              <a:t> </a:t>
            </a:r>
            <a:r>
              <a:rPr lang="en-US" dirty="0" smtClean="0"/>
              <a:t>– lets create getters for our data</a:t>
            </a:r>
          </a:p>
          <a:p>
            <a:pPr lvl="1"/>
            <a:r>
              <a:rPr lang="en-US" dirty="0" smtClean="0"/>
              <a:t>View the image</a:t>
            </a:r>
          </a:p>
          <a:p>
            <a:pPr lvl="1"/>
            <a:r>
              <a:rPr lang="en-US" dirty="0" smtClean="0"/>
              <a:t>Get a JSON representation of our state</a:t>
            </a:r>
          </a:p>
        </p:txBody>
      </p:sp>
    </p:spTree>
    <p:extLst>
      <p:ext uri="{BB962C8B-B14F-4D97-AF65-F5344CB8AC3E}">
        <p14:creationId xmlns:p14="http://schemas.microsoft.com/office/powerpoint/2010/main" val="14819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Login/GSP/Forms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Frontend: </a:t>
            </a:r>
            <a:r>
              <a:rPr lang="en-US" dirty="0"/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7FB-975E-44F0-AD2A-D3884EC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A1C0-981E-444A-952F-74FC72EE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4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065-1582-4D50-9381-6E66C1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is a </a:t>
            </a:r>
            <a:r>
              <a:rPr lang="en-US" b="1" dirty="0"/>
              <a:t>backend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311-6A86-494C-84ED-A297DDA7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your datastore</a:t>
            </a:r>
          </a:p>
          <a:p>
            <a:pPr lvl="1"/>
            <a:r>
              <a:rPr lang="en-US" dirty="0"/>
              <a:t>Get me all my blog posts</a:t>
            </a:r>
          </a:p>
          <a:p>
            <a:r>
              <a:rPr lang="en-US" dirty="0"/>
              <a:t>Checks access</a:t>
            </a:r>
          </a:p>
          <a:p>
            <a:pPr lvl="1"/>
            <a:r>
              <a:rPr lang="en-US" dirty="0"/>
              <a:t>Can this user get those blog posts?</a:t>
            </a:r>
          </a:p>
          <a:p>
            <a:r>
              <a:rPr lang="en-US" dirty="0"/>
              <a:t>Serves up my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Compiles an efficient version of 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Reduces to few files as possible</a:t>
            </a:r>
          </a:p>
          <a:p>
            <a:r>
              <a:rPr lang="en-US" dirty="0"/>
              <a:t>Provides a development environment</a:t>
            </a:r>
          </a:p>
          <a:p>
            <a:pPr lvl="1"/>
            <a:r>
              <a:rPr lang="en-US" dirty="0"/>
              <a:t>No need to setup datastore</a:t>
            </a:r>
          </a:p>
          <a:p>
            <a:pPr lvl="1"/>
            <a:r>
              <a:rPr lang="en-US" dirty="0"/>
              <a:t>Recompiles files live</a:t>
            </a:r>
          </a:p>
        </p:txBody>
      </p:sp>
    </p:spTree>
    <p:extLst>
      <p:ext uri="{BB962C8B-B14F-4D97-AF65-F5344CB8AC3E}">
        <p14:creationId xmlns:p14="http://schemas.microsoft.com/office/powerpoint/2010/main" val="3327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8EA-68B7-4E0D-9539-E193916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8AD5-FE1F-4A44-8B9A-841D614F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</a:t>
            </a:r>
          </a:p>
          <a:p>
            <a:r>
              <a:rPr lang="en-US" dirty="0"/>
              <a:t>Light setup</a:t>
            </a:r>
          </a:p>
          <a:p>
            <a:r>
              <a:rPr lang="en-US" dirty="0"/>
              <a:t>Few requirements</a:t>
            </a:r>
          </a:p>
          <a:p>
            <a:r>
              <a:rPr lang="en-US" dirty="0"/>
              <a:t>Java Based </a:t>
            </a:r>
          </a:p>
          <a:p>
            <a:pPr lvl="1"/>
            <a:r>
              <a:rPr lang="en-US" dirty="0"/>
              <a:t>Err.. Groovy</a:t>
            </a:r>
          </a:p>
          <a:p>
            <a:r>
              <a:rPr lang="en-US" dirty="0"/>
              <a:t>If all else fails: Libraries</a:t>
            </a:r>
          </a:p>
        </p:txBody>
      </p:sp>
    </p:spTree>
    <p:extLst>
      <p:ext uri="{BB962C8B-B14F-4D97-AF65-F5344CB8AC3E}">
        <p14:creationId xmlns:p14="http://schemas.microsoft.com/office/powerpoint/2010/main" val="1382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Groovy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193-3AC5-4416-9293-B48C3D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Agenda: Get a presentable website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7CB-7DA3-4E0D-8298-9B512F54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controllers (routes)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&amp; Datastores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Frontend (React.js)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Login/GSP/Forms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Deploying </a:t>
            </a:r>
            <a:r>
              <a:rPr lang="en-US" dirty="0"/>
              <a:t>to Heroku</a:t>
            </a:r>
          </a:p>
        </p:txBody>
      </p:sp>
    </p:spTree>
    <p:extLst>
      <p:ext uri="{BB962C8B-B14F-4D97-AF65-F5344CB8AC3E}">
        <p14:creationId xmlns:p14="http://schemas.microsoft.com/office/powerpoint/2010/main" val="2056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at least the Grails Welcome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063-96A9-4436-A7E1-C5DFC1E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2E2F-2B9D-4D8C-85D9-497C5419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Java8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>
                <a:hlinkClick r:id="rId2"/>
              </a:rPr>
              <a:t>http://start.grails.org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requests go to get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562</Words>
  <Application>Microsoft Office PowerPoint</Application>
  <PresentationFormat>Widescreen</PresentationFormat>
  <Paragraphs>159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Office Theme</vt:lpstr>
      <vt:lpstr>Grails: One hour to Deploy</vt:lpstr>
      <vt:lpstr>We are building</vt:lpstr>
      <vt:lpstr>Grails is a backend framework</vt:lpstr>
      <vt:lpstr>Why Grails</vt:lpstr>
      <vt:lpstr>A Groovy Break</vt:lpstr>
      <vt:lpstr>The Agenda: Get a presentable website up</vt:lpstr>
      <vt:lpstr>Setup Hello World</vt:lpstr>
      <vt:lpstr>Getting started</vt:lpstr>
      <vt:lpstr>Adding Controllers</vt:lpstr>
      <vt:lpstr>Contollers &amp; Actions</vt:lpstr>
      <vt:lpstr>Classes &amp; Datastores</vt:lpstr>
      <vt:lpstr>Entities</vt:lpstr>
      <vt:lpstr>How do we work classes</vt:lpstr>
      <vt:lpstr>Lets code this up</vt:lpstr>
      <vt:lpstr>Login/GSP/Forms</vt:lpstr>
      <vt:lpstr>The Frontend: React.js</vt:lpstr>
      <vt:lpstr>Deploying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Grails: One hour to Deploy</dc:title>
  <dc:creator>Aleks Tamarkin</dc:creator>
  <cp:lastModifiedBy>Tamarkin, Aleksandr</cp:lastModifiedBy>
  <cp:revision>21</cp:revision>
  <dcterms:created xsi:type="dcterms:W3CDTF">2019-01-15T02:53:01Z</dcterms:created>
  <dcterms:modified xsi:type="dcterms:W3CDTF">2019-01-15T15:39:48Z</dcterms:modified>
</cp:coreProperties>
</file>