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0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0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7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7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A64F-DAB5-402F-828C-BBDD96CBF5E3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F110-4E2F-44C6-A5ED-6D12E9F79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2917" y="2092519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全波模拟进展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en-US" altLang="zh-CN" sz="6600" dirty="0" smtClean="0"/>
              <a:t>2021.11.29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90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73" y="160154"/>
            <a:ext cx="6909822" cy="6433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23464" y="-39901"/>
            <a:ext cx="40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24908" y="560264"/>
            <a:ext cx="40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7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283" y="671513"/>
            <a:ext cx="5754146" cy="55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80" y="733316"/>
            <a:ext cx="6269421" cy="56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657" y="191333"/>
            <a:ext cx="7314286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27" y="119476"/>
            <a:ext cx="7447619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71" y="870375"/>
            <a:ext cx="56959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5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</Words>
  <Application>Microsoft Office PowerPoint</Application>
  <PresentationFormat>宽屏</PresentationFormat>
  <Paragraphs>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全波模拟进展 2021.11.29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全波模拟进展 2021.11.29</dc:title>
  <dc:creator>zz</dc:creator>
  <cp:lastModifiedBy>zz</cp:lastModifiedBy>
  <cp:revision>18</cp:revision>
  <dcterms:created xsi:type="dcterms:W3CDTF">2021-11-29T11:09:10Z</dcterms:created>
  <dcterms:modified xsi:type="dcterms:W3CDTF">2021-12-02T09:13:57Z</dcterms:modified>
</cp:coreProperties>
</file>