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68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73" r:id="rId12"/>
    <p:sldId id="266" r:id="rId13"/>
    <p:sldId id="267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8" autoAdjust="0"/>
  </p:normalViewPr>
  <p:slideViewPr>
    <p:cSldViewPr snapToGrid="0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A282-7A80-4D9C-B77B-292D20B0779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D7ED-912E-4D71-BD7A-ED37D49FFF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28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ucuslarEkranı</a:t>
            </a:r>
            <a:r>
              <a:rPr lang="tr-TR" dirty="0"/>
              <a:t> sadece butona tıklandığında uçuşları gösteren kısmın açılmasını sağlayan bir </a:t>
            </a:r>
            <a:r>
              <a:rPr lang="tr-TR" dirty="0" err="1"/>
              <a:t>state</a:t>
            </a:r>
            <a:r>
              <a:rPr lang="tr-TR" dirty="0"/>
              <a:t>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7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36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phone</a:t>
            </a:r>
            <a:r>
              <a:rPr lang="tr-TR" dirty="0"/>
              <a:t> koddan göster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80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tr-TR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CinsiyetRadioButton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cinsiyetDegistir</a:t>
            </a:r>
            <a:r>
              <a:rPr lang="tr-T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tr-T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cinsiyetim</a:t>
            </a:r>
            <a:r>
              <a:rPr lang="tr-T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tr-TR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setcinsiyetim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(cinsiyetim)</a:t>
            </a:r>
            <a:r>
              <a:rPr lang="tr-T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tr-TR" dirty="0"/>
              <a:t>Gibi html içindeki kısımlar </a:t>
            </a:r>
            <a:r>
              <a:rPr lang="tr-TR" dirty="0" err="1"/>
              <a:t>child</a:t>
            </a:r>
            <a:r>
              <a:rPr lang="tr-TR" dirty="0"/>
              <a:t> </a:t>
            </a:r>
            <a:r>
              <a:rPr lang="tr-TR" dirty="0" err="1"/>
              <a:t>componentten</a:t>
            </a:r>
            <a:r>
              <a:rPr lang="tr-TR" dirty="0"/>
              <a:t> verileri almak için kullanılıyor. </a:t>
            </a:r>
          </a:p>
          <a:p>
            <a:r>
              <a:rPr lang="tr-TR" dirty="0"/>
              <a:t>Koddan göster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94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bilet</a:t>
            </a:r>
            <a:r>
              <a:rPr lang="tr-T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ucusID: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marka: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Marka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ad: 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yolcuBilgi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yolcuBilgi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KHavaalani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KHavaalani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IHavaalani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IHavaalani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koltuk: 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secilenKoltuk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KalkisTarih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KalkisTarih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InisTarih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InisTarih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KSaat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KSaat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ISaat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seferler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secilenUcus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ucusID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lang="tr-T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ISaat</a:t>
            </a:r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97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FD7ED-912E-4D71-BD7A-ED37D49FFF6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7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00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52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10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06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15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59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7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91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9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1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0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3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9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1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7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3CA3-985F-4C3E-A181-9528D4F53F5E}" type="datetimeFigureOut">
              <a:rPr lang="tr-TR" smtClean="0"/>
              <a:t>8.06.2022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5CF862-D2E9-496A-905A-8E03367F16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6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rpNtB61qyo" TargetMode="Externa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desandbox.io/s/3x3kn1kjl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BC7C3-B41A-DB66-C361-FAF60807E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17320"/>
            <a:ext cx="9665207" cy="2262781"/>
          </a:xfrm>
        </p:spPr>
        <p:txBody>
          <a:bodyPr/>
          <a:lstStyle/>
          <a:p>
            <a:r>
              <a:rPr lang="tr-TR" dirty="0"/>
              <a:t>Web Tabanlı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87765D-F1B6-6211-3458-AD818081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341" y="4314397"/>
            <a:ext cx="8915399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tr-TR" b="1" dirty="0"/>
              <a:t>	Ad-</a:t>
            </a:r>
            <a:r>
              <a:rPr lang="tr-TR" b="1" dirty="0" err="1"/>
              <a:t>Soyad</a:t>
            </a:r>
            <a:r>
              <a:rPr lang="tr-TR" b="1" dirty="0"/>
              <a:t>:</a:t>
            </a:r>
            <a:r>
              <a:rPr lang="tr-TR" dirty="0"/>
              <a:t> Ali İbrahim Çakır</a:t>
            </a:r>
          </a:p>
          <a:p>
            <a:pPr algn="l"/>
            <a:r>
              <a:rPr lang="tr-TR" b="1" dirty="0"/>
              <a:t>	Numara:</a:t>
            </a:r>
            <a:r>
              <a:rPr lang="tr-TR" dirty="0"/>
              <a:t>1191602066</a:t>
            </a:r>
          </a:p>
          <a:p>
            <a:pPr algn="l"/>
            <a:r>
              <a:rPr lang="tr-TR" b="1" dirty="0"/>
              <a:t>	Proje Konusu: </a:t>
            </a:r>
            <a:r>
              <a:rPr lang="tr-TR" dirty="0"/>
              <a:t>Uçak Bileti Satış</a:t>
            </a:r>
          </a:p>
        </p:txBody>
      </p:sp>
    </p:spTree>
    <p:extLst>
      <p:ext uri="{BB962C8B-B14F-4D97-AF65-F5344CB8AC3E}">
        <p14:creationId xmlns:p14="http://schemas.microsoft.com/office/powerpoint/2010/main" val="120315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756141A-F8EB-3728-2247-955033A5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81" y="167952"/>
            <a:ext cx="3490968" cy="336390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541ACE3-5730-D8D9-0AB9-D4BF5A40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257" y="167952"/>
            <a:ext cx="6954220" cy="260068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947BFAF-DB3C-72DE-3E02-FE817F3C2FFC}"/>
              </a:ext>
            </a:extLst>
          </p:cNvPr>
          <p:cNvSpPr txBox="1"/>
          <p:nvPr/>
        </p:nvSpPr>
        <p:spPr>
          <a:xfrm>
            <a:off x="5186501" y="2913704"/>
            <a:ext cx="495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App.js bölümünde bahsedeceğimiz </a:t>
            </a:r>
            <a:r>
              <a:rPr lang="tr-TR" dirty="0" err="1"/>
              <a:t>setSecilenUcus</a:t>
            </a:r>
            <a:r>
              <a:rPr lang="tr-TR" dirty="0"/>
              <a:t> için artık kullanılma vakti geldiğinden birazcık bahsedelim. </a:t>
            </a:r>
            <a:r>
              <a:rPr lang="tr-TR" dirty="0" err="1"/>
              <a:t>setSecilenUcus</a:t>
            </a:r>
            <a:r>
              <a:rPr lang="tr-TR" dirty="0"/>
              <a:t> </a:t>
            </a:r>
            <a:r>
              <a:rPr lang="tr-TR" dirty="0" err="1"/>
              <a:t>App.js’te</a:t>
            </a:r>
            <a:r>
              <a:rPr lang="tr-TR" dirty="0"/>
              <a:t> tutulan bir </a:t>
            </a:r>
            <a:r>
              <a:rPr lang="tr-TR" dirty="0" err="1"/>
              <a:t>state</a:t>
            </a:r>
            <a:r>
              <a:rPr lang="tr-TR" dirty="0"/>
              <a:t> ve biletler oluşturulurken kullanılacak.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24159EBB-1A2F-F387-7678-1FC787B7F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9" y="4391032"/>
            <a:ext cx="4916929" cy="242064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F4C2560-4480-EB58-F8F2-3F3651B5CF9D}"/>
              </a:ext>
            </a:extLst>
          </p:cNvPr>
          <p:cNvSpPr txBox="1"/>
          <p:nvPr/>
        </p:nvSpPr>
        <p:spPr>
          <a:xfrm>
            <a:off x="5495730" y="5038530"/>
            <a:ext cx="544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Soldaki kod koltuğumuz kadar bir döngü kurup ardından o kadar sayıda koltuk oluşturmamızı ve koltuklara numara vermemizi sağlıyor.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B0D9A0B-6DB9-ADB6-9412-B3ECA3BDC818}"/>
              </a:ext>
            </a:extLst>
          </p:cNvPr>
          <p:cNvSpPr txBox="1"/>
          <p:nvPr/>
        </p:nvSpPr>
        <p:spPr>
          <a:xfrm>
            <a:off x="10493997" y="632071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Bilet Arama</a:t>
            </a:r>
          </a:p>
        </p:txBody>
      </p:sp>
    </p:spTree>
    <p:extLst>
      <p:ext uri="{BB962C8B-B14F-4D97-AF65-F5344CB8AC3E}">
        <p14:creationId xmlns:p14="http://schemas.microsoft.com/office/powerpoint/2010/main" val="21681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3DA30C7-4C7F-7371-5B40-8CB92064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0" y="256478"/>
            <a:ext cx="5382906" cy="450509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D6106D9-2A59-B480-3E7F-1D9FBE23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19" y="256478"/>
            <a:ext cx="3911047" cy="33418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8454E7F-429B-40FA-D707-28EFE38A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40" y="5220204"/>
            <a:ext cx="6573167" cy="138131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4BAD1C3-7295-BFD9-3A07-FCA6BC2F97E7}"/>
              </a:ext>
            </a:extLst>
          </p:cNvPr>
          <p:cNvSpPr txBox="1"/>
          <p:nvPr/>
        </p:nvSpPr>
        <p:spPr>
          <a:xfrm>
            <a:off x="6862407" y="3705822"/>
            <a:ext cx="5445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Önceki sayfada anlatılan döngü soldaki koltukları oluşturuyor, üstteki kod bloğu ise koltuk </a:t>
            </a:r>
            <a:r>
              <a:rPr lang="tr-TR" dirty="0" err="1"/>
              <a:t>komponenti</a:t>
            </a:r>
            <a:r>
              <a:rPr lang="tr-TR" dirty="0"/>
              <a:t>. Koltuk alındıysa seçilemez,</a:t>
            </a:r>
          </a:p>
          <a:p>
            <a:r>
              <a:rPr lang="tr-TR" dirty="0"/>
              <a:t>aksi takdirde seçilebilir bir </a:t>
            </a:r>
            <a:r>
              <a:rPr lang="tr-TR" dirty="0" err="1"/>
              <a:t>radiobutton</a:t>
            </a:r>
            <a:r>
              <a:rPr lang="tr-TR" dirty="0"/>
              <a:t> içeriyor, ve yine seçilen koltuk bir üst </a:t>
            </a:r>
            <a:r>
              <a:rPr lang="tr-TR" dirty="0" err="1"/>
              <a:t>komponente</a:t>
            </a:r>
            <a:r>
              <a:rPr lang="tr-TR" dirty="0"/>
              <a:t> gönderiliyor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719062A-C4E0-752C-27DC-BFDA3C1FA10B}"/>
              </a:ext>
            </a:extLst>
          </p:cNvPr>
          <p:cNvSpPr txBox="1"/>
          <p:nvPr/>
        </p:nvSpPr>
        <p:spPr>
          <a:xfrm>
            <a:off x="6973919" y="5567621"/>
            <a:ext cx="4565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sz="1400" dirty="0">
              <a:hlinkClick r:id="rId5"/>
            </a:endParaRPr>
          </a:p>
          <a:p>
            <a:r>
              <a:rPr lang="tr-TR" sz="1400" dirty="0">
                <a:hlinkClick r:id="rId5"/>
              </a:rPr>
              <a:t>https://www.youtube.com/watch?v=UrpNtB61qyo</a:t>
            </a:r>
            <a:endParaRPr lang="tr-TR" sz="1400" dirty="0"/>
          </a:p>
          <a:p>
            <a:r>
              <a:rPr lang="en-US" sz="1400" b="0" i="0" dirty="0">
                <a:effectLst/>
                <a:latin typeface="Roboto" panose="02000000000000000000" pitchFamily="2" charset="0"/>
              </a:rPr>
              <a:t>Props from Child to Parent Component (Hack)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25634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57345AD-B674-799B-AEC9-A9C9DE7D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2" y="836809"/>
            <a:ext cx="6887536" cy="153373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AA818D-CFF2-D3E2-3BA5-D7B56426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26" y="3014988"/>
            <a:ext cx="3753374" cy="222916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AFDC21D-2DD5-8C0A-93F9-7AE8B2100B57}"/>
              </a:ext>
            </a:extLst>
          </p:cNvPr>
          <p:cNvSpPr txBox="1"/>
          <p:nvPr/>
        </p:nvSpPr>
        <p:spPr>
          <a:xfrm>
            <a:off x="7062491" y="3667904"/>
            <a:ext cx="292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E-posta adresi ve cep telefonu bilgisi yandaki </a:t>
            </a:r>
            <a:r>
              <a:rPr lang="tr-TR" dirty="0" err="1"/>
              <a:t>statelerde</a:t>
            </a:r>
            <a:r>
              <a:rPr lang="tr-TR" dirty="0"/>
              <a:t> tutuluyor.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E04735A-DC01-6A83-077A-82B383DB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565" y="5521058"/>
            <a:ext cx="4067743" cy="100026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B5C662A2-22AA-C844-4492-7B7E98E5840D}"/>
              </a:ext>
            </a:extLst>
          </p:cNvPr>
          <p:cNvSpPr txBox="1"/>
          <p:nvPr/>
        </p:nvSpPr>
        <p:spPr>
          <a:xfrm>
            <a:off x="10526524" y="633665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İletişim Bilgisi</a:t>
            </a:r>
          </a:p>
        </p:txBody>
      </p:sp>
    </p:spTree>
    <p:extLst>
      <p:ext uri="{BB962C8B-B14F-4D97-AF65-F5344CB8AC3E}">
        <p14:creationId xmlns:p14="http://schemas.microsoft.com/office/powerpoint/2010/main" val="39681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FB811EF-B8D6-909B-4B97-0D82558D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6" y="2571954"/>
            <a:ext cx="4620270" cy="38867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0EFB9A-BF89-1E4D-A060-C629B5BF8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061" y="186433"/>
            <a:ext cx="5507877" cy="215624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F1011E8-9DDA-25BE-6D97-7FE9919C626E}"/>
              </a:ext>
            </a:extLst>
          </p:cNvPr>
          <p:cNvSpPr txBox="1"/>
          <p:nvPr/>
        </p:nvSpPr>
        <p:spPr>
          <a:xfrm>
            <a:off x="6587412" y="3244334"/>
            <a:ext cx="473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Yandaki </a:t>
            </a:r>
            <a:r>
              <a:rPr lang="tr-TR" dirty="0" err="1"/>
              <a:t>stateler</a:t>
            </a:r>
            <a:r>
              <a:rPr lang="tr-TR" dirty="0"/>
              <a:t> yukarıda görünen bilgileri tutuyor. Ardından alttaki </a:t>
            </a:r>
            <a:r>
              <a:rPr lang="tr-TR" dirty="0" err="1"/>
              <a:t>setYolcuBilgi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ine giderek veri </a:t>
            </a:r>
            <a:r>
              <a:rPr lang="tr-TR" dirty="0" err="1"/>
              <a:t>App.js’te</a:t>
            </a:r>
            <a:r>
              <a:rPr lang="tr-TR" dirty="0"/>
              <a:t> tutuluyor.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6875390-3805-639A-C1EF-820F2F627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594" y="5383072"/>
            <a:ext cx="6544688" cy="845567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CAB447F-86E1-7930-4D6A-556061D131EB}"/>
              </a:ext>
            </a:extLst>
          </p:cNvPr>
          <p:cNvSpPr txBox="1"/>
          <p:nvPr/>
        </p:nvSpPr>
        <p:spPr>
          <a:xfrm>
            <a:off x="10716848" y="640919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Yolcu Bilgisi</a:t>
            </a:r>
          </a:p>
        </p:txBody>
      </p:sp>
    </p:spTree>
    <p:extLst>
      <p:ext uri="{BB962C8B-B14F-4D97-AF65-F5344CB8AC3E}">
        <p14:creationId xmlns:p14="http://schemas.microsoft.com/office/powerpoint/2010/main" val="28041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86BCB16-148D-DE78-CB26-390DEED7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6" y="193963"/>
            <a:ext cx="4172532" cy="20100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DE824F-67AB-6B1D-2931-2F7180779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363" y="193963"/>
            <a:ext cx="4490581" cy="647007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DEF395A-3F95-EE5C-8169-0D62748F5C9E}"/>
              </a:ext>
            </a:extLst>
          </p:cNvPr>
          <p:cNvSpPr txBox="1"/>
          <p:nvPr/>
        </p:nvSpPr>
        <p:spPr>
          <a:xfrm>
            <a:off x="457476" y="2569013"/>
            <a:ext cx="4772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Sürekli bahsedilecek olan </a:t>
            </a:r>
            <a:r>
              <a:rPr lang="tr-TR" dirty="0" err="1"/>
              <a:t>stateler</a:t>
            </a:r>
            <a:r>
              <a:rPr lang="tr-TR" dirty="0"/>
              <a:t> yukarıdaki </a:t>
            </a:r>
            <a:r>
              <a:rPr lang="tr-TR" dirty="0" err="1"/>
              <a:t>statler</a:t>
            </a:r>
            <a:r>
              <a:rPr lang="tr-TR" dirty="0"/>
              <a:t> kullanıcının alacağı biletler için verileri tutan </a:t>
            </a:r>
            <a:r>
              <a:rPr lang="tr-TR" dirty="0" err="1"/>
              <a:t>stateler</a:t>
            </a:r>
            <a:r>
              <a:rPr lang="tr-TR" dirty="0"/>
              <a:t>. Açıklamak gerekirse:</a:t>
            </a:r>
          </a:p>
          <a:p>
            <a:r>
              <a:rPr lang="tr-TR" dirty="0"/>
              <a:t>	</a:t>
            </a:r>
            <a:r>
              <a:rPr lang="tr-TR" b="1" dirty="0" err="1"/>
              <a:t>secilenUcus</a:t>
            </a:r>
            <a:r>
              <a:rPr lang="tr-TR" b="1" dirty="0"/>
              <a:t>: </a:t>
            </a:r>
            <a:r>
              <a:rPr lang="tr-TR" dirty="0"/>
              <a:t>seçtiğimiz uçuş verilerini</a:t>
            </a:r>
          </a:p>
          <a:p>
            <a:r>
              <a:rPr lang="tr-TR" dirty="0"/>
              <a:t>	</a:t>
            </a:r>
            <a:r>
              <a:rPr lang="tr-TR" b="1" dirty="0" err="1"/>
              <a:t>iletisim</a:t>
            </a:r>
            <a:r>
              <a:rPr lang="tr-TR" b="1" dirty="0"/>
              <a:t>: </a:t>
            </a:r>
            <a:r>
              <a:rPr lang="tr-TR" dirty="0"/>
              <a:t>girilen iletişim bilgilerini</a:t>
            </a:r>
          </a:p>
          <a:p>
            <a:r>
              <a:rPr lang="tr-TR" dirty="0"/>
              <a:t>	</a:t>
            </a:r>
            <a:r>
              <a:rPr lang="tr-TR" b="1" dirty="0" err="1"/>
              <a:t>yolcuBilgi</a:t>
            </a:r>
            <a:r>
              <a:rPr lang="tr-TR" dirty="0"/>
              <a:t>: yolcunun bilgilerini</a:t>
            </a:r>
          </a:p>
          <a:p>
            <a:r>
              <a:rPr lang="tr-TR" dirty="0"/>
              <a:t>	</a:t>
            </a:r>
            <a:r>
              <a:rPr lang="tr-TR" b="1" dirty="0"/>
              <a:t>biletler: </a:t>
            </a:r>
            <a:r>
              <a:rPr lang="tr-TR" dirty="0"/>
              <a:t>oluşturulan biletlerin 	tutulduğu</a:t>
            </a:r>
          </a:p>
          <a:p>
            <a:r>
              <a:rPr lang="tr-TR" dirty="0"/>
              <a:t>	</a:t>
            </a:r>
            <a:r>
              <a:rPr lang="tr-TR" b="1" dirty="0" err="1"/>
              <a:t>yoneticiGiris</a:t>
            </a:r>
            <a:r>
              <a:rPr lang="tr-TR" b="1" dirty="0"/>
              <a:t>:</a:t>
            </a:r>
            <a:r>
              <a:rPr lang="tr-TR" dirty="0"/>
              <a:t> yönetici şifre ve 	kullanıcı adı doğruysa </a:t>
            </a:r>
            <a:r>
              <a:rPr lang="tr-TR" dirty="0" err="1"/>
              <a:t>true</a:t>
            </a:r>
            <a:r>
              <a:rPr lang="tr-TR" dirty="0"/>
              <a:t> olarak 	dönecek </a:t>
            </a:r>
            <a:r>
              <a:rPr lang="tr-TR" dirty="0" err="1"/>
              <a:t>state</a:t>
            </a:r>
            <a:endParaRPr lang="tr-TR" dirty="0"/>
          </a:p>
        </p:txBody>
      </p: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A83A8228-69F9-5B7E-6D08-A75E5914EB36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3303208" y="2350459"/>
            <a:ext cx="3195506" cy="657922"/>
          </a:xfrm>
          <a:prstGeom prst="bentConnector4">
            <a:avLst>
              <a:gd name="adj1" fmla="val 240"/>
              <a:gd name="adj2" fmla="val 1347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1BB533AB-B7CC-E7EB-FB06-9597F52BFBF7}"/>
              </a:ext>
            </a:extLst>
          </p:cNvPr>
          <p:cNvCxnSpPr/>
          <p:nvPr/>
        </p:nvCxnSpPr>
        <p:spPr>
          <a:xfrm rot="10800000">
            <a:off x="5229923" y="4277173"/>
            <a:ext cx="2192441" cy="13318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710C169D-CB18-9F74-2C42-2C0676328933}"/>
              </a:ext>
            </a:extLst>
          </p:cNvPr>
          <p:cNvCxnSpPr>
            <a:endCxn id="8" idx="3"/>
          </p:cNvCxnSpPr>
          <p:nvPr/>
        </p:nvCxnSpPr>
        <p:spPr>
          <a:xfrm rot="10800000" flipV="1">
            <a:off x="5229923" y="2419815"/>
            <a:ext cx="2192441" cy="18573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07155AD-B418-91EE-C020-E6956A2A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9" y="198987"/>
            <a:ext cx="3410426" cy="351521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6630C0E-3574-9594-B56F-466E2281EF47}"/>
              </a:ext>
            </a:extLst>
          </p:cNvPr>
          <p:cNvSpPr txBox="1"/>
          <p:nvPr/>
        </p:nvSpPr>
        <p:spPr>
          <a:xfrm>
            <a:off x="5589037" y="802433"/>
            <a:ext cx="5327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Bizden kart bilgileri girildikten sonra herhangi bir doğrulama olmadan ödemenin gerçekleştirilmesi istendiği için görünümü güzel olan bir kart </a:t>
            </a:r>
            <a:r>
              <a:rPr lang="tr-TR" dirty="0" err="1"/>
              <a:t>komponenti</a:t>
            </a:r>
            <a:r>
              <a:rPr lang="tr-TR" dirty="0"/>
              <a:t> buldum:</a:t>
            </a:r>
          </a:p>
          <a:p>
            <a:r>
              <a:rPr lang="tr-TR" dirty="0">
                <a:hlinkClick r:id="rId4"/>
              </a:rPr>
              <a:t>https://codesandbox.io/s/3x3kn1kjl5</a:t>
            </a:r>
            <a:endParaRPr lang="tr-TR" dirty="0"/>
          </a:p>
          <a:p>
            <a:r>
              <a:rPr lang="tr-TR" dirty="0"/>
              <a:t>Herhangi bir doğrulama yapmadığım için sadece butonun </a:t>
            </a:r>
            <a:r>
              <a:rPr lang="tr-TR" dirty="0" err="1"/>
              <a:t>onClick</a:t>
            </a:r>
            <a:r>
              <a:rPr lang="tr-TR" dirty="0"/>
              <a:t> metodu içerisine yapmak istediğim şeyleri yazmam yeterli oldu.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88FBA8B-E037-9B50-E6FF-12BF0B1AF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63" y="3889652"/>
            <a:ext cx="4225638" cy="277119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469337D-80C7-D793-8723-59E51A14C7F3}"/>
              </a:ext>
            </a:extLst>
          </p:cNvPr>
          <p:cNvSpPr txBox="1"/>
          <p:nvPr/>
        </p:nvSpPr>
        <p:spPr>
          <a:xfrm>
            <a:off x="5589038" y="4168432"/>
            <a:ext cx="5327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App.js ten yolladığımız biletlerimizin olduğu listeye </a:t>
            </a:r>
            <a:r>
              <a:rPr lang="tr-TR" dirty="0" err="1"/>
              <a:t>Passenger</a:t>
            </a:r>
            <a:r>
              <a:rPr lang="tr-TR" dirty="0"/>
              <a:t> Name </a:t>
            </a:r>
            <a:r>
              <a:rPr lang="tr-TR" dirty="0" err="1"/>
              <a:t>Record</a:t>
            </a:r>
            <a:r>
              <a:rPr lang="tr-TR" dirty="0"/>
              <a:t> (PNR) ekleniyor.</a:t>
            </a:r>
          </a:p>
          <a:p>
            <a:r>
              <a:rPr lang="tr-TR" dirty="0"/>
              <a:t>(PNR bilet sorgulaması sonra eklenebilir)</a:t>
            </a:r>
          </a:p>
          <a:p>
            <a:r>
              <a:rPr lang="tr-TR" dirty="0"/>
              <a:t>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8F54981-C24C-1CB5-68CC-2BA2B0518CD5}"/>
              </a:ext>
            </a:extLst>
          </p:cNvPr>
          <p:cNvSpPr txBox="1"/>
          <p:nvPr/>
        </p:nvSpPr>
        <p:spPr>
          <a:xfrm>
            <a:off x="10916816" y="62915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Ödeme</a:t>
            </a:r>
          </a:p>
        </p:txBody>
      </p:sp>
    </p:spTree>
    <p:extLst>
      <p:ext uri="{BB962C8B-B14F-4D97-AF65-F5344CB8AC3E}">
        <p14:creationId xmlns:p14="http://schemas.microsoft.com/office/powerpoint/2010/main" val="190094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3F47A6A-3E89-ABFD-BC94-B745293E5597}"/>
              </a:ext>
            </a:extLst>
          </p:cNvPr>
          <p:cNvSpPr txBox="1"/>
          <p:nvPr/>
        </p:nvSpPr>
        <p:spPr>
          <a:xfrm>
            <a:off x="10850836" y="632071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Yönetim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16C82B-A098-F806-185D-707E449E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341561"/>
            <a:ext cx="7735380" cy="86689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1FFE36-3CE2-BDEE-023D-5B8A8314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2" y="1559859"/>
            <a:ext cx="4582164" cy="194337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E912D727-5B3B-8CB4-D9F7-386E98C7496C}"/>
              </a:ext>
            </a:extLst>
          </p:cNvPr>
          <p:cNvSpPr txBox="1"/>
          <p:nvPr/>
        </p:nvSpPr>
        <p:spPr>
          <a:xfrm>
            <a:off x="6268674" y="2052043"/>
            <a:ext cx="45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Adı ve Şifre bu iki </a:t>
            </a:r>
            <a:r>
              <a:rPr lang="tr-TR" dirty="0" err="1"/>
              <a:t>state</a:t>
            </a:r>
            <a:r>
              <a:rPr lang="tr-TR" dirty="0"/>
              <a:t> ile tutuluyor. Butonun ise App.js teki </a:t>
            </a:r>
            <a:r>
              <a:rPr lang="tr-TR" dirty="0" err="1"/>
              <a:t>yöneticiGiriş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inin değerine göre buton değişiyor.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428FD472-6F86-A355-157C-5D687245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01" y="3503230"/>
            <a:ext cx="3324689" cy="153373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C81535F-EF6A-52D2-0CB1-30E896CE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685" y="5176359"/>
            <a:ext cx="2467319" cy="514422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41A15CD4-CFCA-73CE-4C2F-BCC6609F9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535" y="3854632"/>
            <a:ext cx="2915057" cy="2000529"/>
          </a:xfrm>
          <a:prstGeom prst="rect">
            <a:avLst/>
          </a:prstGeom>
        </p:spPr>
      </p:pic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D3602380-D0BA-93F8-BDBB-09E51BC743E0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rot="10800000" flipV="1">
            <a:off x="4018593" y="4270099"/>
            <a:ext cx="2620409" cy="5847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C263959-A7C9-8686-8EB1-5254D4EBAEB2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rot="10800000">
            <a:off x="4018593" y="4854898"/>
            <a:ext cx="3049093" cy="5786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0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A781EF1-BA0F-D801-BF52-0074A9175EFA}"/>
              </a:ext>
            </a:extLst>
          </p:cNvPr>
          <p:cNvSpPr txBox="1"/>
          <p:nvPr/>
        </p:nvSpPr>
        <p:spPr>
          <a:xfrm>
            <a:off x="10850836" y="632071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Yönetim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60036B-6D5C-E979-D929-BBA325F4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7" y="394010"/>
            <a:ext cx="3762900" cy="167663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9CA4936-476B-53F7-6350-3B5F4EEF847C}"/>
              </a:ext>
            </a:extLst>
          </p:cNvPr>
          <p:cNvSpPr txBox="1"/>
          <p:nvPr/>
        </p:nvSpPr>
        <p:spPr>
          <a:xfrm>
            <a:off x="5787484" y="632162"/>
            <a:ext cx="529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Yönetici kısmında satın alınmış biletler görünecektir. Biletlerimizi </a:t>
            </a:r>
            <a:r>
              <a:rPr lang="tr-TR" dirty="0" err="1"/>
              <a:t>map</a:t>
            </a:r>
            <a:r>
              <a:rPr lang="tr-TR" dirty="0"/>
              <a:t> ederek Biletler </a:t>
            </a:r>
            <a:r>
              <a:rPr lang="tr-TR" dirty="0" err="1"/>
              <a:t>komponentine</a:t>
            </a:r>
            <a:r>
              <a:rPr lang="tr-TR" dirty="0"/>
              <a:t> ardından da bilet </a:t>
            </a:r>
            <a:r>
              <a:rPr lang="tr-TR" dirty="0" err="1"/>
              <a:t>komponentine</a:t>
            </a:r>
            <a:r>
              <a:rPr lang="tr-TR" dirty="0"/>
              <a:t> veri gidiyor.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8D619FF-4637-D063-F764-90B77560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5" y="2509374"/>
            <a:ext cx="3105583" cy="16385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4A0384B-3FC4-78C9-53A6-02F2ABF4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68" y="2037024"/>
            <a:ext cx="4818092" cy="407915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84169CC-1FA0-17B2-FF91-E6C4C5217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46" y="4586633"/>
            <a:ext cx="4925112" cy="676369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FB3EBC4E-2707-077F-19DC-AFE2E6CE7F14}"/>
              </a:ext>
            </a:extLst>
          </p:cNvPr>
          <p:cNvSpPr txBox="1"/>
          <p:nvPr/>
        </p:nvSpPr>
        <p:spPr>
          <a:xfrm>
            <a:off x="534646" y="5582052"/>
            <a:ext cx="492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Biletlerimizin yönetici tarafından kaldırılabilmesi de gerekli. Bu işlem burada hallediliyor.</a:t>
            </a:r>
          </a:p>
        </p:txBody>
      </p:sp>
    </p:spTree>
    <p:extLst>
      <p:ext uri="{BB962C8B-B14F-4D97-AF65-F5344CB8AC3E}">
        <p14:creationId xmlns:p14="http://schemas.microsoft.com/office/powerpoint/2010/main" val="9791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E4B937-8E5D-5C97-7E18-A78584DD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İstenilenler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D75573-AF64-917E-E7DB-B1589AF2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1493519"/>
            <a:ext cx="8915400" cy="2360023"/>
          </a:xfrm>
        </p:spPr>
        <p:txBody>
          <a:bodyPr/>
          <a:lstStyle/>
          <a:p>
            <a:r>
              <a:rPr lang="tr-TR" b="1" dirty="0"/>
              <a:t>Kullanıcı</a:t>
            </a:r>
            <a:r>
              <a:rPr lang="tr-T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Kullanıcının uçuşları filtreleyebilmesi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İletişim bilgilerinin alınması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Yolcu bilgilerinin alınması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Kart bilgilerinin alınması ve ödeme yapılması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Koltuk seçimi</a:t>
            </a:r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3B16A69-082A-B427-F3D6-F7ABF88F5353}"/>
              </a:ext>
            </a:extLst>
          </p:cNvPr>
          <p:cNvSpPr txBox="1">
            <a:spLocks/>
          </p:cNvSpPr>
          <p:nvPr/>
        </p:nvSpPr>
        <p:spPr>
          <a:xfrm>
            <a:off x="2406332" y="3920941"/>
            <a:ext cx="8915400" cy="269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Yönetici: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Alınan biletlerin görüntülenmesi</a:t>
            </a:r>
          </a:p>
          <a:p>
            <a:pPr marL="457200" lvl="1" indent="0">
              <a:buNone/>
            </a:pPr>
            <a:r>
              <a:rPr lang="tr-TR" b="1" dirty="0"/>
              <a:t>Yönetici için fazladan yapılanlar: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	Kredi kartı girmeden bilet alabilme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  Alınan biletleri iptal edebilme</a:t>
            </a:r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25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BB9D2A3-3E27-7479-33F3-42FA0623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8" y="414337"/>
            <a:ext cx="4327148" cy="6029325"/>
          </a:xfrm>
          <a:prstGeom prst="rect">
            <a:avLst/>
          </a:prstGeom>
        </p:spPr>
      </p:pic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EC0BEAB8-4A73-9461-1F2A-AD47722CE3EE}"/>
              </a:ext>
            </a:extLst>
          </p:cNvPr>
          <p:cNvCxnSpPr/>
          <p:nvPr/>
        </p:nvCxnSpPr>
        <p:spPr>
          <a:xfrm flipV="1">
            <a:off x="2524125" y="1028700"/>
            <a:ext cx="4752975" cy="1276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743D606A-5EE1-624D-85D0-40C87BC359AC}"/>
              </a:ext>
            </a:extLst>
          </p:cNvPr>
          <p:cNvSpPr txBox="1"/>
          <p:nvPr/>
        </p:nvSpPr>
        <p:spPr>
          <a:xfrm>
            <a:off x="7439216" y="885825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THY, </a:t>
            </a:r>
            <a:r>
              <a:rPr lang="tr-TR" dirty="0" err="1"/>
              <a:t>AnadoluJet</a:t>
            </a:r>
            <a:r>
              <a:rPr lang="tr-TR" dirty="0"/>
              <a:t> ve </a:t>
            </a:r>
            <a:r>
              <a:rPr lang="tr-TR" dirty="0" err="1"/>
              <a:t>Pegasus</a:t>
            </a:r>
            <a:r>
              <a:rPr lang="tr-TR" dirty="0"/>
              <a:t> </a:t>
            </a:r>
            <a:r>
              <a:rPr lang="tr-TR" dirty="0" err="1"/>
              <a:t>Airlines</a:t>
            </a:r>
            <a:r>
              <a:rPr lang="tr-TR" dirty="0"/>
              <a:t>’ a</a:t>
            </a:r>
          </a:p>
          <a:p>
            <a:r>
              <a:rPr lang="tr-TR" dirty="0"/>
              <a:t> ait uçakların bilgileri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524036D-2CA7-8A33-7958-0B95F306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39" y="2609666"/>
            <a:ext cx="2715004" cy="2629267"/>
          </a:xfrm>
          <a:prstGeom prst="rect">
            <a:avLst/>
          </a:prstGeom>
        </p:spPr>
      </p:pic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F84BC149-43B4-DE24-B84A-967ECFF21F8D}"/>
              </a:ext>
            </a:extLst>
          </p:cNvPr>
          <p:cNvCxnSpPr/>
          <p:nvPr/>
        </p:nvCxnSpPr>
        <p:spPr>
          <a:xfrm flipV="1">
            <a:off x="5934075" y="2438400"/>
            <a:ext cx="1276350" cy="1171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3CA4472-D448-57A3-1521-EB3C144D5FB3}"/>
              </a:ext>
            </a:extLst>
          </p:cNvPr>
          <p:cNvSpPr txBox="1"/>
          <p:nvPr/>
        </p:nvSpPr>
        <p:spPr>
          <a:xfrm>
            <a:off x="7439216" y="2286500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ucusFirmaUcaklar</a:t>
            </a:r>
            <a:r>
              <a:rPr lang="tr-TR" dirty="0"/>
              <a:t> bütün firmaları</a:t>
            </a:r>
          </a:p>
          <a:p>
            <a:r>
              <a:rPr lang="tr-TR" dirty="0"/>
              <a:t>Tutan bir liste</a:t>
            </a: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892CFBD2-DBF9-A411-6C63-B76C6BBDB38C}"/>
              </a:ext>
            </a:extLst>
          </p:cNvPr>
          <p:cNvCxnSpPr/>
          <p:nvPr/>
        </p:nvCxnSpPr>
        <p:spPr>
          <a:xfrm flipV="1">
            <a:off x="4133850" y="5372100"/>
            <a:ext cx="3076575" cy="4857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798282E-602E-1D58-E9AB-D633EFA4FC1F}"/>
              </a:ext>
            </a:extLst>
          </p:cNvPr>
          <p:cNvSpPr txBox="1"/>
          <p:nvPr/>
        </p:nvSpPr>
        <p:spPr>
          <a:xfrm>
            <a:off x="7439216" y="5238933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seferler: Hangi tarihte, nereden nereye</a:t>
            </a:r>
          </a:p>
          <a:p>
            <a:r>
              <a:rPr lang="tr-TR" dirty="0"/>
              <a:t>Gibi seyahat bilgilerini tutan bir liste</a:t>
            </a:r>
          </a:p>
        </p:txBody>
      </p:sp>
    </p:spTree>
    <p:extLst>
      <p:ext uri="{BB962C8B-B14F-4D97-AF65-F5344CB8AC3E}">
        <p14:creationId xmlns:p14="http://schemas.microsoft.com/office/powerpoint/2010/main" val="360293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E6534EB-615D-8600-5F87-D1CDC610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131406"/>
            <a:ext cx="4163319" cy="4877583"/>
          </a:xfrm>
          <a:prstGeom prst="rect">
            <a:avLst/>
          </a:prstGeom>
        </p:spPr>
      </p:pic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4EDA23EC-67DE-B7E2-7BFF-E6DD251BF61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409381" y="1505040"/>
            <a:ext cx="3258244" cy="10651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083EF23-14B7-9466-1A53-0B8054CFB9F3}"/>
              </a:ext>
            </a:extLst>
          </p:cNvPr>
          <p:cNvSpPr txBox="1"/>
          <p:nvPr/>
        </p:nvSpPr>
        <p:spPr>
          <a:xfrm>
            <a:off x="7667625" y="904875"/>
            <a:ext cx="4163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havaalanlari</a:t>
            </a:r>
            <a:r>
              <a:rPr lang="tr-TR" dirty="0"/>
              <a:t>: havalimanlarının</a:t>
            </a:r>
          </a:p>
          <a:p>
            <a:r>
              <a:rPr lang="tr-TR" dirty="0"/>
              <a:t>tutulduğu ve </a:t>
            </a:r>
            <a:r>
              <a:rPr lang="tr-TR" u="sng" dirty="0"/>
              <a:t>Select</a:t>
            </a:r>
            <a:r>
              <a:rPr lang="tr-TR" dirty="0"/>
              <a:t> </a:t>
            </a:r>
            <a:r>
              <a:rPr lang="tr-TR" dirty="0" err="1"/>
              <a:t>componentinin</a:t>
            </a:r>
            <a:endParaRPr lang="tr-TR" dirty="0"/>
          </a:p>
          <a:p>
            <a:r>
              <a:rPr lang="tr-TR" dirty="0"/>
              <a:t>kullandığı veriler için oluşturulmuş bir</a:t>
            </a:r>
          </a:p>
          <a:p>
            <a:r>
              <a:rPr lang="tr-TR" dirty="0"/>
              <a:t>liste.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EBFF48C-9B62-D090-8E59-04601C90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85" y="4090721"/>
            <a:ext cx="3600953" cy="2524477"/>
          </a:xfrm>
          <a:prstGeom prst="rect">
            <a:avLst/>
          </a:prstGeom>
        </p:spPr>
      </p:pic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1B0150D-B327-518B-BDC1-147A48BCCF82}"/>
              </a:ext>
            </a:extLst>
          </p:cNvPr>
          <p:cNvCxnSpPr>
            <a:cxnSpLocks/>
          </p:cNvCxnSpPr>
          <p:nvPr/>
        </p:nvCxnSpPr>
        <p:spPr>
          <a:xfrm flipV="1">
            <a:off x="7418638" y="4287803"/>
            <a:ext cx="1487237" cy="116984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31F1516-F6C0-4DC0-829A-58A86EA80001}"/>
              </a:ext>
            </a:extLst>
          </p:cNvPr>
          <p:cNvSpPr txBox="1"/>
          <p:nvPr/>
        </p:nvSpPr>
        <p:spPr>
          <a:xfrm>
            <a:off x="8886182" y="3964637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Sisteme giriş yapabilecek </a:t>
            </a:r>
          </a:p>
          <a:p>
            <a:r>
              <a:rPr lang="tr-TR" dirty="0"/>
              <a:t>Yöneticilerin listesi</a:t>
            </a:r>
          </a:p>
        </p:txBody>
      </p:sp>
    </p:spTree>
    <p:extLst>
      <p:ext uri="{BB962C8B-B14F-4D97-AF65-F5344CB8AC3E}">
        <p14:creationId xmlns:p14="http://schemas.microsoft.com/office/powerpoint/2010/main" val="318701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05558-9C11-BF6F-2A67-767228C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Görünümleri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3DAAFF9E-46F7-E94C-98B9-5CE96C25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8" y="1518363"/>
            <a:ext cx="6202324" cy="53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E08BB3-46AB-A6CA-843B-54D5859D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Görünümleri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69B6ABA-187D-5325-7690-80F2B38CA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076" y="1905000"/>
            <a:ext cx="8677848" cy="4291393"/>
          </a:xfrm>
        </p:spPr>
      </p:pic>
    </p:spTree>
    <p:extLst>
      <p:ext uri="{BB962C8B-B14F-4D97-AF65-F5344CB8AC3E}">
        <p14:creationId xmlns:p14="http://schemas.microsoft.com/office/powerpoint/2010/main" val="19429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FAE68A-EA31-39D7-5FD4-BEFDE990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388" y="1905000"/>
            <a:ext cx="5534266" cy="345319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ADDB26D-7456-12F1-AF92-292F60ACF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582931"/>
            <a:ext cx="3191889" cy="1969769"/>
          </a:xfrm>
          <a:prstGeom prst="rect">
            <a:avLst/>
          </a:prstGeom>
        </p:spPr>
      </p:pic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C291CFB9-00BF-2891-CCE2-73B65FC73691}"/>
              </a:ext>
            </a:extLst>
          </p:cNvPr>
          <p:cNvCxnSpPr/>
          <p:nvPr/>
        </p:nvCxnSpPr>
        <p:spPr>
          <a:xfrm flipV="1">
            <a:off x="6221654" y="1543050"/>
            <a:ext cx="1160221" cy="10096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B0334CF-D397-4557-7E17-76FE26E98049}"/>
              </a:ext>
            </a:extLst>
          </p:cNvPr>
          <p:cNvSpPr txBox="1"/>
          <p:nvPr/>
        </p:nvSpPr>
        <p:spPr>
          <a:xfrm>
            <a:off x="6772276" y="2714624"/>
            <a:ext cx="451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havalimani</a:t>
            </a:r>
            <a:r>
              <a:rPr lang="tr-TR" dirty="0"/>
              <a:t>: Uçağa bineceğimiz havalimanını alıyor.</a:t>
            </a:r>
          </a:p>
          <a:p>
            <a:endParaRPr lang="tr-TR" dirty="0"/>
          </a:p>
          <a:p>
            <a:r>
              <a:rPr lang="tr-TR" dirty="0" err="1"/>
              <a:t>inisHavalimani</a:t>
            </a:r>
            <a:r>
              <a:rPr lang="tr-TR" dirty="0"/>
              <a:t>: Uçaktan ineceğimiz havalimanını alıyor</a:t>
            </a:r>
          </a:p>
          <a:p>
            <a:endParaRPr lang="tr-TR" dirty="0"/>
          </a:p>
          <a:p>
            <a:r>
              <a:rPr lang="tr-TR" dirty="0"/>
              <a:t>tarih: Uçağa binmek istediğimiz tarihi almamızı sağlıyor.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80A1333-E78D-2E19-6F09-C1668C9B2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8" y="933329"/>
            <a:ext cx="2448757" cy="866896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A3B9B623-31FC-038C-39C4-2C449DC27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745" y="933329"/>
            <a:ext cx="2410161" cy="866896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FF6ED6EE-84B7-55A7-323D-FD72EC053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88" y="5358198"/>
            <a:ext cx="2572109" cy="1428949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EAA768C3-3DCB-FB6C-6010-929C63086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063" y="5358198"/>
            <a:ext cx="2239524" cy="1428950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CAE1C4E8-27FC-79E9-DDFE-645601D0C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448" y="5069213"/>
            <a:ext cx="2964102" cy="1717933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DA41AF48-6BCB-E525-0132-395DA6762839}"/>
              </a:ext>
            </a:extLst>
          </p:cNvPr>
          <p:cNvSpPr txBox="1"/>
          <p:nvPr/>
        </p:nvSpPr>
        <p:spPr>
          <a:xfrm>
            <a:off x="10493997" y="632071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Bilet Arama</a:t>
            </a:r>
          </a:p>
        </p:txBody>
      </p:sp>
    </p:spTree>
    <p:extLst>
      <p:ext uri="{BB962C8B-B14F-4D97-AF65-F5344CB8AC3E}">
        <p14:creationId xmlns:p14="http://schemas.microsoft.com/office/powerpoint/2010/main" val="355491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88B250F-88F4-5C7D-DCBC-2023FD91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0" y="2944365"/>
            <a:ext cx="6611273" cy="13813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35BD7E-409F-1CD7-6C66-04A633D4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07" y="141497"/>
            <a:ext cx="5182323" cy="302937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20806D7-BDFE-5CB3-1D4E-8D9304D1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18" y="4099177"/>
            <a:ext cx="3762900" cy="2429214"/>
          </a:xfrm>
          <a:prstGeom prst="rect">
            <a:avLst/>
          </a:prstGeom>
        </p:spPr>
      </p:pic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3919BF69-CD3D-7576-788E-A291C238005B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rot="10800000">
            <a:off x="5552653" y="1500818"/>
            <a:ext cx="859354" cy="1553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F346693-6CE2-47E5-8D66-DC60DD22750D}"/>
              </a:ext>
            </a:extLst>
          </p:cNvPr>
          <p:cNvSpPr txBox="1"/>
          <p:nvPr/>
        </p:nvSpPr>
        <p:spPr>
          <a:xfrm>
            <a:off x="1522339" y="623654"/>
            <a:ext cx="4030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Ayrı bir .</a:t>
            </a:r>
            <a:r>
              <a:rPr lang="tr-TR" dirty="0" err="1"/>
              <a:t>js</a:t>
            </a:r>
            <a:r>
              <a:rPr lang="tr-TR" dirty="0"/>
              <a:t> dosyasında tuttuğumuz seferleri burada bir seri koşula sokuyoruz. Eğer seferlerdeki uçuş bilgileri bizim seyahat etmek istediğimiz konfigürasyon ile uyuşuyorsa seçili listesine ekleniyor.</a:t>
            </a: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8BB80DD1-4AAA-7686-2604-2B52D768734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887616" y="5094514"/>
            <a:ext cx="1234102" cy="2192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A222BAD0-F55D-69D2-66A1-1B04E13E5D06}"/>
              </a:ext>
            </a:extLst>
          </p:cNvPr>
          <p:cNvSpPr txBox="1"/>
          <p:nvPr/>
        </p:nvSpPr>
        <p:spPr>
          <a:xfrm flipH="1">
            <a:off x="1522339" y="4598200"/>
            <a:ext cx="4030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Üstte gördüğümüz </a:t>
            </a:r>
            <a:r>
              <a:rPr lang="tr-TR" dirty="0" err="1"/>
              <a:t>komponenti</a:t>
            </a:r>
            <a:endParaRPr lang="tr-TR" dirty="0"/>
          </a:p>
          <a:p>
            <a:r>
              <a:rPr lang="tr-TR" dirty="0"/>
              <a:t>oluşturmak için elde ettiğimiz listeyi </a:t>
            </a:r>
          </a:p>
          <a:p>
            <a:r>
              <a:rPr lang="tr-TR" dirty="0"/>
              <a:t>alt </a:t>
            </a:r>
            <a:r>
              <a:rPr lang="tr-TR" dirty="0" err="1"/>
              <a:t>komponente</a:t>
            </a:r>
            <a:r>
              <a:rPr lang="tr-TR" dirty="0"/>
              <a:t> gönderiyoruz.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NOT: </a:t>
            </a:r>
            <a:r>
              <a:rPr lang="tr-TR" dirty="0" err="1"/>
              <a:t>secilenUcus</a:t>
            </a:r>
            <a:r>
              <a:rPr lang="tr-TR" dirty="0"/>
              <a:t>, biletler, </a:t>
            </a:r>
            <a:r>
              <a:rPr lang="tr-TR" dirty="0" err="1"/>
              <a:t>setSecilenUcus</a:t>
            </a:r>
            <a:r>
              <a:rPr lang="tr-TR" dirty="0"/>
              <a:t> App.js de anlatılacak.</a:t>
            </a:r>
          </a:p>
        </p:txBody>
      </p:sp>
    </p:spTree>
    <p:extLst>
      <p:ext uri="{BB962C8B-B14F-4D97-AF65-F5344CB8AC3E}">
        <p14:creationId xmlns:p14="http://schemas.microsoft.com/office/powerpoint/2010/main" val="12168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9B940E9-A709-775E-4B0A-E31EA129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9" y="341746"/>
            <a:ext cx="3629532" cy="2610214"/>
          </a:xfrm>
          <a:prstGeom prst="rect">
            <a:avLst/>
          </a:prstGeom>
        </p:spPr>
      </p:pic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060C0BDE-303B-B0A9-AC4B-90ECBD82311F}"/>
              </a:ext>
            </a:extLst>
          </p:cNvPr>
          <p:cNvCxnSpPr>
            <a:stCxn id="5" idx="3"/>
          </p:cNvCxnSpPr>
          <p:nvPr/>
        </p:nvCxnSpPr>
        <p:spPr>
          <a:xfrm flipV="1">
            <a:off x="4178521" y="1222310"/>
            <a:ext cx="2912744" cy="4245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02D9A69-A2B5-B83D-BC5C-B310664508BC}"/>
              </a:ext>
            </a:extLst>
          </p:cNvPr>
          <p:cNvSpPr txBox="1"/>
          <p:nvPr/>
        </p:nvSpPr>
        <p:spPr>
          <a:xfrm>
            <a:off x="7212562" y="483646"/>
            <a:ext cx="424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 önceki slaytta </a:t>
            </a:r>
            <a:r>
              <a:rPr lang="tr-TR" dirty="0" err="1"/>
              <a:t>ucusSeferlerini</a:t>
            </a:r>
            <a:r>
              <a:rPr lang="tr-TR" dirty="0"/>
              <a:t> uyuşan seferlerle buraya yollamıştık. Şimdi ise bu listeyi </a:t>
            </a:r>
            <a:r>
              <a:rPr lang="tr-TR" dirty="0" err="1"/>
              <a:t>map</a:t>
            </a:r>
            <a:r>
              <a:rPr lang="tr-TR" dirty="0"/>
              <a:t> edip her Kart </a:t>
            </a:r>
            <a:r>
              <a:rPr lang="tr-TR" dirty="0" err="1"/>
              <a:t>komponentine</a:t>
            </a:r>
            <a:r>
              <a:rPr lang="tr-TR" dirty="0"/>
              <a:t> verileri teker teker göndermeliyiz.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FDDEFEE-7DD6-7190-864E-D2AD69004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319" y="2106008"/>
            <a:ext cx="4167673" cy="4751992"/>
          </a:xfrm>
          <a:prstGeom prst="rect">
            <a:avLst/>
          </a:prstGeom>
        </p:spPr>
      </p:pic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30EB8D25-E111-4BA8-B88F-40856B1B8C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487" y="3440476"/>
            <a:ext cx="3240833" cy="33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593ED38-BE65-FBBE-7F0B-51E9F0381239}"/>
              </a:ext>
            </a:extLst>
          </p:cNvPr>
          <p:cNvSpPr txBox="1"/>
          <p:nvPr/>
        </p:nvSpPr>
        <p:spPr>
          <a:xfrm>
            <a:off x="973494" y="3440477"/>
            <a:ext cx="278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Uyuşan seferlerimizin bilgilerini gösteren kısım</a:t>
            </a: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C07F751D-DE6E-520F-AE07-092CF74E9D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8612" y="5178490"/>
            <a:ext cx="2453952" cy="2519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E9DC34D-CDE1-8962-6DE3-287A76030B57}"/>
              </a:ext>
            </a:extLst>
          </p:cNvPr>
          <p:cNvSpPr txBox="1"/>
          <p:nvPr/>
        </p:nvSpPr>
        <p:spPr>
          <a:xfrm>
            <a:off x="927775" y="4575325"/>
            <a:ext cx="3753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artık en son safhaya doğru geliyoruz. Burada koltuklar </a:t>
            </a:r>
            <a:r>
              <a:rPr lang="tr-TR" dirty="0" err="1"/>
              <a:t>komponentine</a:t>
            </a:r>
            <a:r>
              <a:rPr lang="tr-TR" dirty="0"/>
              <a:t> elimizdeki bütün verileri gönderiyoruz çünkü bir sonraki aşamada kullanacağız.</a:t>
            </a:r>
          </a:p>
          <a:p>
            <a:r>
              <a:rPr lang="tr-TR" sz="1200" dirty="0">
                <a:solidFill>
                  <a:srgbClr val="FF0000"/>
                </a:solidFill>
              </a:rPr>
              <a:t>Bir sonraki sayfada açıklandı.</a:t>
            </a:r>
          </a:p>
        </p:txBody>
      </p:sp>
    </p:spTree>
    <p:extLst>
      <p:ext uri="{BB962C8B-B14F-4D97-AF65-F5344CB8AC3E}">
        <p14:creationId xmlns:p14="http://schemas.microsoft.com/office/powerpoint/2010/main" val="2148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241</TotalTime>
  <Words>725</Words>
  <Application>Microsoft Office PowerPoint</Application>
  <PresentationFormat>Geniş ekran</PresentationFormat>
  <Paragraphs>106</Paragraphs>
  <Slides>17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Roboto</vt:lpstr>
      <vt:lpstr>Wingdings 3</vt:lpstr>
      <vt:lpstr>Duman</vt:lpstr>
      <vt:lpstr>Web Tabanlı Programlama</vt:lpstr>
      <vt:lpstr>İstenilenler</vt:lpstr>
      <vt:lpstr>PowerPoint Sunusu</vt:lpstr>
      <vt:lpstr>PowerPoint Sunusu</vt:lpstr>
      <vt:lpstr>Uygulamanın Görünümleri</vt:lpstr>
      <vt:lpstr>Uygulamanın Görünümleri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Tabanlı Programlama</dc:title>
  <dc:creator>ALİ İBRAHİM ÇAKİR</dc:creator>
  <cp:lastModifiedBy>ALİ İBRAHİM ÇAKİR</cp:lastModifiedBy>
  <cp:revision>3</cp:revision>
  <dcterms:created xsi:type="dcterms:W3CDTF">2022-06-08T20:07:54Z</dcterms:created>
  <dcterms:modified xsi:type="dcterms:W3CDTF">2022-06-09T00:08:56Z</dcterms:modified>
</cp:coreProperties>
</file>