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Lst>
  <p:sldSz cy="13716000" cx="24384000"/>
  <p:notesSz cx="6858000" cy="9144000"/>
  <p:embeddedFontLst>
    <p:embeddedFont>
      <p:font typeface="Roboto"/>
      <p:regular r:id="rId58"/>
      <p:bold r:id="rId59"/>
      <p:italic r:id="rId60"/>
      <p:boldItalic r:id="rId61"/>
    </p:embeddedFont>
    <p:embeddedFont>
      <p:font typeface="Helvetica Neue"/>
      <p:regular r:id="rId62"/>
      <p:bold r:id="rId63"/>
      <p:italic r:id="rId64"/>
      <p:boldItalic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66" roundtripDataSignature="AMtx7mj/L9UNpyfbUW0B2Cf+xrWVCJBmH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B325222-048B-498E-A2DC-95BEAFBAD004}">
  <a:tblStyle styleId="{9B325222-048B-498E-A2DC-95BEAFBAD004}"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HelveticaNeue-regular.fntdata"/><Relationship Id="rId61" Type="http://schemas.openxmlformats.org/officeDocument/2006/relationships/font" Target="fonts/Roboto-boldItalic.fntdata"/><Relationship Id="rId20" Type="http://schemas.openxmlformats.org/officeDocument/2006/relationships/slide" Target="slides/slide15.xml"/><Relationship Id="rId64" Type="http://schemas.openxmlformats.org/officeDocument/2006/relationships/font" Target="fonts/HelveticaNeue-italic.fntdata"/><Relationship Id="rId63" Type="http://schemas.openxmlformats.org/officeDocument/2006/relationships/font" Target="fonts/HelveticaNeue-bold.fntdata"/><Relationship Id="rId22" Type="http://schemas.openxmlformats.org/officeDocument/2006/relationships/slide" Target="slides/slide17.xml"/><Relationship Id="rId66" Type="http://customschemas.google.com/relationships/presentationmetadata" Target="metadata"/><Relationship Id="rId21" Type="http://schemas.openxmlformats.org/officeDocument/2006/relationships/slide" Target="slides/slide16.xml"/><Relationship Id="rId65" Type="http://schemas.openxmlformats.org/officeDocument/2006/relationships/font" Target="fonts/HelveticaNeue-boldItalic.fntdata"/><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Roboto-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Roboto-bold.fntdata"/><Relationship Id="rId14" Type="http://schemas.openxmlformats.org/officeDocument/2006/relationships/slide" Target="slides/slide9.xml"/><Relationship Id="rId58" Type="http://schemas.openxmlformats.org/officeDocument/2006/relationships/font" Target="fonts/Roboto-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1pPr>
            <a:lvl2pPr indent="-228600" lvl="1" marL="9144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2pPr>
            <a:lvl3pPr indent="-228600" lvl="2" marL="13716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3pPr>
            <a:lvl4pPr indent="-228600" lvl="3" marL="18288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4pPr>
            <a:lvl5pPr indent="-228600" lvl="4" marL="22860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5pPr>
            <a:lvl6pPr indent="-228600" lvl="5" marL="27432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6pPr>
            <a:lvl7pPr indent="-228600" lvl="6" marL="32004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7pPr>
            <a:lvl8pPr indent="-228600" lvl="7" marL="36576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8pPr>
            <a:lvl9pPr indent="-228600" lvl="8" marL="41148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Bias_of_an_estimator" TargetMode="External"/><Relationship Id="rId3" Type="http://schemas.openxmlformats.org/officeDocument/2006/relationships/hyperlink" Target="https://en.wikipedia.org/wiki/Algorithm" TargetMode="External"/><Relationship Id="rId4" Type="http://schemas.openxmlformats.org/officeDocument/2006/relationships/hyperlink" Target="https://en.wikipedia.org/wiki/Variance" TargetMode="External"/><Relationship Id="rId5" Type="http://schemas.openxmlformats.org/officeDocument/2006/relationships/hyperlink" Target="https://en.wikipedia.org/wiki/Noise_(signal_processing)" TargetMode="External"/><Relationship Id="rId6" Type="http://schemas.openxmlformats.org/officeDocument/2006/relationships/hyperlink" Target="https://en.wikipedia.org/wiki/Overfitting" TargetMode="Externa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2" name="Google Shape;82;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279400" lvl="0" marL="279400" rtl="0" algn="l">
              <a:lnSpc>
                <a:spcPct val="117999"/>
              </a:lnSpc>
              <a:spcBef>
                <a:spcPts val="0"/>
              </a:spcBef>
              <a:spcAft>
                <a:spcPts val="0"/>
              </a:spcAft>
              <a:buSzPts val="2706"/>
              <a:buFont typeface="Helvetica Neue"/>
              <a:buChar char="-"/>
            </a:pPr>
            <a:r>
              <a:rPr lang="en-US"/>
              <a:t>Good afternoon everyone and welcome, my name is Phi and today I’ll be going over lecture #7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8" name="Google Shape;328;p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279400" lvl="0" marL="279400" rtl="0" algn="l">
              <a:lnSpc>
                <a:spcPct val="117999"/>
              </a:lnSpc>
              <a:spcBef>
                <a:spcPts val="0"/>
              </a:spcBef>
              <a:spcAft>
                <a:spcPts val="0"/>
              </a:spcAft>
              <a:buSzPts val="2706"/>
              <a:buFont typeface="Helvetica Neue"/>
              <a:buChar char="-"/>
            </a:pPr>
            <a:r>
              <a:rPr lang="en-US" sz="2200">
                <a:latin typeface="Helvetica Neue"/>
                <a:ea typeface="Helvetica Neue"/>
                <a:cs typeface="Helvetica Neue"/>
                <a:sym typeface="Helvetica Neue"/>
              </a:rPr>
              <a:t>You can visually see how the line doesn’t really match up with the new data points, so we can confidently say that this model is bad. </a:t>
            </a:r>
            <a:endParaRPr/>
          </a:p>
          <a:p>
            <a:pPr indent="-279400" lvl="0" marL="279400" rtl="0" algn="l">
              <a:lnSpc>
                <a:spcPct val="117999"/>
              </a:lnSpc>
              <a:spcBef>
                <a:spcPts val="0"/>
              </a:spcBef>
              <a:spcAft>
                <a:spcPts val="0"/>
              </a:spcAft>
              <a:buSzPts val="2706"/>
              <a:buFont typeface="Helvetica Neue"/>
              <a:buChar char="-"/>
            </a:pPr>
            <a:r>
              <a:rPr lang="en-US" sz="2200">
                <a:latin typeface="Helvetica Neue"/>
                <a:ea typeface="Helvetica Neue"/>
                <a:cs typeface="Helvetica Neue"/>
                <a:sym typeface="Helvetica Neue"/>
              </a:rPr>
              <a:t>The line here has completely memorized the training data it was training on, and it compensated too much for every data point. The result, is that there are a lot of cases where this model does very poorly because it was simply too complex for the task. </a:t>
            </a:r>
            <a:endParaRPr/>
          </a:p>
          <a:p>
            <a:pPr indent="-279400" lvl="0" marL="279400" rtl="0" algn="l">
              <a:lnSpc>
                <a:spcPct val="117999"/>
              </a:lnSpc>
              <a:spcBef>
                <a:spcPts val="0"/>
              </a:spcBef>
              <a:spcAft>
                <a:spcPts val="0"/>
              </a:spcAft>
              <a:buSzPts val="2706"/>
              <a:buFont typeface="Helvetica Neue"/>
              <a:buChar char="-"/>
            </a:pPr>
            <a:r>
              <a:rPr lang="en-US" sz="2200">
                <a:latin typeface="Helvetica Neue"/>
                <a:ea typeface="Helvetica Neue"/>
                <a:cs typeface="Helvetica Neue"/>
                <a:sym typeface="Helvetica Neue"/>
              </a:rPr>
              <a:t>But how do we select the correct degree then? To explain, let’s first take a look at the other lines compared to the new points we just added.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6" name="Google Shape;366;p1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279400" lvl="0" marL="279400" rtl="0" algn="l">
              <a:lnSpc>
                <a:spcPct val="117999"/>
              </a:lnSpc>
              <a:spcBef>
                <a:spcPts val="0"/>
              </a:spcBef>
              <a:spcAft>
                <a:spcPts val="0"/>
              </a:spcAft>
              <a:buSzPts val="2706"/>
              <a:buFont typeface="Helvetica Neue"/>
              <a:buChar char="-"/>
            </a:pPr>
            <a:r>
              <a:rPr lang="en-US" sz="2200">
                <a:latin typeface="Helvetica Neue"/>
                <a:ea typeface="Helvetica Neue"/>
                <a:cs typeface="Helvetica Neue"/>
                <a:sym typeface="Helvetica Neue"/>
              </a:rPr>
              <a:t>This first line is still (click) not good, even with the other data points shown.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7" name="Google Shape;407;p1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279400" lvl="0" marL="279400" rtl="0" algn="l">
              <a:lnSpc>
                <a:spcPct val="117999"/>
              </a:lnSpc>
              <a:spcBef>
                <a:spcPts val="0"/>
              </a:spcBef>
              <a:spcAft>
                <a:spcPts val="0"/>
              </a:spcAft>
              <a:buSzPts val="2706"/>
              <a:buFont typeface="Helvetica Neue"/>
              <a:buChar char="-"/>
            </a:pPr>
            <a:r>
              <a:rPr lang="en-US" sz="2200">
                <a:latin typeface="Helvetica Neue"/>
                <a:ea typeface="Helvetica Neue"/>
                <a:cs typeface="Helvetica Neue"/>
                <a:sym typeface="Helvetica Neue"/>
              </a:rPr>
              <a:t>However, the second line is a lot better. It more closely follows the training points in black compared to the 1st line but not as much as the 4th one. In the case of this dataset, it also approximates the underlying pattern of the testing data </a:t>
            </a:r>
            <a:r>
              <a:rPr lang="en-US"/>
              <a:t>very well</a:t>
            </a:r>
            <a:endParaRPr/>
          </a:p>
          <a:p>
            <a:pPr indent="-279400" lvl="0" marL="279400" rtl="0" algn="l">
              <a:lnSpc>
                <a:spcPct val="117999"/>
              </a:lnSpc>
              <a:spcBef>
                <a:spcPts val="0"/>
              </a:spcBef>
              <a:spcAft>
                <a:spcPts val="0"/>
              </a:spcAft>
              <a:buSzPts val="2706"/>
              <a:buFont typeface="Helvetica Neue"/>
              <a:buChar char="-"/>
            </a:pPr>
            <a:r>
              <a:rPr lang="en-US" sz="2200">
                <a:latin typeface="Helvetica Neue"/>
                <a:ea typeface="Helvetica Neue"/>
                <a:cs typeface="Helvetica Neue"/>
                <a:sym typeface="Helvetica Neue"/>
              </a:rPr>
              <a:t>In this example, this curve with a degree of two would be perfect. </a:t>
            </a:r>
            <a:endParaRPr/>
          </a:p>
          <a:p>
            <a:pPr indent="-279400" lvl="0" marL="279400" rtl="0" algn="l">
              <a:lnSpc>
                <a:spcPct val="117999"/>
              </a:lnSpc>
              <a:spcBef>
                <a:spcPts val="0"/>
              </a:spcBef>
              <a:spcAft>
                <a:spcPts val="0"/>
              </a:spcAft>
              <a:buSzPts val="2706"/>
              <a:buFont typeface="Helvetica Neue"/>
              <a:buChar char="-"/>
            </a:pPr>
            <a:r>
              <a:rPr lang="en-US" sz="2200">
                <a:latin typeface="Helvetica Neue"/>
                <a:ea typeface="Helvetica Neue"/>
                <a:cs typeface="Helvetica Neue"/>
                <a:sym typeface="Helvetica Neue"/>
              </a:rPr>
              <a:t>Lets see a side by side comparison of all the lines our model has predicted</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5" name="Google Shape;445;p1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279400" lvl="0" marL="279400" rtl="0" algn="l">
              <a:lnSpc>
                <a:spcPct val="117999"/>
              </a:lnSpc>
              <a:spcBef>
                <a:spcPts val="0"/>
              </a:spcBef>
              <a:spcAft>
                <a:spcPts val="0"/>
              </a:spcAft>
              <a:buSzPts val="2706"/>
              <a:buFont typeface="Helvetica Neue"/>
              <a:buChar char="-"/>
            </a:pPr>
            <a:r>
              <a:rPr lang="en-US" sz="2200">
                <a:latin typeface="Helvetica Neue"/>
                <a:ea typeface="Helvetica Neue"/>
                <a:cs typeface="Helvetica Neue"/>
                <a:sym typeface="Helvetica Neue"/>
              </a:rPr>
              <a:t>HOLD! for transition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4" name="Google Shape;484;p1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279400" lvl="0" marL="279400" rtl="0" algn="l">
              <a:lnSpc>
                <a:spcPct val="117999"/>
              </a:lnSpc>
              <a:spcBef>
                <a:spcPts val="0"/>
              </a:spcBef>
              <a:spcAft>
                <a:spcPts val="0"/>
              </a:spcAft>
              <a:buSzPts val="2706"/>
              <a:buFont typeface="Helvetica Neue"/>
              <a:buChar char="-"/>
            </a:pPr>
            <a:r>
              <a:rPr lang="en-US" sz="2200">
                <a:latin typeface="Helvetica Neue"/>
                <a:ea typeface="Helvetica Neue"/>
                <a:cs typeface="Helvetica Neue"/>
                <a:sym typeface="Helvetica Neue"/>
              </a:rPr>
              <a:t>In general, higher degrees makes the model more and more closely memorize the training data, but smaller degrees make the model bad at predicting. When you design your model, the degree you want is a parameter that you must choose carefully. (click) </a:t>
            </a:r>
            <a:endParaRPr/>
          </a:p>
          <a:p>
            <a:pPr indent="-279400" lvl="0" marL="279400" rtl="0" algn="l">
              <a:lnSpc>
                <a:spcPct val="117999"/>
              </a:lnSpc>
              <a:spcBef>
                <a:spcPts val="0"/>
              </a:spcBef>
              <a:spcAft>
                <a:spcPts val="0"/>
              </a:spcAft>
              <a:buSzPts val="2706"/>
              <a:buFont typeface="Helvetica Neue"/>
              <a:buChar char="-"/>
            </a:pPr>
            <a:r>
              <a:rPr lang="en-US" sz="2200">
                <a:latin typeface="Helvetica Neue"/>
                <a:ea typeface="Helvetica Neue"/>
                <a:cs typeface="Helvetica Neue"/>
                <a:sym typeface="Helvetica Neue"/>
              </a:rPr>
              <a:t>If your data follows a predictable property, such as a projectile moving through the air, then you could choose a degree based on background knowledge that a projectile moves in a parabolic path. </a:t>
            </a:r>
            <a:endParaRPr/>
          </a:p>
          <a:p>
            <a:pPr indent="-279400" lvl="0" marL="279400" rtl="0" algn="l">
              <a:lnSpc>
                <a:spcPct val="117999"/>
              </a:lnSpc>
              <a:spcBef>
                <a:spcPts val="0"/>
              </a:spcBef>
              <a:spcAft>
                <a:spcPts val="0"/>
              </a:spcAft>
              <a:buSzPts val="2706"/>
              <a:buFont typeface="Helvetica Neue"/>
              <a:buChar char="-"/>
            </a:pPr>
            <a:r>
              <a:rPr lang="en-US" sz="2200">
                <a:latin typeface="Helvetica Neue"/>
                <a:ea typeface="Helvetica Neue"/>
                <a:cs typeface="Helvetica Neue"/>
                <a:sym typeface="Helvetica Neue"/>
              </a:rPr>
              <a:t>But for data that’s more difficult to grasp, such as wine acidity, it’s usually best to just try a couple and see which ones work best.</a:t>
            </a:r>
            <a:endParaRPr/>
          </a:p>
          <a:p>
            <a:pPr indent="-279400" lvl="0" marL="279400" rtl="0" algn="l">
              <a:lnSpc>
                <a:spcPct val="117999"/>
              </a:lnSpc>
              <a:spcBef>
                <a:spcPts val="0"/>
              </a:spcBef>
              <a:spcAft>
                <a:spcPts val="0"/>
              </a:spcAft>
              <a:buSzPts val="2706"/>
              <a:buFont typeface="Helvetica Neue"/>
              <a:buChar char="-"/>
            </a:pPr>
            <a:r>
              <a:rPr lang="en-US" sz="2200">
                <a:latin typeface="Helvetica Neue"/>
                <a:ea typeface="Helvetica Neue"/>
                <a:cs typeface="Helvetica Neue"/>
                <a:sym typeface="Helvetica Neue"/>
              </a:rPr>
              <a:t>TAKE QUESTIONS ABOUT OVERFITTING</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8" name="Google Shape;628;p4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279400" lvl="0" marL="279400" rtl="0" algn="l">
              <a:lnSpc>
                <a:spcPct val="117999"/>
              </a:lnSpc>
              <a:spcBef>
                <a:spcPts val="0"/>
              </a:spcBef>
              <a:spcAft>
                <a:spcPts val="0"/>
              </a:spcAft>
              <a:buSzPts val="2706"/>
              <a:buFont typeface="Helvetica Neue"/>
              <a:buChar char="-"/>
            </a:pPr>
            <a:r>
              <a:rPr lang="en-US" sz="2200">
                <a:latin typeface="Helvetica Neue"/>
                <a:ea typeface="Helvetica Neue"/>
                <a:cs typeface="Helvetica Neue"/>
                <a:sym typeface="Helvetica Neue"/>
              </a:rPr>
              <a:t>We used a regression example to illustrate the idea of over fitting. What about classification problems? Do we also have overfitting or underfitting? What would they look like. Consider decision tree. Can you overfit? </a:t>
            </a:r>
            <a:endParaRPr/>
          </a:p>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4" name="Google Shape;634;p1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279400" lvl="0" marL="279400" rtl="0" algn="l">
              <a:lnSpc>
                <a:spcPct val="117999"/>
              </a:lnSpc>
              <a:spcBef>
                <a:spcPts val="0"/>
              </a:spcBef>
              <a:spcAft>
                <a:spcPts val="0"/>
              </a:spcAft>
              <a:buSzPts val="2706"/>
              <a:buFont typeface="Helvetica Neue"/>
              <a:buChar char="-"/>
            </a:pPr>
            <a:r>
              <a:rPr lang="en-US" sz="2200">
                <a:latin typeface="Helvetica Neue"/>
                <a:ea typeface="Helvetica Neue"/>
                <a:cs typeface="Helvetica Neue"/>
                <a:sym typeface="Helvetica Neue"/>
              </a:rPr>
              <a:t>Let’s talk about some other ways we can address overfitting.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40" name="Google Shape;640;p1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279400" lvl="0" marL="279400" rtl="0" algn="l">
              <a:lnSpc>
                <a:spcPct val="117999"/>
              </a:lnSpc>
              <a:spcBef>
                <a:spcPts val="0"/>
              </a:spcBef>
              <a:spcAft>
                <a:spcPts val="0"/>
              </a:spcAft>
              <a:buSzPts val="2706"/>
              <a:buFont typeface="Helvetica Neue"/>
              <a:buChar char="-"/>
            </a:pPr>
            <a:r>
              <a:rPr lang="en-US" sz="2200">
                <a:latin typeface="Helvetica Neue"/>
                <a:ea typeface="Helvetica Neue"/>
                <a:cs typeface="Helvetica Neue"/>
                <a:sym typeface="Helvetica Neue"/>
              </a:rPr>
              <a:t>An easy way to address overfitting has to do with our data.</a:t>
            </a:r>
            <a:r>
              <a:rPr lang="en-US"/>
              <a:t> As you can see here, this big rectangle represents all of our training data</a:t>
            </a:r>
            <a:endParaRPr/>
          </a:p>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0" name="Google Shape;650;p1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279400" lvl="0" marL="279400" rtl="0" algn="l">
              <a:lnSpc>
                <a:spcPct val="117999"/>
              </a:lnSpc>
              <a:spcBef>
                <a:spcPts val="0"/>
              </a:spcBef>
              <a:spcAft>
                <a:spcPts val="0"/>
              </a:spcAft>
              <a:buSzPts val="2706"/>
              <a:buFont typeface="Helvetica Neue"/>
              <a:buChar char="-"/>
            </a:pPr>
            <a:r>
              <a:rPr lang="en-US" sz="2200">
                <a:latin typeface="Helvetica Neue"/>
                <a:ea typeface="Helvetica Neue"/>
                <a:cs typeface="Helvetica Neue"/>
                <a:sym typeface="Helvetica Neue"/>
              </a:rPr>
              <a:t>We </a:t>
            </a:r>
            <a:r>
              <a:rPr lang="en-US"/>
              <a:t>use</a:t>
            </a:r>
            <a:r>
              <a:rPr lang="en-US" sz="2200">
                <a:latin typeface="Helvetica Neue"/>
                <a:ea typeface="Helvetica Neue"/>
                <a:cs typeface="Helvetica Neue"/>
                <a:sym typeface="Helvetica Neue"/>
              </a:rPr>
              <a:t> a </a:t>
            </a:r>
            <a:r>
              <a:rPr lang="en-US"/>
              <a:t>portion</a:t>
            </a:r>
            <a:r>
              <a:rPr lang="en-US" sz="2200">
                <a:latin typeface="Helvetica Neue"/>
                <a:ea typeface="Helvetica Neue"/>
                <a:cs typeface="Helvetica Neue"/>
                <a:sym typeface="Helvetica Neue"/>
              </a:rPr>
              <a:t> of our training data and we repurpose it for validation and testing</a:t>
            </a:r>
            <a:r>
              <a:rPr lang="en-US"/>
              <a:t> - here you can see the two new rectangles were separated from the training data and renamed</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62" name="Google Shape;662;p1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279400" lvl="0" marL="279400" rtl="0" algn="l">
              <a:lnSpc>
                <a:spcPct val="117999"/>
              </a:lnSpc>
              <a:spcBef>
                <a:spcPts val="0"/>
              </a:spcBef>
              <a:spcAft>
                <a:spcPts val="0"/>
              </a:spcAft>
              <a:buSzPts val="2706"/>
              <a:buFont typeface="Helvetica Neue"/>
              <a:buChar char="-"/>
            </a:pPr>
            <a:r>
              <a:rPr lang="en-US" sz="2200">
                <a:latin typeface="Helvetica Neue"/>
                <a:ea typeface="Helvetica Neue"/>
                <a:cs typeface="Helvetica Neue"/>
                <a:sym typeface="Helvetica Neue"/>
              </a:rPr>
              <a:t>This is an important concept</a:t>
            </a:r>
            <a:r>
              <a:rPr lang="en-US"/>
              <a:t> because t</a:t>
            </a:r>
            <a:r>
              <a:rPr lang="en-US" sz="2200">
                <a:latin typeface="Helvetica Neue"/>
                <a:ea typeface="Helvetica Neue"/>
                <a:cs typeface="Helvetica Neue"/>
                <a:sym typeface="Helvetica Neue"/>
              </a:rPr>
              <a:t>he model frequently sees and learns using the training data, (click)</a:t>
            </a:r>
            <a:endParaRPr/>
          </a:p>
          <a:p>
            <a:pPr indent="-279400" lvl="0" marL="279400" rtl="0" algn="l">
              <a:lnSpc>
                <a:spcPct val="117999"/>
              </a:lnSpc>
              <a:spcBef>
                <a:spcPts val="0"/>
              </a:spcBef>
              <a:spcAft>
                <a:spcPts val="0"/>
              </a:spcAft>
              <a:buSzPts val="2706"/>
              <a:buFont typeface="Helvetica Neue"/>
              <a:buChar char="-"/>
            </a:pPr>
            <a:r>
              <a:rPr lang="en-US" sz="2200">
                <a:latin typeface="Helvetica Neue"/>
                <a:ea typeface="Helvetica Neue"/>
                <a:cs typeface="Helvetica Neue"/>
                <a:sym typeface="Helvetica Neue"/>
              </a:rPr>
              <a:t>But it must not be able to see the validation or testing data. This way, we can accurately get a representation of the model’s actual accuracy on examples it HASN’T seen before and adjust model parameters as needed from there. (click)</a:t>
            </a:r>
            <a:endParaRPr/>
          </a:p>
          <a:p>
            <a:pPr indent="-279400" lvl="0" marL="279400" rtl="0" algn="l">
              <a:lnSpc>
                <a:spcPct val="117999"/>
              </a:lnSpc>
              <a:spcBef>
                <a:spcPts val="0"/>
              </a:spcBef>
              <a:spcAft>
                <a:spcPts val="0"/>
              </a:spcAft>
              <a:buSzPts val="2706"/>
              <a:buFont typeface="Helvetica Neue"/>
              <a:buChar char="-"/>
            </a:pPr>
            <a:r>
              <a:rPr lang="en-US" sz="2200">
                <a:latin typeface="Helvetica Neue"/>
                <a:ea typeface="Helvetica Neue"/>
                <a:cs typeface="Helvetica Neue"/>
                <a:sym typeface="Helvetica Neue"/>
              </a:rPr>
              <a:t>If you think back to the red and green lines, that extra point we plotted is a validation point. During the actual validation process however, there's a lot more data points plotted instead of just one.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1" name="Google Shape;91;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279400" lvl="0" marL="279400" rtl="0" algn="l">
              <a:lnSpc>
                <a:spcPct val="117999"/>
              </a:lnSpc>
              <a:spcBef>
                <a:spcPts val="0"/>
              </a:spcBef>
              <a:spcAft>
                <a:spcPts val="0"/>
              </a:spcAft>
              <a:buSzPts val="2706"/>
              <a:buFont typeface="Helvetica Neue"/>
              <a:buChar char="-"/>
            </a:pPr>
            <a:r>
              <a:rPr lang="en-US" sz="3200">
                <a:latin typeface="Helvetica Neue"/>
                <a:ea typeface="Helvetica Neue"/>
                <a:cs typeface="Helvetica Neue"/>
                <a:sym typeface="Helvetica Neue"/>
              </a:rPr>
              <a:t>Let’s go back to the wine dataset. Here, the x-axis represents the acidity of the wine, and the y-axis represents the quality. You can kind of see a pattern already and that pattern probably looks something like this (click). </a:t>
            </a:r>
            <a:endParaRPr sz="3200"/>
          </a:p>
          <a:p>
            <a:pPr indent="-279400" lvl="0" marL="279400" rtl="0" algn="l">
              <a:lnSpc>
                <a:spcPct val="117999"/>
              </a:lnSpc>
              <a:spcBef>
                <a:spcPts val="0"/>
              </a:spcBef>
              <a:spcAft>
                <a:spcPts val="0"/>
              </a:spcAft>
              <a:buSzPts val="2706"/>
              <a:buFont typeface="Helvetica Neue"/>
              <a:buChar char="-"/>
            </a:pPr>
            <a:r>
              <a:rPr lang="en-US" sz="3200">
                <a:latin typeface="Helvetica Neue"/>
                <a:ea typeface="Helvetica Neue"/>
                <a:cs typeface="Helvetica Neue"/>
                <a:sym typeface="Helvetica Neue"/>
              </a:rPr>
              <a:t>This line looks pretty decent, but what’s stopping us from drawing a line that looks like this? (click) (pause). </a:t>
            </a:r>
            <a:endParaRPr sz="3200"/>
          </a:p>
          <a:p>
            <a:pPr indent="-279400" lvl="0" marL="279400" rtl="0" algn="l">
              <a:lnSpc>
                <a:spcPct val="117999"/>
              </a:lnSpc>
              <a:spcBef>
                <a:spcPts val="0"/>
              </a:spcBef>
              <a:spcAft>
                <a:spcPts val="0"/>
              </a:spcAft>
              <a:buSzPts val="2706"/>
              <a:buFont typeface="Helvetica Neue"/>
              <a:buChar char="-"/>
            </a:pPr>
            <a:r>
              <a:rPr lang="en-US" sz="3200">
                <a:latin typeface="Helvetica Neue"/>
                <a:ea typeface="Helvetica Neue"/>
                <a:cs typeface="Helvetica Neue"/>
                <a:sym typeface="Helvetica Neue"/>
              </a:rPr>
              <a:t>So think for a moment (click), which of the two lines better represents these datapoints? </a:t>
            </a:r>
            <a:endParaRPr sz="3200"/>
          </a:p>
          <a:p>
            <a:pPr indent="0" lvl="0" marL="0" rtl="0" algn="l">
              <a:lnSpc>
                <a:spcPct val="117999"/>
              </a:lnSpc>
              <a:spcBef>
                <a:spcPts val="0"/>
              </a:spcBef>
              <a:spcAft>
                <a:spcPts val="0"/>
              </a:spcAft>
              <a:buSzPts val="1400"/>
              <a:buNone/>
            </a:pPr>
            <a:r>
              <a:rPr lang="en-US" sz="3200"/>
              <a:t>Lets define what “better” means</a:t>
            </a:r>
            <a:endParaRPr sz="3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96" name="Google Shape;696;p1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279400" lvl="0" marL="279400" rtl="0" algn="l">
              <a:lnSpc>
                <a:spcPct val="117999"/>
              </a:lnSpc>
              <a:spcBef>
                <a:spcPts val="0"/>
              </a:spcBef>
              <a:spcAft>
                <a:spcPts val="0"/>
              </a:spcAft>
              <a:buSzPts val="2706"/>
              <a:buFont typeface="Helvetica Neue"/>
              <a:buChar char="-"/>
            </a:pPr>
            <a:r>
              <a:rPr lang="en-US"/>
              <a:t>B</a:t>
            </a:r>
            <a:r>
              <a:rPr lang="en-US" sz="2200">
                <a:latin typeface="Helvetica Neue"/>
                <a:ea typeface="Helvetica Neue"/>
                <a:cs typeface="Helvetica Neue"/>
                <a:sym typeface="Helvetica Neue"/>
              </a:rPr>
              <a:t>ut what’s the difference between the validation and testing data then? </a:t>
            </a:r>
            <a:endParaRPr/>
          </a:p>
          <a:p>
            <a:pPr indent="-279400" lvl="0" marL="279400" rtl="0" algn="l">
              <a:lnSpc>
                <a:spcPct val="117999"/>
              </a:lnSpc>
              <a:spcBef>
                <a:spcPts val="0"/>
              </a:spcBef>
              <a:spcAft>
                <a:spcPts val="0"/>
              </a:spcAft>
              <a:buSzPts val="2706"/>
              <a:buFont typeface="Helvetica Neue"/>
              <a:buChar char="-"/>
            </a:pPr>
            <a:r>
              <a:rPr lang="en-US" sz="2200">
                <a:latin typeface="Helvetica Neue"/>
                <a:ea typeface="Helvetica Neue"/>
                <a:cs typeface="Helvetica Neue"/>
                <a:sym typeface="Helvetica Neue"/>
              </a:rPr>
              <a:t>The example with the red and green lines with the new datapoint is an example of how you would use validation data. It tells you when your model is overfitting and how you should adjust parameters while training.</a:t>
            </a:r>
            <a:endParaRPr/>
          </a:p>
          <a:p>
            <a:pPr indent="-279400" lvl="0" marL="279400" rtl="0" algn="l">
              <a:lnSpc>
                <a:spcPct val="117999"/>
              </a:lnSpc>
              <a:spcBef>
                <a:spcPts val="0"/>
              </a:spcBef>
              <a:spcAft>
                <a:spcPts val="0"/>
              </a:spcAft>
              <a:buSzPts val="2706"/>
              <a:buFont typeface="Helvetica Neue"/>
              <a:buChar char="-"/>
            </a:pPr>
            <a:r>
              <a:rPr lang="en-US" sz="2200">
                <a:latin typeface="Helvetica Neue"/>
                <a:ea typeface="Helvetica Neue"/>
                <a:cs typeface="Helvetica Neue"/>
                <a:sym typeface="Helvetica Neue"/>
              </a:rPr>
              <a:t>But testing data, (click)</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15" name="Google Shape;715;p2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279400" lvl="0" marL="279400" rtl="0" algn="l">
              <a:lnSpc>
                <a:spcPct val="117999"/>
              </a:lnSpc>
              <a:spcBef>
                <a:spcPts val="0"/>
              </a:spcBef>
              <a:spcAft>
                <a:spcPts val="0"/>
              </a:spcAft>
              <a:buSzPts val="2706"/>
              <a:buFont typeface="Helvetica Neue"/>
              <a:buChar char="-"/>
            </a:pPr>
            <a:r>
              <a:rPr lang="en-US" sz="2200">
                <a:latin typeface="Helvetica Neue"/>
                <a:ea typeface="Helvetica Neue"/>
                <a:cs typeface="Helvetica Neue"/>
                <a:sym typeface="Helvetica Neue"/>
              </a:rPr>
              <a:t>Testing data is a small section of your whole dataset. You only deal with testing data once you are 100% done with your model. The purpose of testing data is for benchmarking: (click)</a:t>
            </a:r>
            <a:endParaRPr/>
          </a:p>
          <a:p>
            <a:pPr indent="-279400" lvl="0" marL="279400" rtl="0" algn="l">
              <a:lnSpc>
                <a:spcPct val="117999"/>
              </a:lnSpc>
              <a:spcBef>
                <a:spcPts val="0"/>
              </a:spcBef>
              <a:spcAft>
                <a:spcPts val="0"/>
              </a:spcAft>
              <a:buSzPts val="2706"/>
              <a:buFont typeface="Helvetica Neue"/>
              <a:buChar char="-"/>
            </a:pPr>
            <a:r>
              <a:rPr lang="en-US"/>
              <a:t> this is important to compare</a:t>
            </a:r>
            <a:r>
              <a:rPr lang="en-US" sz="2200">
                <a:latin typeface="Helvetica Neue"/>
                <a:ea typeface="Helvetica Neue"/>
                <a:cs typeface="Helvetica Neue"/>
                <a:sym typeface="Helvetica Neue"/>
              </a:rPr>
              <a:t> different models’ performance. The test set will always be consistent for the same dataset, usually, its even supplied separately to avoid confusion. (click)</a:t>
            </a:r>
            <a:endParaRPr/>
          </a:p>
          <a:p>
            <a:pPr indent="-279400" lvl="0" marL="279400" rtl="0" algn="l">
              <a:lnSpc>
                <a:spcPct val="117999"/>
              </a:lnSpc>
              <a:spcBef>
                <a:spcPts val="0"/>
              </a:spcBef>
              <a:spcAft>
                <a:spcPts val="0"/>
              </a:spcAft>
              <a:buSzPts val="2706"/>
              <a:buFont typeface="Helvetica Neue"/>
              <a:buChar char="-"/>
            </a:pPr>
            <a:r>
              <a:rPr lang="en-US" sz="2200">
                <a:latin typeface="Helvetica Neue"/>
                <a:ea typeface="Helvetica Neue"/>
                <a:cs typeface="Helvetica Neue"/>
                <a:sym typeface="Helvetica Neue"/>
              </a:rPr>
              <a:t>When you want to test multiple models’ performance on a dataset, using a common set of benchmark data ensures that any improvements in accuracy are from the model improving and not just a difference in the testing material. </a:t>
            </a:r>
            <a:endParaRPr sz="2200">
              <a:latin typeface="Helvetica Neue"/>
              <a:ea typeface="Helvetica Neue"/>
              <a:cs typeface="Helvetica Neue"/>
              <a:sym typeface="Helvetica Neue"/>
            </a:endParaRPr>
          </a:p>
          <a:p>
            <a:pPr indent="-317500" lvl="0" marL="457200" rtl="0" algn="l">
              <a:lnSpc>
                <a:spcPct val="117999"/>
              </a:lnSpc>
              <a:spcBef>
                <a:spcPts val="0"/>
              </a:spcBef>
              <a:spcAft>
                <a:spcPts val="0"/>
              </a:spcAft>
              <a:buSzPts val="1400"/>
              <a:buChar char="-"/>
            </a:pPr>
            <a:r>
              <a:rPr lang="en-US"/>
              <a:t>so now that we have talked about the different categories of data lets answer our initial question on how we can address underfitting/overfitting- the way we can address overfitting and underfitting when we have more complex data is to simply set data aside so you can test your model, that way you can see if increasing the degree of your regression model is really improving the accuracy or not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30" name="Google Shape;730;p2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279400" lvl="0" marL="279400" rtl="0" algn="l">
              <a:lnSpc>
                <a:spcPct val="117999"/>
              </a:lnSpc>
              <a:spcBef>
                <a:spcPts val="0"/>
              </a:spcBef>
              <a:spcAft>
                <a:spcPts val="0"/>
              </a:spcAft>
              <a:buSzPts val="2706"/>
              <a:buFont typeface="Helvetica Neue"/>
              <a:buChar char="-"/>
            </a:pPr>
            <a:r>
              <a:rPr lang="en-US" sz="2200">
                <a:latin typeface="Helvetica Neue"/>
                <a:ea typeface="Helvetica Neue"/>
                <a:cs typeface="Helvetica Neue"/>
                <a:sym typeface="Helvetica Neue"/>
              </a:rPr>
              <a:t>Ok, so why do we care about overfitting so much? this falls under the category of data ethics</a:t>
            </a:r>
            <a:r>
              <a:rPr lang="en-US"/>
              <a:t> so </a:t>
            </a:r>
            <a:r>
              <a:rPr lang="en-US">
                <a:solidFill>
                  <a:schemeClr val="dk1"/>
                </a:solidFill>
              </a:rPr>
              <a:t>when we are implementing our models into real life applications </a:t>
            </a:r>
            <a:r>
              <a:rPr lang="en-US"/>
              <a:t>we want to make sure that it will be accurate on inputs that it hasn't seen before</a:t>
            </a:r>
            <a:endParaRPr/>
          </a:p>
          <a:p>
            <a:pPr indent="0" lvl="0" marL="457200" rtl="0" algn="l">
              <a:lnSpc>
                <a:spcPct val="117999"/>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37" name="Google Shape;737;p2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279400" lvl="0" marL="279400" rtl="0" algn="l">
              <a:lnSpc>
                <a:spcPct val="117999"/>
              </a:lnSpc>
              <a:spcBef>
                <a:spcPts val="0"/>
              </a:spcBef>
              <a:spcAft>
                <a:spcPts val="0"/>
              </a:spcAft>
              <a:buSzPts val="2706"/>
              <a:buFont typeface="Helvetica Neue"/>
              <a:buChar char="-"/>
            </a:pPr>
            <a:r>
              <a:rPr lang="en-US" sz="2200">
                <a:latin typeface="Helvetica Neue"/>
                <a:ea typeface="Helvetica Neue"/>
                <a:cs typeface="Helvetica Neue"/>
                <a:sym typeface="Helvetica Neue"/>
              </a:rPr>
              <a:t>In this example, a model was trained to detect pneumonia in patients xrays. (click) (click)</a:t>
            </a:r>
            <a:endParaRPr/>
          </a:p>
          <a:p>
            <a:pPr indent="-279400" lvl="0" marL="279400" rtl="0" algn="l">
              <a:lnSpc>
                <a:spcPct val="117999"/>
              </a:lnSpc>
              <a:spcBef>
                <a:spcPts val="0"/>
              </a:spcBef>
              <a:spcAft>
                <a:spcPts val="0"/>
              </a:spcAft>
              <a:buSzPts val="2706"/>
              <a:buFont typeface="Helvetica Neue"/>
              <a:buChar char="-"/>
            </a:pPr>
            <a:r>
              <a:rPr lang="en-US" sz="2200">
                <a:latin typeface="Helvetica Neue"/>
                <a:ea typeface="Helvetica Neue"/>
                <a:cs typeface="Helvetica Neue"/>
                <a:sym typeface="Helvetica Neue"/>
              </a:rPr>
              <a:t>In this case, the person on the left is the one who has pneumonia. However, the model decided with 90% certainty that it was the person on the right. </a:t>
            </a:r>
            <a:endParaRPr/>
          </a:p>
          <a:p>
            <a:pPr indent="-279400" lvl="0" marL="279400" rtl="0" algn="l">
              <a:lnSpc>
                <a:spcPct val="117999"/>
              </a:lnSpc>
              <a:spcBef>
                <a:spcPts val="0"/>
              </a:spcBef>
              <a:spcAft>
                <a:spcPts val="0"/>
              </a:spcAft>
              <a:buSzPts val="2706"/>
              <a:buFont typeface="Helvetica Neue"/>
              <a:buChar char="-"/>
            </a:pPr>
            <a:r>
              <a:rPr lang="en-US" sz="2200">
                <a:latin typeface="Helvetica Neue"/>
                <a:ea typeface="Helvetica Neue"/>
                <a:cs typeface="Helvetica Neue"/>
                <a:sym typeface="Helvetica Neue"/>
              </a:rPr>
              <a:t>If we highlight the area that the model focused on the most, (click)…</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46" name="Google Shape;746;p2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279400" lvl="0" marL="279400" rtl="0" algn="l">
              <a:lnSpc>
                <a:spcPct val="117999"/>
              </a:lnSpc>
              <a:spcBef>
                <a:spcPts val="0"/>
              </a:spcBef>
              <a:spcAft>
                <a:spcPts val="0"/>
              </a:spcAft>
              <a:buSzPts val="2706"/>
              <a:buFont typeface="Helvetica Neue"/>
              <a:buChar char="-"/>
            </a:pPr>
            <a:r>
              <a:rPr lang="en-US"/>
              <a:t>you can see that </a:t>
            </a:r>
            <a:r>
              <a:rPr lang="en-US" sz="2200">
                <a:latin typeface="Helvetica Neue"/>
                <a:ea typeface="Helvetica Neue"/>
                <a:cs typeface="Helvetica Neue"/>
                <a:sym typeface="Helvetica Neue"/>
              </a:rPr>
              <a:t>it was really focused on the top right, the shoulder. </a:t>
            </a:r>
            <a:endParaRPr/>
          </a:p>
          <a:p>
            <a:pPr indent="-279400" lvl="0" marL="279400" rtl="0" algn="l">
              <a:lnSpc>
                <a:spcPct val="117999"/>
              </a:lnSpc>
              <a:spcBef>
                <a:spcPts val="0"/>
              </a:spcBef>
              <a:spcAft>
                <a:spcPts val="0"/>
              </a:spcAft>
              <a:buSzPts val="2706"/>
              <a:buFont typeface="Helvetica Neue"/>
              <a:buChar char="-"/>
            </a:pPr>
            <a:r>
              <a:rPr lang="en-US" sz="2200">
                <a:latin typeface="Helvetica Neue"/>
                <a:ea typeface="Helvetica Neue"/>
                <a:cs typeface="Helvetica Neue"/>
                <a:sym typeface="Helvetica Neue"/>
              </a:rPr>
              <a:t>So as a bit of context, the hospital that provided the pneumonia data for this model had a specific marker that it placed on all their xrays, and the hospital that provided the non-pneumonia data used a different marker. (click) (click)</a:t>
            </a:r>
            <a:endParaRPr/>
          </a:p>
          <a:p>
            <a:pPr indent="-279400" lvl="0" marL="279400" rtl="0" algn="l">
              <a:lnSpc>
                <a:spcPct val="117999"/>
              </a:lnSpc>
              <a:spcBef>
                <a:spcPts val="0"/>
              </a:spcBef>
              <a:spcAft>
                <a:spcPts val="0"/>
              </a:spcAft>
              <a:buSzPts val="2706"/>
              <a:buFont typeface="Helvetica Neue"/>
              <a:buChar char="-"/>
            </a:pPr>
            <a:r>
              <a:rPr lang="en-US" sz="2200">
                <a:latin typeface="Helvetica Neue"/>
                <a:ea typeface="Helvetica Neue"/>
                <a:cs typeface="Helvetica Neue"/>
                <a:sym typeface="Helvetica Neue"/>
              </a:rPr>
              <a:t>So w</a:t>
            </a:r>
            <a:r>
              <a:rPr lang="en-US"/>
              <a:t>hy did the model feel so certain about its prediction</a:t>
            </a:r>
            <a:r>
              <a:rPr lang="en-US" sz="2200">
                <a:latin typeface="Helvetica Neue"/>
                <a:ea typeface="Helvetica Neue"/>
                <a:cs typeface="Helvetica Neue"/>
                <a:sym typeface="Helvetica Neue"/>
              </a:rPr>
              <a:t>, the model started overfitting to that one marker, because when it was training, whenever it saw that marker it would immediately mean that the patient had pneumonia. When a different one showed up, it would immediately mean that the patient didn’t have pneumonia. </a:t>
            </a:r>
            <a:endParaRPr sz="2200">
              <a:latin typeface="Helvetica Neue"/>
              <a:ea typeface="Helvetica Neue"/>
              <a:cs typeface="Helvetica Neue"/>
              <a:sym typeface="Helvetica Neue"/>
            </a:endParaRPr>
          </a:p>
          <a:p>
            <a:pPr indent="-196468" lvl="0" marL="279400" rtl="0" algn="l">
              <a:lnSpc>
                <a:spcPct val="117999"/>
              </a:lnSpc>
              <a:spcBef>
                <a:spcPts val="0"/>
              </a:spcBef>
              <a:spcAft>
                <a:spcPts val="0"/>
              </a:spcAft>
              <a:buSzPts val="1400"/>
              <a:buChar char="-"/>
            </a:pPr>
            <a:r>
              <a:rPr lang="en-US"/>
              <a:t>This is a great example of overfitting because the model does poorly when introduced to data it has never seen before</a:t>
            </a:r>
            <a:endParaRPr/>
          </a:p>
          <a:p>
            <a:pPr indent="-317500" lvl="0" marL="457200" rtl="0" algn="l">
              <a:lnSpc>
                <a:spcPct val="117999"/>
              </a:lnSpc>
              <a:spcBef>
                <a:spcPts val="0"/>
              </a:spcBef>
              <a:spcAft>
                <a:spcPts val="0"/>
              </a:spcAft>
              <a:buSzPts val="1400"/>
              <a:buChar char="-"/>
            </a:pPr>
            <a:r>
              <a:rPr lang="en-US"/>
              <a:t>As you can see, overfitting can have consequences because diagnosing a patient incorrectly can be extremely dangerous</a:t>
            </a:r>
            <a:endParaRPr/>
          </a:p>
          <a:p>
            <a:pPr indent="-279400" lvl="0" marL="279400" rtl="0" algn="l">
              <a:lnSpc>
                <a:spcPct val="117999"/>
              </a:lnSpc>
              <a:spcBef>
                <a:spcPts val="0"/>
              </a:spcBef>
              <a:spcAft>
                <a:spcPts val="0"/>
              </a:spcAft>
              <a:buSzPts val="2706"/>
              <a:buFont typeface="Helvetica Neue"/>
              <a:buChar char="-"/>
            </a:pPr>
            <a:r>
              <a:rPr lang="en-US"/>
              <a:t>Before i move on does anyone have any questions </a:t>
            </a:r>
            <a:r>
              <a:rPr lang="en-US" sz="2200">
                <a:latin typeface="Helvetica Neue"/>
                <a:ea typeface="Helvetica Neue"/>
                <a:cs typeface="Helvetica Neue"/>
                <a:sym typeface="Helvetica Neue"/>
              </a:rPr>
              <a:t>TAKE QUESTIONS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p4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rPr lang="en-US"/>
              <a:t>Ok, so to move on from overfitting, let me introduce a new idea, feature selection and feature engineering</a:t>
            </a:r>
            <a:endParaRPr/>
          </a:p>
        </p:txBody>
      </p:sp>
      <p:sp>
        <p:nvSpPr>
          <p:cNvPr id="761" name="Google Shape;761;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p4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rPr lang="en-US"/>
              <a:t>what are features? - features are the inputs of a model</a:t>
            </a:r>
            <a:endParaRPr/>
          </a:p>
          <a:p>
            <a:pPr indent="0" lvl="0" marL="0" rtl="0" algn="l">
              <a:lnSpc>
                <a:spcPct val="117999"/>
              </a:lnSpc>
              <a:spcBef>
                <a:spcPts val="0"/>
              </a:spcBef>
              <a:spcAft>
                <a:spcPts val="0"/>
              </a:spcAft>
              <a:buSzPts val="1400"/>
              <a:buNone/>
            </a:pPr>
            <a:r>
              <a:rPr lang="en-US"/>
              <a:t>for example if you were working with a data set on houses, examples of inputs  could be the  # of rooms the house has or what the square footage is</a:t>
            </a:r>
            <a:endParaRPr/>
          </a:p>
          <a:p>
            <a:pPr indent="0" lvl="0" marL="0" rtl="0" algn="l">
              <a:lnSpc>
                <a:spcPct val="117999"/>
              </a:lnSpc>
              <a:spcBef>
                <a:spcPts val="0"/>
              </a:spcBef>
              <a:spcAft>
                <a:spcPts val="0"/>
              </a:spcAft>
              <a:buSzPts val="1400"/>
              <a:buNone/>
            </a:pPr>
            <a:r>
              <a:t/>
            </a:r>
            <a:endParaRPr/>
          </a:p>
          <a:p>
            <a:pPr indent="0" lvl="0" marL="0" rtl="0" algn="l">
              <a:lnSpc>
                <a:spcPct val="117999"/>
              </a:lnSpc>
              <a:spcBef>
                <a:spcPts val="0"/>
              </a:spcBef>
              <a:spcAft>
                <a:spcPts val="0"/>
              </a:spcAft>
              <a:buSzPts val="1400"/>
              <a:buNone/>
            </a:pPr>
            <a:r>
              <a:rPr lang="en-US"/>
              <a:t>the whole idea around feature selection is to choose features that will improve the accuracy of the model and to remove features that are not relevant - often times when you're dealing with your own projects the data set that you find will not always be perfect and many of the features that the data set includes will not always be useful for your specific goal</a:t>
            </a:r>
            <a:endParaRPr/>
          </a:p>
          <a:p>
            <a:pPr indent="0" lvl="0" marL="0" rtl="0" algn="l">
              <a:lnSpc>
                <a:spcPct val="117999"/>
              </a:lnSpc>
              <a:spcBef>
                <a:spcPts val="0"/>
              </a:spcBef>
              <a:spcAft>
                <a:spcPts val="0"/>
              </a:spcAft>
              <a:buSzPts val="1400"/>
              <a:buNone/>
            </a:pPr>
            <a:r>
              <a:t/>
            </a:r>
            <a:endParaRPr/>
          </a:p>
          <a:p>
            <a:pPr indent="0" lvl="0" marL="0" rtl="0" algn="l">
              <a:lnSpc>
                <a:spcPct val="117999"/>
              </a:lnSpc>
              <a:spcBef>
                <a:spcPts val="0"/>
              </a:spcBef>
              <a:spcAft>
                <a:spcPts val="0"/>
              </a:spcAft>
              <a:buSzPts val="1400"/>
              <a:buNone/>
            </a:pPr>
            <a:r>
              <a:rPr lang="en-US"/>
              <a:t>so why does removing irrelevant features matter? </a:t>
            </a:r>
            <a:endParaRPr/>
          </a:p>
          <a:p>
            <a:pPr indent="0" lvl="0" marL="0" rtl="0" algn="l">
              <a:lnSpc>
                <a:spcPct val="117999"/>
              </a:lnSpc>
              <a:spcBef>
                <a:spcPts val="0"/>
              </a:spcBef>
              <a:spcAft>
                <a:spcPts val="0"/>
              </a:spcAft>
              <a:buSzPts val="1400"/>
              <a:buNone/>
            </a:pPr>
            <a:r>
              <a:rPr lang="en-US"/>
              <a:t>well, having a lot of features can just be computually expensive - what i mean by this is that if you're trying to test different parameters for example if you were trying to find the best degree for your model and you have so many features that cause the run time to be so high, it's not going to be time efficient</a:t>
            </a:r>
            <a:endParaRPr/>
          </a:p>
        </p:txBody>
      </p:sp>
      <p:sp>
        <p:nvSpPr>
          <p:cNvPr id="767" name="Google Shape;767;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p4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rPr lang="en-US"/>
              <a:t>so what are the typical techniques? again, the idea of feature selection is to remove features </a:t>
            </a:r>
            <a:endParaRPr/>
          </a:p>
          <a:p>
            <a:pPr indent="0" lvl="0" marL="0" rtl="0" algn="l">
              <a:lnSpc>
                <a:spcPct val="117999"/>
              </a:lnSpc>
              <a:spcBef>
                <a:spcPts val="0"/>
              </a:spcBef>
              <a:spcAft>
                <a:spcPts val="0"/>
              </a:spcAft>
              <a:buSzPts val="1400"/>
              <a:buNone/>
            </a:pPr>
            <a:r>
              <a:t/>
            </a:r>
            <a:endParaRPr/>
          </a:p>
          <a:p>
            <a:pPr indent="0" lvl="0" marL="0" rtl="0" algn="l">
              <a:lnSpc>
                <a:spcPct val="117999"/>
              </a:lnSpc>
              <a:spcBef>
                <a:spcPts val="0"/>
              </a:spcBef>
              <a:spcAft>
                <a:spcPts val="0"/>
              </a:spcAft>
              <a:buSzPts val="1400"/>
              <a:buNone/>
            </a:pPr>
            <a:r>
              <a:rPr lang="en-US"/>
              <a:t>these features can be those that have low variance, in other words, you want to remove features that have little impact on the accuracy of the model</a:t>
            </a:r>
            <a:endParaRPr/>
          </a:p>
          <a:p>
            <a:pPr indent="0" lvl="0" marL="0" rtl="0" algn="l">
              <a:lnSpc>
                <a:spcPct val="117999"/>
              </a:lnSpc>
              <a:spcBef>
                <a:spcPts val="0"/>
              </a:spcBef>
              <a:spcAft>
                <a:spcPts val="0"/>
              </a:spcAft>
              <a:buSzPts val="1400"/>
              <a:buNone/>
            </a:pPr>
            <a:r>
              <a:t/>
            </a:r>
            <a:endParaRPr/>
          </a:p>
          <a:p>
            <a:pPr indent="0" lvl="0" marL="0" rtl="0" algn="l">
              <a:lnSpc>
                <a:spcPct val="117999"/>
              </a:lnSpc>
              <a:spcBef>
                <a:spcPts val="0"/>
              </a:spcBef>
              <a:spcAft>
                <a:spcPts val="0"/>
              </a:spcAft>
              <a:buSzPts val="1400"/>
              <a:buNone/>
            </a:pPr>
            <a:r>
              <a:rPr lang="en-US"/>
              <a:t>you also want to remove features with low correlation because you know it won't affect the model's accuracy if the feature is not related</a:t>
            </a:r>
            <a:endParaRPr/>
          </a:p>
          <a:p>
            <a:pPr indent="0" lvl="0" marL="0" rtl="0" algn="l">
              <a:lnSpc>
                <a:spcPct val="117999"/>
              </a:lnSpc>
              <a:spcBef>
                <a:spcPts val="0"/>
              </a:spcBef>
              <a:spcAft>
                <a:spcPts val="0"/>
              </a:spcAft>
              <a:buSzPts val="1400"/>
              <a:buNone/>
            </a:pPr>
            <a:r>
              <a:t/>
            </a:r>
            <a:endParaRPr/>
          </a:p>
          <a:p>
            <a:pPr indent="0" lvl="0" marL="0" rtl="0" algn="l">
              <a:lnSpc>
                <a:spcPct val="115000"/>
              </a:lnSpc>
              <a:spcBef>
                <a:spcPts val="0"/>
              </a:spcBef>
              <a:spcAft>
                <a:spcPts val="0"/>
              </a:spcAft>
              <a:buClr>
                <a:schemeClr val="dk1"/>
              </a:buClr>
              <a:buSzPts val="1100"/>
              <a:buFont typeface="Arial"/>
              <a:buNone/>
            </a:pPr>
            <a:r>
              <a:rPr lang="en-US" sz="2300">
                <a:solidFill>
                  <a:schemeClr val="dk1"/>
                </a:solidFill>
                <a:latin typeface="Roboto"/>
                <a:ea typeface="Roboto"/>
                <a:cs typeface="Roboto"/>
                <a:sym typeface="Roboto"/>
              </a:rPr>
              <a:t>Forward Sequential Feature Selection:</a:t>
            </a:r>
            <a:endParaRPr sz="2300">
              <a:solidFill>
                <a:schemeClr val="dk1"/>
              </a:solidFill>
              <a:latin typeface="Roboto"/>
              <a:ea typeface="Roboto"/>
              <a:cs typeface="Roboto"/>
              <a:sym typeface="Roboto"/>
            </a:endParaRPr>
          </a:p>
          <a:p>
            <a:pPr indent="-374650" lvl="0" marL="457200" rtl="0" algn="l">
              <a:lnSpc>
                <a:spcPct val="115000"/>
              </a:lnSpc>
              <a:spcBef>
                <a:spcPts val="0"/>
              </a:spcBef>
              <a:spcAft>
                <a:spcPts val="0"/>
              </a:spcAft>
              <a:buClr>
                <a:schemeClr val="dk1"/>
              </a:buClr>
              <a:buSzPts val="2300"/>
              <a:buFont typeface="Roboto"/>
              <a:buChar char="●"/>
            </a:pPr>
            <a:r>
              <a:rPr lang="en-US" sz="2300">
                <a:solidFill>
                  <a:schemeClr val="dk1"/>
                </a:solidFill>
                <a:latin typeface="Roboto"/>
                <a:ea typeface="Roboto"/>
                <a:cs typeface="Roboto"/>
                <a:sym typeface="Roboto"/>
              </a:rPr>
              <a:t>In forward sequential feature selection, the process begins with an empty set of features. It incrementally adds one feature at a time to the set, evaluating the model's performance after each addition. The feature that, when added, provides the most improvement in model performance is selected. This process continues until a predetermined stopping criteria is met, such as reaching a specific number of features or achieving a certain level of model performance.</a:t>
            </a:r>
            <a:endParaRPr sz="2300">
              <a:solidFill>
                <a:schemeClr val="dk1"/>
              </a:solidFill>
              <a:latin typeface="Roboto"/>
              <a:ea typeface="Roboto"/>
              <a:cs typeface="Roboto"/>
              <a:sym typeface="Roboto"/>
            </a:endParaRPr>
          </a:p>
          <a:p>
            <a:pPr indent="0" lvl="0" marL="457200" rtl="0" algn="l">
              <a:lnSpc>
                <a:spcPct val="115000"/>
              </a:lnSpc>
              <a:spcBef>
                <a:spcPts val="0"/>
              </a:spcBef>
              <a:spcAft>
                <a:spcPts val="0"/>
              </a:spcAft>
              <a:buSzPts val="1400"/>
              <a:buNone/>
            </a:pPr>
            <a:r>
              <a:t/>
            </a:r>
            <a:endParaRPr sz="2300">
              <a:solidFill>
                <a:schemeClr val="dk1"/>
              </a:solidFill>
              <a:latin typeface="Roboto"/>
              <a:ea typeface="Roboto"/>
              <a:cs typeface="Roboto"/>
              <a:sym typeface="Roboto"/>
            </a:endParaRPr>
          </a:p>
          <a:p>
            <a:pPr indent="0" lvl="0" marL="0" rtl="0" algn="l">
              <a:lnSpc>
                <a:spcPct val="115000"/>
              </a:lnSpc>
              <a:spcBef>
                <a:spcPts val="0"/>
              </a:spcBef>
              <a:spcAft>
                <a:spcPts val="0"/>
              </a:spcAft>
              <a:buSzPts val="1400"/>
              <a:buNone/>
            </a:pPr>
            <a:r>
              <a:rPr lang="en-US">
                <a:solidFill>
                  <a:schemeClr val="dk1"/>
                </a:solidFill>
                <a:latin typeface="Roboto"/>
                <a:ea typeface="Roboto"/>
                <a:cs typeface="Roboto"/>
                <a:sym typeface="Roboto"/>
              </a:rPr>
              <a:t>Backward Sequential Feature Selection:</a:t>
            </a:r>
            <a:endParaRPr>
              <a:solidFill>
                <a:schemeClr val="dk1"/>
              </a:solidFill>
              <a:latin typeface="Roboto"/>
              <a:ea typeface="Roboto"/>
              <a:cs typeface="Roboto"/>
              <a:sym typeface="Roboto"/>
            </a:endParaRPr>
          </a:p>
          <a:p>
            <a:pPr indent="-368300" lvl="0" marL="457200" rtl="0" algn="l">
              <a:lnSpc>
                <a:spcPct val="115000"/>
              </a:lnSpc>
              <a:spcBef>
                <a:spcPts val="0"/>
              </a:spcBef>
              <a:spcAft>
                <a:spcPts val="0"/>
              </a:spcAft>
              <a:buClr>
                <a:schemeClr val="dk1"/>
              </a:buClr>
              <a:buSzPts val="2200"/>
              <a:buFont typeface="Roboto"/>
              <a:buChar char="●"/>
            </a:pPr>
            <a:r>
              <a:rPr lang="en-US">
                <a:solidFill>
                  <a:schemeClr val="dk1"/>
                </a:solidFill>
                <a:latin typeface="Roboto"/>
                <a:ea typeface="Roboto"/>
                <a:cs typeface="Roboto"/>
                <a:sym typeface="Roboto"/>
              </a:rPr>
              <a:t>Backward sequential feature selection starts with all available features and removes one feature at a time. The feature to remove is selected based on its impact on the model's performance, with the goal of removing the feature that has the least impact. This process continues until a stopping criteria is met.</a:t>
            </a:r>
            <a:endParaRPr>
              <a:solidFill>
                <a:schemeClr val="dk1"/>
              </a:solidFill>
              <a:latin typeface="Roboto"/>
              <a:ea typeface="Roboto"/>
              <a:cs typeface="Roboto"/>
              <a:sym typeface="Roboto"/>
            </a:endParaRPr>
          </a:p>
          <a:p>
            <a:pPr indent="0" lvl="0" marL="0" rtl="0" algn="l">
              <a:lnSpc>
                <a:spcPct val="117999"/>
              </a:lnSpc>
              <a:spcBef>
                <a:spcPts val="0"/>
              </a:spcBef>
              <a:spcAft>
                <a:spcPts val="0"/>
              </a:spcAft>
              <a:buSzPts val="1400"/>
              <a:buNone/>
            </a:pPr>
            <a:r>
              <a:t/>
            </a:r>
            <a:endParaRPr/>
          </a:p>
        </p:txBody>
      </p:sp>
      <p:sp>
        <p:nvSpPr>
          <p:cNvPr id="775" name="Google Shape;775;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p4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Clr>
                <a:schemeClr val="dk1"/>
              </a:buClr>
              <a:buSzPts val="1100"/>
              <a:buFont typeface="Arial"/>
              <a:buNone/>
            </a:pPr>
            <a:r>
              <a:t/>
            </a:r>
            <a:endParaRPr sz="2100">
              <a:solidFill>
                <a:schemeClr val="dk1"/>
              </a:solidFill>
            </a:endParaRPr>
          </a:p>
          <a:p>
            <a:pPr indent="0" lvl="0" marL="0" rtl="0" algn="l">
              <a:lnSpc>
                <a:spcPct val="117999"/>
              </a:lnSpc>
              <a:spcBef>
                <a:spcPts val="0"/>
              </a:spcBef>
              <a:spcAft>
                <a:spcPts val="0"/>
              </a:spcAft>
              <a:buSzPts val="1400"/>
              <a:buNone/>
            </a:pPr>
            <a:r>
              <a:rPr lang="en-US" sz="2100">
                <a:solidFill>
                  <a:schemeClr val="dk1"/>
                </a:solidFill>
                <a:latin typeface="Roboto"/>
                <a:ea typeface="Roboto"/>
                <a:cs typeface="Roboto"/>
                <a:sym typeface="Roboto"/>
              </a:rPr>
              <a:t>Feature engineering is the process of creating new features or modifying existing features from the raw data </a:t>
            </a:r>
            <a:endParaRPr sz="2100">
              <a:solidFill>
                <a:schemeClr val="dk1"/>
              </a:solidFill>
              <a:latin typeface="Roboto"/>
              <a:ea typeface="Roboto"/>
              <a:cs typeface="Roboto"/>
              <a:sym typeface="Roboto"/>
            </a:endParaRPr>
          </a:p>
          <a:p>
            <a:pPr indent="0" lvl="0" marL="0" rtl="0" algn="l">
              <a:lnSpc>
                <a:spcPct val="117999"/>
              </a:lnSpc>
              <a:spcBef>
                <a:spcPts val="0"/>
              </a:spcBef>
              <a:spcAft>
                <a:spcPts val="0"/>
              </a:spcAft>
              <a:buSzPts val="1400"/>
              <a:buNone/>
            </a:pPr>
            <a:r>
              <a:t/>
            </a:r>
            <a:endParaRPr sz="2100">
              <a:solidFill>
                <a:schemeClr val="dk1"/>
              </a:solidFill>
              <a:latin typeface="Roboto"/>
              <a:ea typeface="Roboto"/>
              <a:cs typeface="Roboto"/>
              <a:sym typeface="Roboto"/>
            </a:endParaRPr>
          </a:p>
          <a:p>
            <a:pPr indent="0" lvl="0" marL="0" rtl="0" algn="l">
              <a:lnSpc>
                <a:spcPct val="117999"/>
              </a:lnSpc>
              <a:spcBef>
                <a:spcPts val="0"/>
              </a:spcBef>
              <a:spcAft>
                <a:spcPts val="0"/>
              </a:spcAft>
              <a:buSzPts val="1400"/>
              <a:buNone/>
            </a:pPr>
            <a:r>
              <a:rPr lang="en-US" sz="2100">
                <a:solidFill>
                  <a:schemeClr val="dk1"/>
                </a:solidFill>
                <a:latin typeface="Roboto"/>
                <a:ea typeface="Roboto"/>
                <a:cs typeface="Roboto"/>
                <a:sym typeface="Roboto"/>
              </a:rPr>
              <a:t>this is done to improve the performance of a machine learning model. </a:t>
            </a:r>
            <a:endParaRPr sz="2100">
              <a:solidFill>
                <a:schemeClr val="dk1"/>
              </a:solidFill>
              <a:latin typeface="Roboto"/>
              <a:ea typeface="Roboto"/>
              <a:cs typeface="Roboto"/>
              <a:sym typeface="Roboto"/>
            </a:endParaRPr>
          </a:p>
          <a:p>
            <a:pPr indent="0" lvl="0" marL="0" rtl="0" algn="l">
              <a:lnSpc>
                <a:spcPct val="117999"/>
              </a:lnSpc>
              <a:spcBef>
                <a:spcPts val="0"/>
              </a:spcBef>
              <a:spcAft>
                <a:spcPts val="0"/>
              </a:spcAft>
              <a:buSzPts val="1400"/>
              <a:buNone/>
            </a:pPr>
            <a:r>
              <a:t/>
            </a:r>
            <a:endParaRPr sz="2100">
              <a:solidFill>
                <a:schemeClr val="dk1"/>
              </a:solidFill>
              <a:latin typeface="Roboto"/>
              <a:ea typeface="Roboto"/>
              <a:cs typeface="Roboto"/>
              <a:sym typeface="Roboto"/>
            </a:endParaRPr>
          </a:p>
          <a:p>
            <a:pPr indent="0" lvl="0" marL="0" rtl="0" algn="l">
              <a:lnSpc>
                <a:spcPct val="117999"/>
              </a:lnSpc>
              <a:spcBef>
                <a:spcPts val="0"/>
              </a:spcBef>
              <a:spcAft>
                <a:spcPts val="0"/>
              </a:spcAft>
              <a:buSzPts val="1400"/>
              <a:buNone/>
            </a:pPr>
            <a:r>
              <a:rPr lang="en-US" sz="2100">
                <a:solidFill>
                  <a:schemeClr val="dk1"/>
                </a:solidFill>
                <a:latin typeface="Roboto"/>
                <a:ea typeface="Roboto"/>
                <a:cs typeface="Roboto"/>
                <a:sym typeface="Roboto"/>
              </a:rPr>
              <a:t>It involves selecting, transforming, or generating specific features that are more informative, relevant, or representative of the underlying patterns in the data. </a:t>
            </a:r>
            <a:endParaRPr sz="2100">
              <a:solidFill>
                <a:schemeClr val="dk1"/>
              </a:solidFill>
              <a:latin typeface="Roboto"/>
              <a:ea typeface="Roboto"/>
              <a:cs typeface="Roboto"/>
              <a:sym typeface="Roboto"/>
            </a:endParaRPr>
          </a:p>
          <a:p>
            <a:pPr indent="0" lvl="0" marL="0" rtl="0" algn="l">
              <a:lnSpc>
                <a:spcPct val="117999"/>
              </a:lnSpc>
              <a:spcBef>
                <a:spcPts val="0"/>
              </a:spcBef>
              <a:spcAft>
                <a:spcPts val="0"/>
              </a:spcAft>
              <a:buSzPts val="1400"/>
              <a:buNone/>
            </a:pPr>
            <a:r>
              <a:t/>
            </a:r>
            <a:endParaRPr sz="2100">
              <a:solidFill>
                <a:schemeClr val="dk1"/>
              </a:solidFill>
              <a:latin typeface="Roboto"/>
              <a:ea typeface="Roboto"/>
              <a:cs typeface="Roboto"/>
              <a:sym typeface="Roboto"/>
            </a:endParaRPr>
          </a:p>
          <a:p>
            <a:pPr indent="0" lvl="0" marL="0" rtl="0" algn="l">
              <a:lnSpc>
                <a:spcPct val="117999"/>
              </a:lnSpc>
              <a:spcBef>
                <a:spcPts val="0"/>
              </a:spcBef>
              <a:spcAft>
                <a:spcPts val="0"/>
              </a:spcAft>
              <a:buSzPts val="1400"/>
              <a:buNone/>
            </a:pPr>
            <a:r>
              <a:rPr lang="en-US" sz="2100">
                <a:solidFill>
                  <a:schemeClr val="dk1"/>
                </a:solidFill>
                <a:latin typeface="Roboto"/>
                <a:ea typeface="Roboto"/>
                <a:cs typeface="Roboto"/>
                <a:sym typeface="Roboto"/>
              </a:rPr>
              <a:t>Feature engineering plays a crucial role in enhancing a model's ability to learn and make accurate predictions.</a:t>
            </a:r>
            <a:endParaRPr sz="2100">
              <a:solidFill>
                <a:schemeClr val="dk1"/>
              </a:solidFill>
              <a:latin typeface="Roboto"/>
              <a:ea typeface="Roboto"/>
              <a:cs typeface="Roboto"/>
              <a:sym typeface="Roboto"/>
            </a:endParaRPr>
          </a:p>
          <a:p>
            <a:pPr indent="0" lvl="0" marL="0" rtl="0" algn="l">
              <a:lnSpc>
                <a:spcPct val="117999"/>
              </a:lnSpc>
              <a:spcBef>
                <a:spcPts val="0"/>
              </a:spcBef>
              <a:spcAft>
                <a:spcPts val="0"/>
              </a:spcAft>
              <a:buSzPts val="1400"/>
              <a:buNone/>
            </a:pPr>
            <a:r>
              <a:t/>
            </a:r>
            <a:endParaRPr/>
          </a:p>
          <a:p>
            <a:pPr indent="0" lvl="0" marL="0" rtl="0" algn="l">
              <a:lnSpc>
                <a:spcPct val="117999"/>
              </a:lnSpc>
              <a:spcBef>
                <a:spcPts val="0"/>
              </a:spcBef>
              <a:spcAft>
                <a:spcPts val="0"/>
              </a:spcAft>
              <a:buSzPts val="1400"/>
              <a:buNone/>
            </a:pPr>
            <a:r>
              <a:rPr lang="en-US"/>
              <a:t>going back to my example with houses, engineered features could include the following - cost per sq. ft, house age, or zip code</a:t>
            </a:r>
            <a:endParaRPr/>
          </a:p>
          <a:p>
            <a:pPr indent="0" lvl="0" marL="0" rtl="0" algn="l">
              <a:lnSpc>
                <a:spcPct val="117999"/>
              </a:lnSpc>
              <a:spcBef>
                <a:spcPts val="0"/>
              </a:spcBef>
              <a:spcAft>
                <a:spcPts val="0"/>
              </a:spcAft>
              <a:buSzPts val="1400"/>
              <a:buNone/>
            </a:pPr>
            <a:r>
              <a:t/>
            </a:r>
            <a:endParaRPr/>
          </a:p>
          <a:p>
            <a:pPr indent="0" lvl="0" marL="0" rtl="0" algn="l">
              <a:lnSpc>
                <a:spcPct val="117999"/>
              </a:lnSpc>
              <a:spcBef>
                <a:spcPts val="0"/>
              </a:spcBef>
              <a:spcAft>
                <a:spcPts val="0"/>
              </a:spcAft>
              <a:buSzPts val="1400"/>
              <a:buNone/>
            </a:pPr>
            <a:r>
              <a:rPr lang="en-US"/>
              <a:t>Additionally, feature engineering could also be data preprocessing, such as normalization, or fixing missing data - often times in a data set you might encounter a lot of Na values and since learning algorithms cannot compute these values you'll manually fix it - this is essentially the idea of feature engineering</a:t>
            </a:r>
            <a:endParaRPr/>
          </a:p>
        </p:txBody>
      </p:sp>
      <p:sp>
        <p:nvSpPr>
          <p:cNvPr id="783" name="Google Shape;783;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p4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rPr lang="en-US"/>
              <a:t>the universal process that people typically follow if you were to implement this strategy on your own, starts with brainstorming - you want to really stop and think about what variables will </a:t>
            </a:r>
            <a:r>
              <a:rPr b="1" lang="en-US"/>
              <a:t>affect</a:t>
            </a:r>
            <a:r>
              <a:rPr lang="en-US"/>
              <a:t> the accuracy of your model</a:t>
            </a:r>
            <a:endParaRPr/>
          </a:p>
          <a:p>
            <a:pPr indent="0" lvl="0" marL="0" rtl="0" algn="l">
              <a:lnSpc>
                <a:spcPct val="117999"/>
              </a:lnSpc>
              <a:spcBef>
                <a:spcPts val="0"/>
              </a:spcBef>
              <a:spcAft>
                <a:spcPts val="0"/>
              </a:spcAft>
              <a:buSzPts val="1400"/>
              <a:buNone/>
            </a:pPr>
            <a:r>
              <a:t/>
            </a:r>
            <a:endParaRPr/>
          </a:p>
          <a:p>
            <a:pPr indent="0" lvl="0" marL="0" rtl="0" algn="l">
              <a:lnSpc>
                <a:spcPct val="117999"/>
              </a:lnSpc>
              <a:spcBef>
                <a:spcPts val="0"/>
              </a:spcBef>
              <a:spcAft>
                <a:spcPts val="0"/>
              </a:spcAft>
              <a:buSzPts val="1400"/>
              <a:buNone/>
            </a:pPr>
            <a:r>
              <a:rPr lang="en-US"/>
              <a:t>after you brainstorm, you want to decide which features to include or create</a:t>
            </a:r>
            <a:endParaRPr/>
          </a:p>
          <a:p>
            <a:pPr indent="0" lvl="0" marL="0" rtl="0" algn="l">
              <a:lnSpc>
                <a:spcPct val="117999"/>
              </a:lnSpc>
              <a:spcBef>
                <a:spcPts val="0"/>
              </a:spcBef>
              <a:spcAft>
                <a:spcPts val="0"/>
              </a:spcAft>
              <a:buSzPts val="1400"/>
              <a:buNone/>
            </a:pPr>
            <a:r>
              <a:t/>
            </a:r>
            <a:endParaRPr/>
          </a:p>
          <a:p>
            <a:pPr indent="0" lvl="0" marL="0" rtl="0" algn="l">
              <a:lnSpc>
                <a:spcPct val="117999"/>
              </a:lnSpc>
              <a:spcBef>
                <a:spcPts val="0"/>
              </a:spcBef>
              <a:spcAft>
                <a:spcPts val="0"/>
              </a:spcAft>
              <a:buSzPts val="1400"/>
              <a:buNone/>
            </a:pPr>
            <a:r>
              <a:rPr lang="en-US"/>
              <a:t>then you want to test the impact of the new features. </a:t>
            </a:r>
            <a:endParaRPr/>
          </a:p>
          <a:p>
            <a:pPr indent="0" lvl="0" marL="0" rtl="0" algn="l">
              <a:lnSpc>
                <a:spcPct val="117999"/>
              </a:lnSpc>
              <a:spcBef>
                <a:spcPts val="0"/>
              </a:spcBef>
              <a:spcAft>
                <a:spcPts val="0"/>
              </a:spcAft>
              <a:buSzPts val="1400"/>
              <a:buNone/>
            </a:pPr>
            <a:r>
              <a:t/>
            </a:r>
            <a:endParaRPr/>
          </a:p>
          <a:p>
            <a:pPr indent="0" lvl="0" marL="0" rtl="0" algn="l">
              <a:lnSpc>
                <a:spcPct val="117999"/>
              </a:lnSpc>
              <a:spcBef>
                <a:spcPts val="0"/>
              </a:spcBef>
              <a:spcAft>
                <a:spcPts val="0"/>
              </a:spcAft>
              <a:buSzPts val="1400"/>
              <a:buNone/>
            </a:pPr>
            <a:r>
              <a:rPr lang="en-US"/>
              <a:t>Does anyone know which set of data you’d use to test? validation data</a:t>
            </a:r>
            <a:endParaRPr/>
          </a:p>
          <a:p>
            <a:pPr indent="0" lvl="0" marL="0" rtl="0" algn="l">
              <a:lnSpc>
                <a:spcPct val="117999"/>
              </a:lnSpc>
              <a:spcBef>
                <a:spcPts val="0"/>
              </a:spcBef>
              <a:spcAft>
                <a:spcPts val="0"/>
              </a:spcAft>
              <a:buSzPts val="1400"/>
              <a:buNone/>
            </a:pPr>
            <a:r>
              <a:t/>
            </a:r>
            <a:endParaRPr/>
          </a:p>
          <a:p>
            <a:pPr indent="0" lvl="0" marL="0" rtl="0" algn="l">
              <a:lnSpc>
                <a:spcPct val="117999"/>
              </a:lnSpc>
              <a:spcBef>
                <a:spcPts val="0"/>
              </a:spcBef>
              <a:spcAft>
                <a:spcPts val="0"/>
              </a:spcAft>
              <a:buSzPts val="1400"/>
              <a:buNone/>
            </a:pPr>
            <a:r>
              <a:rPr lang="en-US"/>
              <a:t>this is to see if the new features are really helping to improve the accuracy </a:t>
            </a:r>
            <a:endParaRPr/>
          </a:p>
          <a:p>
            <a:pPr indent="0" lvl="0" marL="0" rtl="0" algn="l">
              <a:lnSpc>
                <a:spcPct val="117999"/>
              </a:lnSpc>
              <a:spcBef>
                <a:spcPts val="0"/>
              </a:spcBef>
              <a:spcAft>
                <a:spcPts val="0"/>
              </a:spcAft>
              <a:buSzPts val="1400"/>
              <a:buNone/>
            </a:pPr>
            <a:r>
              <a:t/>
            </a:r>
            <a:endParaRPr/>
          </a:p>
          <a:p>
            <a:pPr indent="0" lvl="0" marL="0" rtl="0" algn="l">
              <a:lnSpc>
                <a:spcPct val="117999"/>
              </a:lnSpc>
              <a:spcBef>
                <a:spcPts val="0"/>
              </a:spcBef>
              <a:spcAft>
                <a:spcPts val="0"/>
              </a:spcAft>
              <a:buSzPts val="1400"/>
              <a:buNone/>
            </a:pPr>
            <a:r>
              <a:rPr lang="en-US"/>
              <a:t>after testing, you repeat this process to create as accurate of a model as possible</a:t>
            </a:r>
            <a:endParaRPr/>
          </a:p>
        </p:txBody>
      </p:sp>
      <p:sp>
        <p:nvSpPr>
          <p:cNvPr id="791" name="Google Shape;791;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0" name="Google Shape;120;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279400" lvl="0" marL="279400" rtl="0" algn="l">
              <a:lnSpc>
                <a:spcPct val="117999"/>
              </a:lnSpc>
              <a:spcBef>
                <a:spcPts val="0"/>
              </a:spcBef>
              <a:spcAft>
                <a:spcPts val="0"/>
              </a:spcAft>
              <a:buSzPts val="2706"/>
              <a:buFont typeface="Helvetica Neue"/>
              <a:buChar char="-"/>
            </a:pPr>
            <a:r>
              <a:rPr lang="en-US" sz="2200">
                <a:latin typeface="Helvetica Neue"/>
                <a:ea typeface="Helvetica Neue"/>
                <a:cs typeface="Helvetica Neue"/>
                <a:sym typeface="Helvetica Neue"/>
              </a:rPr>
              <a:t>Let’s focus on the green line. Let’s say a model approximated the relationship between acidity and quality to be this line. Although the line doesn’t pass through each datapoint perfectly, this line has more predictive power (click). </a:t>
            </a:r>
            <a:endParaRPr/>
          </a:p>
          <a:p>
            <a:pPr indent="-279400" lvl="0" marL="279400" rtl="0" algn="l">
              <a:lnSpc>
                <a:spcPct val="117999"/>
              </a:lnSpc>
              <a:spcBef>
                <a:spcPts val="0"/>
              </a:spcBef>
              <a:spcAft>
                <a:spcPts val="0"/>
              </a:spcAft>
              <a:buSzPts val="2706"/>
              <a:buFont typeface="Helvetica Neue"/>
              <a:buChar char="-"/>
            </a:pPr>
            <a:r>
              <a:rPr lang="en-US" sz="2200">
                <a:latin typeface="Helvetica Neue"/>
                <a:ea typeface="Helvetica Neue"/>
                <a:cs typeface="Helvetica Neue"/>
                <a:sym typeface="Helvetica Neue"/>
              </a:rPr>
              <a:t>What does that mean? (click) </a:t>
            </a:r>
            <a:endParaRPr/>
          </a:p>
          <a:p>
            <a:pPr indent="-279400" lvl="0" marL="279400" rtl="0" algn="l">
              <a:lnSpc>
                <a:spcPct val="117999"/>
              </a:lnSpc>
              <a:spcBef>
                <a:spcPts val="0"/>
              </a:spcBef>
              <a:spcAft>
                <a:spcPts val="0"/>
              </a:spcAft>
              <a:buSzPts val="2706"/>
              <a:buFont typeface="Helvetica Neue"/>
              <a:buChar char="-"/>
            </a:pPr>
            <a:r>
              <a:rPr lang="en-US" sz="2200">
                <a:latin typeface="Helvetica Neue"/>
                <a:ea typeface="Helvetica Neue"/>
                <a:cs typeface="Helvetica Neue"/>
                <a:sym typeface="Helvetica Neue"/>
              </a:rPr>
              <a:t>Here, we have a new data point. Let’s say this was another datapoint in the original dataset that was never shown to the model. When we compare the model’s prediction to the actual (click), we see that the error is very small.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p4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rPr lang="en-US"/>
              <a:t>table of contents</a:t>
            </a:r>
            <a:endParaRPr/>
          </a:p>
        </p:txBody>
      </p:sp>
      <p:sp>
        <p:nvSpPr>
          <p:cNvPr id="799" name="Google Shape;799;p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p4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rPr lang="en-US"/>
              <a:t>so let's talk about improving outcome, or, in other words, improving accuracy</a:t>
            </a:r>
            <a:endParaRPr/>
          </a:p>
        </p:txBody>
      </p:sp>
      <p:sp>
        <p:nvSpPr>
          <p:cNvPr id="807" name="Google Shape;807;p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p4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rPr lang="en-US"/>
              <a:t>improving accuracy can come in the form of debugging a learning algorithm </a:t>
            </a:r>
            <a:endParaRPr/>
          </a:p>
          <a:p>
            <a:pPr indent="0" lvl="0" marL="0" rtl="0" algn="l">
              <a:lnSpc>
                <a:spcPct val="117999"/>
              </a:lnSpc>
              <a:spcBef>
                <a:spcPts val="0"/>
              </a:spcBef>
              <a:spcAft>
                <a:spcPts val="0"/>
              </a:spcAft>
              <a:buSzPts val="1400"/>
              <a:buNone/>
            </a:pPr>
            <a:r>
              <a:t/>
            </a:r>
            <a:endParaRPr/>
          </a:p>
          <a:p>
            <a:pPr indent="0" lvl="0" marL="0" rtl="0" algn="l">
              <a:lnSpc>
                <a:spcPct val="117999"/>
              </a:lnSpc>
              <a:spcBef>
                <a:spcPts val="0"/>
              </a:spcBef>
              <a:spcAft>
                <a:spcPts val="0"/>
              </a:spcAft>
              <a:buSzPts val="1400"/>
              <a:buNone/>
            </a:pPr>
            <a:r>
              <a:rPr lang="en-US"/>
              <a:t>let's say you start with having the data set and having applied a machine learning algorithm and get an error rate of 11%, would you consider this a good result? well maybe if you were gambling - 11% could be good odds, but if you were diagnosing a patient for a certain disease, 11% might be too high</a:t>
            </a:r>
            <a:endParaRPr/>
          </a:p>
        </p:txBody>
      </p:sp>
      <p:sp>
        <p:nvSpPr>
          <p:cNvPr id="813" name="Google Shape;813;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0" name="Shape 820"/>
        <p:cNvGrpSpPr/>
        <p:nvPr/>
      </p:nvGrpSpPr>
      <p:grpSpPr>
        <a:xfrm>
          <a:off x="0" y="0"/>
          <a:ext cx="0" cy="0"/>
          <a:chOff x="0" y="0"/>
          <a:chExt cx="0" cy="0"/>
        </a:xfrm>
      </p:grpSpPr>
      <p:sp>
        <p:nvSpPr>
          <p:cNvPr id="821" name="Google Shape;821;p5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rPr lang="en-US"/>
              <a:t>to establish a baseline, we want to ask “what is a reasonable level of error” </a:t>
            </a:r>
            <a:endParaRPr/>
          </a:p>
          <a:p>
            <a:pPr indent="0" lvl="0" marL="0" rtl="0" algn="l">
              <a:lnSpc>
                <a:spcPct val="117999"/>
              </a:lnSpc>
              <a:spcBef>
                <a:spcPts val="0"/>
              </a:spcBef>
              <a:spcAft>
                <a:spcPts val="0"/>
              </a:spcAft>
              <a:buSzPts val="1400"/>
              <a:buNone/>
            </a:pPr>
            <a:r>
              <a:t/>
            </a:r>
            <a:endParaRPr/>
          </a:p>
          <a:p>
            <a:pPr indent="0" lvl="0" marL="0" rtl="0" algn="l">
              <a:lnSpc>
                <a:spcPct val="117999"/>
              </a:lnSpc>
              <a:spcBef>
                <a:spcPts val="0"/>
              </a:spcBef>
              <a:spcAft>
                <a:spcPts val="0"/>
              </a:spcAft>
              <a:buSzPts val="1400"/>
              <a:buNone/>
            </a:pPr>
            <a:r>
              <a:rPr lang="en-US"/>
              <a:t>well you want to consider human level performance or how well a human could guess - because usually your model should be as good or better than a human at predicting</a:t>
            </a:r>
            <a:endParaRPr/>
          </a:p>
          <a:p>
            <a:pPr indent="0" lvl="0" marL="0" rtl="0" algn="l">
              <a:lnSpc>
                <a:spcPct val="117999"/>
              </a:lnSpc>
              <a:spcBef>
                <a:spcPts val="0"/>
              </a:spcBef>
              <a:spcAft>
                <a:spcPts val="0"/>
              </a:spcAft>
              <a:buSzPts val="1400"/>
              <a:buNone/>
            </a:pPr>
            <a:r>
              <a:t/>
            </a:r>
            <a:endParaRPr/>
          </a:p>
          <a:p>
            <a:pPr indent="0" lvl="0" marL="0" rtl="0" algn="l">
              <a:lnSpc>
                <a:spcPct val="117999"/>
              </a:lnSpc>
              <a:spcBef>
                <a:spcPts val="0"/>
              </a:spcBef>
              <a:spcAft>
                <a:spcPts val="0"/>
              </a:spcAft>
              <a:buSzPts val="1400"/>
              <a:buNone/>
            </a:pPr>
            <a:r>
              <a:rPr lang="en-US"/>
              <a:t>you also want to consider competing or other existing algorithms because obviously the goal is to create more accurate models than before</a:t>
            </a:r>
            <a:endParaRPr/>
          </a:p>
          <a:p>
            <a:pPr indent="0" lvl="0" marL="0" rtl="0" algn="l">
              <a:lnSpc>
                <a:spcPct val="117999"/>
              </a:lnSpc>
              <a:spcBef>
                <a:spcPts val="0"/>
              </a:spcBef>
              <a:spcAft>
                <a:spcPts val="0"/>
              </a:spcAft>
              <a:buSzPts val="1400"/>
              <a:buNone/>
            </a:pPr>
            <a:r>
              <a:t/>
            </a:r>
            <a:endParaRPr/>
          </a:p>
          <a:p>
            <a:pPr indent="0" lvl="0" marL="0" rtl="0" algn="l">
              <a:lnSpc>
                <a:spcPct val="117999"/>
              </a:lnSpc>
              <a:spcBef>
                <a:spcPts val="0"/>
              </a:spcBef>
              <a:spcAft>
                <a:spcPts val="0"/>
              </a:spcAft>
              <a:buSzPts val="1400"/>
              <a:buNone/>
            </a:pPr>
            <a:r>
              <a:rPr lang="en-US"/>
              <a:t>And similar to human level performance you want to compare the models accuracy to educated guesses - this is just to test different ways we can compare the models accuracy</a:t>
            </a:r>
            <a:endParaRPr/>
          </a:p>
        </p:txBody>
      </p:sp>
      <p:sp>
        <p:nvSpPr>
          <p:cNvPr id="822" name="Google Shape;822;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p5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rPr lang="en-US"/>
              <a:t>so lets look at a table real quick. we have 3 different cases which had some form of change in between each one - like changing parameters or features</a:t>
            </a:r>
            <a:endParaRPr/>
          </a:p>
          <a:p>
            <a:pPr indent="0" lvl="0" marL="0" rtl="0" algn="l">
              <a:lnSpc>
                <a:spcPct val="117999"/>
              </a:lnSpc>
              <a:spcBef>
                <a:spcPts val="0"/>
              </a:spcBef>
              <a:spcAft>
                <a:spcPts val="0"/>
              </a:spcAft>
              <a:buSzPts val="1400"/>
              <a:buNone/>
            </a:pPr>
            <a:r>
              <a:t/>
            </a:r>
            <a:endParaRPr/>
          </a:p>
          <a:p>
            <a:pPr indent="0" lvl="0" marL="0" rtl="0" algn="l">
              <a:lnSpc>
                <a:spcPct val="117999"/>
              </a:lnSpc>
              <a:spcBef>
                <a:spcPts val="0"/>
              </a:spcBef>
              <a:spcAft>
                <a:spcPts val="0"/>
              </a:spcAft>
              <a:buSzPts val="1400"/>
              <a:buNone/>
            </a:pPr>
            <a:r>
              <a:rPr lang="en-US"/>
              <a:t>and then we have our baseline error rate with a human </a:t>
            </a:r>
            <a:endParaRPr/>
          </a:p>
          <a:p>
            <a:pPr indent="0" lvl="0" marL="0" rtl="0" algn="l">
              <a:lnSpc>
                <a:spcPct val="117999"/>
              </a:lnSpc>
              <a:spcBef>
                <a:spcPts val="0"/>
              </a:spcBef>
              <a:spcAft>
                <a:spcPts val="0"/>
              </a:spcAft>
              <a:buSzPts val="1400"/>
              <a:buNone/>
            </a:pPr>
            <a:r>
              <a:t/>
            </a:r>
            <a:endParaRPr/>
          </a:p>
          <a:p>
            <a:pPr indent="0" lvl="0" marL="0" rtl="0" algn="l">
              <a:lnSpc>
                <a:spcPct val="117999"/>
              </a:lnSpc>
              <a:spcBef>
                <a:spcPts val="0"/>
              </a:spcBef>
              <a:spcAft>
                <a:spcPts val="0"/>
              </a:spcAft>
              <a:buSzPts val="1400"/>
              <a:buNone/>
            </a:pPr>
            <a:r>
              <a:rPr lang="en-US"/>
              <a:t>error rate on the training data </a:t>
            </a:r>
            <a:endParaRPr/>
          </a:p>
          <a:p>
            <a:pPr indent="0" lvl="0" marL="0" rtl="0" algn="l">
              <a:lnSpc>
                <a:spcPct val="117999"/>
              </a:lnSpc>
              <a:spcBef>
                <a:spcPts val="0"/>
              </a:spcBef>
              <a:spcAft>
                <a:spcPts val="0"/>
              </a:spcAft>
              <a:buSzPts val="1400"/>
              <a:buNone/>
            </a:pPr>
            <a:r>
              <a:t/>
            </a:r>
            <a:endParaRPr/>
          </a:p>
          <a:p>
            <a:pPr indent="0" lvl="0" marL="0" rtl="0" algn="l">
              <a:lnSpc>
                <a:spcPct val="117999"/>
              </a:lnSpc>
              <a:spcBef>
                <a:spcPts val="0"/>
              </a:spcBef>
              <a:spcAft>
                <a:spcPts val="0"/>
              </a:spcAft>
              <a:buSzPts val="1400"/>
              <a:buNone/>
            </a:pPr>
            <a:r>
              <a:rPr lang="en-US"/>
              <a:t>and error rate on validation data </a:t>
            </a:r>
            <a:endParaRPr/>
          </a:p>
          <a:p>
            <a:pPr indent="0" lvl="0" marL="0" rtl="0" algn="l">
              <a:lnSpc>
                <a:spcPct val="117999"/>
              </a:lnSpc>
              <a:spcBef>
                <a:spcPts val="0"/>
              </a:spcBef>
              <a:spcAft>
                <a:spcPts val="0"/>
              </a:spcAft>
              <a:buSzPts val="1400"/>
              <a:buNone/>
            </a:pPr>
            <a:r>
              <a:t/>
            </a:r>
            <a:endParaRPr/>
          </a:p>
          <a:p>
            <a:pPr indent="0" lvl="0" marL="0" rtl="0" algn="l">
              <a:lnSpc>
                <a:spcPct val="117999"/>
              </a:lnSpc>
              <a:spcBef>
                <a:spcPts val="0"/>
              </a:spcBef>
              <a:spcAft>
                <a:spcPts val="0"/>
              </a:spcAft>
              <a:buSzPts val="1400"/>
              <a:buNone/>
            </a:pPr>
            <a:r>
              <a:rPr lang="en-US"/>
              <a:t>as you can see baseline data doesn't change but we can see its 10.6</a:t>
            </a:r>
            <a:endParaRPr/>
          </a:p>
          <a:p>
            <a:pPr indent="0" lvl="0" marL="0" rtl="0" algn="l">
              <a:lnSpc>
                <a:spcPct val="117999"/>
              </a:lnSpc>
              <a:spcBef>
                <a:spcPts val="0"/>
              </a:spcBef>
              <a:spcAft>
                <a:spcPts val="0"/>
              </a:spcAft>
              <a:buSzPts val="1400"/>
              <a:buNone/>
            </a:pPr>
            <a:r>
              <a:t/>
            </a:r>
            <a:endParaRPr/>
          </a:p>
          <a:p>
            <a:pPr indent="0" lvl="0" marL="0" rtl="0" algn="l">
              <a:lnSpc>
                <a:spcPct val="117999"/>
              </a:lnSpc>
              <a:spcBef>
                <a:spcPts val="0"/>
              </a:spcBef>
              <a:spcAft>
                <a:spcPts val="0"/>
              </a:spcAft>
              <a:buSzPts val="1400"/>
              <a:buNone/>
            </a:pPr>
            <a:r>
              <a:rPr lang="en-US"/>
              <a:t>the training error started at 11 then went to 15 and then back to 11 when the person realized that the change they made did not improve the accuracy </a:t>
            </a:r>
            <a:endParaRPr/>
          </a:p>
          <a:p>
            <a:pPr indent="0" lvl="0" marL="0" rtl="0" algn="l">
              <a:lnSpc>
                <a:spcPct val="117999"/>
              </a:lnSpc>
              <a:spcBef>
                <a:spcPts val="0"/>
              </a:spcBef>
              <a:spcAft>
                <a:spcPts val="0"/>
              </a:spcAft>
              <a:buSzPts val="1400"/>
              <a:buNone/>
            </a:pPr>
            <a:r>
              <a:t/>
            </a:r>
            <a:endParaRPr/>
          </a:p>
          <a:p>
            <a:pPr indent="0" lvl="0" marL="0" rtl="0" algn="l">
              <a:lnSpc>
                <a:spcPct val="117999"/>
              </a:lnSpc>
              <a:spcBef>
                <a:spcPts val="0"/>
              </a:spcBef>
              <a:spcAft>
                <a:spcPts val="0"/>
              </a:spcAft>
              <a:buSzPts val="1400"/>
              <a:buNone/>
            </a:pPr>
            <a:r>
              <a:rPr lang="en-US"/>
              <a:t>and then as you can see the model was able to do decently well on the validation data with a 12% error rate which is still worse than a human</a:t>
            </a:r>
            <a:endParaRPr/>
          </a:p>
          <a:p>
            <a:pPr indent="0" lvl="0" marL="0" rtl="0" algn="l">
              <a:lnSpc>
                <a:spcPct val="117999"/>
              </a:lnSpc>
              <a:spcBef>
                <a:spcPts val="0"/>
              </a:spcBef>
              <a:spcAft>
                <a:spcPts val="0"/>
              </a:spcAft>
              <a:buSzPts val="1400"/>
              <a:buNone/>
            </a:pPr>
            <a:r>
              <a:t/>
            </a:r>
            <a:endParaRPr/>
          </a:p>
          <a:p>
            <a:pPr indent="0" lvl="0" marL="0" rtl="0" algn="l">
              <a:lnSpc>
                <a:spcPct val="117999"/>
              </a:lnSpc>
              <a:spcBef>
                <a:spcPts val="0"/>
              </a:spcBef>
              <a:spcAft>
                <a:spcPts val="0"/>
              </a:spcAft>
              <a:buSzPts val="1400"/>
              <a:buNone/>
            </a:pPr>
            <a:r>
              <a:rPr lang="en-US"/>
              <a:t>but how are we getting different errors for validation and training data</a:t>
            </a:r>
            <a:endParaRPr/>
          </a:p>
        </p:txBody>
      </p:sp>
      <p:sp>
        <p:nvSpPr>
          <p:cNvPr id="830" name="Google Shape;830;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p5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500"/>
              </a:spcBef>
              <a:spcAft>
                <a:spcPts val="0"/>
              </a:spcAft>
              <a:buSzPts val="1400"/>
              <a:buNone/>
            </a:pPr>
            <a:r>
              <a:rPr lang="en-US" sz="2000">
                <a:solidFill>
                  <a:schemeClr val="dk1"/>
                </a:solidFill>
                <a:latin typeface="Roboto"/>
                <a:ea typeface="Roboto"/>
                <a:cs typeface="Roboto"/>
                <a:sym typeface="Roboto"/>
              </a:rPr>
              <a:t>well lets look at these two new terms</a:t>
            </a:r>
            <a:endParaRPr sz="2000">
              <a:solidFill>
                <a:schemeClr val="dk1"/>
              </a:solidFill>
              <a:latin typeface="Roboto"/>
              <a:ea typeface="Roboto"/>
              <a:cs typeface="Roboto"/>
              <a:sym typeface="Roboto"/>
            </a:endParaRPr>
          </a:p>
          <a:p>
            <a:pPr indent="-355600" lvl="0" marL="457200" rtl="0" algn="l">
              <a:lnSpc>
                <a:spcPct val="115000"/>
              </a:lnSpc>
              <a:spcBef>
                <a:spcPts val="1500"/>
              </a:spcBef>
              <a:spcAft>
                <a:spcPts val="0"/>
              </a:spcAft>
              <a:buClr>
                <a:schemeClr val="dk1"/>
              </a:buClr>
              <a:buSzPts val="2000"/>
              <a:buFont typeface="Roboto"/>
              <a:buChar char="•"/>
            </a:pPr>
            <a:r>
              <a:rPr lang="en-US" sz="2000">
                <a:solidFill>
                  <a:schemeClr val="dk1"/>
                </a:solidFill>
                <a:latin typeface="Roboto"/>
                <a:ea typeface="Roboto"/>
                <a:cs typeface="Roboto"/>
                <a:sym typeface="Roboto"/>
              </a:rPr>
              <a:t>Bias:</a:t>
            </a:r>
            <a:endParaRPr sz="2000">
              <a:solidFill>
                <a:schemeClr val="dk1"/>
              </a:solidFill>
              <a:latin typeface="Roboto"/>
              <a:ea typeface="Roboto"/>
              <a:cs typeface="Roboto"/>
              <a:sym typeface="Roboto"/>
            </a:endParaRPr>
          </a:p>
          <a:p>
            <a:pPr indent="-228600" lvl="1" marL="914400" rtl="0" algn="l">
              <a:lnSpc>
                <a:spcPct val="115000"/>
              </a:lnSpc>
              <a:spcBef>
                <a:spcPts val="0"/>
              </a:spcBef>
              <a:spcAft>
                <a:spcPts val="0"/>
              </a:spcAft>
              <a:buClr>
                <a:schemeClr val="dk1"/>
              </a:buClr>
              <a:buSzPts val="2000"/>
              <a:buFont typeface="Roboto"/>
              <a:buNone/>
            </a:pPr>
            <a:r>
              <a:rPr lang="en-US" sz="2000">
                <a:solidFill>
                  <a:schemeClr val="dk1"/>
                </a:solidFill>
                <a:latin typeface="Roboto"/>
                <a:ea typeface="Roboto"/>
                <a:cs typeface="Roboto"/>
                <a:sym typeface="Roboto"/>
              </a:rPr>
              <a:t>Definition: Bias refers to the error introduced from using a overly simplified model. Bias represents the model's tendency to underpredict or overpredict the true values.</a:t>
            </a:r>
            <a:endParaRPr sz="2000">
              <a:solidFill>
                <a:schemeClr val="dk1"/>
              </a:solidFill>
              <a:latin typeface="Roboto"/>
              <a:ea typeface="Roboto"/>
              <a:cs typeface="Roboto"/>
              <a:sym typeface="Roboto"/>
            </a:endParaRPr>
          </a:p>
          <a:p>
            <a:pPr indent="-228600" lvl="1" marL="914400" rtl="0" algn="l">
              <a:lnSpc>
                <a:spcPct val="115000"/>
              </a:lnSpc>
              <a:spcBef>
                <a:spcPts val="0"/>
              </a:spcBef>
              <a:spcAft>
                <a:spcPts val="0"/>
              </a:spcAft>
              <a:buClr>
                <a:schemeClr val="dk1"/>
              </a:buClr>
              <a:buSzPts val="2000"/>
              <a:buFont typeface="Roboto"/>
              <a:buNone/>
            </a:pPr>
            <a:r>
              <a:rPr lang="en-US" sz="2000">
                <a:solidFill>
                  <a:schemeClr val="dk1"/>
                </a:solidFill>
                <a:latin typeface="Roboto"/>
                <a:ea typeface="Roboto"/>
                <a:cs typeface="Roboto"/>
                <a:sym typeface="Roboto"/>
              </a:rPr>
              <a:t>so let me list some characteristics of bias:</a:t>
            </a:r>
            <a:endParaRPr sz="2000">
              <a:solidFill>
                <a:schemeClr val="dk1"/>
              </a:solidFill>
              <a:latin typeface="Roboto"/>
              <a:ea typeface="Roboto"/>
              <a:cs typeface="Roboto"/>
              <a:sym typeface="Roboto"/>
            </a:endParaRPr>
          </a:p>
          <a:p>
            <a:pPr indent="-228600" lvl="2" marL="1371600" rtl="0" algn="l">
              <a:lnSpc>
                <a:spcPct val="115000"/>
              </a:lnSpc>
              <a:spcBef>
                <a:spcPts val="0"/>
              </a:spcBef>
              <a:spcAft>
                <a:spcPts val="0"/>
              </a:spcAft>
              <a:buClr>
                <a:schemeClr val="dk1"/>
              </a:buClr>
              <a:buSzPts val="2000"/>
              <a:buFont typeface="Roboto"/>
              <a:buNone/>
            </a:pPr>
            <a:r>
              <a:rPr lang="en-US" sz="2000">
                <a:solidFill>
                  <a:schemeClr val="dk1"/>
                </a:solidFill>
                <a:latin typeface="Roboto"/>
                <a:ea typeface="Roboto"/>
                <a:cs typeface="Roboto"/>
                <a:sym typeface="Roboto"/>
              </a:rPr>
              <a:t>- High bias leads to underfitting, where the approximated line is too simple to capture the underlying patterns in the data.</a:t>
            </a:r>
            <a:endParaRPr sz="2000">
              <a:solidFill>
                <a:schemeClr val="dk1"/>
              </a:solidFill>
              <a:latin typeface="Roboto"/>
              <a:ea typeface="Roboto"/>
              <a:cs typeface="Roboto"/>
              <a:sym typeface="Roboto"/>
            </a:endParaRPr>
          </a:p>
          <a:p>
            <a:pPr indent="-228600" lvl="2" marL="1371600" rtl="0" algn="l">
              <a:lnSpc>
                <a:spcPct val="115000"/>
              </a:lnSpc>
              <a:spcBef>
                <a:spcPts val="0"/>
              </a:spcBef>
              <a:spcAft>
                <a:spcPts val="0"/>
              </a:spcAft>
              <a:buClr>
                <a:schemeClr val="dk1"/>
              </a:buClr>
              <a:buSzPts val="2000"/>
              <a:buFont typeface="Roboto"/>
              <a:buNone/>
            </a:pPr>
            <a:r>
              <a:rPr lang="en-US" sz="2000">
                <a:solidFill>
                  <a:schemeClr val="dk1"/>
                </a:solidFill>
                <a:latin typeface="Roboto"/>
                <a:ea typeface="Roboto"/>
                <a:cs typeface="Roboto"/>
                <a:sym typeface="Roboto"/>
              </a:rPr>
              <a:t>- The model is overly generalized and unable to adapt to the training data, leading to poor performance on both the training and testing datasets.</a:t>
            </a:r>
            <a:endParaRPr sz="2000">
              <a:solidFill>
                <a:schemeClr val="dk1"/>
              </a:solidFill>
              <a:latin typeface="Roboto"/>
              <a:ea typeface="Roboto"/>
              <a:cs typeface="Roboto"/>
              <a:sym typeface="Roboto"/>
            </a:endParaRPr>
          </a:p>
          <a:p>
            <a:pPr indent="-228600" lvl="2" marL="1371600" rtl="0" algn="l">
              <a:lnSpc>
                <a:spcPct val="115000"/>
              </a:lnSpc>
              <a:spcBef>
                <a:spcPts val="0"/>
              </a:spcBef>
              <a:spcAft>
                <a:spcPts val="0"/>
              </a:spcAft>
              <a:buClr>
                <a:schemeClr val="dk1"/>
              </a:buClr>
              <a:buSzPts val="2000"/>
              <a:buFont typeface="Roboto"/>
              <a:buNone/>
            </a:pPr>
            <a:r>
              <a:rPr lang="en-US" sz="2000">
                <a:solidFill>
                  <a:schemeClr val="dk1"/>
                </a:solidFill>
                <a:latin typeface="Roboto"/>
                <a:ea typeface="Roboto"/>
                <a:cs typeface="Roboto"/>
                <a:sym typeface="Roboto"/>
              </a:rPr>
              <a:t>- Bias can result from using an overly simplistic model, ignoring relevant features, or making strong assumptions about the data that do not hold true.</a:t>
            </a:r>
            <a:endParaRPr sz="2000">
              <a:solidFill>
                <a:schemeClr val="dk1"/>
              </a:solidFill>
              <a:latin typeface="Roboto"/>
              <a:ea typeface="Roboto"/>
              <a:cs typeface="Roboto"/>
              <a:sym typeface="Roboto"/>
            </a:endParaRPr>
          </a:p>
          <a:p>
            <a:pPr indent="-355600" lvl="0" marL="457200" rtl="0" algn="l">
              <a:lnSpc>
                <a:spcPct val="115000"/>
              </a:lnSpc>
              <a:spcBef>
                <a:spcPts val="0"/>
              </a:spcBef>
              <a:spcAft>
                <a:spcPts val="0"/>
              </a:spcAft>
              <a:buClr>
                <a:schemeClr val="dk1"/>
              </a:buClr>
              <a:buSzPts val="2000"/>
              <a:buFont typeface="Roboto"/>
              <a:buChar char="•"/>
            </a:pPr>
            <a:r>
              <a:rPr lang="en-US" sz="2000">
                <a:solidFill>
                  <a:schemeClr val="dk1"/>
                </a:solidFill>
                <a:latin typeface="Roboto"/>
                <a:ea typeface="Roboto"/>
                <a:cs typeface="Roboto"/>
                <a:sym typeface="Roboto"/>
              </a:rPr>
              <a:t>Variance on the other hand refers to the error introduced by the model's sensitivity to small fluctuations in the training data. It represents the model's ability to fit random noise in the training data. Essentially variance measures how much a model changes if you add outliers</a:t>
            </a:r>
            <a:endParaRPr sz="2000">
              <a:solidFill>
                <a:schemeClr val="dk1"/>
              </a:solidFill>
              <a:latin typeface="Roboto"/>
              <a:ea typeface="Roboto"/>
              <a:cs typeface="Roboto"/>
              <a:sym typeface="Roboto"/>
            </a:endParaRPr>
          </a:p>
          <a:p>
            <a:pPr indent="-228600" lvl="1" marL="914400" rtl="0" algn="l">
              <a:lnSpc>
                <a:spcPct val="115000"/>
              </a:lnSpc>
              <a:spcBef>
                <a:spcPts val="0"/>
              </a:spcBef>
              <a:spcAft>
                <a:spcPts val="0"/>
              </a:spcAft>
              <a:buClr>
                <a:schemeClr val="dk1"/>
              </a:buClr>
              <a:buSzPts val="2000"/>
              <a:buFont typeface="Roboto"/>
              <a:buNone/>
            </a:pPr>
            <a:r>
              <a:rPr lang="en-US" sz="2000">
                <a:solidFill>
                  <a:schemeClr val="dk1"/>
                </a:solidFill>
                <a:latin typeface="Roboto"/>
                <a:ea typeface="Roboto"/>
                <a:cs typeface="Roboto"/>
                <a:sym typeface="Roboto"/>
              </a:rPr>
              <a:t>again lets list some characteristics:</a:t>
            </a:r>
            <a:endParaRPr sz="2000">
              <a:solidFill>
                <a:schemeClr val="dk1"/>
              </a:solidFill>
              <a:latin typeface="Roboto"/>
              <a:ea typeface="Roboto"/>
              <a:cs typeface="Roboto"/>
              <a:sym typeface="Roboto"/>
            </a:endParaRPr>
          </a:p>
          <a:p>
            <a:pPr indent="-228600" lvl="2" marL="1371600" rtl="0" algn="l">
              <a:lnSpc>
                <a:spcPct val="115000"/>
              </a:lnSpc>
              <a:spcBef>
                <a:spcPts val="0"/>
              </a:spcBef>
              <a:spcAft>
                <a:spcPts val="0"/>
              </a:spcAft>
              <a:buClr>
                <a:schemeClr val="dk1"/>
              </a:buClr>
              <a:buSzPts val="2000"/>
              <a:buFont typeface="Roboto"/>
              <a:buNone/>
            </a:pPr>
            <a:r>
              <a:rPr lang="en-US" sz="2000">
                <a:solidFill>
                  <a:schemeClr val="dk1"/>
                </a:solidFill>
                <a:latin typeface="Roboto"/>
                <a:ea typeface="Roboto"/>
                <a:cs typeface="Roboto"/>
                <a:sym typeface="Roboto"/>
              </a:rPr>
              <a:t>High variance typically leads to overfitting, where the model is overly complex and closely fits the training data but fails to generalize to new, unseen data.</a:t>
            </a:r>
            <a:endParaRPr sz="2000">
              <a:solidFill>
                <a:schemeClr val="dk1"/>
              </a:solidFill>
              <a:latin typeface="Roboto"/>
              <a:ea typeface="Roboto"/>
              <a:cs typeface="Roboto"/>
              <a:sym typeface="Roboto"/>
            </a:endParaRPr>
          </a:p>
          <a:p>
            <a:pPr indent="-228600" lvl="2" marL="1371600" rtl="0" algn="l">
              <a:lnSpc>
                <a:spcPct val="115000"/>
              </a:lnSpc>
              <a:spcBef>
                <a:spcPts val="0"/>
              </a:spcBef>
              <a:spcAft>
                <a:spcPts val="0"/>
              </a:spcAft>
              <a:buClr>
                <a:schemeClr val="dk1"/>
              </a:buClr>
              <a:buSzPts val="2000"/>
              <a:buFont typeface="Roboto"/>
              <a:buNone/>
            </a:pPr>
            <a:r>
              <a:rPr lang="en-US" sz="2000">
                <a:solidFill>
                  <a:schemeClr val="dk1"/>
                </a:solidFill>
                <a:latin typeface="Roboto"/>
                <a:ea typeface="Roboto"/>
                <a:cs typeface="Roboto"/>
                <a:sym typeface="Roboto"/>
              </a:rPr>
              <a:t>The model is overly sensitive to the training data's idiosyncrasies, making it perform well on the training dataset but poorly on the testing dataset.</a:t>
            </a:r>
            <a:endParaRPr sz="2000">
              <a:solidFill>
                <a:schemeClr val="dk1"/>
              </a:solidFill>
              <a:latin typeface="Roboto"/>
              <a:ea typeface="Roboto"/>
              <a:cs typeface="Roboto"/>
              <a:sym typeface="Roboto"/>
            </a:endParaRPr>
          </a:p>
          <a:p>
            <a:pPr indent="-228600" lvl="2" marL="1371600" rtl="0" algn="l">
              <a:lnSpc>
                <a:spcPct val="115000"/>
              </a:lnSpc>
              <a:spcBef>
                <a:spcPts val="0"/>
              </a:spcBef>
              <a:spcAft>
                <a:spcPts val="0"/>
              </a:spcAft>
              <a:buClr>
                <a:schemeClr val="dk1"/>
              </a:buClr>
              <a:buSzPts val="2000"/>
              <a:buFont typeface="Roboto"/>
              <a:buNone/>
            </a:pPr>
            <a:r>
              <a:rPr lang="en-US" sz="2000">
                <a:solidFill>
                  <a:schemeClr val="dk1"/>
                </a:solidFill>
                <a:latin typeface="Roboto"/>
                <a:ea typeface="Roboto"/>
                <a:cs typeface="Roboto"/>
                <a:sym typeface="Roboto"/>
              </a:rPr>
              <a:t>Variance can result from using a very complex model or not having enough data to support the complexity of the model.</a:t>
            </a:r>
            <a:endParaRPr sz="2000">
              <a:solidFill>
                <a:schemeClr val="dk1"/>
              </a:solidFill>
              <a:latin typeface="Roboto"/>
              <a:ea typeface="Roboto"/>
              <a:cs typeface="Roboto"/>
              <a:sym typeface="Roboto"/>
            </a:endParaRPr>
          </a:p>
          <a:p>
            <a:pPr indent="0" lvl="0" marL="457200" rtl="0" algn="l">
              <a:lnSpc>
                <a:spcPct val="117999"/>
              </a:lnSpc>
              <a:spcBef>
                <a:spcPts val="1500"/>
              </a:spcBef>
              <a:spcAft>
                <a:spcPts val="0"/>
              </a:spcAft>
              <a:buSzPts val="1400"/>
              <a:buNone/>
            </a:pPr>
            <a:r>
              <a:t/>
            </a:r>
            <a:endParaRPr>
              <a:solidFill>
                <a:srgbClr val="202122"/>
              </a:solidFill>
              <a:latin typeface="Arial"/>
              <a:ea typeface="Arial"/>
              <a:cs typeface="Arial"/>
              <a:sym typeface="Arial"/>
            </a:endParaRPr>
          </a:p>
          <a:p>
            <a:pPr indent="0" lvl="0" marL="0" rtl="0" algn="l">
              <a:lnSpc>
                <a:spcPct val="117999"/>
              </a:lnSpc>
              <a:spcBef>
                <a:spcPts val="0"/>
              </a:spcBef>
              <a:spcAft>
                <a:spcPts val="0"/>
              </a:spcAft>
              <a:buSzPts val="1400"/>
              <a:buNone/>
            </a:pPr>
            <a:r>
              <a:t/>
            </a:r>
            <a:endParaRPr/>
          </a:p>
        </p:txBody>
      </p:sp>
      <p:sp>
        <p:nvSpPr>
          <p:cNvPr id="838" name="Google Shape;838;p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4" name="Shape 844"/>
        <p:cNvGrpSpPr/>
        <p:nvPr/>
      </p:nvGrpSpPr>
      <p:grpSpPr>
        <a:xfrm>
          <a:off x="0" y="0"/>
          <a:ext cx="0" cy="0"/>
          <a:chOff x="0" y="0"/>
          <a:chExt cx="0" cy="0"/>
        </a:xfrm>
      </p:grpSpPr>
      <p:sp>
        <p:nvSpPr>
          <p:cNvPr id="845" name="Google Shape;845;p5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228600" lvl="0" marL="457200" rtl="0" algn="l">
              <a:lnSpc>
                <a:spcPct val="117999"/>
              </a:lnSpc>
              <a:spcBef>
                <a:spcPts val="0"/>
              </a:spcBef>
              <a:spcAft>
                <a:spcPts val="0"/>
              </a:spcAft>
              <a:buSzPts val="1400"/>
              <a:buFont typeface="Arial"/>
              <a:buChar char="•"/>
            </a:pPr>
            <a:r>
              <a:rPr b="0" i="0" lang="en-US">
                <a:solidFill>
                  <a:srgbClr val="202122"/>
                </a:solidFill>
                <a:latin typeface="Arial"/>
                <a:ea typeface="Arial"/>
                <a:cs typeface="Arial"/>
                <a:sym typeface="Arial"/>
              </a:rPr>
              <a:t>The </a:t>
            </a:r>
            <a:r>
              <a:rPr b="0" i="1" lang="en-US" u="sng" strike="noStrike">
                <a:solidFill>
                  <a:srgbClr val="3366CC"/>
                </a:solidFill>
                <a:latin typeface="Arial"/>
                <a:ea typeface="Arial"/>
                <a:cs typeface="Arial"/>
                <a:sym typeface="Arial"/>
                <a:hlinkClick r:id="rId2">
                  <a:extLst>
                    <a:ext uri="{A12FA001-AC4F-418D-AE19-62706E023703}">
                      <ahyp:hlinkClr val="tx"/>
                    </a:ext>
                  </a:extLst>
                </a:hlinkClick>
              </a:rPr>
              <a:t>bias</a:t>
            </a:r>
            <a:r>
              <a:rPr b="0" i="0" lang="en-US">
                <a:solidFill>
                  <a:srgbClr val="202122"/>
                </a:solidFill>
                <a:latin typeface="Arial"/>
                <a:ea typeface="Arial"/>
                <a:cs typeface="Arial"/>
                <a:sym typeface="Arial"/>
              </a:rPr>
              <a:t> error is an error from erroneous assumptions in the learning </a:t>
            </a:r>
            <a:r>
              <a:rPr b="0" i="0" lang="en-US" u="sng" strike="noStrike">
                <a:solidFill>
                  <a:srgbClr val="3366CC"/>
                </a:solidFill>
                <a:latin typeface="Arial"/>
                <a:ea typeface="Arial"/>
                <a:cs typeface="Arial"/>
                <a:sym typeface="Arial"/>
                <a:hlinkClick r:id="rId3">
                  <a:extLst>
                    <a:ext uri="{A12FA001-AC4F-418D-AE19-62706E023703}">
                      <ahyp:hlinkClr val="tx"/>
                    </a:ext>
                  </a:extLst>
                </a:hlinkClick>
              </a:rPr>
              <a:t>algorithm</a:t>
            </a:r>
            <a:r>
              <a:rPr b="0" i="0" lang="en-US">
                <a:solidFill>
                  <a:srgbClr val="202122"/>
                </a:solidFill>
                <a:latin typeface="Arial"/>
                <a:ea typeface="Arial"/>
                <a:cs typeface="Arial"/>
                <a:sym typeface="Arial"/>
              </a:rPr>
              <a:t>. High bias can cause an algorithm to miss the relevant relations between features and target outputs (underfitting).</a:t>
            </a:r>
            <a:endParaRPr/>
          </a:p>
          <a:p>
            <a:pPr indent="-228600" lvl="0" marL="457200" rtl="0" algn="l">
              <a:lnSpc>
                <a:spcPct val="117999"/>
              </a:lnSpc>
              <a:spcBef>
                <a:spcPts val="0"/>
              </a:spcBef>
              <a:spcAft>
                <a:spcPts val="0"/>
              </a:spcAft>
              <a:buSzPts val="1400"/>
              <a:buFont typeface="Arial"/>
              <a:buChar char="•"/>
            </a:pPr>
            <a:r>
              <a:rPr b="0" i="0" lang="en-US">
                <a:solidFill>
                  <a:srgbClr val="202122"/>
                </a:solidFill>
                <a:latin typeface="Arial"/>
                <a:ea typeface="Arial"/>
                <a:cs typeface="Arial"/>
                <a:sym typeface="Arial"/>
              </a:rPr>
              <a:t>The </a:t>
            </a:r>
            <a:r>
              <a:rPr b="0" i="1" lang="en-US" u="sng" strike="noStrike">
                <a:solidFill>
                  <a:srgbClr val="3366CC"/>
                </a:solidFill>
                <a:latin typeface="Arial"/>
                <a:ea typeface="Arial"/>
                <a:cs typeface="Arial"/>
                <a:sym typeface="Arial"/>
                <a:hlinkClick r:id="rId4">
                  <a:extLst>
                    <a:ext uri="{A12FA001-AC4F-418D-AE19-62706E023703}">
                      <ahyp:hlinkClr val="tx"/>
                    </a:ext>
                  </a:extLst>
                </a:hlinkClick>
              </a:rPr>
              <a:t>variance</a:t>
            </a:r>
            <a:r>
              <a:rPr b="0" i="0" lang="en-US">
                <a:solidFill>
                  <a:srgbClr val="202122"/>
                </a:solidFill>
                <a:latin typeface="Arial"/>
                <a:ea typeface="Arial"/>
                <a:cs typeface="Arial"/>
                <a:sym typeface="Arial"/>
              </a:rPr>
              <a:t> is an error from sensitivity to small fluctuations in the training set. High variance may result from an algorithm modeling the random </a:t>
            </a:r>
            <a:r>
              <a:rPr b="0" i="0" lang="en-US" u="sng" strike="noStrike">
                <a:solidFill>
                  <a:srgbClr val="3366CC"/>
                </a:solidFill>
                <a:latin typeface="Arial"/>
                <a:ea typeface="Arial"/>
                <a:cs typeface="Arial"/>
                <a:sym typeface="Arial"/>
                <a:hlinkClick r:id="rId5">
                  <a:extLst>
                    <a:ext uri="{A12FA001-AC4F-418D-AE19-62706E023703}">
                      <ahyp:hlinkClr val="tx"/>
                    </a:ext>
                  </a:extLst>
                </a:hlinkClick>
              </a:rPr>
              <a:t>noise</a:t>
            </a:r>
            <a:r>
              <a:rPr b="0" i="0" lang="en-US">
                <a:solidFill>
                  <a:srgbClr val="202122"/>
                </a:solidFill>
                <a:latin typeface="Arial"/>
                <a:ea typeface="Arial"/>
                <a:cs typeface="Arial"/>
                <a:sym typeface="Arial"/>
              </a:rPr>
              <a:t> in the training data (</a:t>
            </a:r>
            <a:r>
              <a:rPr b="0" i="0" lang="en-US" u="sng" strike="noStrike">
                <a:solidFill>
                  <a:srgbClr val="3366CC"/>
                </a:solidFill>
                <a:latin typeface="Arial"/>
                <a:ea typeface="Arial"/>
                <a:cs typeface="Arial"/>
                <a:sym typeface="Arial"/>
                <a:hlinkClick r:id="rId6">
                  <a:extLst>
                    <a:ext uri="{A12FA001-AC4F-418D-AE19-62706E023703}">
                      <ahyp:hlinkClr val="tx"/>
                    </a:ext>
                  </a:extLst>
                </a:hlinkClick>
              </a:rPr>
              <a:t>overfitting</a:t>
            </a:r>
            <a:r>
              <a:rPr b="0" i="0" lang="en-US">
                <a:solidFill>
                  <a:srgbClr val="202122"/>
                </a:solidFill>
                <a:latin typeface="Arial"/>
                <a:ea typeface="Arial"/>
                <a:cs typeface="Arial"/>
                <a:sym typeface="Arial"/>
              </a:rPr>
              <a:t>).</a:t>
            </a:r>
            <a:endParaRPr/>
          </a:p>
          <a:p>
            <a:pPr indent="0" lvl="0" marL="0" rtl="0" algn="l">
              <a:lnSpc>
                <a:spcPct val="117999"/>
              </a:lnSpc>
              <a:spcBef>
                <a:spcPts val="0"/>
              </a:spcBef>
              <a:spcAft>
                <a:spcPts val="0"/>
              </a:spcAft>
              <a:buSzPts val="1400"/>
              <a:buNone/>
            </a:pPr>
            <a:r>
              <a:t/>
            </a:r>
            <a:endParaRPr/>
          </a:p>
        </p:txBody>
      </p:sp>
      <p:sp>
        <p:nvSpPr>
          <p:cNvPr id="846" name="Google Shape;846;p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5" name="Shape 855"/>
        <p:cNvGrpSpPr/>
        <p:nvPr/>
      </p:nvGrpSpPr>
      <p:grpSpPr>
        <a:xfrm>
          <a:off x="0" y="0"/>
          <a:ext cx="0" cy="0"/>
          <a:chOff x="0" y="0"/>
          <a:chExt cx="0" cy="0"/>
        </a:xfrm>
      </p:grpSpPr>
      <p:sp>
        <p:nvSpPr>
          <p:cNvPr id="856" name="Google Shape;856;p5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rPr lang="en-US"/>
              <a:t>so what can we do to address this?</a:t>
            </a:r>
            <a:endParaRPr/>
          </a:p>
        </p:txBody>
      </p:sp>
      <p:sp>
        <p:nvSpPr>
          <p:cNvPr id="857" name="Google Shape;857;p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3" name="Shape 863"/>
        <p:cNvGrpSpPr/>
        <p:nvPr/>
      </p:nvGrpSpPr>
      <p:grpSpPr>
        <a:xfrm>
          <a:off x="0" y="0"/>
          <a:ext cx="0" cy="0"/>
          <a:chOff x="0" y="0"/>
          <a:chExt cx="0" cy="0"/>
        </a:xfrm>
      </p:grpSpPr>
      <p:sp>
        <p:nvSpPr>
          <p:cNvPr id="864" name="Google Shape;864;p5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rPr lang="en-US"/>
              <a:t>some things we can do include, trying to get additional features or adding polynomial features</a:t>
            </a:r>
            <a:endParaRPr/>
          </a:p>
          <a:p>
            <a:pPr indent="0" lvl="0" marL="0" rtl="0" algn="l">
              <a:lnSpc>
                <a:spcPct val="117999"/>
              </a:lnSpc>
              <a:spcBef>
                <a:spcPts val="0"/>
              </a:spcBef>
              <a:spcAft>
                <a:spcPts val="0"/>
              </a:spcAft>
              <a:buSzPts val="1400"/>
              <a:buNone/>
            </a:pPr>
            <a:r>
              <a:t/>
            </a:r>
            <a:endParaRPr/>
          </a:p>
          <a:p>
            <a:pPr indent="0" lvl="0" marL="0" rtl="0" algn="l">
              <a:lnSpc>
                <a:spcPct val="117999"/>
              </a:lnSpc>
              <a:spcBef>
                <a:spcPts val="0"/>
              </a:spcBef>
              <a:spcAft>
                <a:spcPts val="0"/>
              </a:spcAft>
              <a:buSzPts val="1400"/>
              <a:buNone/>
            </a:pPr>
            <a:r>
              <a:rPr lang="en-US"/>
              <a:t>we could also try decreasing regularization or use larger models </a:t>
            </a:r>
            <a:endParaRPr/>
          </a:p>
          <a:p>
            <a:pPr indent="0" lvl="0" marL="0" rtl="0" algn="l">
              <a:lnSpc>
                <a:spcPct val="117999"/>
              </a:lnSpc>
              <a:spcBef>
                <a:spcPts val="0"/>
              </a:spcBef>
              <a:spcAft>
                <a:spcPts val="0"/>
              </a:spcAft>
              <a:buSzPts val="1400"/>
              <a:buNone/>
            </a:pPr>
            <a:r>
              <a:t/>
            </a:r>
            <a:endParaRPr/>
          </a:p>
          <a:p>
            <a:pPr indent="0" lvl="0" marL="0" rtl="0" algn="l">
              <a:lnSpc>
                <a:spcPct val="117999"/>
              </a:lnSpc>
              <a:spcBef>
                <a:spcPts val="0"/>
              </a:spcBef>
              <a:spcAft>
                <a:spcPts val="0"/>
              </a:spcAft>
              <a:buSzPts val="1400"/>
              <a:buNone/>
            </a:pPr>
            <a:r>
              <a:rPr lang="en-US"/>
              <a:t>Similarly, we can get more training samples or try a smaller set of features</a:t>
            </a:r>
            <a:endParaRPr/>
          </a:p>
        </p:txBody>
      </p:sp>
      <p:sp>
        <p:nvSpPr>
          <p:cNvPr id="865" name="Google Shape;865;p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p5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rPr lang="en-US"/>
              <a:t>so let’s address a few ways we can improve our overall accuracy</a:t>
            </a:r>
            <a:endParaRPr/>
          </a:p>
          <a:p>
            <a:pPr indent="0" lvl="0" marL="0" rtl="0" algn="l">
              <a:lnSpc>
                <a:spcPct val="117999"/>
              </a:lnSpc>
              <a:spcBef>
                <a:spcPts val="0"/>
              </a:spcBef>
              <a:spcAft>
                <a:spcPts val="0"/>
              </a:spcAft>
              <a:buSzPts val="1400"/>
              <a:buNone/>
            </a:pPr>
            <a:r>
              <a:t/>
            </a:r>
            <a:endParaRPr/>
          </a:p>
          <a:p>
            <a:pPr indent="0" lvl="0" marL="0" rtl="0" algn="l">
              <a:lnSpc>
                <a:spcPct val="117999"/>
              </a:lnSpc>
              <a:spcBef>
                <a:spcPts val="0"/>
              </a:spcBef>
              <a:spcAft>
                <a:spcPts val="0"/>
              </a:spcAft>
              <a:buSzPts val="1400"/>
              <a:buNone/>
            </a:pPr>
            <a:r>
              <a:rPr lang="en-US"/>
              <a:t>one way we can fix high bias is if we get additional features</a:t>
            </a:r>
            <a:endParaRPr/>
          </a:p>
          <a:p>
            <a:pPr indent="0" lvl="0" marL="0" rtl="0" algn="l">
              <a:lnSpc>
                <a:spcPct val="117999"/>
              </a:lnSpc>
              <a:spcBef>
                <a:spcPts val="0"/>
              </a:spcBef>
              <a:spcAft>
                <a:spcPts val="0"/>
              </a:spcAft>
              <a:buSzPts val="1400"/>
              <a:buNone/>
            </a:pPr>
            <a:r>
              <a:rPr lang="en-US"/>
              <a:t>adding polynomial features can also fix high bias </a:t>
            </a:r>
            <a:endParaRPr/>
          </a:p>
          <a:p>
            <a:pPr indent="0" lvl="0" marL="0" rtl="0" algn="l">
              <a:lnSpc>
                <a:spcPct val="117999"/>
              </a:lnSpc>
              <a:spcBef>
                <a:spcPts val="0"/>
              </a:spcBef>
              <a:spcAft>
                <a:spcPts val="0"/>
              </a:spcAft>
              <a:buSzPts val="1400"/>
              <a:buNone/>
            </a:pPr>
            <a:r>
              <a:t/>
            </a:r>
            <a:endParaRPr/>
          </a:p>
          <a:p>
            <a:pPr indent="0" lvl="0" marL="0" rtl="0" algn="l">
              <a:lnSpc>
                <a:spcPct val="117999"/>
              </a:lnSpc>
              <a:spcBef>
                <a:spcPts val="0"/>
              </a:spcBef>
              <a:spcAft>
                <a:spcPts val="0"/>
              </a:spcAft>
              <a:buSzPts val="1400"/>
              <a:buNone/>
            </a:pPr>
            <a:r>
              <a:rPr lang="en-US"/>
              <a:t>decreasing regularization also means adding a penalty for having higher cost which can fix high bias</a:t>
            </a:r>
            <a:endParaRPr/>
          </a:p>
          <a:p>
            <a:pPr indent="0" lvl="0" marL="0" rtl="0" algn="l">
              <a:lnSpc>
                <a:spcPct val="117999"/>
              </a:lnSpc>
              <a:spcBef>
                <a:spcPts val="0"/>
              </a:spcBef>
              <a:spcAft>
                <a:spcPts val="0"/>
              </a:spcAft>
              <a:buSzPts val="1400"/>
              <a:buNone/>
            </a:pPr>
            <a:r>
              <a:t/>
            </a:r>
            <a:endParaRPr/>
          </a:p>
          <a:p>
            <a:pPr indent="0" lvl="0" marL="0" rtl="0" algn="l">
              <a:lnSpc>
                <a:spcPct val="117999"/>
              </a:lnSpc>
              <a:spcBef>
                <a:spcPts val="0"/>
              </a:spcBef>
              <a:spcAft>
                <a:spcPts val="0"/>
              </a:spcAft>
              <a:buSzPts val="1400"/>
              <a:buNone/>
            </a:pPr>
            <a:r>
              <a:rPr lang="en-US"/>
              <a:t>to fix high variance we can get more training samples, try small set of features, or increasing regualrization</a:t>
            </a:r>
            <a:endParaRPr/>
          </a:p>
        </p:txBody>
      </p:sp>
      <p:sp>
        <p:nvSpPr>
          <p:cNvPr id="873" name="Google Shape;873;p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0" name="Google Shape;150;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279400" lvl="0" marL="279400" rtl="0" algn="l">
              <a:lnSpc>
                <a:spcPct val="117999"/>
              </a:lnSpc>
              <a:spcBef>
                <a:spcPts val="0"/>
              </a:spcBef>
              <a:spcAft>
                <a:spcPts val="0"/>
              </a:spcAft>
              <a:buSzPts val="2706"/>
              <a:buFont typeface="Helvetica Neue"/>
              <a:buChar char="-"/>
            </a:pPr>
            <a:r>
              <a:rPr lang="en-US" sz="2200">
                <a:latin typeface="Helvetica Neue"/>
                <a:ea typeface="Helvetica Neue"/>
                <a:cs typeface="Helvetica Neue"/>
                <a:sym typeface="Helvetica Neue"/>
              </a:rPr>
              <a:t>Now, for the red line. Let’s assume, the model fits the dataset to this long, winding line. This model looks like it would do amazing, all of the datapoints are close to or maybe even on the line. So, we can say with confidence that this model is more accurate on the training data… but ONLY on the training data (click). </a:t>
            </a:r>
            <a:endParaRPr/>
          </a:p>
          <a:p>
            <a:pPr indent="-279400" lvl="0" marL="279400" rtl="0" algn="l">
              <a:lnSpc>
                <a:spcPct val="117999"/>
              </a:lnSpc>
              <a:spcBef>
                <a:spcPts val="0"/>
              </a:spcBef>
              <a:spcAft>
                <a:spcPts val="0"/>
              </a:spcAft>
              <a:buSzPts val="2706"/>
              <a:buFont typeface="Helvetica Neue"/>
              <a:buChar char="-"/>
            </a:pPr>
            <a:r>
              <a:rPr lang="en-US" sz="2200">
                <a:latin typeface="Helvetica Neue"/>
                <a:ea typeface="Helvetica Neue"/>
                <a:cs typeface="Helvetica Neue"/>
                <a:sym typeface="Helvetica Neue"/>
              </a:rPr>
              <a:t>Let’s bring back our test data point. (click) </a:t>
            </a:r>
            <a:endParaRPr/>
          </a:p>
          <a:p>
            <a:pPr indent="-279400" lvl="0" marL="279400" rtl="0" algn="l">
              <a:lnSpc>
                <a:spcPct val="117999"/>
              </a:lnSpc>
              <a:spcBef>
                <a:spcPts val="0"/>
              </a:spcBef>
              <a:spcAft>
                <a:spcPts val="0"/>
              </a:spcAft>
              <a:buSzPts val="2706"/>
              <a:buFont typeface="Helvetica Neue"/>
              <a:buChar char="-"/>
            </a:pPr>
            <a:r>
              <a:rPr lang="en-US" sz="2200">
                <a:latin typeface="Helvetica Neue"/>
                <a:ea typeface="Helvetica Neue"/>
                <a:cs typeface="Helvetica Neue"/>
                <a:sym typeface="Helvetica Neue"/>
              </a:rPr>
              <a:t>You can probably see the issue already, the error is significantly higher for this point (click) (click). </a:t>
            </a:r>
            <a:endParaRPr/>
          </a:p>
          <a:p>
            <a:pPr indent="-279400" lvl="0" marL="279400" rtl="0" algn="l">
              <a:lnSpc>
                <a:spcPct val="117999"/>
              </a:lnSpc>
              <a:spcBef>
                <a:spcPts val="0"/>
              </a:spcBef>
              <a:spcAft>
                <a:spcPts val="0"/>
              </a:spcAft>
              <a:buSzPts val="2706"/>
              <a:buFont typeface="Helvetica Neue"/>
              <a:buChar char="-"/>
            </a:pPr>
            <a:r>
              <a:rPr lang="en-US" sz="2200">
                <a:latin typeface="Helvetica Neue"/>
                <a:ea typeface="Helvetica Neue"/>
                <a:cs typeface="Helvetica Neue"/>
                <a:sym typeface="Helvetica Neue"/>
              </a:rPr>
              <a:t>So, this means that although this model performs excellently on its training dataset, when we want to use it to predict anything other than the training set, it does poorly.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9" name="Shape 879"/>
        <p:cNvGrpSpPr/>
        <p:nvPr/>
      </p:nvGrpSpPr>
      <p:grpSpPr>
        <a:xfrm>
          <a:off x="0" y="0"/>
          <a:ext cx="0" cy="0"/>
          <a:chOff x="0" y="0"/>
          <a:chExt cx="0" cy="0"/>
        </a:xfrm>
      </p:grpSpPr>
      <p:sp>
        <p:nvSpPr>
          <p:cNvPr id="880" name="Google Shape;880;p5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rPr lang="en-US"/>
              <a:t>another way we can improve outcome is to conduct error analysis - this comes in the form of categorizing errors and examining where the model could have potentially gone wrong </a:t>
            </a:r>
            <a:endParaRPr/>
          </a:p>
        </p:txBody>
      </p:sp>
      <p:sp>
        <p:nvSpPr>
          <p:cNvPr id="881" name="Google Shape;881;p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p5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rPr lang="en-US"/>
              <a:t>For example, if you were working on a project for a food spoilage prediction model and your model is not as accurate as you would like, you’d start by examining 100 examples of where the model gave an incorrect prediction and label these examples. After going through all 100 examples, you want to categorize these examples to pinpoint trends that you can address </a:t>
            </a:r>
            <a:endParaRPr/>
          </a:p>
          <a:p>
            <a:pPr indent="0" lvl="0" marL="0" rtl="0" algn="l">
              <a:lnSpc>
                <a:spcPct val="117999"/>
              </a:lnSpc>
              <a:spcBef>
                <a:spcPts val="0"/>
              </a:spcBef>
              <a:spcAft>
                <a:spcPts val="0"/>
              </a:spcAft>
              <a:buSzPts val="1400"/>
              <a:buNone/>
            </a:pPr>
            <a:r>
              <a:t/>
            </a:r>
            <a:endParaRPr/>
          </a:p>
          <a:p>
            <a:pPr indent="0" lvl="0" marL="0" rtl="0" algn="l">
              <a:lnSpc>
                <a:spcPct val="117999"/>
              </a:lnSpc>
              <a:spcBef>
                <a:spcPts val="0"/>
              </a:spcBef>
              <a:spcAft>
                <a:spcPts val="0"/>
              </a:spcAft>
              <a:buSzPts val="1400"/>
              <a:buNone/>
            </a:pPr>
            <a:r>
              <a:rPr lang="en-US"/>
              <a:t>To model what this would look like, we have some labels that we made up as we identified examples of the model being incorrect. As you can see, the model tends to struggle with examples that are related to raining weather and Southern California. To improve the accuracy you would want go through the feature engineering process to see what features are hindering the accuracy of the model in these categories.</a:t>
            </a:r>
            <a:endParaRPr/>
          </a:p>
        </p:txBody>
      </p:sp>
      <p:sp>
        <p:nvSpPr>
          <p:cNvPr id="889" name="Google Shape;889;p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5" name="Shape 895"/>
        <p:cNvGrpSpPr/>
        <p:nvPr/>
      </p:nvGrpSpPr>
      <p:grpSpPr>
        <a:xfrm>
          <a:off x="0" y="0"/>
          <a:ext cx="0" cy="0"/>
          <a:chOff x="0" y="0"/>
          <a:chExt cx="0" cy="0"/>
        </a:xfrm>
      </p:grpSpPr>
      <p:sp>
        <p:nvSpPr>
          <p:cNvPr id="896" name="Google Shape;896;p5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rPr lang="en-US"/>
              <a:t>Where we looked at what we got wrong and realized that those patients are the ones with other pathologies</a:t>
            </a:r>
            <a:endParaRPr/>
          </a:p>
        </p:txBody>
      </p:sp>
      <p:sp>
        <p:nvSpPr>
          <p:cNvPr id="897" name="Google Shape;897;p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3" name="Shape 903"/>
        <p:cNvGrpSpPr/>
        <p:nvPr/>
      </p:nvGrpSpPr>
      <p:grpSpPr>
        <a:xfrm>
          <a:off x="0" y="0"/>
          <a:ext cx="0" cy="0"/>
          <a:chOff x="0" y="0"/>
          <a:chExt cx="0" cy="0"/>
        </a:xfrm>
      </p:grpSpPr>
      <p:sp>
        <p:nvSpPr>
          <p:cNvPr id="904" name="Google Shape;904;p6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rPr lang="en-US"/>
              <a:t>Another way to improve accuracy is to choose the best learning algorithm.</a:t>
            </a:r>
            <a:endParaRPr/>
          </a:p>
          <a:p>
            <a:pPr indent="0" lvl="0" marL="0" rtl="0" algn="l">
              <a:lnSpc>
                <a:spcPct val="117999"/>
              </a:lnSpc>
              <a:spcBef>
                <a:spcPts val="0"/>
              </a:spcBef>
              <a:spcAft>
                <a:spcPts val="0"/>
              </a:spcAft>
              <a:buSzPts val="1400"/>
              <a:buNone/>
            </a:pPr>
            <a:r>
              <a:rPr lang="en-US"/>
              <a:t>A way to do this is to start simple and use traditional learning algorithms such as supervised learning algorithms</a:t>
            </a:r>
            <a:endParaRPr/>
          </a:p>
          <a:p>
            <a:pPr indent="0" lvl="0" marL="0" rtl="0" algn="l">
              <a:lnSpc>
                <a:spcPct val="117999"/>
              </a:lnSpc>
              <a:spcBef>
                <a:spcPts val="0"/>
              </a:spcBef>
              <a:spcAft>
                <a:spcPts val="0"/>
              </a:spcAft>
              <a:buSzPts val="1400"/>
              <a:buNone/>
            </a:pPr>
            <a:r>
              <a:rPr lang="en-US"/>
              <a:t>a good recourse is to look at sklearn guidelines</a:t>
            </a:r>
            <a:endParaRPr/>
          </a:p>
        </p:txBody>
      </p:sp>
      <p:sp>
        <p:nvSpPr>
          <p:cNvPr id="905" name="Google Shape;905;p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1" name="Shape 911"/>
        <p:cNvGrpSpPr/>
        <p:nvPr/>
      </p:nvGrpSpPr>
      <p:grpSpPr>
        <a:xfrm>
          <a:off x="0" y="0"/>
          <a:ext cx="0" cy="0"/>
          <a:chOff x="0" y="0"/>
          <a:chExt cx="0" cy="0"/>
        </a:xfrm>
      </p:grpSpPr>
      <p:sp>
        <p:nvSpPr>
          <p:cNvPr id="912" name="Google Shape;912;p6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rPr lang="en-US"/>
              <a:t>So, I also want to address potential pitfalls</a:t>
            </a:r>
            <a:endParaRPr/>
          </a:p>
        </p:txBody>
      </p:sp>
      <p:sp>
        <p:nvSpPr>
          <p:cNvPr id="913" name="Google Shape;913;p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7" name="Shape 917"/>
        <p:cNvGrpSpPr/>
        <p:nvPr/>
      </p:nvGrpSpPr>
      <p:grpSpPr>
        <a:xfrm>
          <a:off x="0" y="0"/>
          <a:ext cx="0" cy="0"/>
          <a:chOff x="0" y="0"/>
          <a:chExt cx="0" cy="0"/>
        </a:xfrm>
      </p:grpSpPr>
      <p:sp>
        <p:nvSpPr>
          <p:cNvPr id="918" name="Google Shape;918;p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19" name="Google Shape;919;p6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rPr lang="en-US"/>
              <a:t>https://towardsdatascience.com/machine-learning-pitfalls-e54ac3edc25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5" name="Shape 925"/>
        <p:cNvGrpSpPr/>
        <p:nvPr/>
      </p:nvGrpSpPr>
      <p:grpSpPr>
        <a:xfrm>
          <a:off x="0" y="0"/>
          <a:ext cx="0" cy="0"/>
          <a:chOff x="0" y="0"/>
          <a:chExt cx="0" cy="0"/>
        </a:xfrm>
      </p:grpSpPr>
      <p:sp>
        <p:nvSpPr>
          <p:cNvPr id="926" name="Google Shape;926;p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27" name="Google Shape;927;p6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rPr lang="en-US"/>
              <a:t>https://towardsdatascience.com/machine-learning-pitfalls-e54ac3edc25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3" name="Shape 933"/>
        <p:cNvGrpSpPr/>
        <p:nvPr/>
      </p:nvGrpSpPr>
      <p:grpSpPr>
        <a:xfrm>
          <a:off x="0" y="0"/>
          <a:ext cx="0" cy="0"/>
          <a:chOff x="0" y="0"/>
          <a:chExt cx="0" cy="0"/>
        </a:xfrm>
      </p:grpSpPr>
      <p:sp>
        <p:nvSpPr>
          <p:cNvPr id="934" name="Google Shape;934;p6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935" name="Google Shape;935;p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9" name="Shape 939"/>
        <p:cNvGrpSpPr/>
        <p:nvPr/>
      </p:nvGrpSpPr>
      <p:grpSpPr>
        <a:xfrm>
          <a:off x="0" y="0"/>
          <a:ext cx="0" cy="0"/>
          <a:chOff x="0" y="0"/>
          <a:chExt cx="0" cy="0"/>
        </a:xfrm>
      </p:grpSpPr>
      <p:sp>
        <p:nvSpPr>
          <p:cNvPr id="940" name="Google Shape;940;p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41" name="Google Shape;941;p6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rPr lang="en-US"/>
              <a:t>- If I flip a coin. Can you predict which side will be on top? No in general sense. Yes, if you can model everything that affect coin flip. </a:t>
            </a:r>
            <a:endParaRPr/>
          </a:p>
          <a:p>
            <a:pPr indent="0" lvl="0" marL="0" rtl="0" algn="l">
              <a:lnSpc>
                <a:spcPct val="117999"/>
              </a:lnSpc>
              <a:spcBef>
                <a:spcPts val="0"/>
              </a:spcBef>
              <a:spcAft>
                <a:spcPts val="0"/>
              </a:spcAft>
              <a:buSzPts val="1400"/>
              <a:buNone/>
            </a:pPr>
            <a:r>
              <a:rPr lang="en-US"/>
              <a:t>- Example: early AD prediction. Using EHR(I have to keep telling not going to be very good). Use </a:t>
            </a:r>
            <a:r>
              <a:rPr b="0" i="0" lang="en-US">
                <a:solidFill>
                  <a:srgbClr val="4D5156"/>
                </a:solidFill>
                <a:latin typeface="Roboto"/>
                <a:ea typeface="Roboto"/>
                <a:cs typeface="Roboto"/>
                <a:sym typeface="Roboto"/>
              </a:rPr>
              <a:t>Neuropsychological assessment. </a:t>
            </a:r>
            <a:endParaRPr/>
          </a:p>
          <a:p>
            <a:pPr indent="0" lvl="0" marL="0" rtl="0" algn="l">
              <a:lnSpc>
                <a:spcPct val="117999"/>
              </a:lnSpc>
              <a:spcBef>
                <a:spcPts val="0"/>
              </a:spcBef>
              <a:spcAft>
                <a:spcPts val="0"/>
              </a:spcAft>
              <a:buSzPts val="1400"/>
              <a:buNone/>
            </a:pPr>
            <a:r>
              <a:t/>
            </a:r>
            <a:endParaRPr/>
          </a:p>
          <a:p>
            <a:pPr indent="0" lvl="0" marL="0" rtl="0" algn="l">
              <a:lnSpc>
                <a:spcPct val="117999"/>
              </a:lnSpc>
              <a:spcBef>
                <a:spcPts val="0"/>
              </a:spcBef>
              <a:spcAft>
                <a:spcPts val="0"/>
              </a:spcAft>
              <a:buSzPts val="1400"/>
              <a:buNone/>
            </a:pPr>
            <a:r>
              <a:rPr lang="en-US"/>
              <a:t>Be aware of hypes. However, also recognize the power of ML. To me, knowing the basics of ML is a big enabler.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7" name="Shape 947"/>
        <p:cNvGrpSpPr/>
        <p:nvPr/>
      </p:nvGrpSpPr>
      <p:grpSpPr>
        <a:xfrm>
          <a:off x="0" y="0"/>
          <a:ext cx="0" cy="0"/>
          <a:chOff x="0" y="0"/>
          <a:chExt cx="0" cy="0"/>
        </a:xfrm>
      </p:grpSpPr>
      <p:sp>
        <p:nvSpPr>
          <p:cNvPr id="948" name="Google Shape;948;p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49" name="Google Shape;949;p6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1" name="Google Shape;181;p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279400" lvl="0" marL="279400" rtl="0" algn="l">
              <a:lnSpc>
                <a:spcPct val="117999"/>
              </a:lnSpc>
              <a:spcBef>
                <a:spcPts val="0"/>
              </a:spcBef>
              <a:spcAft>
                <a:spcPts val="0"/>
              </a:spcAft>
              <a:buSzPts val="2706"/>
              <a:buFont typeface="Helvetica Neue"/>
              <a:buChar char="-"/>
            </a:pPr>
            <a:r>
              <a:rPr lang="en-US" sz="2200">
                <a:latin typeface="Helvetica Neue"/>
                <a:ea typeface="Helvetica Neue"/>
                <a:cs typeface="Helvetica Neue"/>
                <a:sym typeface="Helvetica Neue"/>
              </a:rPr>
              <a:t>There’s a term for what happened to the red line and it’s called overfitting, which means the model fits to the original data TOO precisely and doesn’t generalize to the underlying patterns. </a:t>
            </a:r>
            <a:endParaRPr/>
          </a:p>
          <a:p>
            <a:pPr indent="-279400" lvl="0" marL="279400" rtl="0" algn="l">
              <a:lnSpc>
                <a:spcPct val="117999"/>
              </a:lnSpc>
              <a:spcBef>
                <a:spcPts val="0"/>
              </a:spcBef>
              <a:spcAft>
                <a:spcPts val="0"/>
              </a:spcAft>
              <a:buSzPts val="2706"/>
              <a:buFont typeface="Helvetica Neue"/>
              <a:buChar char="-"/>
            </a:pPr>
            <a:r>
              <a:rPr lang="en-US" sz="2200">
                <a:latin typeface="Helvetica Neue"/>
                <a:ea typeface="Helvetica Neue"/>
                <a:cs typeface="Helvetica Neue"/>
                <a:sym typeface="Helvetica Neue"/>
              </a:rPr>
              <a:t>You can think of it like a student who memorizes all the answers to a test. Although they can pass it with near perfect accuracy, they do really badly on anything other than questions on that test specifically. </a:t>
            </a:r>
            <a:endParaRPr/>
          </a:p>
          <a:p>
            <a:pPr indent="-279400" lvl="0" marL="279400" rtl="0" algn="l">
              <a:lnSpc>
                <a:spcPct val="117999"/>
              </a:lnSpc>
              <a:spcBef>
                <a:spcPts val="0"/>
              </a:spcBef>
              <a:spcAft>
                <a:spcPts val="0"/>
              </a:spcAft>
              <a:buSzPts val="2706"/>
              <a:buFont typeface="Helvetica Neue"/>
              <a:buChar char="-"/>
            </a:pPr>
            <a:r>
              <a:rPr lang="en-US" sz="2200">
                <a:latin typeface="Helvetica Neue"/>
                <a:ea typeface="Helvetica Neue"/>
                <a:cs typeface="Helvetica Neue"/>
                <a:sym typeface="Helvetica Neue"/>
              </a:rPr>
              <a:t>TAKE QUESTIONS</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5" name="Shape 955"/>
        <p:cNvGrpSpPr/>
        <p:nvPr/>
      </p:nvGrpSpPr>
      <p:grpSpPr>
        <a:xfrm>
          <a:off x="0" y="0"/>
          <a:ext cx="0" cy="0"/>
          <a:chOff x="0" y="0"/>
          <a:chExt cx="0" cy="0"/>
        </a:xfrm>
      </p:grpSpPr>
      <p:sp>
        <p:nvSpPr>
          <p:cNvPr id="956" name="Google Shape;956;p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57" name="Google Shape;957;p6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rPr lang="en-US"/>
              <a:t>Problem abstraction and formulation can be important. In networks, the number of states can be extremely large if not carefully managed. This is a place where domain knowledge can be important. What are the important features, what are independent, what is the time granularity? </a:t>
            </a:r>
            <a:endParaRPr/>
          </a:p>
          <a:p>
            <a:pPr indent="0" lvl="0" marL="0" rtl="0" algn="l">
              <a:lnSpc>
                <a:spcPct val="117999"/>
              </a:lnSpc>
              <a:spcBef>
                <a:spcPts val="0"/>
              </a:spcBef>
              <a:spcAft>
                <a:spcPts val="0"/>
              </a:spcAft>
              <a:buSzPts val="1400"/>
              <a:buNone/>
            </a:pPr>
            <a:r>
              <a:rPr lang="en-US"/>
              <a:t>Consider the cellular QoE example (call complain). There are many different ways we could potentially formulate the problem: prediction-model + optimization, bandit algorithms, RL, deep RL. Data availability is a key factor. Learning complexity is another. </a:t>
            </a:r>
            <a:endParaRPr/>
          </a:p>
          <a:p>
            <a:pPr indent="0" lvl="0" marL="0" rtl="0" algn="l">
              <a:lnSpc>
                <a:spcPct val="117999"/>
              </a:lnSpc>
              <a:spcBef>
                <a:spcPts val="0"/>
              </a:spcBef>
              <a:spcAft>
                <a:spcPts val="0"/>
              </a:spcAft>
              <a:buSzPts val="1400"/>
              <a:buNone/>
            </a:pPr>
            <a:r>
              <a:t/>
            </a:r>
            <a:endParaRPr/>
          </a:p>
          <a:p>
            <a:pPr indent="0" lvl="0" marL="0" rtl="0" algn="l">
              <a:lnSpc>
                <a:spcPct val="117999"/>
              </a:lnSpc>
              <a:spcBef>
                <a:spcPts val="0"/>
              </a:spcBef>
              <a:spcAft>
                <a:spcPts val="0"/>
              </a:spcAft>
              <a:buSzPts val="1400"/>
              <a:buNone/>
            </a:pPr>
            <a:r>
              <a:rPr lang="en-US"/>
              <a:t>Set appropriate goals: ex: "</a:t>
            </a:r>
            <a:r>
              <a:rPr b="0" i="1" lang="en-US" sz="1200">
                <a:latin typeface="Calibri"/>
                <a:ea typeface="Calibri"/>
                <a:cs typeface="Calibri"/>
                <a:sym typeface="Calibri"/>
              </a:rPr>
              <a:t>Many studies applying machine learning to viticulture aim to optimize grape yields, but winemakers “want the right levels of sugar and acid, not just lots of big watery berries”.”</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3" name="Shape 963"/>
        <p:cNvGrpSpPr/>
        <p:nvPr/>
      </p:nvGrpSpPr>
      <p:grpSpPr>
        <a:xfrm>
          <a:off x="0" y="0"/>
          <a:ext cx="0" cy="0"/>
          <a:chOff x="0" y="0"/>
          <a:chExt cx="0" cy="0"/>
        </a:xfrm>
      </p:grpSpPr>
      <p:sp>
        <p:nvSpPr>
          <p:cNvPr id="964" name="Google Shape;964;p6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965" name="Google Shape;965;p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1" name="Shape 971"/>
        <p:cNvGrpSpPr/>
        <p:nvPr/>
      </p:nvGrpSpPr>
      <p:grpSpPr>
        <a:xfrm>
          <a:off x="0" y="0"/>
          <a:ext cx="0" cy="0"/>
          <a:chOff x="0" y="0"/>
          <a:chExt cx="0" cy="0"/>
        </a:xfrm>
      </p:grpSpPr>
      <p:sp>
        <p:nvSpPr>
          <p:cNvPr id="972" name="Google Shape;972;p6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973" name="Google Shape;973;p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5" name="Google Shape;215;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279400" lvl="0" marL="279400" rtl="0" algn="l">
              <a:lnSpc>
                <a:spcPct val="117999"/>
              </a:lnSpc>
              <a:spcBef>
                <a:spcPts val="0"/>
              </a:spcBef>
              <a:spcAft>
                <a:spcPts val="0"/>
              </a:spcAft>
              <a:buSzPts val="2706"/>
              <a:buFont typeface="Helvetica Neue"/>
              <a:buChar char="-"/>
            </a:pPr>
            <a:r>
              <a:rPr lang="en-US" sz="2200">
                <a:latin typeface="Helvetica Neue"/>
                <a:ea typeface="Helvetica Neue"/>
                <a:cs typeface="Helvetica Neue"/>
                <a:sym typeface="Helvetica Neue"/>
              </a:rPr>
              <a:t>Let’s continue our discussion by looking at a new scenario. Here are some new data points. Let’s fit a model to it. (click)</a:t>
            </a:r>
            <a:endParaRPr/>
          </a:p>
          <a:p>
            <a:pPr indent="-279400" lvl="0" marL="279400" rtl="0" algn="l">
              <a:lnSpc>
                <a:spcPct val="117999"/>
              </a:lnSpc>
              <a:spcBef>
                <a:spcPts val="0"/>
              </a:spcBef>
              <a:spcAft>
                <a:spcPts val="0"/>
              </a:spcAft>
              <a:buSzPts val="2706"/>
              <a:buFont typeface="Helvetica Neue"/>
              <a:buChar char="-"/>
            </a:pPr>
            <a:r>
              <a:rPr lang="en-US" sz="2200">
                <a:latin typeface="Helvetica Neue"/>
                <a:ea typeface="Helvetica Neue"/>
                <a:cs typeface="Helvetica Neue"/>
                <a:sym typeface="Helvetica Neue"/>
              </a:rPr>
              <a:t>Usually, when we fit a model to a set of points, we can control the complexity of the line, which basically means how much it curves. This is through a number called the degree. (click) - the degree is a hyper parameter that you can </a:t>
            </a:r>
            <a:r>
              <a:rPr lang="en-US"/>
              <a:t>change</a:t>
            </a:r>
            <a:r>
              <a:rPr lang="en-US" sz="2200">
                <a:latin typeface="Helvetica Neue"/>
                <a:ea typeface="Helvetica Neue"/>
                <a:cs typeface="Helvetica Neue"/>
                <a:sym typeface="Helvetica Neue"/>
              </a:rPr>
              <a:t> as you train the model</a:t>
            </a:r>
            <a:endParaRPr/>
          </a:p>
          <a:p>
            <a:pPr indent="-279400" lvl="0" marL="279400" rtl="0" algn="l">
              <a:lnSpc>
                <a:spcPct val="117999"/>
              </a:lnSpc>
              <a:spcBef>
                <a:spcPts val="0"/>
              </a:spcBef>
              <a:spcAft>
                <a:spcPts val="0"/>
              </a:spcAft>
              <a:buSzPts val="2706"/>
              <a:buFont typeface="Helvetica Neue"/>
              <a:buChar char="-"/>
            </a:pPr>
            <a:r>
              <a:rPr lang="en-US" sz="2200">
                <a:latin typeface="Helvetica Neue"/>
                <a:ea typeface="Helvetica Neue"/>
                <a:cs typeface="Helvetica Neue"/>
                <a:sym typeface="Helvetica Neue"/>
              </a:rPr>
              <a:t>This first line is probably what a model with a low degree—maybe a degree of one—would look like, and you can see that it’s not great. There’s a term for this, contrary to : underfitting. (click)</a:t>
            </a:r>
            <a:endParaRPr/>
          </a:p>
          <a:p>
            <a:pPr indent="-279400" lvl="0" marL="279400" rtl="0" algn="l">
              <a:lnSpc>
                <a:spcPct val="117999"/>
              </a:lnSpc>
              <a:spcBef>
                <a:spcPts val="0"/>
              </a:spcBef>
              <a:spcAft>
                <a:spcPts val="0"/>
              </a:spcAft>
              <a:buSzPts val="2706"/>
              <a:buFont typeface="Helvetica Neue"/>
              <a:buChar char="-"/>
            </a:pPr>
            <a:r>
              <a:rPr lang="en-US" sz="2200">
                <a:latin typeface="Helvetica Neue"/>
                <a:ea typeface="Helvetica Neue"/>
                <a:cs typeface="Helvetica Neue"/>
                <a:sym typeface="Helvetica Neue"/>
              </a:rPr>
              <a:t>Underfitting is when (click),</a:t>
            </a:r>
            <a:endParaRPr/>
          </a:p>
          <a:p>
            <a:pPr indent="-279400" lvl="0" marL="279400" rtl="0" algn="l">
              <a:lnSpc>
                <a:spcPct val="117999"/>
              </a:lnSpc>
              <a:spcBef>
                <a:spcPts val="0"/>
              </a:spcBef>
              <a:spcAft>
                <a:spcPts val="0"/>
              </a:spcAft>
              <a:buSzPts val="2706"/>
              <a:buFont typeface="Helvetica Neue"/>
              <a:buChar char="-"/>
            </a:pPr>
            <a:r>
              <a:rPr lang="en-US" sz="2200">
                <a:latin typeface="Helvetica Neue"/>
                <a:ea typeface="Helvetica Neue"/>
                <a:cs typeface="Helvetica Neue"/>
                <a:sym typeface="Helvetica Neue"/>
              </a:rPr>
              <a:t>the model is too simple to represent the data.</a:t>
            </a:r>
            <a:endParaRPr/>
          </a:p>
          <a:p>
            <a:pPr indent="-279400" lvl="0" marL="279400" rtl="0" algn="l">
              <a:lnSpc>
                <a:spcPct val="117999"/>
              </a:lnSpc>
              <a:spcBef>
                <a:spcPts val="0"/>
              </a:spcBef>
              <a:spcAft>
                <a:spcPts val="0"/>
              </a:spcAft>
              <a:buSzPts val="2706"/>
              <a:buFont typeface="Helvetica Neue"/>
              <a:buChar char="-"/>
            </a:pPr>
            <a:r>
              <a:rPr lang="en-US" sz="2200">
                <a:latin typeface="Helvetica Neue"/>
                <a:ea typeface="Helvetica Neue"/>
                <a:cs typeface="Helvetica Neue"/>
                <a:sym typeface="Helvetica Neue"/>
              </a:rPr>
              <a:t>It doesn’t represent the training data and it probably won’t do any better when we run it on the testing data. This model needs a higher degree.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4" name="Google Shape;244;p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279400" lvl="0" marL="279400" rtl="0" algn="l">
              <a:lnSpc>
                <a:spcPct val="117999"/>
              </a:lnSpc>
              <a:spcBef>
                <a:spcPts val="0"/>
              </a:spcBef>
              <a:spcAft>
                <a:spcPts val="0"/>
              </a:spcAft>
              <a:buSzPts val="2706"/>
              <a:buFont typeface="Helvetica Neue"/>
              <a:buChar char="-"/>
            </a:pPr>
            <a:r>
              <a:rPr lang="en-US" sz="2200">
                <a:latin typeface="Helvetica Neue"/>
                <a:ea typeface="Helvetica Neue"/>
                <a:cs typeface="Helvetica Neue"/>
                <a:sym typeface="Helvetica Neue"/>
              </a:rPr>
              <a:t>In this next training step, we can see the model is adapting its original line to more closely match the data.</a:t>
            </a:r>
            <a:endParaRPr/>
          </a:p>
          <a:p>
            <a:pPr indent="-279400" lvl="0" marL="279400" rtl="0" algn="l">
              <a:lnSpc>
                <a:spcPct val="117999"/>
              </a:lnSpc>
              <a:spcBef>
                <a:spcPts val="0"/>
              </a:spcBef>
              <a:spcAft>
                <a:spcPts val="0"/>
              </a:spcAft>
              <a:buSzPts val="2706"/>
              <a:buFont typeface="Helvetica Neue"/>
              <a:buChar char="-"/>
            </a:pPr>
            <a:r>
              <a:rPr lang="en-US" sz="2200">
                <a:latin typeface="Helvetica Neue"/>
                <a:ea typeface="Helvetica Neue"/>
                <a:cs typeface="Helvetica Neue"/>
                <a:sym typeface="Helvetica Neue"/>
              </a:rPr>
              <a:t>(click) Its degree is probably 2 and it looks somewhat like a pa</a:t>
            </a:r>
            <a:r>
              <a:rPr lang="en-US"/>
              <a:t>ra </a:t>
            </a:r>
            <a:r>
              <a:rPr lang="en-US" sz="2200">
                <a:latin typeface="Helvetica Neue"/>
                <a:ea typeface="Helvetica Neue"/>
                <a:cs typeface="Helvetica Neue"/>
                <a:sym typeface="Helvetica Neue"/>
              </a:rPr>
              <a:t>bola.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1" name="Google Shape;271;p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279400" lvl="0" marL="279400" rtl="0" algn="l">
              <a:lnSpc>
                <a:spcPct val="117999"/>
              </a:lnSpc>
              <a:spcBef>
                <a:spcPts val="0"/>
              </a:spcBef>
              <a:spcAft>
                <a:spcPts val="0"/>
              </a:spcAft>
              <a:buSzPts val="2706"/>
              <a:buFont typeface="Helvetica Neue"/>
              <a:buChar char="-"/>
            </a:pPr>
            <a:r>
              <a:rPr lang="en-US" sz="2200">
                <a:latin typeface="Helvetica Neue"/>
                <a:ea typeface="Helvetica Neue"/>
                <a:cs typeface="Helvetica Neue"/>
                <a:sym typeface="Helvetica Neue"/>
              </a:rPr>
              <a:t>With more degrees, the line gets even more complex, this is roughly what a line of degree 6 looks like.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8" name="Google Shape;298;p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279400" lvl="0" marL="279400" rtl="0" algn="l">
              <a:lnSpc>
                <a:spcPct val="117999"/>
              </a:lnSpc>
              <a:spcBef>
                <a:spcPts val="0"/>
              </a:spcBef>
              <a:spcAft>
                <a:spcPts val="0"/>
              </a:spcAft>
              <a:buSzPts val="2706"/>
              <a:buFont typeface="Helvetica Neue"/>
              <a:buChar char="-"/>
            </a:pPr>
            <a:r>
              <a:rPr lang="en-US" sz="2200">
                <a:latin typeface="Helvetica Neue"/>
                <a:ea typeface="Helvetica Neue"/>
                <a:cs typeface="Helvetica Neue"/>
                <a:sym typeface="Helvetica Neue"/>
              </a:rPr>
              <a:t>Ok, we should stop here. (click), now it’s completely overfitting the data.</a:t>
            </a:r>
            <a:endParaRPr/>
          </a:p>
          <a:p>
            <a:pPr indent="-279400" lvl="0" marL="279400" rtl="0" algn="l">
              <a:lnSpc>
                <a:spcPct val="117999"/>
              </a:lnSpc>
              <a:spcBef>
                <a:spcPts val="0"/>
              </a:spcBef>
              <a:spcAft>
                <a:spcPts val="0"/>
              </a:spcAft>
              <a:buSzPts val="2706"/>
              <a:buFont typeface="Helvetica Neue"/>
              <a:buChar char="-"/>
            </a:pPr>
            <a:r>
              <a:rPr lang="en-US" sz="2200">
                <a:latin typeface="Helvetica Neue"/>
                <a:ea typeface="Helvetica Neue"/>
                <a:cs typeface="Helvetica Neue"/>
                <a:sym typeface="Helvetica Neue"/>
              </a:rPr>
              <a:t>But just how bad is it? If you think back to the first few slides, we talked a bit about measuring the quality of a model. We can do this in a couple ways</a:t>
            </a:r>
            <a:endParaRPr/>
          </a:p>
          <a:p>
            <a:pPr indent="-279400" lvl="0" marL="279400" rtl="0" algn="l">
              <a:lnSpc>
                <a:spcPct val="117999"/>
              </a:lnSpc>
              <a:spcBef>
                <a:spcPts val="0"/>
              </a:spcBef>
              <a:spcAft>
                <a:spcPts val="0"/>
              </a:spcAft>
              <a:buSzPts val="2706"/>
              <a:buFont typeface="Helvetica Neue"/>
              <a:buChar char="-"/>
            </a:pPr>
            <a:r>
              <a:rPr lang="en-US" sz="2200">
                <a:latin typeface="Helvetica Neue"/>
                <a:ea typeface="Helvetica Neue"/>
                <a:cs typeface="Helvetica Neue"/>
                <a:sym typeface="Helvetica Neue"/>
              </a:rPr>
              <a:t>First, let’s add some data points it hasn’t seen before.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6"/>
          <p:cNvSpPr txBox="1"/>
          <p:nvPr>
            <p:ph idx="1" type="body"/>
          </p:nvPr>
        </p:nvSpPr>
        <p:spPr>
          <a:xfrm>
            <a:off x="1201340" y="11859862"/>
            <a:ext cx="21971003" cy="636979"/>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rgbClr val="000000"/>
              </a:buClr>
              <a:buSzPts val="3600"/>
              <a:buFont typeface="Helvetica Neue"/>
              <a:buNone/>
              <a:defRPr b="1" sz="3600"/>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11" name="Google Shape;11;p26"/>
          <p:cNvSpPr txBox="1"/>
          <p:nvPr>
            <p:ph type="title"/>
          </p:nvPr>
        </p:nvSpPr>
        <p:spPr>
          <a:xfrm>
            <a:off x="1206496" y="2574991"/>
            <a:ext cx="21971004" cy="4648201"/>
          </a:xfrm>
          <a:prstGeom prst="rect">
            <a:avLst/>
          </a:prstGeom>
          <a:noFill/>
          <a:ln>
            <a:noFill/>
          </a:ln>
        </p:spPr>
        <p:txBody>
          <a:bodyPr anchorCtr="0" anchor="b" bIns="50800" lIns="50800" spcFirstLastPara="1" rIns="50800" wrap="square" tIns="50800">
            <a:normAutofit/>
          </a:bodyPr>
          <a:lstStyle>
            <a:lvl1pPr lvl="0" algn="l">
              <a:lnSpc>
                <a:spcPct val="80000"/>
              </a:lnSpc>
              <a:spcBef>
                <a:spcPts val="0"/>
              </a:spcBef>
              <a:spcAft>
                <a:spcPts val="0"/>
              </a:spcAft>
              <a:buClr>
                <a:srgbClr val="000000"/>
              </a:buClr>
              <a:buSzPts val="11600"/>
              <a:buFont typeface="Helvetica Neue"/>
              <a:buNone/>
              <a:defRPr sz="11600"/>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12" name="Google Shape;12;p26"/>
          <p:cNvSpPr txBox="1"/>
          <p:nvPr>
            <p:ph idx="2" type="body"/>
          </p:nvPr>
        </p:nvSpPr>
        <p:spPr>
          <a:xfrm>
            <a:off x="1201342" y="7223190"/>
            <a:ext cx="21971001" cy="1905001"/>
          </a:xfrm>
          <a:prstGeom prst="rect">
            <a:avLst/>
          </a:prstGeom>
          <a:noFill/>
          <a:ln>
            <a:noFill/>
          </a:ln>
        </p:spPr>
        <p:txBody>
          <a:bodyPr anchorCtr="0" anchor="t" bIns="50800" lIns="50800" spcFirstLastPara="1" rIns="50800" wrap="square" tIns="50800">
            <a:normAutofit/>
          </a:bodyPr>
          <a:lstStyle>
            <a:lvl1pPr indent="-228600" lvl="0" marL="457200" algn="l">
              <a:lnSpc>
                <a:spcPct val="100000"/>
              </a:lnSpc>
              <a:spcBef>
                <a:spcPts val="0"/>
              </a:spcBef>
              <a:spcAft>
                <a:spcPts val="0"/>
              </a:spcAft>
              <a:buClr>
                <a:srgbClr val="000000"/>
              </a:buClr>
              <a:buSzPts val="5500"/>
              <a:buFont typeface="Helvetica Neue"/>
              <a:buNone/>
              <a:defRPr b="1" sz="5500"/>
            </a:lvl1pPr>
            <a:lvl2pPr indent="-228600" lvl="1" marL="914400" algn="l">
              <a:lnSpc>
                <a:spcPct val="100000"/>
              </a:lnSpc>
              <a:spcBef>
                <a:spcPts val="0"/>
              </a:spcBef>
              <a:spcAft>
                <a:spcPts val="0"/>
              </a:spcAft>
              <a:buClr>
                <a:srgbClr val="000000"/>
              </a:buClr>
              <a:buSzPts val="5500"/>
              <a:buFont typeface="Helvetica Neue"/>
              <a:buNone/>
              <a:defRPr b="1" sz="5500"/>
            </a:lvl2pPr>
            <a:lvl3pPr indent="-228600" lvl="2" marL="1371600" algn="l">
              <a:lnSpc>
                <a:spcPct val="100000"/>
              </a:lnSpc>
              <a:spcBef>
                <a:spcPts val="0"/>
              </a:spcBef>
              <a:spcAft>
                <a:spcPts val="0"/>
              </a:spcAft>
              <a:buClr>
                <a:srgbClr val="000000"/>
              </a:buClr>
              <a:buSzPts val="5500"/>
              <a:buFont typeface="Helvetica Neue"/>
              <a:buNone/>
              <a:defRPr b="1" sz="5500"/>
            </a:lvl3pPr>
            <a:lvl4pPr indent="-228600" lvl="3" marL="1828800" algn="l">
              <a:lnSpc>
                <a:spcPct val="100000"/>
              </a:lnSpc>
              <a:spcBef>
                <a:spcPts val="0"/>
              </a:spcBef>
              <a:spcAft>
                <a:spcPts val="0"/>
              </a:spcAft>
              <a:buClr>
                <a:srgbClr val="000000"/>
              </a:buClr>
              <a:buSzPts val="5500"/>
              <a:buFont typeface="Helvetica Neue"/>
              <a:buNone/>
              <a:defRPr b="1" sz="5500"/>
            </a:lvl4pPr>
            <a:lvl5pPr indent="-228600" lvl="4" marL="2286000" algn="l">
              <a:lnSpc>
                <a:spcPct val="100000"/>
              </a:lnSpc>
              <a:spcBef>
                <a:spcPts val="0"/>
              </a:spcBef>
              <a:spcAft>
                <a:spcPts val="0"/>
              </a:spcAft>
              <a:buClr>
                <a:srgbClr val="000000"/>
              </a:buClr>
              <a:buSzPts val="5500"/>
              <a:buFont typeface="Helvetica Neue"/>
              <a:buNone/>
              <a:defRPr b="1" sz="5500"/>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13" name="Google Shape;13;p26"/>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50" name="Shape 50"/>
        <p:cNvGrpSpPr/>
        <p:nvPr/>
      </p:nvGrpSpPr>
      <p:grpSpPr>
        <a:xfrm>
          <a:off x="0" y="0"/>
          <a:ext cx="0" cy="0"/>
          <a:chOff x="0" y="0"/>
          <a:chExt cx="0" cy="0"/>
        </a:xfrm>
      </p:grpSpPr>
      <p:sp>
        <p:nvSpPr>
          <p:cNvPr id="51" name="Google Shape;51;p33"/>
          <p:cNvSpPr txBox="1"/>
          <p:nvPr>
            <p:ph type="title"/>
          </p:nvPr>
        </p:nvSpPr>
        <p:spPr>
          <a:xfrm>
            <a:off x="1206500" y="1079500"/>
            <a:ext cx="21971000" cy="1434949"/>
          </a:xfrm>
          <a:prstGeom prst="rect">
            <a:avLst/>
          </a:prstGeom>
          <a:noFill/>
          <a:ln>
            <a:noFill/>
          </a:ln>
        </p:spPr>
        <p:txBody>
          <a:bodyPr anchorCtr="0" anchor="t" bIns="50800" lIns="50800" spcFirstLastPara="1" rIns="50800" wrap="square" tIns="50800">
            <a:normAutofit/>
          </a:bodyPr>
          <a:lstStyle>
            <a:lvl1pPr lvl="0" algn="l">
              <a:lnSpc>
                <a:spcPct val="80000"/>
              </a:lnSpc>
              <a:spcBef>
                <a:spcPts val="0"/>
              </a:spcBef>
              <a:spcAft>
                <a:spcPts val="0"/>
              </a:spcAft>
              <a:buClr>
                <a:srgbClr val="000000"/>
              </a:buClr>
              <a:buSzPts val="1800"/>
              <a:buNone/>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52" name="Google Shape;52;p33"/>
          <p:cNvSpPr txBox="1"/>
          <p:nvPr>
            <p:ph idx="1" type="body"/>
          </p:nvPr>
        </p:nvSpPr>
        <p:spPr>
          <a:xfrm>
            <a:off x="1206500" y="2372962"/>
            <a:ext cx="21971000" cy="934780"/>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rgbClr val="000000"/>
              </a:buClr>
              <a:buSzPts val="5500"/>
              <a:buFont typeface="Helvetica Neue"/>
              <a:buNone/>
              <a:defRPr b="1" sz="5500"/>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53" name="Google Shape;53;p33"/>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54" name="Shape 54"/>
        <p:cNvGrpSpPr/>
        <p:nvPr/>
      </p:nvGrpSpPr>
      <p:grpSpPr>
        <a:xfrm>
          <a:off x="0" y="0"/>
          <a:ext cx="0" cy="0"/>
          <a:chOff x="0" y="0"/>
          <a:chExt cx="0" cy="0"/>
        </a:xfrm>
      </p:grpSpPr>
      <p:sp>
        <p:nvSpPr>
          <p:cNvPr id="55" name="Google Shape;55;p34"/>
          <p:cNvSpPr txBox="1"/>
          <p:nvPr>
            <p:ph type="title"/>
          </p:nvPr>
        </p:nvSpPr>
        <p:spPr>
          <a:xfrm>
            <a:off x="1206500" y="1079500"/>
            <a:ext cx="21971000" cy="1435100"/>
          </a:xfrm>
          <a:prstGeom prst="rect">
            <a:avLst/>
          </a:prstGeom>
          <a:noFill/>
          <a:ln>
            <a:noFill/>
          </a:ln>
        </p:spPr>
        <p:txBody>
          <a:bodyPr anchorCtr="0" anchor="t" bIns="50800" lIns="50800" spcFirstLastPara="1" rIns="50800" wrap="square" tIns="50800">
            <a:normAutofit/>
          </a:bodyPr>
          <a:lstStyle>
            <a:lvl1pPr lvl="0" algn="l">
              <a:lnSpc>
                <a:spcPct val="80000"/>
              </a:lnSpc>
              <a:spcBef>
                <a:spcPts val="0"/>
              </a:spcBef>
              <a:spcAft>
                <a:spcPts val="0"/>
              </a:spcAft>
              <a:buClr>
                <a:srgbClr val="000000"/>
              </a:buClr>
              <a:buSzPts val="1800"/>
              <a:buNone/>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56" name="Google Shape;56;p34"/>
          <p:cNvSpPr txBox="1"/>
          <p:nvPr>
            <p:ph idx="1" type="body"/>
          </p:nvPr>
        </p:nvSpPr>
        <p:spPr>
          <a:xfrm>
            <a:off x="1206500" y="2372962"/>
            <a:ext cx="21971000" cy="934780"/>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rgbClr val="000000"/>
              </a:buClr>
              <a:buSzPts val="5500"/>
              <a:buFont typeface="Helvetica Neue"/>
              <a:buNone/>
              <a:defRPr b="1" sz="5500"/>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57" name="Google Shape;57;p34"/>
          <p:cNvSpPr txBox="1"/>
          <p:nvPr>
            <p:ph idx="2" type="body"/>
          </p:nvPr>
        </p:nvSpPr>
        <p:spPr>
          <a:xfrm>
            <a:off x="1206500" y="4248504"/>
            <a:ext cx="21971000" cy="8256012"/>
          </a:xfrm>
          <a:prstGeom prst="rect">
            <a:avLst/>
          </a:prstGeom>
          <a:noFill/>
          <a:ln>
            <a:noFill/>
          </a:ln>
        </p:spPr>
        <p:txBody>
          <a:bodyPr anchorCtr="0" anchor="t" bIns="50800" lIns="50800" spcFirstLastPara="1" rIns="50800" wrap="square" tIns="50800">
            <a:normAutofit/>
          </a:bodyPr>
          <a:lstStyle>
            <a:lvl1pPr indent="-228600" lvl="0" marL="457200" algn="l">
              <a:lnSpc>
                <a:spcPct val="100000"/>
              </a:lnSpc>
              <a:spcBef>
                <a:spcPts val="1800"/>
              </a:spcBef>
              <a:spcAft>
                <a:spcPts val="0"/>
              </a:spcAft>
              <a:buClr>
                <a:srgbClr val="000000"/>
              </a:buClr>
              <a:buSzPts val="5500"/>
              <a:buFont typeface="Helvetica Neue"/>
              <a:buNone/>
              <a:defRPr sz="5500"/>
            </a:lvl1pPr>
            <a:lvl2pPr indent="-228600" lvl="1" marL="914400" algn="l">
              <a:lnSpc>
                <a:spcPct val="100000"/>
              </a:lnSpc>
              <a:spcBef>
                <a:spcPts val="1800"/>
              </a:spcBef>
              <a:spcAft>
                <a:spcPts val="0"/>
              </a:spcAft>
              <a:buClr>
                <a:srgbClr val="000000"/>
              </a:buClr>
              <a:buSzPts val="5500"/>
              <a:buFont typeface="Helvetica Neue"/>
              <a:buNone/>
              <a:defRPr sz="5500"/>
            </a:lvl2pPr>
            <a:lvl3pPr indent="-228600" lvl="2" marL="1371600" algn="l">
              <a:lnSpc>
                <a:spcPct val="100000"/>
              </a:lnSpc>
              <a:spcBef>
                <a:spcPts val="1800"/>
              </a:spcBef>
              <a:spcAft>
                <a:spcPts val="0"/>
              </a:spcAft>
              <a:buClr>
                <a:srgbClr val="000000"/>
              </a:buClr>
              <a:buSzPts val="5500"/>
              <a:buFont typeface="Helvetica Neue"/>
              <a:buNone/>
              <a:defRPr sz="5500"/>
            </a:lvl3pPr>
            <a:lvl4pPr indent="-228600" lvl="3" marL="1828800" algn="l">
              <a:lnSpc>
                <a:spcPct val="100000"/>
              </a:lnSpc>
              <a:spcBef>
                <a:spcPts val="1800"/>
              </a:spcBef>
              <a:spcAft>
                <a:spcPts val="0"/>
              </a:spcAft>
              <a:buClr>
                <a:srgbClr val="000000"/>
              </a:buClr>
              <a:buSzPts val="5500"/>
              <a:buFont typeface="Helvetica Neue"/>
              <a:buNone/>
              <a:defRPr sz="5500"/>
            </a:lvl4pPr>
            <a:lvl5pPr indent="-228600" lvl="4" marL="2286000" algn="l">
              <a:lnSpc>
                <a:spcPct val="100000"/>
              </a:lnSpc>
              <a:spcBef>
                <a:spcPts val="1800"/>
              </a:spcBef>
              <a:spcAft>
                <a:spcPts val="0"/>
              </a:spcAft>
              <a:buClr>
                <a:srgbClr val="000000"/>
              </a:buClr>
              <a:buSzPts val="5500"/>
              <a:buFont typeface="Helvetica Neue"/>
              <a:buNone/>
              <a:defRPr sz="5500"/>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58" name="Google Shape;58;p34"/>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tement">
  <p:cSld name="Statement">
    <p:spTree>
      <p:nvGrpSpPr>
        <p:cNvPr id="59" name="Shape 59"/>
        <p:cNvGrpSpPr/>
        <p:nvPr/>
      </p:nvGrpSpPr>
      <p:grpSpPr>
        <a:xfrm>
          <a:off x="0" y="0"/>
          <a:ext cx="0" cy="0"/>
          <a:chOff x="0" y="0"/>
          <a:chExt cx="0" cy="0"/>
        </a:xfrm>
      </p:grpSpPr>
      <p:sp>
        <p:nvSpPr>
          <p:cNvPr id="60" name="Google Shape;60;p35"/>
          <p:cNvSpPr txBox="1"/>
          <p:nvPr>
            <p:ph idx="1" type="body"/>
          </p:nvPr>
        </p:nvSpPr>
        <p:spPr>
          <a:xfrm>
            <a:off x="1206500" y="4920843"/>
            <a:ext cx="21971000" cy="3874314"/>
          </a:xfrm>
          <a:prstGeom prst="rect">
            <a:avLst/>
          </a:prstGeom>
          <a:noFill/>
          <a:ln>
            <a:noFill/>
          </a:ln>
        </p:spPr>
        <p:txBody>
          <a:bodyPr anchorCtr="0" anchor="ctr" bIns="50800" lIns="50800" spcFirstLastPara="1" rIns="50800" wrap="square" tIns="50800">
            <a:normAutofit/>
          </a:bodyPr>
          <a:lstStyle>
            <a:lvl1pPr indent="-228600" lvl="0" marL="45720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1pPr>
            <a:lvl2pPr indent="-228600" lvl="1" marL="91440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2pPr>
            <a:lvl3pPr indent="-228600" lvl="2" marL="137160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3pPr>
            <a:lvl4pPr indent="-228600" lvl="3" marL="182880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4pPr>
            <a:lvl5pPr indent="-228600" lvl="4" marL="228600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61" name="Google Shape;61;p35"/>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Fact">
  <p:cSld name="Big Fact">
    <p:spTree>
      <p:nvGrpSpPr>
        <p:cNvPr id="62" name="Shape 62"/>
        <p:cNvGrpSpPr/>
        <p:nvPr/>
      </p:nvGrpSpPr>
      <p:grpSpPr>
        <a:xfrm>
          <a:off x="0" y="0"/>
          <a:ext cx="0" cy="0"/>
          <a:chOff x="0" y="0"/>
          <a:chExt cx="0" cy="0"/>
        </a:xfrm>
      </p:grpSpPr>
      <p:sp>
        <p:nvSpPr>
          <p:cNvPr id="63" name="Google Shape;63;p36"/>
          <p:cNvSpPr txBox="1"/>
          <p:nvPr>
            <p:ph idx="1" type="body"/>
          </p:nvPr>
        </p:nvSpPr>
        <p:spPr>
          <a:xfrm>
            <a:off x="1206500" y="1075927"/>
            <a:ext cx="21971000" cy="7241584"/>
          </a:xfrm>
          <a:prstGeom prst="rect">
            <a:avLst/>
          </a:prstGeom>
          <a:noFill/>
          <a:ln>
            <a:noFill/>
          </a:ln>
        </p:spPr>
        <p:txBody>
          <a:bodyPr anchorCtr="0" anchor="b" bIns="50800" lIns="50800" spcFirstLastPara="1" rIns="50800" wrap="square" tIns="50800">
            <a:normAutofit/>
          </a:bodyPr>
          <a:lstStyle>
            <a:lvl1pPr indent="-228600" lvl="0" marL="457200" algn="ctr">
              <a:lnSpc>
                <a:spcPct val="80000"/>
              </a:lnSpc>
              <a:spcBef>
                <a:spcPts val="0"/>
              </a:spcBef>
              <a:spcAft>
                <a:spcPts val="0"/>
              </a:spcAft>
              <a:buClr>
                <a:srgbClr val="000000"/>
              </a:buClr>
              <a:buSzPts val="25000"/>
              <a:buFont typeface="Helvetica Neue"/>
              <a:buNone/>
              <a:defRPr b="1" sz="25000"/>
            </a:lvl1pPr>
            <a:lvl2pPr indent="-228600" lvl="1" marL="914400" algn="ctr">
              <a:lnSpc>
                <a:spcPct val="80000"/>
              </a:lnSpc>
              <a:spcBef>
                <a:spcPts val="0"/>
              </a:spcBef>
              <a:spcAft>
                <a:spcPts val="0"/>
              </a:spcAft>
              <a:buClr>
                <a:srgbClr val="000000"/>
              </a:buClr>
              <a:buSzPts val="25000"/>
              <a:buFont typeface="Helvetica Neue"/>
              <a:buNone/>
              <a:defRPr b="1" sz="25000"/>
            </a:lvl2pPr>
            <a:lvl3pPr indent="-228600" lvl="2" marL="1371600" algn="ctr">
              <a:lnSpc>
                <a:spcPct val="80000"/>
              </a:lnSpc>
              <a:spcBef>
                <a:spcPts val="0"/>
              </a:spcBef>
              <a:spcAft>
                <a:spcPts val="0"/>
              </a:spcAft>
              <a:buClr>
                <a:srgbClr val="000000"/>
              </a:buClr>
              <a:buSzPts val="25000"/>
              <a:buFont typeface="Helvetica Neue"/>
              <a:buNone/>
              <a:defRPr b="1" sz="25000"/>
            </a:lvl3pPr>
            <a:lvl4pPr indent="-228600" lvl="3" marL="1828800" algn="ctr">
              <a:lnSpc>
                <a:spcPct val="80000"/>
              </a:lnSpc>
              <a:spcBef>
                <a:spcPts val="0"/>
              </a:spcBef>
              <a:spcAft>
                <a:spcPts val="0"/>
              </a:spcAft>
              <a:buClr>
                <a:srgbClr val="000000"/>
              </a:buClr>
              <a:buSzPts val="25000"/>
              <a:buFont typeface="Helvetica Neue"/>
              <a:buNone/>
              <a:defRPr b="1" sz="25000"/>
            </a:lvl4pPr>
            <a:lvl5pPr indent="-228600" lvl="4" marL="2286000" algn="ctr">
              <a:lnSpc>
                <a:spcPct val="80000"/>
              </a:lnSpc>
              <a:spcBef>
                <a:spcPts val="0"/>
              </a:spcBef>
              <a:spcAft>
                <a:spcPts val="0"/>
              </a:spcAft>
              <a:buClr>
                <a:srgbClr val="000000"/>
              </a:buClr>
              <a:buSzPts val="25000"/>
              <a:buFont typeface="Helvetica Neue"/>
              <a:buNone/>
              <a:defRPr b="1" sz="25000"/>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64" name="Google Shape;64;p36"/>
          <p:cNvSpPr txBox="1"/>
          <p:nvPr>
            <p:ph idx="2" type="body"/>
          </p:nvPr>
        </p:nvSpPr>
        <p:spPr>
          <a:xfrm>
            <a:off x="1206500" y="8262180"/>
            <a:ext cx="21971000" cy="934780"/>
          </a:xfrm>
          <a:prstGeom prst="rect">
            <a:avLst/>
          </a:prstGeom>
          <a:noFill/>
          <a:ln>
            <a:noFill/>
          </a:ln>
        </p:spPr>
        <p:txBody>
          <a:bodyPr anchorCtr="0" anchor="t" bIns="45700" lIns="45700" spcFirstLastPara="1" rIns="45700" wrap="square" tIns="45700">
            <a:normAutofit/>
          </a:bodyPr>
          <a:lstStyle>
            <a:lvl1pPr indent="-228600" lvl="0" marL="457200" algn="ctr">
              <a:lnSpc>
                <a:spcPct val="100000"/>
              </a:lnSpc>
              <a:spcBef>
                <a:spcPts val="0"/>
              </a:spcBef>
              <a:spcAft>
                <a:spcPts val="0"/>
              </a:spcAft>
              <a:buClr>
                <a:srgbClr val="000000"/>
              </a:buClr>
              <a:buSzPts val="5500"/>
              <a:buFont typeface="Helvetica Neue"/>
              <a:buNone/>
              <a:defRPr b="1" sz="5500"/>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65" name="Google Shape;65;p36"/>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66" name="Shape 66"/>
        <p:cNvGrpSpPr/>
        <p:nvPr/>
      </p:nvGrpSpPr>
      <p:grpSpPr>
        <a:xfrm>
          <a:off x="0" y="0"/>
          <a:ext cx="0" cy="0"/>
          <a:chOff x="0" y="0"/>
          <a:chExt cx="0" cy="0"/>
        </a:xfrm>
      </p:grpSpPr>
      <p:sp>
        <p:nvSpPr>
          <p:cNvPr id="67" name="Google Shape;67;p37"/>
          <p:cNvSpPr txBox="1"/>
          <p:nvPr>
            <p:ph idx="1" type="body"/>
          </p:nvPr>
        </p:nvSpPr>
        <p:spPr>
          <a:xfrm>
            <a:off x="2430025" y="10675453"/>
            <a:ext cx="20200052" cy="636979"/>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rgbClr val="000000"/>
              </a:buClr>
              <a:buSzPts val="3600"/>
              <a:buFont typeface="Helvetica Neue"/>
              <a:buNone/>
              <a:defRPr b="1" sz="3600"/>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68" name="Google Shape;68;p37"/>
          <p:cNvSpPr txBox="1"/>
          <p:nvPr>
            <p:ph idx="2" type="body"/>
          </p:nvPr>
        </p:nvSpPr>
        <p:spPr>
          <a:xfrm>
            <a:off x="1753923" y="4939860"/>
            <a:ext cx="20876154" cy="3836280"/>
          </a:xfrm>
          <a:prstGeom prst="rect">
            <a:avLst/>
          </a:prstGeom>
          <a:noFill/>
          <a:ln>
            <a:noFill/>
          </a:ln>
        </p:spPr>
        <p:txBody>
          <a:bodyPr anchorCtr="0" anchor="t" bIns="50800" lIns="50800" spcFirstLastPara="1" rIns="50800" wrap="square" tIns="50800">
            <a:normAutofit/>
          </a:bodyPr>
          <a:lstStyle>
            <a:lvl1pPr indent="-228600" lvl="0" marL="45720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1pPr>
            <a:lvl2pPr indent="-228600" lvl="1" marL="91440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2pPr>
            <a:lvl3pPr indent="-228600" lvl="2" marL="137160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3pPr>
            <a:lvl4pPr indent="-228600" lvl="3" marL="182880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4pPr>
            <a:lvl5pPr indent="-228600" lvl="4" marL="228600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69" name="Google Shape;69;p37"/>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3 Up">
  <p:cSld name="Photo - 3 Up">
    <p:spTree>
      <p:nvGrpSpPr>
        <p:cNvPr id="70" name="Shape 70"/>
        <p:cNvGrpSpPr/>
        <p:nvPr/>
      </p:nvGrpSpPr>
      <p:grpSpPr>
        <a:xfrm>
          <a:off x="0" y="0"/>
          <a:ext cx="0" cy="0"/>
          <a:chOff x="0" y="0"/>
          <a:chExt cx="0" cy="0"/>
        </a:xfrm>
      </p:grpSpPr>
      <p:sp>
        <p:nvSpPr>
          <p:cNvPr id="71" name="Google Shape;71;p38"/>
          <p:cNvSpPr/>
          <p:nvPr>
            <p:ph idx="2" type="pic"/>
          </p:nvPr>
        </p:nvSpPr>
        <p:spPr>
          <a:xfrm>
            <a:off x="15760700" y="1016000"/>
            <a:ext cx="7439099" cy="5949678"/>
          </a:xfrm>
          <a:prstGeom prst="rect">
            <a:avLst/>
          </a:prstGeom>
          <a:noFill/>
          <a:ln>
            <a:noFill/>
          </a:ln>
        </p:spPr>
      </p:sp>
      <p:sp>
        <p:nvSpPr>
          <p:cNvPr id="72" name="Google Shape;72;p38"/>
          <p:cNvSpPr/>
          <p:nvPr>
            <p:ph idx="3" type="pic"/>
          </p:nvPr>
        </p:nvSpPr>
        <p:spPr>
          <a:xfrm>
            <a:off x="13500100" y="3978275"/>
            <a:ext cx="10439400" cy="12150181"/>
          </a:xfrm>
          <a:prstGeom prst="rect">
            <a:avLst/>
          </a:prstGeom>
          <a:noFill/>
          <a:ln>
            <a:noFill/>
          </a:ln>
        </p:spPr>
      </p:sp>
      <p:sp>
        <p:nvSpPr>
          <p:cNvPr id="73" name="Google Shape;73;p38"/>
          <p:cNvSpPr/>
          <p:nvPr>
            <p:ph idx="4" type="pic"/>
          </p:nvPr>
        </p:nvSpPr>
        <p:spPr>
          <a:xfrm>
            <a:off x="-139700" y="495300"/>
            <a:ext cx="16611600" cy="12458700"/>
          </a:xfrm>
          <a:prstGeom prst="rect">
            <a:avLst/>
          </a:prstGeom>
          <a:noFill/>
          <a:ln>
            <a:noFill/>
          </a:ln>
        </p:spPr>
      </p:sp>
      <p:sp>
        <p:nvSpPr>
          <p:cNvPr id="74" name="Google Shape;74;p38"/>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p:cSld name="Photo">
    <p:spTree>
      <p:nvGrpSpPr>
        <p:cNvPr id="75" name="Shape 75"/>
        <p:cNvGrpSpPr/>
        <p:nvPr/>
      </p:nvGrpSpPr>
      <p:grpSpPr>
        <a:xfrm>
          <a:off x="0" y="0"/>
          <a:ext cx="0" cy="0"/>
          <a:chOff x="0" y="0"/>
          <a:chExt cx="0" cy="0"/>
        </a:xfrm>
      </p:grpSpPr>
      <p:sp>
        <p:nvSpPr>
          <p:cNvPr id="76" name="Google Shape;76;p39"/>
          <p:cNvSpPr/>
          <p:nvPr>
            <p:ph idx="2" type="pic"/>
          </p:nvPr>
        </p:nvSpPr>
        <p:spPr>
          <a:xfrm>
            <a:off x="-1333500" y="-5524500"/>
            <a:ext cx="27051000" cy="21640800"/>
          </a:xfrm>
          <a:prstGeom prst="rect">
            <a:avLst/>
          </a:prstGeom>
          <a:noFill/>
          <a:ln>
            <a:noFill/>
          </a:ln>
        </p:spPr>
      </p:sp>
      <p:sp>
        <p:nvSpPr>
          <p:cNvPr id="77" name="Google Shape;77;p39"/>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FFFFFF"/>
              </a:buClr>
              <a:buSzPts val="1800"/>
              <a:buFont typeface="Helvetica Neue"/>
              <a:buNone/>
              <a:defRPr b="0" i="0" sz="1800" u="none" cap="none" strike="noStrike">
                <a:solidFill>
                  <a:srgbClr val="FFFFFF"/>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78" name="Shape 78"/>
        <p:cNvGrpSpPr/>
        <p:nvPr/>
      </p:nvGrpSpPr>
      <p:grpSpPr>
        <a:xfrm>
          <a:off x="0" y="0"/>
          <a:ext cx="0" cy="0"/>
          <a:chOff x="0" y="0"/>
          <a:chExt cx="0" cy="0"/>
        </a:xfrm>
      </p:grpSpPr>
      <p:sp>
        <p:nvSpPr>
          <p:cNvPr id="79" name="Google Shape;79;p40"/>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节标题">
  <p:cSld name="节标题">
    <p:spTree>
      <p:nvGrpSpPr>
        <p:cNvPr id="14" name="Shape 14"/>
        <p:cNvGrpSpPr/>
        <p:nvPr/>
      </p:nvGrpSpPr>
      <p:grpSpPr>
        <a:xfrm>
          <a:off x="0" y="0"/>
          <a:ext cx="0" cy="0"/>
          <a:chOff x="0" y="0"/>
          <a:chExt cx="0" cy="0"/>
        </a:xfrm>
      </p:grpSpPr>
      <p:sp>
        <p:nvSpPr>
          <p:cNvPr id="15" name="Google Shape;15;p70"/>
          <p:cNvSpPr txBox="1"/>
          <p:nvPr>
            <p:ph type="title"/>
          </p:nvPr>
        </p:nvSpPr>
        <p:spPr>
          <a:xfrm>
            <a:off x="1926167" y="8813801"/>
            <a:ext cx="20726403" cy="2724150"/>
          </a:xfrm>
          <a:prstGeom prst="rect">
            <a:avLst/>
          </a:prstGeom>
          <a:noFill/>
          <a:ln>
            <a:noFill/>
          </a:ln>
        </p:spPr>
        <p:txBody>
          <a:bodyPr anchorCtr="0" anchor="t" bIns="45700" lIns="45700" spcFirstLastPara="1" rIns="45700" wrap="square" tIns="45700">
            <a:normAutofit/>
          </a:bodyPr>
          <a:lstStyle>
            <a:lvl1pPr lvl="0" algn="l">
              <a:lnSpc>
                <a:spcPct val="100000"/>
              </a:lnSpc>
              <a:spcBef>
                <a:spcPts val="0"/>
              </a:spcBef>
              <a:spcAft>
                <a:spcPts val="0"/>
              </a:spcAft>
              <a:buClr>
                <a:srgbClr val="1F497D"/>
              </a:buClr>
              <a:buSzPts val="4000"/>
              <a:buFont typeface="Times New Roman"/>
              <a:buNone/>
              <a:defRPr sz="6000" cap="none">
                <a:solidFill>
                  <a:srgbClr val="004C7F"/>
                </a:solidFill>
              </a:defRPr>
            </a:lvl1pPr>
            <a:lvl2pPr lvl="1" algn="l">
              <a:lnSpc>
                <a:spcPct val="100000"/>
              </a:lnSpc>
              <a:spcBef>
                <a:spcPts val="0"/>
              </a:spcBef>
              <a:spcAft>
                <a:spcPts val="0"/>
              </a:spcAft>
              <a:buClr>
                <a:srgbClr val="1F497D"/>
              </a:buClr>
              <a:buSzPts val="1800"/>
              <a:buNone/>
              <a:defRPr/>
            </a:lvl2pPr>
            <a:lvl3pPr lvl="2" algn="l">
              <a:lnSpc>
                <a:spcPct val="100000"/>
              </a:lnSpc>
              <a:spcBef>
                <a:spcPts val="0"/>
              </a:spcBef>
              <a:spcAft>
                <a:spcPts val="0"/>
              </a:spcAft>
              <a:buClr>
                <a:srgbClr val="1F497D"/>
              </a:buClr>
              <a:buSzPts val="1800"/>
              <a:buNone/>
              <a:defRPr/>
            </a:lvl3pPr>
            <a:lvl4pPr lvl="3" algn="l">
              <a:lnSpc>
                <a:spcPct val="100000"/>
              </a:lnSpc>
              <a:spcBef>
                <a:spcPts val="0"/>
              </a:spcBef>
              <a:spcAft>
                <a:spcPts val="0"/>
              </a:spcAft>
              <a:buClr>
                <a:srgbClr val="1F497D"/>
              </a:buClr>
              <a:buSzPts val="1800"/>
              <a:buNone/>
              <a:defRPr/>
            </a:lvl4pPr>
            <a:lvl5pPr lvl="4" algn="l">
              <a:lnSpc>
                <a:spcPct val="100000"/>
              </a:lnSpc>
              <a:spcBef>
                <a:spcPts val="0"/>
              </a:spcBef>
              <a:spcAft>
                <a:spcPts val="0"/>
              </a:spcAft>
              <a:buClr>
                <a:srgbClr val="1F497D"/>
              </a:buClr>
              <a:buSzPts val="1800"/>
              <a:buNone/>
              <a:defRPr/>
            </a:lvl5pPr>
            <a:lvl6pPr lvl="5" algn="l">
              <a:lnSpc>
                <a:spcPct val="100000"/>
              </a:lnSpc>
              <a:spcBef>
                <a:spcPts val="0"/>
              </a:spcBef>
              <a:spcAft>
                <a:spcPts val="0"/>
              </a:spcAft>
              <a:buClr>
                <a:srgbClr val="1F497D"/>
              </a:buClr>
              <a:buSzPts val="1800"/>
              <a:buNone/>
              <a:defRPr/>
            </a:lvl6pPr>
            <a:lvl7pPr lvl="6" algn="l">
              <a:lnSpc>
                <a:spcPct val="100000"/>
              </a:lnSpc>
              <a:spcBef>
                <a:spcPts val="0"/>
              </a:spcBef>
              <a:spcAft>
                <a:spcPts val="0"/>
              </a:spcAft>
              <a:buClr>
                <a:srgbClr val="1F497D"/>
              </a:buClr>
              <a:buSzPts val="1800"/>
              <a:buNone/>
              <a:defRPr/>
            </a:lvl7pPr>
            <a:lvl8pPr lvl="7" algn="l">
              <a:lnSpc>
                <a:spcPct val="100000"/>
              </a:lnSpc>
              <a:spcBef>
                <a:spcPts val="0"/>
              </a:spcBef>
              <a:spcAft>
                <a:spcPts val="0"/>
              </a:spcAft>
              <a:buClr>
                <a:srgbClr val="1F497D"/>
              </a:buClr>
              <a:buSzPts val="1800"/>
              <a:buNone/>
              <a:defRPr/>
            </a:lvl8pPr>
            <a:lvl9pPr lvl="8" algn="l">
              <a:lnSpc>
                <a:spcPct val="100000"/>
              </a:lnSpc>
              <a:spcBef>
                <a:spcPts val="0"/>
              </a:spcBef>
              <a:spcAft>
                <a:spcPts val="0"/>
              </a:spcAft>
              <a:buClr>
                <a:srgbClr val="1F497D"/>
              </a:buClr>
              <a:buSzPts val="1800"/>
              <a:buNone/>
              <a:defRPr/>
            </a:lvl9pPr>
          </a:lstStyle>
          <a:p/>
        </p:txBody>
      </p:sp>
      <p:sp>
        <p:nvSpPr>
          <p:cNvPr id="16" name="Google Shape;16;p70"/>
          <p:cNvSpPr txBox="1"/>
          <p:nvPr>
            <p:ph idx="1" type="body"/>
          </p:nvPr>
        </p:nvSpPr>
        <p:spPr>
          <a:xfrm>
            <a:off x="1926167" y="5813426"/>
            <a:ext cx="20726403" cy="3000376"/>
          </a:xfrm>
          <a:prstGeom prst="rect">
            <a:avLst/>
          </a:prstGeom>
          <a:noFill/>
          <a:ln>
            <a:noFill/>
          </a:ln>
        </p:spPr>
        <p:txBody>
          <a:bodyPr anchorCtr="0" anchor="b" bIns="45700" lIns="45700" spcFirstLastPara="1" rIns="45700" wrap="square" tIns="45700">
            <a:normAutofit/>
          </a:bodyPr>
          <a:lstStyle>
            <a:lvl1pPr indent="-228600" lvl="0" marL="457200" algn="l">
              <a:lnSpc>
                <a:spcPct val="100000"/>
              </a:lnSpc>
              <a:spcBef>
                <a:spcPts val="800"/>
              </a:spcBef>
              <a:spcAft>
                <a:spcPts val="0"/>
              </a:spcAft>
              <a:buClr>
                <a:srgbClr val="888888"/>
              </a:buClr>
              <a:buSzPts val="2000"/>
              <a:buFont typeface="Times New Roman"/>
              <a:buNone/>
              <a:defRPr b="1" sz="4000">
                <a:solidFill>
                  <a:srgbClr val="888888"/>
                </a:solidFill>
              </a:defRPr>
            </a:lvl1pPr>
            <a:lvl2pPr indent="-228600" lvl="1" marL="914400" algn="l">
              <a:lnSpc>
                <a:spcPct val="100000"/>
              </a:lnSpc>
              <a:spcBef>
                <a:spcPts val="800"/>
              </a:spcBef>
              <a:spcAft>
                <a:spcPts val="0"/>
              </a:spcAft>
              <a:buClr>
                <a:srgbClr val="888888"/>
              </a:buClr>
              <a:buSzPts val="2000"/>
              <a:buFont typeface="Times New Roman"/>
              <a:buNone/>
              <a:defRPr b="1" sz="4000">
                <a:solidFill>
                  <a:srgbClr val="888888"/>
                </a:solidFill>
              </a:defRPr>
            </a:lvl2pPr>
            <a:lvl3pPr indent="-228600" lvl="2" marL="1371600" algn="l">
              <a:lnSpc>
                <a:spcPct val="100000"/>
              </a:lnSpc>
              <a:spcBef>
                <a:spcPts val="800"/>
              </a:spcBef>
              <a:spcAft>
                <a:spcPts val="0"/>
              </a:spcAft>
              <a:buClr>
                <a:srgbClr val="888888"/>
              </a:buClr>
              <a:buSzPts val="2000"/>
              <a:buFont typeface="Times New Roman"/>
              <a:buNone/>
              <a:defRPr b="1" sz="4000">
                <a:solidFill>
                  <a:srgbClr val="888888"/>
                </a:solidFill>
              </a:defRPr>
            </a:lvl3pPr>
            <a:lvl4pPr indent="-228600" lvl="3" marL="1828800" algn="l">
              <a:lnSpc>
                <a:spcPct val="100000"/>
              </a:lnSpc>
              <a:spcBef>
                <a:spcPts val="800"/>
              </a:spcBef>
              <a:spcAft>
                <a:spcPts val="0"/>
              </a:spcAft>
              <a:buClr>
                <a:srgbClr val="888888"/>
              </a:buClr>
              <a:buSzPts val="2000"/>
              <a:buFont typeface="Times New Roman"/>
              <a:buNone/>
              <a:defRPr b="1" sz="4000">
                <a:solidFill>
                  <a:srgbClr val="888888"/>
                </a:solidFill>
              </a:defRPr>
            </a:lvl4pPr>
            <a:lvl5pPr indent="-228600" lvl="4" marL="2286000" algn="l">
              <a:lnSpc>
                <a:spcPct val="100000"/>
              </a:lnSpc>
              <a:spcBef>
                <a:spcPts val="800"/>
              </a:spcBef>
              <a:spcAft>
                <a:spcPts val="0"/>
              </a:spcAft>
              <a:buClr>
                <a:srgbClr val="888888"/>
              </a:buClr>
              <a:buSzPts val="2000"/>
              <a:buFont typeface="Times New Roman"/>
              <a:buNone/>
              <a:defRPr b="1" sz="4000">
                <a:solidFill>
                  <a:srgbClr val="888888"/>
                </a:solidFill>
              </a:defRPr>
            </a:lvl5pPr>
            <a:lvl6pPr indent="-342900" lvl="5" marL="2743200" algn="l">
              <a:lnSpc>
                <a:spcPct val="100000"/>
              </a:lnSpc>
              <a:spcBef>
                <a:spcPts val="1400"/>
              </a:spcBef>
              <a:spcAft>
                <a:spcPts val="0"/>
              </a:spcAft>
              <a:buSzPts val="1800"/>
              <a:buChar char="•"/>
              <a:defRPr/>
            </a:lvl6pPr>
            <a:lvl7pPr indent="-342900" lvl="6" marL="3200400" algn="l">
              <a:lnSpc>
                <a:spcPct val="100000"/>
              </a:lnSpc>
              <a:spcBef>
                <a:spcPts val="1400"/>
              </a:spcBef>
              <a:spcAft>
                <a:spcPts val="0"/>
              </a:spcAft>
              <a:buSzPts val="1800"/>
              <a:buChar char="•"/>
              <a:defRPr/>
            </a:lvl7pPr>
            <a:lvl8pPr indent="-342900" lvl="7" marL="3657600" algn="l">
              <a:lnSpc>
                <a:spcPct val="100000"/>
              </a:lnSpc>
              <a:spcBef>
                <a:spcPts val="1400"/>
              </a:spcBef>
              <a:spcAft>
                <a:spcPts val="0"/>
              </a:spcAft>
              <a:buSzPts val="1800"/>
              <a:buChar char="•"/>
              <a:defRPr/>
            </a:lvl8pPr>
            <a:lvl9pPr indent="-342900" lvl="8" marL="4114800" algn="l">
              <a:lnSpc>
                <a:spcPct val="100000"/>
              </a:lnSpc>
              <a:spcBef>
                <a:spcPts val="1400"/>
              </a:spcBef>
              <a:spcAft>
                <a:spcPts val="0"/>
              </a:spcAft>
              <a:buSzPts val="1800"/>
              <a:buChar char="•"/>
              <a:defRPr/>
            </a:lvl9pPr>
          </a:lstStyle>
          <a:p/>
        </p:txBody>
      </p:sp>
      <p:sp>
        <p:nvSpPr>
          <p:cNvPr id="17" name="Google Shape;17;p70"/>
          <p:cNvSpPr txBox="1"/>
          <p:nvPr>
            <p:ph idx="12" type="sldNum"/>
          </p:nvPr>
        </p:nvSpPr>
        <p:spPr>
          <a:xfrm>
            <a:off x="22460849" y="12847014"/>
            <a:ext cx="703955" cy="461624"/>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b="0" i="0" sz="2400" u="none" cap="none" strike="noStrike">
                <a:solidFill>
                  <a:srgbClr val="888888"/>
                </a:solidFill>
                <a:latin typeface="Helvetica Neue"/>
                <a:ea typeface="Helvetica Neue"/>
                <a:cs typeface="Helvetica Neue"/>
                <a:sym typeface="Helvetica Neue"/>
              </a:defRPr>
            </a:lvl1pPr>
            <a:lvl2pPr indent="0" lvl="1" marL="0" marR="0" algn="r">
              <a:lnSpc>
                <a:spcPct val="100000"/>
              </a:lnSpc>
              <a:spcBef>
                <a:spcPts val="0"/>
              </a:spcBef>
              <a:spcAft>
                <a:spcPts val="0"/>
              </a:spcAft>
              <a:buClr>
                <a:srgbClr val="888888"/>
              </a:buClr>
              <a:buSzPts val="1200"/>
              <a:buFont typeface="Calibri"/>
              <a:buNone/>
              <a:defRPr b="0" i="0" sz="2400" u="none" cap="none" strike="noStrike">
                <a:solidFill>
                  <a:srgbClr val="888888"/>
                </a:solidFill>
                <a:latin typeface="Helvetica Neue"/>
                <a:ea typeface="Helvetica Neue"/>
                <a:cs typeface="Helvetica Neue"/>
                <a:sym typeface="Helvetica Neue"/>
              </a:defRPr>
            </a:lvl2pPr>
            <a:lvl3pPr indent="0" lvl="2" marL="0" marR="0" algn="r">
              <a:lnSpc>
                <a:spcPct val="100000"/>
              </a:lnSpc>
              <a:spcBef>
                <a:spcPts val="0"/>
              </a:spcBef>
              <a:spcAft>
                <a:spcPts val="0"/>
              </a:spcAft>
              <a:buClr>
                <a:srgbClr val="888888"/>
              </a:buClr>
              <a:buSzPts val="1200"/>
              <a:buFont typeface="Calibri"/>
              <a:buNone/>
              <a:defRPr b="0" i="0" sz="2400" u="none" cap="none" strike="noStrike">
                <a:solidFill>
                  <a:srgbClr val="888888"/>
                </a:solidFill>
                <a:latin typeface="Helvetica Neue"/>
                <a:ea typeface="Helvetica Neue"/>
                <a:cs typeface="Helvetica Neue"/>
                <a:sym typeface="Helvetica Neue"/>
              </a:defRPr>
            </a:lvl3pPr>
            <a:lvl4pPr indent="0" lvl="3" marL="0" marR="0" algn="r">
              <a:lnSpc>
                <a:spcPct val="100000"/>
              </a:lnSpc>
              <a:spcBef>
                <a:spcPts val="0"/>
              </a:spcBef>
              <a:spcAft>
                <a:spcPts val="0"/>
              </a:spcAft>
              <a:buClr>
                <a:srgbClr val="888888"/>
              </a:buClr>
              <a:buSzPts val="1200"/>
              <a:buFont typeface="Calibri"/>
              <a:buNone/>
              <a:defRPr b="0" i="0" sz="2400" u="none" cap="none" strike="noStrike">
                <a:solidFill>
                  <a:srgbClr val="888888"/>
                </a:solidFill>
                <a:latin typeface="Helvetica Neue"/>
                <a:ea typeface="Helvetica Neue"/>
                <a:cs typeface="Helvetica Neue"/>
                <a:sym typeface="Helvetica Neue"/>
              </a:defRPr>
            </a:lvl4pPr>
            <a:lvl5pPr indent="0" lvl="4" marL="0" marR="0" algn="r">
              <a:lnSpc>
                <a:spcPct val="100000"/>
              </a:lnSpc>
              <a:spcBef>
                <a:spcPts val="0"/>
              </a:spcBef>
              <a:spcAft>
                <a:spcPts val="0"/>
              </a:spcAft>
              <a:buClr>
                <a:srgbClr val="888888"/>
              </a:buClr>
              <a:buSzPts val="1200"/>
              <a:buFont typeface="Calibri"/>
              <a:buNone/>
              <a:defRPr b="0" i="0" sz="2400" u="none" cap="none" strike="noStrike">
                <a:solidFill>
                  <a:srgbClr val="888888"/>
                </a:solidFill>
                <a:latin typeface="Helvetica Neue"/>
                <a:ea typeface="Helvetica Neue"/>
                <a:cs typeface="Helvetica Neue"/>
                <a:sym typeface="Helvetica Neue"/>
              </a:defRPr>
            </a:lvl5pPr>
            <a:lvl6pPr indent="0" lvl="5" marL="0" marR="0" algn="r">
              <a:lnSpc>
                <a:spcPct val="100000"/>
              </a:lnSpc>
              <a:spcBef>
                <a:spcPts val="0"/>
              </a:spcBef>
              <a:spcAft>
                <a:spcPts val="0"/>
              </a:spcAft>
              <a:buClr>
                <a:srgbClr val="888888"/>
              </a:buClr>
              <a:buSzPts val="1200"/>
              <a:buFont typeface="Calibri"/>
              <a:buNone/>
              <a:defRPr b="0" i="0" sz="2400" u="none" cap="none" strike="noStrike">
                <a:solidFill>
                  <a:srgbClr val="888888"/>
                </a:solidFill>
                <a:latin typeface="Helvetica Neue"/>
                <a:ea typeface="Helvetica Neue"/>
                <a:cs typeface="Helvetica Neue"/>
                <a:sym typeface="Helvetica Neue"/>
              </a:defRPr>
            </a:lvl6pPr>
            <a:lvl7pPr indent="0" lvl="6" marL="0" marR="0" algn="r">
              <a:lnSpc>
                <a:spcPct val="100000"/>
              </a:lnSpc>
              <a:spcBef>
                <a:spcPts val="0"/>
              </a:spcBef>
              <a:spcAft>
                <a:spcPts val="0"/>
              </a:spcAft>
              <a:buClr>
                <a:srgbClr val="888888"/>
              </a:buClr>
              <a:buSzPts val="1200"/>
              <a:buFont typeface="Calibri"/>
              <a:buNone/>
              <a:defRPr b="0" i="0" sz="2400" u="none" cap="none" strike="noStrike">
                <a:solidFill>
                  <a:srgbClr val="888888"/>
                </a:solidFill>
                <a:latin typeface="Helvetica Neue"/>
                <a:ea typeface="Helvetica Neue"/>
                <a:cs typeface="Helvetica Neue"/>
                <a:sym typeface="Helvetica Neue"/>
              </a:defRPr>
            </a:lvl7pPr>
            <a:lvl8pPr indent="0" lvl="7" marL="0" marR="0" algn="r">
              <a:lnSpc>
                <a:spcPct val="100000"/>
              </a:lnSpc>
              <a:spcBef>
                <a:spcPts val="0"/>
              </a:spcBef>
              <a:spcAft>
                <a:spcPts val="0"/>
              </a:spcAft>
              <a:buClr>
                <a:srgbClr val="888888"/>
              </a:buClr>
              <a:buSzPts val="1200"/>
              <a:buFont typeface="Calibri"/>
              <a:buNone/>
              <a:defRPr b="0" i="0" sz="2400" u="none" cap="none" strike="noStrike">
                <a:solidFill>
                  <a:srgbClr val="888888"/>
                </a:solidFill>
                <a:latin typeface="Helvetica Neue"/>
                <a:ea typeface="Helvetica Neue"/>
                <a:cs typeface="Helvetica Neue"/>
                <a:sym typeface="Helvetica Neue"/>
              </a:defRPr>
            </a:lvl8pPr>
            <a:lvl9pPr indent="0" lvl="8" marL="0" marR="0" algn="r">
              <a:lnSpc>
                <a:spcPct val="100000"/>
              </a:lnSpc>
              <a:spcBef>
                <a:spcPts val="0"/>
              </a:spcBef>
              <a:spcAft>
                <a:spcPts val="0"/>
              </a:spcAft>
              <a:buClr>
                <a:srgbClr val="888888"/>
              </a:buClr>
              <a:buSzPts val="1200"/>
              <a:buFont typeface="Calibri"/>
              <a:buNone/>
              <a:defRPr b="0" i="0" sz="2400" u="none" cap="none" strike="noStrike">
                <a:solidFill>
                  <a:srgbClr val="888888"/>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内容" type="tx">
  <p:cSld name="TITLE_AND_BODY">
    <p:spTree>
      <p:nvGrpSpPr>
        <p:cNvPr id="18" name="Shape 18"/>
        <p:cNvGrpSpPr/>
        <p:nvPr/>
      </p:nvGrpSpPr>
      <p:grpSpPr>
        <a:xfrm>
          <a:off x="0" y="0"/>
          <a:ext cx="0" cy="0"/>
          <a:chOff x="0" y="0"/>
          <a:chExt cx="0" cy="0"/>
        </a:xfrm>
      </p:grpSpPr>
      <p:sp>
        <p:nvSpPr>
          <p:cNvPr id="19" name="Google Shape;19;p71"/>
          <p:cNvSpPr txBox="1"/>
          <p:nvPr>
            <p:ph type="title"/>
          </p:nvPr>
        </p:nvSpPr>
        <p:spPr>
          <a:xfrm>
            <a:off x="670719" y="233265"/>
            <a:ext cx="22494083" cy="1961458"/>
          </a:xfrm>
          <a:prstGeom prst="rect">
            <a:avLst/>
          </a:prstGeom>
          <a:noFill/>
          <a:ln>
            <a:noFill/>
          </a:ln>
        </p:spPr>
        <p:txBody>
          <a:bodyPr anchorCtr="0" anchor="ctr" bIns="45700" lIns="45700" spcFirstLastPara="1" rIns="45700" wrap="square" tIns="45700">
            <a:normAutofit/>
          </a:bodyPr>
          <a:lstStyle>
            <a:lvl1pPr lvl="0" algn="l">
              <a:lnSpc>
                <a:spcPct val="100000"/>
              </a:lnSpc>
              <a:spcBef>
                <a:spcPts val="0"/>
              </a:spcBef>
              <a:spcAft>
                <a:spcPts val="0"/>
              </a:spcAft>
              <a:buClr>
                <a:srgbClr val="1F497D"/>
              </a:buClr>
              <a:buSzPts val="1800"/>
              <a:buNone/>
              <a:defRPr b="1">
                <a:solidFill>
                  <a:srgbClr val="004C7F"/>
                </a:solidFill>
                <a:latin typeface="Helvetica Neue"/>
                <a:ea typeface="Helvetica Neue"/>
                <a:cs typeface="Helvetica Neue"/>
                <a:sym typeface="Helvetica Neue"/>
              </a:defRPr>
            </a:lvl1pPr>
            <a:lvl2pPr lvl="1" algn="l">
              <a:lnSpc>
                <a:spcPct val="100000"/>
              </a:lnSpc>
              <a:spcBef>
                <a:spcPts val="0"/>
              </a:spcBef>
              <a:spcAft>
                <a:spcPts val="0"/>
              </a:spcAft>
              <a:buClr>
                <a:srgbClr val="1F497D"/>
              </a:buClr>
              <a:buSzPts val="1800"/>
              <a:buNone/>
              <a:defRPr/>
            </a:lvl2pPr>
            <a:lvl3pPr lvl="2" algn="l">
              <a:lnSpc>
                <a:spcPct val="100000"/>
              </a:lnSpc>
              <a:spcBef>
                <a:spcPts val="0"/>
              </a:spcBef>
              <a:spcAft>
                <a:spcPts val="0"/>
              </a:spcAft>
              <a:buClr>
                <a:srgbClr val="1F497D"/>
              </a:buClr>
              <a:buSzPts val="1800"/>
              <a:buNone/>
              <a:defRPr/>
            </a:lvl3pPr>
            <a:lvl4pPr lvl="3" algn="l">
              <a:lnSpc>
                <a:spcPct val="100000"/>
              </a:lnSpc>
              <a:spcBef>
                <a:spcPts val="0"/>
              </a:spcBef>
              <a:spcAft>
                <a:spcPts val="0"/>
              </a:spcAft>
              <a:buClr>
                <a:srgbClr val="1F497D"/>
              </a:buClr>
              <a:buSzPts val="1800"/>
              <a:buNone/>
              <a:defRPr/>
            </a:lvl4pPr>
            <a:lvl5pPr lvl="4" algn="l">
              <a:lnSpc>
                <a:spcPct val="100000"/>
              </a:lnSpc>
              <a:spcBef>
                <a:spcPts val="0"/>
              </a:spcBef>
              <a:spcAft>
                <a:spcPts val="0"/>
              </a:spcAft>
              <a:buClr>
                <a:srgbClr val="1F497D"/>
              </a:buClr>
              <a:buSzPts val="1800"/>
              <a:buNone/>
              <a:defRPr/>
            </a:lvl5pPr>
            <a:lvl6pPr lvl="5" algn="l">
              <a:lnSpc>
                <a:spcPct val="100000"/>
              </a:lnSpc>
              <a:spcBef>
                <a:spcPts val="0"/>
              </a:spcBef>
              <a:spcAft>
                <a:spcPts val="0"/>
              </a:spcAft>
              <a:buClr>
                <a:srgbClr val="1F497D"/>
              </a:buClr>
              <a:buSzPts val="1800"/>
              <a:buNone/>
              <a:defRPr/>
            </a:lvl6pPr>
            <a:lvl7pPr lvl="6" algn="l">
              <a:lnSpc>
                <a:spcPct val="100000"/>
              </a:lnSpc>
              <a:spcBef>
                <a:spcPts val="0"/>
              </a:spcBef>
              <a:spcAft>
                <a:spcPts val="0"/>
              </a:spcAft>
              <a:buClr>
                <a:srgbClr val="1F497D"/>
              </a:buClr>
              <a:buSzPts val="1800"/>
              <a:buNone/>
              <a:defRPr/>
            </a:lvl7pPr>
            <a:lvl8pPr lvl="7" algn="l">
              <a:lnSpc>
                <a:spcPct val="100000"/>
              </a:lnSpc>
              <a:spcBef>
                <a:spcPts val="0"/>
              </a:spcBef>
              <a:spcAft>
                <a:spcPts val="0"/>
              </a:spcAft>
              <a:buClr>
                <a:srgbClr val="1F497D"/>
              </a:buClr>
              <a:buSzPts val="1800"/>
              <a:buNone/>
              <a:defRPr/>
            </a:lvl8pPr>
            <a:lvl9pPr lvl="8" algn="l">
              <a:lnSpc>
                <a:spcPct val="100000"/>
              </a:lnSpc>
              <a:spcBef>
                <a:spcPts val="0"/>
              </a:spcBef>
              <a:spcAft>
                <a:spcPts val="0"/>
              </a:spcAft>
              <a:buClr>
                <a:srgbClr val="1F497D"/>
              </a:buClr>
              <a:buSzPts val="1800"/>
              <a:buNone/>
              <a:defRPr/>
            </a:lvl9pPr>
          </a:lstStyle>
          <a:p/>
        </p:txBody>
      </p:sp>
      <p:sp>
        <p:nvSpPr>
          <p:cNvPr id="20" name="Google Shape;20;p71"/>
          <p:cNvSpPr txBox="1"/>
          <p:nvPr>
            <p:ph idx="1" type="body"/>
          </p:nvPr>
        </p:nvSpPr>
        <p:spPr>
          <a:xfrm>
            <a:off x="835157" y="2183753"/>
            <a:ext cx="22494080" cy="10290874"/>
          </a:xfrm>
          <a:prstGeom prst="rect">
            <a:avLst/>
          </a:prstGeom>
          <a:noFill/>
          <a:ln>
            <a:noFill/>
          </a:ln>
        </p:spPr>
        <p:txBody>
          <a:bodyPr anchorCtr="0" anchor="t" bIns="45700" lIns="45700" spcFirstLastPara="1" rIns="45700" wrap="square" tIns="45700">
            <a:normAutofit/>
          </a:bodyPr>
          <a:lstStyle>
            <a:lvl1pPr indent="-308610" lvl="0" marL="457200" algn="l">
              <a:lnSpc>
                <a:spcPct val="100000"/>
              </a:lnSpc>
              <a:spcBef>
                <a:spcPts val="1400"/>
              </a:spcBef>
              <a:spcAft>
                <a:spcPts val="0"/>
              </a:spcAft>
              <a:buSzPts val="1260"/>
              <a:buChar char="■"/>
              <a:defRPr/>
            </a:lvl1pPr>
            <a:lvl2pPr indent="-297180" lvl="1" marL="914400" algn="l">
              <a:lnSpc>
                <a:spcPct val="100000"/>
              </a:lnSpc>
              <a:spcBef>
                <a:spcPts val="1400"/>
              </a:spcBef>
              <a:spcAft>
                <a:spcPts val="0"/>
              </a:spcAft>
              <a:buSzPts val="1080"/>
              <a:buChar char="➢"/>
              <a:defRPr/>
            </a:lvl2pPr>
            <a:lvl3pPr indent="-342900" lvl="2" marL="1371600" algn="l">
              <a:lnSpc>
                <a:spcPct val="100000"/>
              </a:lnSpc>
              <a:spcBef>
                <a:spcPts val="1400"/>
              </a:spcBef>
              <a:spcAft>
                <a:spcPts val="0"/>
              </a:spcAft>
              <a:buSzPts val="1800"/>
              <a:buChar char="•"/>
              <a:defRPr/>
            </a:lvl3pPr>
            <a:lvl4pPr indent="-342900" lvl="3" marL="1828800" algn="l">
              <a:lnSpc>
                <a:spcPct val="100000"/>
              </a:lnSpc>
              <a:spcBef>
                <a:spcPts val="1400"/>
              </a:spcBef>
              <a:spcAft>
                <a:spcPts val="0"/>
              </a:spcAft>
              <a:buSzPts val="1800"/>
              <a:buChar char="–"/>
              <a:defRPr/>
            </a:lvl4pPr>
            <a:lvl5pPr indent="-342900" lvl="4" marL="2286000" algn="l">
              <a:lnSpc>
                <a:spcPct val="100000"/>
              </a:lnSpc>
              <a:spcBef>
                <a:spcPts val="1400"/>
              </a:spcBef>
              <a:spcAft>
                <a:spcPts val="0"/>
              </a:spcAft>
              <a:buSzPts val="1800"/>
              <a:buChar char="»"/>
              <a:defRPr/>
            </a:lvl5pPr>
            <a:lvl6pPr indent="-342900" lvl="5" marL="2743200" algn="l">
              <a:lnSpc>
                <a:spcPct val="100000"/>
              </a:lnSpc>
              <a:spcBef>
                <a:spcPts val="1400"/>
              </a:spcBef>
              <a:spcAft>
                <a:spcPts val="0"/>
              </a:spcAft>
              <a:buSzPts val="1800"/>
              <a:buChar char="•"/>
              <a:defRPr/>
            </a:lvl6pPr>
            <a:lvl7pPr indent="-342900" lvl="6" marL="3200400" algn="l">
              <a:lnSpc>
                <a:spcPct val="100000"/>
              </a:lnSpc>
              <a:spcBef>
                <a:spcPts val="1400"/>
              </a:spcBef>
              <a:spcAft>
                <a:spcPts val="0"/>
              </a:spcAft>
              <a:buSzPts val="1800"/>
              <a:buChar char="•"/>
              <a:defRPr/>
            </a:lvl7pPr>
            <a:lvl8pPr indent="-342900" lvl="7" marL="3657600" algn="l">
              <a:lnSpc>
                <a:spcPct val="100000"/>
              </a:lnSpc>
              <a:spcBef>
                <a:spcPts val="1400"/>
              </a:spcBef>
              <a:spcAft>
                <a:spcPts val="0"/>
              </a:spcAft>
              <a:buSzPts val="1800"/>
              <a:buChar char="•"/>
              <a:defRPr/>
            </a:lvl8pPr>
            <a:lvl9pPr indent="-342900" lvl="8" marL="4114800" algn="l">
              <a:lnSpc>
                <a:spcPct val="100000"/>
              </a:lnSpc>
              <a:spcBef>
                <a:spcPts val="1400"/>
              </a:spcBef>
              <a:spcAft>
                <a:spcPts val="0"/>
              </a:spcAft>
              <a:buSzPts val="1800"/>
              <a:buChar char="•"/>
              <a:defRPr/>
            </a:lvl9pPr>
          </a:lstStyle>
          <a:p/>
        </p:txBody>
      </p:sp>
      <p:sp>
        <p:nvSpPr>
          <p:cNvPr id="21" name="Google Shape;21;p71"/>
          <p:cNvSpPr txBox="1"/>
          <p:nvPr>
            <p:ph idx="12" type="sldNum"/>
          </p:nvPr>
        </p:nvSpPr>
        <p:spPr>
          <a:xfrm>
            <a:off x="22460849" y="12847014"/>
            <a:ext cx="703955" cy="461624"/>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b="0" i="0" sz="2400" u="none" cap="none" strike="noStrike">
                <a:solidFill>
                  <a:srgbClr val="888888"/>
                </a:solidFill>
                <a:latin typeface="Helvetica Neue"/>
                <a:ea typeface="Helvetica Neue"/>
                <a:cs typeface="Helvetica Neue"/>
                <a:sym typeface="Helvetica Neue"/>
              </a:defRPr>
            </a:lvl1pPr>
            <a:lvl2pPr indent="0" lvl="1" marL="0" marR="0" algn="r">
              <a:lnSpc>
                <a:spcPct val="100000"/>
              </a:lnSpc>
              <a:spcBef>
                <a:spcPts val="0"/>
              </a:spcBef>
              <a:spcAft>
                <a:spcPts val="0"/>
              </a:spcAft>
              <a:buClr>
                <a:srgbClr val="888888"/>
              </a:buClr>
              <a:buSzPts val="1200"/>
              <a:buFont typeface="Calibri"/>
              <a:buNone/>
              <a:defRPr b="0" i="0" sz="2400" u="none" cap="none" strike="noStrike">
                <a:solidFill>
                  <a:srgbClr val="888888"/>
                </a:solidFill>
                <a:latin typeface="Helvetica Neue"/>
                <a:ea typeface="Helvetica Neue"/>
                <a:cs typeface="Helvetica Neue"/>
                <a:sym typeface="Helvetica Neue"/>
              </a:defRPr>
            </a:lvl2pPr>
            <a:lvl3pPr indent="0" lvl="2" marL="0" marR="0" algn="r">
              <a:lnSpc>
                <a:spcPct val="100000"/>
              </a:lnSpc>
              <a:spcBef>
                <a:spcPts val="0"/>
              </a:spcBef>
              <a:spcAft>
                <a:spcPts val="0"/>
              </a:spcAft>
              <a:buClr>
                <a:srgbClr val="888888"/>
              </a:buClr>
              <a:buSzPts val="1200"/>
              <a:buFont typeface="Calibri"/>
              <a:buNone/>
              <a:defRPr b="0" i="0" sz="2400" u="none" cap="none" strike="noStrike">
                <a:solidFill>
                  <a:srgbClr val="888888"/>
                </a:solidFill>
                <a:latin typeface="Helvetica Neue"/>
                <a:ea typeface="Helvetica Neue"/>
                <a:cs typeface="Helvetica Neue"/>
                <a:sym typeface="Helvetica Neue"/>
              </a:defRPr>
            </a:lvl3pPr>
            <a:lvl4pPr indent="0" lvl="3" marL="0" marR="0" algn="r">
              <a:lnSpc>
                <a:spcPct val="100000"/>
              </a:lnSpc>
              <a:spcBef>
                <a:spcPts val="0"/>
              </a:spcBef>
              <a:spcAft>
                <a:spcPts val="0"/>
              </a:spcAft>
              <a:buClr>
                <a:srgbClr val="888888"/>
              </a:buClr>
              <a:buSzPts val="1200"/>
              <a:buFont typeface="Calibri"/>
              <a:buNone/>
              <a:defRPr b="0" i="0" sz="2400" u="none" cap="none" strike="noStrike">
                <a:solidFill>
                  <a:srgbClr val="888888"/>
                </a:solidFill>
                <a:latin typeface="Helvetica Neue"/>
                <a:ea typeface="Helvetica Neue"/>
                <a:cs typeface="Helvetica Neue"/>
                <a:sym typeface="Helvetica Neue"/>
              </a:defRPr>
            </a:lvl4pPr>
            <a:lvl5pPr indent="0" lvl="4" marL="0" marR="0" algn="r">
              <a:lnSpc>
                <a:spcPct val="100000"/>
              </a:lnSpc>
              <a:spcBef>
                <a:spcPts val="0"/>
              </a:spcBef>
              <a:spcAft>
                <a:spcPts val="0"/>
              </a:spcAft>
              <a:buClr>
                <a:srgbClr val="888888"/>
              </a:buClr>
              <a:buSzPts val="1200"/>
              <a:buFont typeface="Calibri"/>
              <a:buNone/>
              <a:defRPr b="0" i="0" sz="2400" u="none" cap="none" strike="noStrike">
                <a:solidFill>
                  <a:srgbClr val="888888"/>
                </a:solidFill>
                <a:latin typeface="Helvetica Neue"/>
                <a:ea typeface="Helvetica Neue"/>
                <a:cs typeface="Helvetica Neue"/>
                <a:sym typeface="Helvetica Neue"/>
              </a:defRPr>
            </a:lvl5pPr>
            <a:lvl6pPr indent="0" lvl="5" marL="0" marR="0" algn="r">
              <a:lnSpc>
                <a:spcPct val="100000"/>
              </a:lnSpc>
              <a:spcBef>
                <a:spcPts val="0"/>
              </a:spcBef>
              <a:spcAft>
                <a:spcPts val="0"/>
              </a:spcAft>
              <a:buClr>
                <a:srgbClr val="888888"/>
              </a:buClr>
              <a:buSzPts val="1200"/>
              <a:buFont typeface="Calibri"/>
              <a:buNone/>
              <a:defRPr b="0" i="0" sz="2400" u="none" cap="none" strike="noStrike">
                <a:solidFill>
                  <a:srgbClr val="888888"/>
                </a:solidFill>
                <a:latin typeface="Helvetica Neue"/>
                <a:ea typeface="Helvetica Neue"/>
                <a:cs typeface="Helvetica Neue"/>
                <a:sym typeface="Helvetica Neue"/>
              </a:defRPr>
            </a:lvl6pPr>
            <a:lvl7pPr indent="0" lvl="6" marL="0" marR="0" algn="r">
              <a:lnSpc>
                <a:spcPct val="100000"/>
              </a:lnSpc>
              <a:spcBef>
                <a:spcPts val="0"/>
              </a:spcBef>
              <a:spcAft>
                <a:spcPts val="0"/>
              </a:spcAft>
              <a:buClr>
                <a:srgbClr val="888888"/>
              </a:buClr>
              <a:buSzPts val="1200"/>
              <a:buFont typeface="Calibri"/>
              <a:buNone/>
              <a:defRPr b="0" i="0" sz="2400" u="none" cap="none" strike="noStrike">
                <a:solidFill>
                  <a:srgbClr val="888888"/>
                </a:solidFill>
                <a:latin typeface="Helvetica Neue"/>
                <a:ea typeface="Helvetica Neue"/>
                <a:cs typeface="Helvetica Neue"/>
                <a:sym typeface="Helvetica Neue"/>
              </a:defRPr>
            </a:lvl7pPr>
            <a:lvl8pPr indent="0" lvl="7" marL="0" marR="0" algn="r">
              <a:lnSpc>
                <a:spcPct val="100000"/>
              </a:lnSpc>
              <a:spcBef>
                <a:spcPts val="0"/>
              </a:spcBef>
              <a:spcAft>
                <a:spcPts val="0"/>
              </a:spcAft>
              <a:buClr>
                <a:srgbClr val="888888"/>
              </a:buClr>
              <a:buSzPts val="1200"/>
              <a:buFont typeface="Calibri"/>
              <a:buNone/>
              <a:defRPr b="0" i="0" sz="2400" u="none" cap="none" strike="noStrike">
                <a:solidFill>
                  <a:srgbClr val="888888"/>
                </a:solidFill>
                <a:latin typeface="Helvetica Neue"/>
                <a:ea typeface="Helvetica Neue"/>
                <a:cs typeface="Helvetica Neue"/>
                <a:sym typeface="Helvetica Neue"/>
              </a:defRPr>
            </a:lvl8pPr>
            <a:lvl9pPr indent="0" lvl="8" marL="0" marR="0" algn="r">
              <a:lnSpc>
                <a:spcPct val="100000"/>
              </a:lnSpc>
              <a:spcBef>
                <a:spcPts val="0"/>
              </a:spcBef>
              <a:spcAft>
                <a:spcPts val="0"/>
              </a:spcAft>
              <a:buClr>
                <a:srgbClr val="888888"/>
              </a:buClr>
              <a:buSzPts val="1200"/>
              <a:buFont typeface="Calibri"/>
              <a:buNone/>
              <a:defRPr b="0" i="0" sz="2400" u="none" cap="none" strike="noStrike">
                <a:solidFill>
                  <a:srgbClr val="888888"/>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Photo">
  <p:cSld name="TITLE_AND_BODY 2">
    <p:spTree>
      <p:nvGrpSpPr>
        <p:cNvPr id="22" name="Shape 22"/>
        <p:cNvGrpSpPr/>
        <p:nvPr/>
      </p:nvGrpSpPr>
      <p:grpSpPr>
        <a:xfrm>
          <a:off x="0" y="0"/>
          <a:ext cx="0" cy="0"/>
          <a:chOff x="0" y="0"/>
          <a:chExt cx="0" cy="0"/>
        </a:xfrm>
      </p:grpSpPr>
      <p:sp>
        <p:nvSpPr>
          <p:cNvPr id="23" name="Google Shape;23;p27"/>
          <p:cNvSpPr/>
          <p:nvPr>
            <p:ph idx="2" type="pic"/>
          </p:nvPr>
        </p:nvSpPr>
        <p:spPr>
          <a:xfrm>
            <a:off x="-1155700" y="-1295400"/>
            <a:ext cx="26746200" cy="16018933"/>
          </a:xfrm>
          <a:prstGeom prst="rect">
            <a:avLst/>
          </a:prstGeom>
          <a:noFill/>
          <a:ln>
            <a:noFill/>
          </a:ln>
        </p:spPr>
      </p:sp>
      <p:sp>
        <p:nvSpPr>
          <p:cNvPr id="24" name="Google Shape;24;p27"/>
          <p:cNvSpPr txBox="1"/>
          <p:nvPr>
            <p:ph type="title"/>
          </p:nvPr>
        </p:nvSpPr>
        <p:spPr>
          <a:xfrm>
            <a:off x="1206500" y="7124700"/>
            <a:ext cx="21971000" cy="4648200"/>
          </a:xfrm>
          <a:prstGeom prst="rect">
            <a:avLst/>
          </a:prstGeom>
          <a:noFill/>
          <a:ln>
            <a:noFill/>
          </a:ln>
        </p:spPr>
        <p:txBody>
          <a:bodyPr anchorCtr="0" anchor="b" bIns="50800" lIns="50800" spcFirstLastPara="1" rIns="50800" wrap="square" tIns="50800">
            <a:normAutofit/>
          </a:bodyPr>
          <a:lstStyle>
            <a:lvl1pPr lvl="0" algn="l">
              <a:lnSpc>
                <a:spcPct val="80000"/>
              </a:lnSpc>
              <a:spcBef>
                <a:spcPts val="0"/>
              </a:spcBef>
              <a:spcAft>
                <a:spcPts val="0"/>
              </a:spcAft>
              <a:buClr>
                <a:srgbClr val="000000"/>
              </a:buClr>
              <a:buSzPts val="11600"/>
              <a:buFont typeface="Helvetica Neue"/>
              <a:buNone/>
              <a:defRPr sz="11600"/>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25" name="Google Shape;25;p27"/>
          <p:cNvSpPr txBox="1"/>
          <p:nvPr>
            <p:ph idx="1" type="body"/>
          </p:nvPr>
        </p:nvSpPr>
        <p:spPr>
          <a:xfrm>
            <a:off x="1207690" y="1106137"/>
            <a:ext cx="21968621" cy="636979"/>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rgbClr val="000000"/>
              </a:buClr>
              <a:buSzPts val="3600"/>
              <a:buFont typeface="Helvetica Neue"/>
              <a:buNone/>
              <a:defRPr b="1" sz="3600"/>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26" name="Google Shape;26;p27"/>
          <p:cNvSpPr txBox="1"/>
          <p:nvPr>
            <p:ph idx="3" type="body"/>
          </p:nvPr>
        </p:nvSpPr>
        <p:spPr>
          <a:xfrm>
            <a:off x="1206500" y="11609910"/>
            <a:ext cx="21971000" cy="1116952"/>
          </a:xfrm>
          <a:prstGeom prst="rect">
            <a:avLst/>
          </a:prstGeom>
          <a:noFill/>
          <a:ln>
            <a:noFill/>
          </a:ln>
        </p:spPr>
        <p:txBody>
          <a:bodyPr anchorCtr="0" anchor="t" bIns="50800" lIns="50800" spcFirstLastPara="1" rIns="50800" wrap="square" tIns="50800">
            <a:normAutofit/>
          </a:bodyPr>
          <a:lstStyle>
            <a:lvl1pPr indent="-228600" lvl="0" marL="457200" algn="l">
              <a:lnSpc>
                <a:spcPct val="100000"/>
              </a:lnSpc>
              <a:spcBef>
                <a:spcPts val="0"/>
              </a:spcBef>
              <a:spcAft>
                <a:spcPts val="0"/>
              </a:spcAft>
              <a:buClr>
                <a:srgbClr val="000000"/>
              </a:buClr>
              <a:buSzPts val="5500"/>
              <a:buFont typeface="Helvetica Neue"/>
              <a:buNone/>
              <a:defRPr b="1" sz="5500"/>
            </a:lvl1pPr>
            <a:lvl2pPr indent="-228600" lvl="1" marL="914400" algn="l">
              <a:lnSpc>
                <a:spcPct val="100000"/>
              </a:lnSpc>
              <a:spcBef>
                <a:spcPts val="0"/>
              </a:spcBef>
              <a:spcAft>
                <a:spcPts val="0"/>
              </a:spcAft>
              <a:buClr>
                <a:srgbClr val="000000"/>
              </a:buClr>
              <a:buSzPts val="5500"/>
              <a:buFont typeface="Helvetica Neue"/>
              <a:buNone/>
              <a:defRPr b="1" sz="5500"/>
            </a:lvl2pPr>
            <a:lvl3pPr indent="-228600" lvl="2" marL="1371600" algn="l">
              <a:lnSpc>
                <a:spcPct val="100000"/>
              </a:lnSpc>
              <a:spcBef>
                <a:spcPts val="0"/>
              </a:spcBef>
              <a:spcAft>
                <a:spcPts val="0"/>
              </a:spcAft>
              <a:buClr>
                <a:srgbClr val="000000"/>
              </a:buClr>
              <a:buSzPts val="5500"/>
              <a:buFont typeface="Helvetica Neue"/>
              <a:buNone/>
              <a:defRPr b="1" sz="5500"/>
            </a:lvl3pPr>
            <a:lvl4pPr indent="-228600" lvl="3" marL="1828800" algn="l">
              <a:lnSpc>
                <a:spcPct val="100000"/>
              </a:lnSpc>
              <a:spcBef>
                <a:spcPts val="0"/>
              </a:spcBef>
              <a:spcAft>
                <a:spcPts val="0"/>
              </a:spcAft>
              <a:buClr>
                <a:srgbClr val="000000"/>
              </a:buClr>
              <a:buSzPts val="5500"/>
              <a:buFont typeface="Helvetica Neue"/>
              <a:buNone/>
              <a:defRPr b="1" sz="5500"/>
            </a:lvl4pPr>
            <a:lvl5pPr indent="-228600" lvl="4" marL="2286000" algn="l">
              <a:lnSpc>
                <a:spcPct val="100000"/>
              </a:lnSpc>
              <a:spcBef>
                <a:spcPts val="0"/>
              </a:spcBef>
              <a:spcAft>
                <a:spcPts val="0"/>
              </a:spcAft>
              <a:buClr>
                <a:srgbClr val="000000"/>
              </a:buClr>
              <a:buSzPts val="5500"/>
              <a:buFont typeface="Helvetica Neue"/>
              <a:buNone/>
              <a:defRPr b="1" sz="5500"/>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27" name="Google Shape;27;p27"/>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Photo Alt">
  <p:cSld name="Title &amp; Photo Alt">
    <p:spTree>
      <p:nvGrpSpPr>
        <p:cNvPr id="28" name="Shape 28"/>
        <p:cNvGrpSpPr/>
        <p:nvPr/>
      </p:nvGrpSpPr>
      <p:grpSpPr>
        <a:xfrm>
          <a:off x="0" y="0"/>
          <a:ext cx="0" cy="0"/>
          <a:chOff x="0" y="0"/>
          <a:chExt cx="0" cy="0"/>
        </a:xfrm>
      </p:grpSpPr>
      <p:sp>
        <p:nvSpPr>
          <p:cNvPr id="29" name="Google Shape;29;p28"/>
          <p:cNvSpPr/>
          <p:nvPr>
            <p:ph idx="2" type="pic"/>
          </p:nvPr>
        </p:nvSpPr>
        <p:spPr>
          <a:xfrm>
            <a:off x="10972800" y="-203200"/>
            <a:ext cx="12144837" cy="14135100"/>
          </a:xfrm>
          <a:prstGeom prst="rect">
            <a:avLst/>
          </a:prstGeom>
          <a:noFill/>
          <a:ln>
            <a:noFill/>
          </a:ln>
        </p:spPr>
      </p:sp>
      <p:sp>
        <p:nvSpPr>
          <p:cNvPr id="30" name="Google Shape;30;p28"/>
          <p:cNvSpPr txBox="1"/>
          <p:nvPr>
            <p:ph type="title"/>
          </p:nvPr>
        </p:nvSpPr>
        <p:spPr>
          <a:xfrm>
            <a:off x="1206500" y="1270000"/>
            <a:ext cx="9779000" cy="5882273"/>
          </a:xfrm>
          <a:prstGeom prst="rect">
            <a:avLst/>
          </a:prstGeom>
          <a:noFill/>
          <a:ln>
            <a:noFill/>
          </a:ln>
        </p:spPr>
        <p:txBody>
          <a:bodyPr anchorCtr="0" anchor="b" bIns="50800" lIns="50800" spcFirstLastPara="1" rIns="50800" wrap="square" tIns="50800">
            <a:normAutofit/>
          </a:bodyPr>
          <a:lstStyle>
            <a:lvl1pPr lvl="0" algn="l">
              <a:lnSpc>
                <a:spcPct val="80000"/>
              </a:lnSpc>
              <a:spcBef>
                <a:spcPts val="0"/>
              </a:spcBef>
              <a:spcAft>
                <a:spcPts val="0"/>
              </a:spcAft>
              <a:buClr>
                <a:srgbClr val="000000"/>
              </a:buClr>
              <a:buSzPts val="1800"/>
              <a:buNone/>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31" name="Google Shape;31;p28"/>
          <p:cNvSpPr txBox="1"/>
          <p:nvPr>
            <p:ph idx="1" type="body"/>
          </p:nvPr>
        </p:nvSpPr>
        <p:spPr>
          <a:xfrm>
            <a:off x="1206500" y="7060576"/>
            <a:ext cx="9779000" cy="5385424"/>
          </a:xfrm>
          <a:prstGeom prst="rect">
            <a:avLst/>
          </a:prstGeom>
          <a:noFill/>
          <a:ln>
            <a:noFill/>
          </a:ln>
        </p:spPr>
        <p:txBody>
          <a:bodyPr anchorCtr="0" anchor="t" bIns="50800" lIns="50800" spcFirstLastPara="1" rIns="50800" wrap="square" tIns="50800">
            <a:normAutofit/>
          </a:bodyPr>
          <a:lstStyle>
            <a:lvl1pPr indent="-228600" lvl="0" marL="457200" algn="l">
              <a:lnSpc>
                <a:spcPct val="100000"/>
              </a:lnSpc>
              <a:spcBef>
                <a:spcPts val="0"/>
              </a:spcBef>
              <a:spcAft>
                <a:spcPts val="0"/>
              </a:spcAft>
              <a:buClr>
                <a:srgbClr val="000000"/>
              </a:buClr>
              <a:buSzPts val="5500"/>
              <a:buFont typeface="Helvetica Neue"/>
              <a:buNone/>
              <a:defRPr b="1" sz="5500"/>
            </a:lvl1pPr>
            <a:lvl2pPr indent="-228600" lvl="1" marL="914400" algn="l">
              <a:lnSpc>
                <a:spcPct val="100000"/>
              </a:lnSpc>
              <a:spcBef>
                <a:spcPts val="0"/>
              </a:spcBef>
              <a:spcAft>
                <a:spcPts val="0"/>
              </a:spcAft>
              <a:buClr>
                <a:srgbClr val="000000"/>
              </a:buClr>
              <a:buSzPts val="5500"/>
              <a:buFont typeface="Helvetica Neue"/>
              <a:buNone/>
              <a:defRPr b="1" sz="5500"/>
            </a:lvl2pPr>
            <a:lvl3pPr indent="-228600" lvl="2" marL="1371600" algn="l">
              <a:lnSpc>
                <a:spcPct val="100000"/>
              </a:lnSpc>
              <a:spcBef>
                <a:spcPts val="0"/>
              </a:spcBef>
              <a:spcAft>
                <a:spcPts val="0"/>
              </a:spcAft>
              <a:buClr>
                <a:srgbClr val="000000"/>
              </a:buClr>
              <a:buSzPts val="5500"/>
              <a:buFont typeface="Helvetica Neue"/>
              <a:buNone/>
              <a:defRPr b="1" sz="5500"/>
            </a:lvl3pPr>
            <a:lvl4pPr indent="-228600" lvl="3" marL="1828800" algn="l">
              <a:lnSpc>
                <a:spcPct val="100000"/>
              </a:lnSpc>
              <a:spcBef>
                <a:spcPts val="0"/>
              </a:spcBef>
              <a:spcAft>
                <a:spcPts val="0"/>
              </a:spcAft>
              <a:buClr>
                <a:srgbClr val="000000"/>
              </a:buClr>
              <a:buSzPts val="5500"/>
              <a:buFont typeface="Helvetica Neue"/>
              <a:buNone/>
              <a:defRPr b="1" sz="5500"/>
            </a:lvl4pPr>
            <a:lvl5pPr indent="-228600" lvl="4" marL="2286000" algn="l">
              <a:lnSpc>
                <a:spcPct val="100000"/>
              </a:lnSpc>
              <a:spcBef>
                <a:spcPts val="0"/>
              </a:spcBef>
              <a:spcAft>
                <a:spcPts val="0"/>
              </a:spcAft>
              <a:buClr>
                <a:srgbClr val="000000"/>
              </a:buClr>
              <a:buSzPts val="5500"/>
              <a:buFont typeface="Helvetica Neue"/>
              <a:buNone/>
              <a:defRPr b="1" sz="5500"/>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32" name="Google Shape;32;p28"/>
          <p:cNvSpPr txBox="1"/>
          <p:nvPr>
            <p:ph idx="12" type="sldNum"/>
          </p:nvPr>
        </p:nvSpPr>
        <p:spPr>
          <a:xfrm>
            <a:off x="12001499" y="13085233"/>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p:spTree>
      <p:nvGrpSpPr>
        <p:cNvPr id="33" name="Shape 33"/>
        <p:cNvGrpSpPr/>
        <p:nvPr/>
      </p:nvGrpSpPr>
      <p:grpSpPr>
        <a:xfrm>
          <a:off x="0" y="0"/>
          <a:ext cx="0" cy="0"/>
          <a:chOff x="0" y="0"/>
          <a:chExt cx="0" cy="0"/>
        </a:xfrm>
      </p:grpSpPr>
      <p:sp>
        <p:nvSpPr>
          <p:cNvPr id="34" name="Google Shape;34;p29"/>
          <p:cNvSpPr txBox="1"/>
          <p:nvPr>
            <p:ph type="title"/>
          </p:nvPr>
        </p:nvSpPr>
        <p:spPr>
          <a:xfrm>
            <a:off x="1206500" y="1079500"/>
            <a:ext cx="21971000" cy="1433163"/>
          </a:xfrm>
          <a:prstGeom prst="rect">
            <a:avLst/>
          </a:prstGeom>
          <a:noFill/>
          <a:ln>
            <a:noFill/>
          </a:ln>
        </p:spPr>
        <p:txBody>
          <a:bodyPr anchorCtr="0" anchor="t" bIns="50800" lIns="50800" spcFirstLastPara="1" rIns="50800" wrap="square" tIns="50800">
            <a:normAutofit/>
          </a:bodyPr>
          <a:lstStyle>
            <a:lvl1pPr lvl="0" algn="l">
              <a:lnSpc>
                <a:spcPct val="80000"/>
              </a:lnSpc>
              <a:spcBef>
                <a:spcPts val="0"/>
              </a:spcBef>
              <a:spcAft>
                <a:spcPts val="0"/>
              </a:spcAft>
              <a:buClr>
                <a:srgbClr val="000000"/>
              </a:buClr>
              <a:buSzPts val="1800"/>
              <a:buNone/>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35" name="Google Shape;35;p29"/>
          <p:cNvSpPr txBox="1"/>
          <p:nvPr>
            <p:ph idx="1" type="body"/>
          </p:nvPr>
        </p:nvSpPr>
        <p:spPr>
          <a:xfrm>
            <a:off x="1206500" y="2372962"/>
            <a:ext cx="21971000" cy="934780"/>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rgbClr val="000000"/>
              </a:buClr>
              <a:buSzPts val="5500"/>
              <a:buFont typeface="Helvetica Neue"/>
              <a:buNone/>
              <a:defRPr b="1" sz="5500"/>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36" name="Google Shape;36;p29"/>
          <p:cNvSpPr txBox="1"/>
          <p:nvPr>
            <p:ph idx="2" type="body"/>
          </p:nvPr>
        </p:nvSpPr>
        <p:spPr>
          <a:xfrm>
            <a:off x="1206500" y="4248504"/>
            <a:ext cx="21971000" cy="8256012"/>
          </a:xfrm>
          <a:prstGeom prst="rect">
            <a:avLst/>
          </a:prstGeom>
          <a:noFill/>
          <a:ln>
            <a:noFill/>
          </a:ln>
        </p:spPr>
        <p:txBody>
          <a:bodyPr anchorCtr="0" anchor="t" bIns="50800" lIns="50800" spcFirstLastPara="1" rIns="50800" wrap="square" tIns="50800">
            <a:normAutofit/>
          </a:bodyPr>
          <a:lstStyle>
            <a:lvl1pPr indent="-369189" lvl="0" marL="457200" algn="l">
              <a:lnSpc>
                <a:spcPct val="90000"/>
              </a:lnSpc>
              <a:spcBef>
                <a:spcPts val="4500"/>
              </a:spcBef>
              <a:spcAft>
                <a:spcPts val="0"/>
              </a:spcAft>
              <a:buClr>
                <a:srgbClr val="000000"/>
              </a:buClr>
              <a:buSzPts val="2214"/>
              <a:buChar char="•"/>
              <a:defRPr/>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37" name="Google Shape;37;p29"/>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p:cSld name="Bullets">
    <p:spTree>
      <p:nvGrpSpPr>
        <p:cNvPr id="38" name="Shape 38"/>
        <p:cNvGrpSpPr/>
        <p:nvPr/>
      </p:nvGrpSpPr>
      <p:grpSpPr>
        <a:xfrm>
          <a:off x="0" y="0"/>
          <a:ext cx="0" cy="0"/>
          <a:chOff x="0" y="0"/>
          <a:chExt cx="0" cy="0"/>
        </a:xfrm>
      </p:grpSpPr>
      <p:sp>
        <p:nvSpPr>
          <p:cNvPr id="39" name="Google Shape;39;p30"/>
          <p:cNvSpPr txBox="1"/>
          <p:nvPr>
            <p:ph idx="1" type="body"/>
          </p:nvPr>
        </p:nvSpPr>
        <p:spPr>
          <a:xfrm>
            <a:off x="1206500" y="4248504"/>
            <a:ext cx="21971000" cy="8256012"/>
          </a:xfrm>
          <a:prstGeom prst="rect">
            <a:avLst/>
          </a:prstGeom>
          <a:noFill/>
          <a:ln>
            <a:noFill/>
          </a:ln>
        </p:spPr>
        <p:txBody>
          <a:bodyPr anchorCtr="0" anchor="t" bIns="50800" lIns="50800" spcFirstLastPara="1" rIns="50800" wrap="square" tIns="50800">
            <a:normAutofit/>
          </a:bodyPr>
          <a:lstStyle>
            <a:lvl1pPr indent="-369189" lvl="0" marL="457200" algn="l">
              <a:lnSpc>
                <a:spcPct val="90000"/>
              </a:lnSpc>
              <a:spcBef>
                <a:spcPts val="4500"/>
              </a:spcBef>
              <a:spcAft>
                <a:spcPts val="0"/>
              </a:spcAft>
              <a:buClr>
                <a:srgbClr val="000000"/>
              </a:buClr>
              <a:buSzPts val="2214"/>
              <a:buChar char="•"/>
              <a:defRPr/>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40" name="Google Shape;40;p30"/>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s &amp; Photo">
  <p:cSld name="Title, Bullets &amp; Photo">
    <p:spTree>
      <p:nvGrpSpPr>
        <p:cNvPr id="41" name="Shape 41"/>
        <p:cNvGrpSpPr/>
        <p:nvPr/>
      </p:nvGrpSpPr>
      <p:grpSpPr>
        <a:xfrm>
          <a:off x="0" y="0"/>
          <a:ext cx="0" cy="0"/>
          <a:chOff x="0" y="0"/>
          <a:chExt cx="0" cy="0"/>
        </a:xfrm>
      </p:grpSpPr>
      <p:sp>
        <p:nvSpPr>
          <p:cNvPr id="42" name="Google Shape;42;p31"/>
          <p:cNvSpPr txBox="1"/>
          <p:nvPr>
            <p:ph idx="1" type="body"/>
          </p:nvPr>
        </p:nvSpPr>
        <p:spPr>
          <a:xfrm>
            <a:off x="1206500" y="2372962"/>
            <a:ext cx="9779000" cy="934780"/>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rgbClr val="000000"/>
              </a:buClr>
              <a:buSzPts val="5500"/>
              <a:buFont typeface="Helvetica Neue"/>
              <a:buNone/>
              <a:defRPr b="1" sz="5500"/>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43" name="Google Shape;43;p31"/>
          <p:cNvSpPr txBox="1"/>
          <p:nvPr>
            <p:ph idx="2" type="body"/>
          </p:nvPr>
        </p:nvSpPr>
        <p:spPr>
          <a:xfrm>
            <a:off x="1206500" y="4248504"/>
            <a:ext cx="9779000" cy="8256630"/>
          </a:xfrm>
          <a:prstGeom prst="rect">
            <a:avLst/>
          </a:prstGeom>
          <a:noFill/>
          <a:ln>
            <a:noFill/>
          </a:ln>
        </p:spPr>
        <p:txBody>
          <a:bodyPr anchorCtr="0" anchor="t" bIns="50800" lIns="50800" spcFirstLastPara="1" rIns="50800" wrap="square" tIns="50800">
            <a:normAutofit/>
          </a:bodyPr>
          <a:lstStyle>
            <a:lvl1pPr indent="-369189" lvl="0" marL="457200" algn="l">
              <a:lnSpc>
                <a:spcPct val="90000"/>
              </a:lnSpc>
              <a:spcBef>
                <a:spcPts val="4500"/>
              </a:spcBef>
              <a:spcAft>
                <a:spcPts val="0"/>
              </a:spcAft>
              <a:buClr>
                <a:srgbClr val="000000"/>
              </a:buClr>
              <a:buSzPts val="2214"/>
              <a:buChar char="•"/>
              <a:defRPr/>
            </a:lvl1pPr>
            <a:lvl2pPr indent="-369189" lvl="1" marL="914400" algn="l">
              <a:lnSpc>
                <a:spcPct val="90000"/>
              </a:lnSpc>
              <a:spcBef>
                <a:spcPts val="4500"/>
              </a:spcBef>
              <a:spcAft>
                <a:spcPts val="0"/>
              </a:spcAft>
              <a:buClr>
                <a:srgbClr val="000000"/>
              </a:buClr>
              <a:buSzPts val="2214"/>
              <a:buChar char="•"/>
              <a:defRPr/>
            </a:lvl2pPr>
            <a:lvl3pPr indent="-369189" lvl="2" marL="1371600" algn="l">
              <a:lnSpc>
                <a:spcPct val="90000"/>
              </a:lnSpc>
              <a:spcBef>
                <a:spcPts val="4500"/>
              </a:spcBef>
              <a:spcAft>
                <a:spcPts val="0"/>
              </a:spcAft>
              <a:buClr>
                <a:srgbClr val="000000"/>
              </a:buClr>
              <a:buSzPts val="2214"/>
              <a:buChar char="•"/>
              <a:defRPr/>
            </a:lvl3pPr>
            <a:lvl4pPr indent="-369189" lvl="3" marL="1828800" algn="l">
              <a:lnSpc>
                <a:spcPct val="90000"/>
              </a:lnSpc>
              <a:spcBef>
                <a:spcPts val="4500"/>
              </a:spcBef>
              <a:spcAft>
                <a:spcPts val="0"/>
              </a:spcAft>
              <a:buClr>
                <a:srgbClr val="000000"/>
              </a:buClr>
              <a:buSzPts val="2214"/>
              <a:buChar char="•"/>
              <a:defRPr/>
            </a:lvl4pPr>
            <a:lvl5pPr indent="-369189" lvl="4" marL="2286000" algn="l">
              <a:lnSpc>
                <a:spcPct val="90000"/>
              </a:lnSpc>
              <a:spcBef>
                <a:spcPts val="4500"/>
              </a:spcBef>
              <a:spcAft>
                <a:spcPts val="0"/>
              </a:spcAft>
              <a:buClr>
                <a:srgbClr val="000000"/>
              </a:buClr>
              <a:buSzPts val="2214"/>
              <a:buChar char="•"/>
              <a:defRPr/>
            </a:lvl5pPr>
            <a:lvl6pPr indent="-369189" lvl="5" marL="2743200" algn="l">
              <a:lnSpc>
                <a:spcPct val="90000"/>
              </a:lnSpc>
              <a:spcBef>
                <a:spcPts val="4500"/>
              </a:spcBef>
              <a:spcAft>
                <a:spcPts val="0"/>
              </a:spcAft>
              <a:buClr>
                <a:srgbClr val="000000"/>
              </a:buClr>
              <a:buSzPts val="2214"/>
              <a:buChar char="•"/>
              <a:defRPr/>
            </a:lvl6pPr>
            <a:lvl7pPr indent="-369189" lvl="6" marL="3200400" algn="l">
              <a:lnSpc>
                <a:spcPct val="90000"/>
              </a:lnSpc>
              <a:spcBef>
                <a:spcPts val="4500"/>
              </a:spcBef>
              <a:spcAft>
                <a:spcPts val="0"/>
              </a:spcAft>
              <a:buClr>
                <a:srgbClr val="000000"/>
              </a:buClr>
              <a:buSzPts val="2214"/>
              <a:buChar char="•"/>
              <a:defRPr/>
            </a:lvl7pPr>
            <a:lvl8pPr indent="-369189" lvl="7" marL="3657600" algn="l">
              <a:lnSpc>
                <a:spcPct val="90000"/>
              </a:lnSpc>
              <a:spcBef>
                <a:spcPts val="4500"/>
              </a:spcBef>
              <a:spcAft>
                <a:spcPts val="0"/>
              </a:spcAft>
              <a:buClr>
                <a:srgbClr val="000000"/>
              </a:buClr>
              <a:buSzPts val="2214"/>
              <a:buChar char="•"/>
              <a:defRPr/>
            </a:lvl8pPr>
            <a:lvl9pPr indent="-369189" lvl="8" marL="4114800" algn="l">
              <a:lnSpc>
                <a:spcPct val="90000"/>
              </a:lnSpc>
              <a:spcBef>
                <a:spcPts val="4500"/>
              </a:spcBef>
              <a:spcAft>
                <a:spcPts val="0"/>
              </a:spcAft>
              <a:buClr>
                <a:srgbClr val="000000"/>
              </a:buClr>
              <a:buSzPts val="2214"/>
              <a:buChar char="•"/>
              <a:defRPr/>
            </a:lvl9pPr>
          </a:lstStyle>
          <a:p/>
        </p:txBody>
      </p:sp>
      <p:sp>
        <p:nvSpPr>
          <p:cNvPr id="44" name="Google Shape;44;p31"/>
          <p:cNvSpPr/>
          <p:nvPr>
            <p:ph idx="3" type="pic"/>
          </p:nvPr>
        </p:nvSpPr>
        <p:spPr>
          <a:xfrm>
            <a:off x="12192000" y="-407266"/>
            <a:ext cx="10916874" cy="14555832"/>
          </a:xfrm>
          <a:prstGeom prst="rect">
            <a:avLst/>
          </a:prstGeom>
          <a:noFill/>
          <a:ln>
            <a:noFill/>
          </a:ln>
        </p:spPr>
      </p:sp>
      <p:sp>
        <p:nvSpPr>
          <p:cNvPr id="45" name="Google Shape;45;p31"/>
          <p:cNvSpPr txBox="1"/>
          <p:nvPr>
            <p:ph type="title"/>
          </p:nvPr>
        </p:nvSpPr>
        <p:spPr>
          <a:xfrm>
            <a:off x="1206500" y="1079500"/>
            <a:ext cx="9779000" cy="1435100"/>
          </a:xfrm>
          <a:prstGeom prst="rect">
            <a:avLst/>
          </a:prstGeom>
          <a:noFill/>
          <a:ln>
            <a:noFill/>
          </a:ln>
        </p:spPr>
        <p:txBody>
          <a:bodyPr anchorCtr="0" anchor="t" bIns="50800" lIns="50800" spcFirstLastPara="1" rIns="50800" wrap="square" tIns="50800">
            <a:normAutofit/>
          </a:bodyPr>
          <a:lstStyle>
            <a:lvl1pPr lvl="0" algn="l">
              <a:lnSpc>
                <a:spcPct val="80000"/>
              </a:lnSpc>
              <a:spcBef>
                <a:spcPts val="0"/>
              </a:spcBef>
              <a:spcAft>
                <a:spcPts val="0"/>
              </a:spcAft>
              <a:buClr>
                <a:srgbClr val="000000"/>
              </a:buClr>
              <a:buSzPts val="1800"/>
              <a:buNone/>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46" name="Google Shape;46;p31"/>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p:cSld name="Section">
    <p:spTree>
      <p:nvGrpSpPr>
        <p:cNvPr id="47" name="Shape 47"/>
        <p:cNvGrpSpPr/>
        <p:nvPr/>
      </p:nvGrpSpPr>
      <p:grpSpPr>
        <a:xfrm>
          <a:off x="0" y="0"/>
          <a:ext cx="0" cy="0"/>
          <a:chOff x="0" y="0"/>
          <a:chExt cx="0" cy="0"/>
        </a:xfrm>
      </p:grpSpPr>
      <p:sp>
        <p:nvSpPr>
          <p:cNvPr id="48" name="Google Shape;48;p32"/>
          <p:cNvSpPr txBox="1"/>
          <p:nvPr>
            <p:ph type="title"/>
          </p:nvPr>
        </p:nvSpPr>
        <p:spPr>
          <a:xfrm>
            <a:off x="1206496" y="4533900"/>
            <a:ext cx="21971004" cy="4648200"/>
          </a:xfrm>
          <a:prstGeom prst="rect">
            <a:avLst/>
          </a:prstGeom>
          <a:noFill/>
          <a:ln>
            <a:noFill/>
          </a:ln>
        </p:spPr>
        <p:txBody>
          <a:bodyPr anchorCtr="0" anchor="ctr" bIns="50800" lIns="50800" spcFirstLastPara="1" rIns="50800" wrap="square" tIns="50800">
            <a:normAutofit/>
          </a:bodyPr>
          <a:lstStyle>
            <a:lvl1pPr lvl="0" algn="l">
              <a:lnSpc>
                <a:spcPct val="80000"/>
              </a:lnSpc>
              <a:spcBef>
                <a:spcPts val="0"/>
              </a:spcBef>
              <a:spcAft>
                <a:spcPts val="0"/>
              </a:spcAft>
              <a:buClr>
                <a:srgbClr val="000000"/>
              </a:buClr>
              <a:buSzPts val="11600"/>
              <a:buFont typeface="Helvetica Neue"/>
              <a:buNone/>
              <a:defRPr b="0" sz="11600">
                <a:latin typeface="Helvetica Neue"/>
                <a:ea typeface="Helvetica Neue"/>
                <a:cs typeface="Helvetica Neue"/>
                <a:sym typeface="Helvetica Neue"/>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p:txBody>
      </p:sp>
      <p:sp>
        <p:nvSpPr>
          <p:cNvPr id="49" name="Google Shape;49;p32"/>
          <p:cNvSpPr txBox="1"/>
          <p:nvPr>
            <p:ph idx="12" type="sldNum"/>
          </p:nvPr>
        </p:nvSpPr>
        <p:spPr>
          <a:xfrm>
            <a:off x="12001499" y="13085233"/>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25"/>
          <p:cNvSpPr txBox="1"/>
          <p:nvPr>
            <p:ph type="title"/>
          </p:nvPr>
        </p:nvSpPr>
        <p:spPr>
          <a:xfrm>
            <a:off x="1206500" y="1079500"/>
            <a:ext cx="21971000" cy="1433163"/>
          </a:xfrm>
          <a:prstGeom prst="rect">
            <a:avLst/>
          </a:prstGeom>
          <a:noFill/>
          <a:ln>
            <a:noFill/>
          </a:ln>
        </p:spPr>
        <p:txBody>
          <a:bodyPr anchorCtr="0" anchor="t" bIns="50800" lIns="50800" spcFirstLastPara="1" rIns="50800" wrap="square" tIns="50800">
            <a:normAutofit/>
          </a:bodyPr>
          <a:lstStyle>
            <a:lvl1pPr lvl="0"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1pPr>
            <a:lvl2pPr lvl="1"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2pPr>
            <a:lvl3pPr lvl="2"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3pPr>
            <a:lvl4pPr lvl="3"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4pPr>
            <a:lvl5pPr lvl="4"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5pPr>
            <a:lvl6pPr lvl="5"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6pPr>
            <a:lvl7pPr lvl="6"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7pPr>
            <a:lvl8pPr lvl="7"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8pPr>
            <a:lvl9pPr lvl="8"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9pPr>
          </a:lstStyle>
          <a:p/>
        </p:txBody>
      </p:sp>
      <p:sp>
        <p:nvSpPr>
          <p:cNvPr id="7" name="Google Shape;7;p25"/>
          <p:cNvSpPr txBox="1"/>
          <p:nvPr>
            <p:ph idx="1" type="body"/>
          </p:nvPr>
        </p:nvSpPr>
        <p:spPr>
          <a:xfrm>
            <a:off x="1206500" y="4248504"/>
            <a:ext cx="21971000" cy="8256012"/>
          </a:xfrm>
          <a:prstGeom prst="rect">
            <a:avLst/>
          </a:prstGeom>
          <a:noFill/>
          <a:ln>
            <a:noFill/>
          </a:ln>
        </p:spPr>
        <p:txBody>
          <a:bodyPr anchorCtr="0" anchor="t" bIns="50800" lIns="50800" spcFirstLastPara="1" rIns="50800" wrap="square" tIns="50800">
            <a:normAutofit/>
          </a:bodyPr>
          <a:lstStyle>
            <a:lvl1pPr indent="-603504" lvl="0" marL="4572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1pPr>
            <a:lvl2pPr indent="-603504" lvl="1" marL="9144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2pPr>
            <a:lvl3pPr indent="-603504" lvl="2" marL="13716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3pPr>
            <a:lvl4pPr indent="-603504" lvl="3" marL="18288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4pPr>
            <a:lvl5pPr indent="-603504" lvl="4" marL="22860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5pPr>
            <a:lvl6pPr indent="-603504" lvl="5" marL="27432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6pPr>
            <a:lvl7pPr indent="-603504" lvl="6" marL="32004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7pPr>
            <a:lvl8pPr indent="-603504" lvl="7" marL="36576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8pPr>
            <a:lvl9pPr indent="-603503" lvl="8" marL="41148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9pPr>
          </a:lstStyle>
          <a:p/>
        </p:txBody>
      </p:sp>
      <p:sp>
        <p:nvSpPr>
          <p:cNvPr id="8" name="Google Shape;8;p25"/>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mc:AlternateContent>
    <mc:Choice Requires="p14">
      <p:transition spd="med" p14:dur="600">
        <p:fade/>
      </p:transition>
    </mc:Choice>
    <mc:Fallback>
      <p:transition spd="med">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8.png"/><Relationship Id="rId4" Type="http://schemas.openxmlformats.org/officeDocument/2006/relationships/image" Target="../media/image12.png"/><Relationship Id="rId5" Type="http://schemas.openxmlformats.org/officeDocument/2006/relationships/image" Target="../media/image15.png"/><Relationship Id="rId6"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4.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4.png"/><Relationship Id="rId4" Type="http://schemas.openxmlformats.org/officeDocument/2006/relationships/image" Target="../media/image20.png"/><Relationship Id="rId5"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5.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8.png"/><Relationship Id="rId4" Type="http://schemas.openxmlformats.org/officeDocument/2006/relationships/image" Target="../media/image30.png"/><Relationship Id="rId5" Type="http://schemas.openxmlformats.org/officeDocument/2006/relationships/image" Target="../media/image24.png"/><Relationship Id="rId6"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scikit-learn.org/stable/modules/feature_selection.html"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9.png"/><Relationship Id="rId4" Type="http://schemas.openxmlformats.org/officeDocument/2006/relationships/image" Target="../media/image31.png"/><Relationship Id="rId5" Type="http://schemas.openxmlformats.org/officeDocument/2006/relationships/image" Target="../media/image3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hyperlink" Target="https://scikit-learn.org/stable/tutorial/machine_learning_map/index.html"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2.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idx="4294967295" type="ctrTitle"/>
          </p:nvPr>
        </p:nvSpPr>
        <p:spPr>
          <a:xfrm>
            <a:off x="7436177" y="5492834"/>
            <a:ext cx="7148509" cy="2015758"/>
          </a:xfrm>
          <a:prstGeom prst="rect">
            <a:avLst/>
          </a:prstGeom>
          <a:noFill/>
          <a:ln>
            <a:noFill/>
          </a:ln>
        </p:spPr>
        <p:txBody>
          <a:bodyPr anchorCtr="0" anchor="ctr" bIns="50800" lIns="50800" spcFirstLastPara="1" rIns="50800" wrap="square" tIns="50800">
            <a:normAutofit/>
          </a:bodyPr>
          <a:lstStyle/>
          <a:p>
            <a:pPr indent="0" lvl="0" marL="0" marR="0" rtl="0" algn="l">
              <a:lnSpc>
                <a:spcPct val="80000"/>
              </a:lnSpc>
              <a:spcBef>
                <a:spcPts val="0"/>
              </a:spcBef>
              <a:spcAft>
                <a:spcPts val="0"/>
              </a:spcAft>
              <a:buClr>
                <a:srgbClr val="006B64"/>
              </a:buClr>
              <a:buSzPts val="11600"/>
              <a:buFont typeface="Helvetica Neue"/>
              <a:buNone/>
            </a:pPr>
            <a:r>
              <a:rPr b="1" i="0" lang="en-US" sz="11600" u="none" cap="none" strike="noStrike">
                <a:solidFill>
                  <a:srgbClr val="006B64"/>
                </a:solidFill>
                <a:latin typeface="Helvetica Neue"/>
                <a:ea typeface="Helvetica Neue"/>
                <a:cs typeface="Helvetica Neue"/>
                <a:sym typeface="Helvetica Neue"/>
              </a:rPr>
              <a:t>AI</a:t>
            </a:r>
            <a:r>
              <a:rPr b="1" i="0" lang="en-US" sz="11600" u="none" cap="none" strike="noStrike">
                <a:solidFill>
                  <a:srgbClr val="004C7F"/>
                </a:solidFill>
                <a:latin typeface="Helvetica Neue"/>
                <a:ea typeface="Helvetica Neue"/>
                <a:cs typeface="Helvetica Neue"/>
                <a:sym typeface="Helvetica Neue"/>
              </a:rPr>
              <a:t>Bridge</a:t>
            </a:r>
            <a:endParaRPr b="1" i="0" sz="8500" u="none" cap="none" strike="noStrike">
              <a:solidFill>
                <a:srgbClr val="000000"/>
              </a:solidFill>
              <a:latin typeface="Helvetica Neue"/>
              <a:ea typeface="Helvetica Neue"/>
              <a:cs typeface="Helvetica Neue"/>
              <a:sym typeface="Helvetica Neue"/>
            </a:endParaRPr>
          </a:p>
        </p:txBody>
      </p:sp>
      <p:sp>
        <p:nvSpPr>
          <p:cNvPr id="85" name="Google Shape;85;p1"/>
          <p:cNvSpPr txBox="1"/>
          <p:nvPr>
            <p:ph idx="4294967295" type="subTitle"/>
          </p:nvPr>
        </p:nvSpPr>
        <p:spPr>
          <a:xfrm>
            <a:off x="7511260" y="7312079"/>
            <a:ext cx="10468956" cy="911087"/>
          </a:xfrm>
          <a:prstGeom prst="rect">
            <a:avLst/>
          </a:prstGeom>
          <a:noFill/>
          <a:ln>
            <a:noFill/>
          </a:ln>
        </p:spPr>
        <p:txBody>
          <a:bodyPr anchorCtr="0" anchor="t" bIns="50800" lIns="50800" spcFirstLastPara="1" rIns="50800" wrap="square" tIns="50800">
            <a:normAutofit/>
          </a:bodyPr>
          <a:lstStyle/>
          <a:p>
            <a:pPr indent="0" lvl="0" marL="0" marR="0" rtl="0" algn="l">
              <a:lnSpc>
                <a:spcPct val="100000"/>
              </a:lnSpc>
              <a:spcBef>
                <a:spcPts val="0"/>
              </a:spcBef>
              <a:spcAft>
                <a:spcPts val="0"/>
              </a:spcAft>
              <a:buClr>
                <a:srgbClr val="000000"/>
              </a:buClr>
              <a:buSzPts val="5200"/>
              <a:buFont typeface="Helvetica Neue"/>
              <a:buNone/>
            </a:pPr>
            <a:r>
              <a:rPr b="0" i="0" lang="en-US" sz="5200" u="none" cap="none" strike="noStrike">
                <a:solidFill>
                  <a:srgbClr val="000000"/>
                </a:solidFill>
                <a:latin typeface="Helvetica Neue"/>
                <a:ea typeface="Helvetica Neue"/>
                <a:cs typeface="Helvetica Neue"/>
                <a:sym typeface="Helvetica Neue"/>
              </a:rPr>
              <a:t>Lecture </a:t>
            </a:r>
            <a:r>
              <a:rPr lang="en-US" sz="5200"/>
              <a:t>5</a:t>
            </a:r>
            <a:endParaRPr b="0" i="0" sz="4800" u="none" cap="none" strike="noStrike">
              <a:solidFill>
                <a:srgbClr val="000000"/>
              </a:solidFill>
              <a:latin typeface="Helvetica Neue"/>
              <a:ea typeface="Helvetica Neue"/>
              <a:cs typeface="Helvetica Neue"/>
              <a:sym typeface="Helvetica Neue"/>
            </a:endParaRPr>
          </a:p>
        </p:txBody>
      </p:sp>
      <p:pic>
        <p:nvPicPr>
          <p:cNvPr descr="Image" id="86" name="Google Shape;86;p1"/>
          <p:cNvPicPr preferRelativeResize="0"/>
          <p:nvPr/>
        </p:nvPicPr>
        <p:blipFill rotWithShape="1">
          <a:blip r:embed="rId3">
            <a:alphaModFix/>
          </a:blip>
          <a:srcRect b="0" l="0" r="0" t="0"/>
          <a:stretch/>
        </p:blipFill>
        <p:spPr>
          <a:xfrm>
            <a:off x="1940574" y="5537853"/>
            <a:ext cx="5171742" cy="2591338"/>
          </a:xfrm>
          <a:prstGeom prst="rect">
            <a:avLst/>
          </a:prstGeom>
          <a:noFill/>
          <a:ln>
            <a:noFill/>
          </a:ln>
        </p:spPr>
      </p:pic>
      <p:pic>
        <p:nvPicPr>
          <p:cNvPr descr="Image" id="87" name="Google Shape;87;p1"/>
          <p:cNvPicPr preferRelativeResize="0"/>
          <p:nvPr/>
        </p:nvPicPr>
        <p:blipFill rotWithShape="1">
          <a:blip r:embed="rId4">
            <a:alphaModFix/>
          </a:blip>
          <a:srcRect b="0" l="0" r="0" t="0"/>
          <a:stretch/>
        </p:blipFill>
        <p:spPr>
          <a:xfrm>
            <a:off x="21720224" y="513931"/>
            <a:ext cx="2177181" cy="2412276"/>
          </a:xfrm>
          <a:prstGeom prst="rect">
            <a:avLst/>
          </a:prstGeom>
          <a:noFill/>
          <a:ln>
            <a:noFill/>
          </a:ln>
        </p:spPr>
      </p:pic>
      <p:sp>
        <p:nvSpPr>
          <p:cNvPr id="88" name="Google Shape;88;p1"/>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p>
            <a:pPr indent="0" lvl="0" marL="0" rtl="0" algn="ct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grpSp>
        <p:nvGrpSpPr>
          <p:cNvPr id="330" name="Google Shape;330;p10"/>
          <p:cNvGrpSpPr/>
          <p:nvPr/>
        </p:nvGrpSpPr>
        <p:grpSpPr>
          <a:xfrm>
            <a:off x="5121525" y="1949241"/>
            <a:ext cx="14140950" cy="9817518"/>
            <a:chOff x="-1" y="-1"/>
            <a:chExt cx="14140948" cy="9817516"/>
          </a:xfrm>
        </p:grpSpPr>
        <p:cxnSp>
          <p:nvCxnSpPr>
            <p:cNvPr id="331" name="Google Shape;331;p10"/>
            <p:cNvCxnSpPr/>
            <p:nvPr/>
          </p:nvCxnSpPr>
          <p:spPr>
            <a:xfrm flipH="1" rot="10800000">
              <a:off x="880452" y="-1"/>
              <a:ext cx="1" cy="9817516"/>
            </a:xfrm>
            <a:prstGeom prst="straightConnector1">
              <a:avLst/>
            </a:prstGeom>
            <a:noFill/>
            <a:ln cap="flat" cmpd="sng" w="38100">
              <a:solidFill>
                <a:srgbClr val="D5D5D5"/>
              </a:solidFill>
              <a:prstDash val="solid"/>
              <a:miter lim="400000"/>
              <a:headEnd len="sm" w="sm" type="none"/>
              <a:tailEnd len="sm" w="sm" type="none"/>
            </a:ln>
          </p:spPr>
        </p:cxnSp>
        <p:cxnSp>
          <p:nvCxnSpPr>
            <p:cNvPr id="332" name="Google Shape;332;p10"/>
            <p:cNvCxnSpPr/>
            <p:nvPr/>
          </p:nvCxnSpPr>
          <p:spPr>
            <a:xfrm rot="10800000">
              <a:off x="-1" y="9112008"/>
              <a:ext cx="14140948" cy="1"/>
            </a:xfrm>
            <a:prstGeom prst="straightConnector1">
              <a:avLst/>
            </a:prstGeom>
            <a:noFill/>
            <a:ln cap="flat" cmpd="sng" w="38100">
              <a:solidFill>
                <a:srgbClr val="D5D5D5"/>
              </a:solidFill>
              <a:prstDash val="solid"/>
              <a:miter lim="400000"/>
              <a:headEnd len="sm" w="sm" type="none"/>
              <a:tailEnd len="sm" w="sm" type="none"/>
            </a:ln>
          </p:spPr>
        </p:cxnSp>
        <p:sp>
          <p:nvSpPr>
            <p:cNvPr id="333" name="Google Shape;333;p10"/>
            <p:cNvSpPr/>
            <p:nvPr/>
          </p:nvSpPr>
          <p:spPr>
            <a:xfrm>
              <a:off x="4237898" y="3080592"/>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334" name="Google Shape;334;p10"/>
            <p:cNvSpPr/>
            <p:nvPr/>
          </p:nvSpPr>
          <p:spPr>
            <a:xfrm>
              <a:off x="11641544" y="2806434"/>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335" name="Google Shape;335;p10"/>
            <p:cNvSpPr/>
            <p:nvPr/>
          </p:nvSpPr>
          <p:spPr>
            <a:xfrm>
              <a:off x="8033527" y="1395841"/>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336" name="Google Shape;336;p10"/>
            <p:cNvSpPr/>
            <p:nvPr/>
          </p:nvSpPr>
          <p:spPr>
            <a:xfrm>
              <a:off x="2436670" y="6993256"/>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337" name="Google Shape;337;p10"/>
            <p:cNvSpPr/>
            <p:nvPr/>
          </p:nvSpPr>
          <p:spPr>
            <a:xfrm>
              <a:off x="3041310" y="4405495"/>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338" name="Google Shape;338;p10"/>
            <p:cNvSpPr/>
            <p:nvPr/>
          </p:nvSpPr>
          <p:spPr>
            <a:xfrm>
              <a:off x="6127108" y="2415034"/>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339" name="Google Shape;339;p10"/>
            <p:cNvSpPr/>
            <p:nvPr/>
          </p:nvSpPr>
          <p:spPr>
            <a:xfrm>
              <a:off x="10174015" y="2415034"/>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340" name="Google Shape;340;p10"/>
            <p:cNvSpPr/>
            <p:nvPr/>
          </p:nvSpPr>
          <p:spPr>
            <a:xfrm>
              <a:off x="13210105" y="3080592"/>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341" name="Google Shape;341;p10"/>
            <p:cNvSpPr/>
            <p:nvPr/>
          </p:nvSpPr>
          <p:spPr>
            <a:xfrm>
              <a:off x="12106303" y="4765342"/>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342" name="Google Shape;342;p10"/>
            <p:cNvSpPr/>
            <p:nvPr/>
          </p:nvSpPr>
          <p:spPr>
            <a:xfrm>
              <a:off x="13210105" y="6682472"/>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343" name="Google Shape;343;p10"/>
            <p:cNvSpPr/>
            <p:nvPr/>
          </p:nvSpPr>
          <p:spPr>
            <a:xfrm>
              <a:off x="9896502" y="396950"/>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344" name="Google Shape;344;p10"/>
            <p:cNvSpPr/>
            <p:nvPr/>
          </p:nvSpPr>
          <p:spPr>
            <a:xfrm>
              <a:off x="3883685" y="1395841"/>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345" name="Google Shape;345;p10"/>
            <p:cNvSpPr/>
            <p:nvPr/>
          </p:nvSpPr>
          <p:spPr>
            <a:xfrm>
              <a:off x="6556048" y="785845"/>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346" name="Google Shape;346;p10"/>
            <p:cNvSpPr/>
            <p:nvPr/>
          </p:nvSpPr>
          <p:spPr>
            <a:xfrm>
              <a:off x="1763224" y="5375338"/>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grpSp>
      <p:grpSp>
        <p:nvGrpSpPr>
          <p:cNvPr id="347" name="Google Shape;347;p10"/>
          <p:cNvGrpSpPr/>
          <p:nvPr/>
        </p:nvGrpSpPr>
        <p:grpSpPr>
          <a:xfrm>
            <a:off x="7479825" y="2489834"/>
            <a:ext cx="10980231" cy="5163631"/>
            <a:chOff x="0" y="0"/>
            <a:chExt cx="10980229" cy="5163629"/>
          </a:xfrm>
        </p:grpSpPr>
        <p:sp>
          <p:nvSpPr>
            <p:cNvPr id="348" name="Google Shape;348;p10"/>
            <p:cNvSpPr/>
            <p:nvPr/>
          </p:nvSpPr>
          <p:spPr>
            <a:xfrm>
              <a:off x="2946400" y="2489200"/>
              <a:ext cx="286829" cy="286829"/>
            </a:xfrm>
            <a:prstGeom prst="ellipse">
              <a:avLst/>
            </a:prstGeom>
            <a:solidFill>
              <a:srgbClr val="1DAD01">
                <a:alpha val="27058"/>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349" name="Google Shape;349;p10"/>
            <p:cNvSpPr/>
            <p:nvPr/>
          </p:nvSpPr>
          <p:spPr>
            <a:xfrm>
              <a:off x="2946400" y="787400"/>
              <a:ext cx="286829" cy="286829"/>
            </a:xfrm>
            <a:prstGeom prst="ellipse">
              <a:avLst/>
            </a:prstGeom>
            <a:solidFill>
              <a:srgbClr val="1DAD01">
                <a:alpha val="27058"/>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350" name="Google Shape;350;p10"/>
            <p:cNvSpPr/>
            <p:nvPr/>
          </p:nvSpPr>
          <p:spPr>
            <a:xfrm>
              <a:off x="5791200" y="1752600"/>
              <a:ext cx="286829" cy="286829"/>
            </a:xfrm>
            <a:prstGeom prst="ellipse">
              <a:avLst/>
            </a:prstGeom>
            <a:solidFill>
              <a:srgbClr val="1DAD01">
                <a:alpha val="27058"/>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351" name="Google Shape;351;p10"/>
            <p:cNvSpPr/>
            <p:nvPr/>
          </p:nvSpPr>
          <p:spPr>
            <a:xfrm>
              <a:off x="6273800" y="0"/>
              <a:ext cx="286829" cy="286829"/>
            </a:xfrm>
            <a:prstGeom prst="ellipse">
              <a:avLst/>
            </a:prstGeom>
            <a:solidFill>
              <a:srgbClr val="1DAD01">
                <a:alpha val="27058"/>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352" name="Google Shape;352;p10"/>
            <p:cNvSpPr/>
            <p:nvPr/>
          </p:nvSpPr>
          <p:spPr>
            <a:xfrm>
              <a:off x="9474200" y="2844800"/>
              <a:ext cx="286829" cy="286829"/>
            </a:xfrm>
            <a:prstGeom prst="ellipse">
              <a:avLst/>
            </a:prstGeom>
            <a:solidFill>
              <a:srgbClr val="1DAD01">
                <a:alpha val="27058"/>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353" name="Google Shape;353;p10"/>
            <p:cNvSpPr/>
            <p:nvPr/>
          </p:nvSpPr>
          <p:spPr>
            <a:xfrm>
              <a:off x="8661400" y="787400"/>
              <a:ext cx="286829" cy="286829"/>
            </a:xfrm>
            <a:prstGeom prst="ellipse">
              <a:avLst/>
            </a:prstGeom>
            <a:solidFill>
              <a:srgbClr val="1DAD01">
                <a:alpha val="27058"/>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354" name="Google Shape;354;p10"/>
            <p:cNvSpPr/>
            <p:nvPr/>
          </p:nvSpPr>
          <p:spPr>
            <a:xfrm>
              <a:off x="7213600" y="1092200"/>
              <a:ext cx="286829" cy="286829"/>
            </a:xfrm>
            <a:prstGeom prst="ellipse">
              <a:avLst/>
            </a:prstGeom>
            <a:solidFill>
              <a:srgbClr val="1DAD01">
                <a:alpha val="27058"/>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355" name="Google Shape;355;p10"/>
            <p:cNvSpPr/>
            <p:nvPr/>
          </p:nvSpPr>
          <p:spPr>
            <a:xfrm>
              <a:off x="10693400" y="4876800"/>
              <a:ext cx="286829" cy="286829"/>
            </a:xfrm>
            <a:prstGeom prst="ellipse">
              <a:avLst/>
            </a:prstGeom>
            <a:solidFill>
              <a:srgbClr val="1DAD01">
                <a:alpha val="27058"/>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356" name="Google Shape;356;p10"/>
            <p:cNvSpPr/>
            <p:nvPr/>
          </p:nvSpPr>
          <p:spPr>
            <a:xfrm>
              <a:off x="10033000" y="1752600"/>
              <a:ext cx="286829" cy="286829"/>
            </a:xfrm>
            <a:prstGeom prst="ellipse">
              <a:avLst/>
            </a:prstGeom>
            <a:solidFill>
              <a:srgbClr val="1DAD01">
                <a:alpha val="27058"/>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357" name="Google Shape;357;p10"/>
            <p:cNvSpPr/>
            <p:nvPr/>
          </p:nvSpPr>
          <p:spPr>
            <a:xfrm>
              <a:off x="7721600" y="2844800"/>
              <a:ext cx="286829" cy="286829"/>
            </a:xfrm>
            <a:prstGeom prst="ellipse">
              <a:avLst/>
            </a:prstGeom>
            <a:solidFill>
              <a:srgbClr val="1DAD01">
                <a:alpha val="27058"/>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358" name="Google Shape;358;p10"/>
            <p:cNvSpPr/>
            <p:nvPr/>
          </p:nvSpPr>
          <p:spPr>
            <a:xfrm>
              <a:off x="457200" y="4876800"/>
              <a:ext cx="286829" cy="286829"/>
            </a:xfrm>
            <a:prstGeom prst="ellipse">
              <a:avLst/>
            </a:prstGeom>
            <a:solidFill>
              <a:srgbClr val="1DAD01">
                <a:alpha val="27058"/>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359" name="Google Shape;359;p10"/>
            <p:cNvSpPr/>
            <p:nvPr/>
          </p:nvSpPr>
          <p:spPr>
            <a:xfrm>
              <a:off x="939800" y="2844800"/>
              <a:ext cx="286829" cy="286829"/>
            </a:xfrm>
            <a:prstGeom prst="ellipse">
              <a:avLst/>
            </a:prstGeom>
            <a:solidFill>
              <a:srgbClr val="1DAD01">
                <a:alpha val="27058"/>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360" name="Google Shape;360;p10"/>
            <p:cNvSpPr/>
            <p:nvPr/>
          </p:nvSpPr>
          <p:spPr>
            <a:xfrm>
              <a:off x="0" y="3292908"/>
              <a:ext cx="286829" cy="286830"/>
            </a:xfrm>
            <a:prstGeom prst="ellipse">
              <a:avLst/>
            </a:prstGeom>
            <a:solidFill>
              <a:srgbClr val="1DAD01">
                <a:alpha val="27058"/>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grpSp>
      <p:pic>
        <p:nvPicPr>
          <p:cNvPr id="361" name="Google Shape;361;p10"/>
          <p:cNvPicPr preferRelativeResize="0"/>
          <p:nvPr/>
        </p:nvPicPr>
        <p:blipFill rotWithShape="1">
          <a:blip r:embed="rId3">
            <a:alphaModFix/>
          </a:blip>
          <a:srcRect b="0" l="0" r="0" t="0"/>
          <a:stretch/>
        </p:blipFill>
        <p:spPr>
          <a:xfrm>
            <a:off x="6832612" y="2206224"/>
            <a:ext cx="14053827" cy="7610224"/>
          </a:xfrm>
          <a:prstGeom prst="rect">
            <a:avLst/>
          </a:prstGeom>
          <a:noFill/>
          <a:ln>
            <a:noFill/>
          </a:ln>
        </p:spPr>
      </p:pic>
      <p:sp>
        <p:nvSpPr>
          <p:cNvPr id="362" name="Google Shape;362;p10"/>
          <p:cNvSpPr txBox="1"/>
          <p:nvPr/>
        </p:nvSpPr>
        <p:spPr>
          <a:xfrm>
            <a:off x="674827" y="669550"/>
            <a:ext cx="4371900" cy="1026300"/>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004C7F"/>
              </a:buClr>
              <a:buSzPts val="4700"/>
              <a:buFont typeface="Helvetica Neue"/>
              <a:buNone/>
            </a:pPr>
            <a:r>
              <a:rPr b="1" i="0" lang="en-US" sz="6000" u="none" cap="none" strike="noStrike">
                <a:solidFill>
                  <a:srgbClr val="004C7F"/>
                </a:solidFill>
                <a:latin typeface="Helvetica Neue"/>
                <a:ea typeface="Helvetica Neue"/>
                <a:cs typeface="Helvetica Neue"/>
                <a:sym typeface="Helvetica Neue"/>
              </a:rPr>
              <a:t>overfitting</a:t>
            </a:r>
            <a:endParaRPr b="0" i="0" sz="6000" u="none" cap="none" strike="noStrike">
              <a:solidFill>
                <a:srgbClr val="000000"/>
              </a:solidFill>
              <a:latin typeface="Arial"/>
              <a:ea typeface="Arial"/>
              <a:cs typeface="Arial"/>
              <a:sym typeface="Arial"/>
            </a:endParaRPr>
          </a:p>
        </p:txBody>
      </p:sp>
      <p:sp>
        <p:nvSpPr>
          <p:cNvPr id="363" name="Google Shape;363;p10"/>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p>
            <a:pPr indent="0" lvl="0" marL="0" rtl="0" algn="ct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grpSp>
        <p:nvGrpSpPr>
          <p:cNvPr id="368" name="Google Shape;368;p11"/>
          <p:cNvGrpSpPr/>
          <p:nvPr/>
        </p:nvGrpSpPr>
        <p:grpSpPr>
          <a:xfrm>
            <a:off x="5121525" y="1949241"/>
            <a:ext cx="14140950" cy="9817518"/>
            <a:chOff x="-1" y="-1"/>
            <a:chExt cx="14140948" cy="9817516"/>
          </a:xfrm>
        </p:grpSpPr>
        <p:cxnSp>
          <p:nvCxnSpPr>
            <p:cNvPr id="369" name="Google Shape;369;p11"/>
            <p:cNvCxnSpPr/>
            <p:nvPr/>
          </p:nvCxnSpPr>
          <p:spPr>
            <a:xfrm flipH="1" rot="10800000">
              <a:off x="880452" y="-1"/>
              <a:ext cx="1" cy="9817516"/>
            </a:xfrm>
            <a:prstGeom prst="straightConnector1">
              <a:avLst/>
            </a:prstGeom>
            <a:noFill/>
            <a:ln cap="flat" cmpd="sng" w="38100">
              <a:solidFill>
                <a:srgbClr val="D5D5D5"/>
              </a:solidFill>
              <a:prstDash val="solid"/>
              <a:miter lim="400000"/>
              <a:headEnd len="sm" w="sm" type="none"/>
              <a:tailEnd len="sm" w="sm" type="none"/>
            </a:ln>
          </p:spPr>
        </p:cxnSp>
        <p:cxnSp>
          <p:nvCxnSpPr>
            <p:cNvPr id="370" name="Google Shape;370;p11"/>
            <p:cNvCxnSpPr/>
            <p:nvPr/>
          </p:nvCxnSpPr>
          <p:spPr>
            <a:xfrm rot="10800000">
              <a:off x="-1" y="9112008"/>
              <a:ext cx="14140948" cy="1"/>
            </a:xfrm>
            <a:prstGeom prst="straightConnector1">
              <a:avLst/>
            </a:prstGeom>
            <a:noFill/>
            <a:ln cap="flat" cmpd="sng" w="38100">
              <a:solidFill>
                <a:srgbClr val="D5D5D5"/>
              </a:solidFill>
              <a:prstDash val="solid"/>
              <a:miter lim="400000"/>
              <a:headEnd len="sm" w="sm" type="none"/>
              <a:tailEnd len="sm" w="sm" type="none"/>
            </a:ln>
          </p:spPr>
        </p:cxnSp>
        <p:sp>
          <p:nvSpPr>
            <p:cNvPr id="371" name="Google Shape;371;p11"/>
            <p:cNvSpPr/>
            <p:nvPr/>
          </p:nvSpPr>
          <p:spPr>
            <a:xfrm>
              <a:off x="4237898" y="3080592"/>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372" name="Google Shape;372;p11"/>
            <p:cNvSpPr/>
            <p:nvPr/>
          </p:nvSpPr>
          <p:spPr>
            <a:xfrm>
              <a:off x="11641544" y="2806434"/>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373" name="Google Shape;373;p11"/>
            <p:cNvSpPr/>
            <p:nvPr/>
          </p:nvSpPr>
          <p:spPr>
            <a:xfrm>
              <a:off x="8033527" y="1395841"/>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374" name="Google Shape;374;p11"/>
            <p:cNvSpPr/>
            <p:nvPr/>
          </p:nvSpPr>
          <p:spPr>
            <a:xfrm>
              <a:off x="2436670" y="6993256"/>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375" name="Google Shape;375;p11"/>
            <p:cNvSpPr/>
            <p:nvPr/>
          </p:nvSpPr>
          <p:spPr>
            <a:xfrm>
              <a:off x="3041310" y="4405495"/>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376" name="Google Shape;376;p11"/>
            <p:cNvSpPr/>
            <p:nvPr/>
          </p:nvSpPr>
          <p:spPr>
            <a:xfrm>
              <a:off x="6127108" y="2415034"/>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377" name="Google Shape;377;p11"/>
            <p:cNvSpPr/>
            <p:nvPr/>
          </p:nvSpPr>
          <p:spPr>
            <a:xfrm>
              <a:off x="10174015" y="2415034"/>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378" name="Google Shape;378;p11"/>
            <p:cNvSpPr/>
            <p:nvPr/>
          </p:nvSpPr>
          <p:spPr>
            <a:xfrm>
              <a:off x="13210105" y="3080592"/>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379" name="Google Shape;379;p11"/>
            <p:cNvSpPr/>
            <p:nvPr/>
          </p:nvSpPr>
          <p:spPr>
            <a:xfrm>
              <a:off x="12106303" y="4765342"/>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380" name="Google Shape;380;p11"/>
            <p:cNvSpPr/>
            <p:nvPr/>
          </p:nvSpPr>
          <p:spPr>
            <a:xfrm>
              <a:off x="13210105" y="6682472"/>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381" name="Google Shape;381;p11"/>
            <p:cNvSpPr/>
            <p:nvPr/>
          </p:nvSpPr>
          <p:spPr>
            <a:xfrm>
              <a:off x="9896502" y="396950"/>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382" name="Google Shape;382;p11"/>
            <p:cNvSpPr/>
            <p:nvPr/>
          </p:nvSpPr>
          <p:spPr>
            <a:xfrm>
              <a:off x="3883685" y="1395841"/>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383" name="Google Shape;383;p11"/>
            <p:cNvSpPr/>
            <p:nvPr/>
          </p:nvSpPr>
          <p:spPr>
            <a:xfrm>
              <a:off x="6556048" y="785845"/>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384" name="Google Shape;384;p11"/>
            <p:cNvSpPr/>
            <p:nvPr/>
          </p:nvSpPr>
          <p:spPr>
            <a:xfrm>
              <a:off x="1763224" y="5375338"/>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grpSp>
      <p:grpSp>
        <p:nvGrpSpPr>
          <p:cNvPr id="385" name="Google Shape;385;p11"/>
          <p:cNvGrpSpPr/>
          <p:nvPr/>
        </p:nvGrpSpPr>
        <p:grpSpPr>
          <a:xfrm>
            <a:off x="7479825" y="2489834"/>
            <a:ext cx="10980231" cy="5163631"/>
            <a:chOff x="0" y="0"/>
            <a:chExt cx="10980229" cy="5163629"/>
          </a:xfrm>
        </p:grpSpPr>
        <p:sp>
          <p:nvSpPr>
            <p:cNvPr id="386" name="Google Shape;386;p11"/>
            <p:cNvSpPr/>
            <p:nvPr/>
          </p:nvSpPr>
          <p:spPr>
            <a:xfrm>
              <a:off x="2946400" y="2489200"/>
              <a:ext cx="286829" cy="286829"/>
            </a:xfrm>
            <a:prstGeom prst="ellipse">
              <a:avLst/>
            </a:prstGeom>
            <a:solidFill>
              <a:srgbClr val="1DAD01">
                <a:alpha val="27058"/>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387" name="Google Shape;387;p11"/>
            <p:cNvSpPr/>
            <p:nvPr/>
          </p:nvSpPr>
          <p:spPr>
            <a:xfrm>
              <a:off x="2946400" y="787400"/>
              <a:ext cx="286829" cy="286829"/>
            </a:xfrm>
            <a:prstGeom prst="ellipse">
              <a:avLst/>
            </a:prstGeom>
            <a:solidFill>
              <a:srgbClr val="1DAD01">
                <a:alpha val="27058"/>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388" name="Google Shape;388;p11"/>
            <p:cNvSpPr/>
            <p:nvPr/>
          </p:nvSpPr>
          <p:spPr>
            <a:xfrm>
              <a:off x="5791200" y="1752600"/>
              <a:ext cx="286829" cy="286829"/>
            </a:xfrm>
            <a:prstGeom prst="ellipse">
              <a:avLst/>
            </a:prstGeom>
            <a:solidFill>
              <a:srgbClr val="1DAD01">
                <a:alpha val="27058"/>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389" name="Google Shape;389;p11"/>
            <p:cNvSpPr/>
            <p:nvPr/>
          </p:nvSpPr>
          <p:spPr>
            <a:xfrm>
              <a:off x="6273800" y="0"/>
              <a:ext cx="286829" cy="286829"/>
            </a:xfrm>
            <a:prstGeom prst="ellipse">
              <a:avLst/>
            </a:prstGeom>
            <a:solidFill>
              <a:srgbClr val="1DAD01">
                <a:alpha val="27058"/>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390" name="Google Shape;390;p11"/>
            <p:cNvSpPr/>
            <p:nvPr/>
          </p:nvSpPr>
          <p:spPr>
            <a:xfrm>
              <a:off x="9474200" y="2844800"/>
              <a:ext cx="286829" cy="286829"/>
            </a:xfrm>
            <a:prstGeom prst="ellipse">
              <a:avLst/>
            </a:prstGeom>
            <a:solidFill>
              <a:srgbClr val="1DAD01">
                <a:alpha val="27058"/>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391" name="Google Shape;391;p11"/>
            <p:cNvSpPr/>
            <p:nvPr/>
          </p:nvSpPr>
          <p:spPr>
            <a:xfrm>
              <a:off x="8661400" y="787400"/>
              <a:ext cx="286829" cy="286829"/>
            </a:xfrm>
            <a:prstGeom prst="ellipse">
              <a:avLst/>
            </a:prstGeom>
            <a:solidFill>
              <a:srgbClr val="1DAD01">
                <a:alpha val="27058"/>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392" name="Google Shape;392;p11"/>
            <p:cNvSpPr/>
            <p:nvPr/>
          </p:nvSpPr>
          <p:spPr>
            <a:xfrm>
              <a:off x="7213600" y="1092200"/>
              <a:ext cx="286829" cy="286829"/>
            </a:xfrm>
            <a:prstGeom prst="ellipse">
              <a:avLst/>
            </a:prstGeom>
            <a:solidFill>
              <a:srgbClr val="1DAD01">
                <a:alpha val="27058"/>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393" name="Google Shape;393;p11"/>
            <p:cNvSpPr/>
            <p:nvPr/>
          </p:nvSpPr>
          <p:spPr>
            <a:xfrm>
              <a:off x="10693400" y="4876800"/>
              <a:ext cx="286829" cy="286829"/>
            </a:xfrm>
            <a:prstGeom prst="ellipse">
              <a:avLst/>
            </a:prstGeom>
            <a:solidFill>
              <a:srgbClr val="1DAD01">
                <a:alpha val="27058"/>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394" name="Google Shape;394;p11"/>
            <p:cNvSpPr/>
            <p:nvPr/>
          </p:nvSpPr>
          <p:spPr>
            <a:xfrm>
              <a:off x="10033000" y="1752600"/>
              <a:ext cx="286829" cy="286829"/>
            </a:xfrm>
            <a:prstGeom prst="ellipse">
              <a:avLst/>
            </a:prstGeom>
            <a:solidFill>
              <a:srgbClr val="1DAD01">
                <a:alpha val="27058"/>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395" name="Google Shape;395;p11"/>
            <p:cNvSpPr/>
            <p:nvPr/>
          </p:nvSpPr>
          <p:spPr>
            <a:xfrm>
              <a:off x="7721600" y="2844800"/>
              <a:ext cx="286829" cy="286829"/>
            </a:xfrm>
            <a:prstGeom prst="ellipse">
              <a:avLst/>
            </a:prstGeom>
            <a:solidFill>
              <a:srgbClr val="1DAD01">
                <a:alpha val="27058"/>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396" name="Google Shape;396;p11"/>
            <p:cNvSpPr/>
            <p:nvPr/>
          </p:nvSpPr>
          <p:spPr>
            <a:xfrm>
              <a:off x="457200" y="4876800"/>
              <a:ext cx="286829" cy="286829"/>
            </a:xfrm>
            <a:prstGeom prst="ellipse">
              <a:avLst/>
            </a:prstGeom>
            <a:solidFill>
              <a:srgbClr val="1DAD01">
                <a:alpha val="27058"/>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397" name="Google Shape;397;p11"/>
            <p:cNvSpPr/>
            <p:nvPr/>
          </p:nvSpPr>
          <p:spPr>
            <a:xfrm>
              <a:off x="939800" y="2844800"/>
              <a:ext cx="286829" cy="286829"/>
            </a:xfrm>
            <a:prstGeom prst="ellipse">
              <a:avLst/>
            </a:prstGeom>
            <a:solidFill>
              <a:srgbClr val="1DAD01">
                <a:alpha val="27058"/>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398" name="Google Shape;398;p11"/>
            <p:cNvSpPr/>
            <p:nvPr/>
          </p:nvSpPr>
          <p:spPr>
            <a:xfrm>
              <a:off x="0" y="3292908"/>
              <a:ext cx="286829" cy="286830"/>
            </a:xfrm>
            <a:prstGeom prst="ellipse">
              <a:avLst/>
            </a:prstGeom>
            <a:solidFill>
              <a:srgbClr val="1DAD01">
                <a:alpha val="27058"/>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grpSp>
      <p:pic>
        <p:nvPicPr>
          <p:cNvPr descr="Line Line" id="399" name="Google Shape;399;p11"/>
          <p:cNvPicPr preferRelativeResize="0"/>
          <p:nvPr/>
        </p:nvPicPr>
        <p:blipFill rotWithShape="1">
          <a:blip r:embed="rId3">
            <a:alphaModFix/>
          </a:blip>
          <a:srcRect b="0" l="0" r="0" t="0"/>
          <a:stretch/>
        </p:blipFill>
        <p:spPr>
          <a:xfrm>
            <a:off x="7019297" y="2455675"/>
            <a:ext cx="11867510" cy="4387230"/>
          </a:xfrm>
          <a:prstGeom prst="rect">
            <a:avLst/>
          </a:prstGeom>
          <a:noFill/>
          <a:ln>
            <a:noFill/>
          </a:ln>
        </p:spPr>
      </p:pic>
      <p:grpSp>
        <p:nvGrpSpPr>
          <p:cNvPr id="400" name="Google Shape;400;p11"/>
          <p:cNvGrpSpPr/>
          <p:nvPr/>
        </p:nvGrpSpPr>
        <p:grpSpPr>
          <a:xfrm>
            <a:off x="18428665" y="3224762"/>
            <a:ext cx="3592299" cy="1325678"/>
            <a:chOff x="-162581" y="-224975"/>
            <a:chExt cx="3592298" cy="1325676"/>
          </a:xfrm>
        </p:grpSpPr>
        <p:pic>
          <p:nvPicPr>
            <p:cNvPr descr="Line Line" id="401" name="Google Shape;401;p11"/>
            <p:cNvPicPr preferRelativeResize="0"/>
            <p:nvPr/>
          </p:nvPicPr>
          <p:blipFill rotWithShape="1">
            <a:blip r:embed="rId4">
              <a:alphaModFix/>
            </a:blip>
            <a:srcRect b="0" l="0" r="0" t="0"/>
            <a:stretch/>
          </p:blipFill>
          <p:spPr>
            <a:xfrm rot="-8992475">
              <a:off x="-136955" y="71091"/>
              <a:ext cx="1301543" cy="452391"/>
            </a:xfrm>
            <a:prstGeom prst="rect">
              <a:avLst/>
            </a:prstGeom>
            <a:noFill/>
            <a:ln>
              <a:noFill/>
            </a:ln>
          </p:spPr>
        </p:pic>
        <p:sp>
          <p:nvSpPr>
            <p:cNvPr id="402" name="Google Shape;402;p11"/>
            <p:cNvSpPr/>
            <p:nvPr/>
          </p:nvSpPr>
          <p:spPr>
            <a:xfrm>
              <a:off x="218186" y="1100700"/>
              <a:ext cx="3211531" cy="1"/>
            </a:xfrm>
            <a:custGeom>
              <a:rect b="b" l="l" r="r" t="t"/>
              <a:pathLst>
                <a:path extrusionOk="0" h="120000" w="21600">
                  <a:moveTo>
                    <a:pt x="0" y="0"/>
                  </a:moveTo>
                  <a:lnTo>
                    <a:pt x="21600" y="0"/>
                  </a:lnTo>
                  <a:lnTo>
                    <a:pt x="21600" y="0"/>
                  </a:lnTo>
                  <a:lnTo>
                    <a:pt x="0" y="0"/>
                  </a:lnTo>
                  <a:close/>
                </a:path>
              </a:pathLst>
            </a:cu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EF7001"/>
                </a:buClr>
                <a:buSzPts val="3000"/>
                <a:buFont typeface="Helvetica Neue"/>
                <a:buNone/>
              </a:pPr>
              <a:r>
                <a:rPr b="1" i="0" lang="en-US" sz="3000" u="none" cap="none" strike="noStrike">
                  <a:solidFill>
                    <a:srgbClr val="EF7001"/>
                  </a:solidFill>
                  <a:latin typeface="Helvetica Neue"/>
                  <a:ea typeface="Helvetica Neue"/>
                  <a:cs typeface="Helvetica Neue"/>
                  <a:sym typeface="Helvetica Neue"/>
                </a:rPr>
                <a:t>still not good</a:t>
              </a:r>
              <a:endParaRPr b="0" i="0" sz="1400" u="none" cap="none" strike="noStrike">
                <a:solidFill>
                  <a:srgbClr val="000000"/>
                </a:solidFill>
                <a:latin typeface="Arial"/>
                <a:ea typeface="Arial"/>
                <a:cs typeface="Arial"/>
                <a:sym typeface="Arial"/>
              </a:endParaRPr>
            </a:p>
          </p:txBody>
        </p:sp>
      </p:grpSp>
      <p:sp>
        <p:nvSpPr>
          <p:cNvPr id="403" name="Google Shape;403;p11"/>
          <p:cNvSpPr txBox="1"/>
          <p:nvPr/>
        </p:nvSpPr>
        <p:spPr>
          <a:xfrm>
            <a:off x="370027" y="364750"/>
            <a:ext cx="4371900" cy="1026300"/>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004C7F"/>
              </a:buClr>
              <a:buSzPts val="4700"/>
              <a:buFont typeface="Helvetica Neue"/>
              <a:buNone/>
            </a:pPr>
            <a:r>
              <a:rPr b="1" i="0" lang="en-US" sz="6000" u="none" cap="none" strike="noStrike">
                <a:solidFill>
                  <a:srgbClr val="004C7F"/>
                </a:solidFill>
                <a:latin typeface="Helvetica Neue"/>
                <a:ea typeface="Helvetica Neue"/>
                <a:cs typeface="Helvetica Neue"/>
                <a:sym typeface="Helvetica Neue"/>
              </a:rPr>
              <a:t>underfitting</a:t>
            </a:r>
            <a:endParaRPr b="0" i="0" sz="6000" u="none" cap="none" strike="noStrike">
              <a:solidFill>
                <a:srgbClr val="000000"/>
              </a:solidFill>
              <a:latin typeface="Arial"/>
              <a:ea typeface="Arial"/>
              <a:cs typeface="Arial"/>
              <a:sym typeface="Arial"/>
            </a:endParaRPr>
          </a:p>
        </p:txBody>
      </p:sp>
      <p:sp>
        <p:nvSpPr>
          <p:cNvPr id="404" name="Google Shape;404;p11"/>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p>
            <a:pPr indent="0" lvl="0" marL="0" rtl="0" algn="ct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grpSp>
        <p:nvGrpSpPr>
          <p:cNvPr id="409" name="Google Shape;409;p12"/>
          <p:cNvGrpSpPr/>
          <p:nvPr/>
        </p:nvGrpSpPr>
        <p:grpSpPr>
          <a:xfrm>
            <a:off x="5121525" y="1949241"/>
            <a:ext cx="14140950" cy="9817518"/>
            <a:chOff x="-1" y="-1"/>
            <a:chExt cx="14140948" cy="9817516"/>
          </a:xfrm>
        </p:grpSpPr>
        <p:cxnSp>
          <p:nvCxnSpPr>
            <p:cNvPr id="410" name="Google Shape;410;p12"/>
            <p:cNvCxnSpPr/>
            <p:nvPr/>
          </p:nvCxnSpPr>
          <p:spPr>
            <a:xfrm flipH="1" rot="10800000">
              <a:off x="880452" y="-1"/>
              <a:ext cx="1" cy="9817516"/>
            </a:xfrm>
            <a:prstGeom prst="straightConnector1">
              <a:avLst/>
            </a:prstGeom>
            <a:noFill/>
            <a:ln cap="flat" cmpd="sng" w="38100">
              <a:solidFill>
                <a:srgbClr val="D5D5D5"/>
              </a:solidFill>
              <a:prstDash val="solid"/>
              <a:miter lim="400000"/>
              <a:headEnd len="sm" w="sm" type="none"/>
              <a:tailEnd len="sm" w="sm" type="none"/>
            </a:ln>
          </p:spPr>
        </p:cxnSp>
        <p:cxnSp>
          <p:nvCxnSpPr>
            <p:cNvPr id="411" name="Google Shape;411;p12"/>
            <p:cNvCxnSpPr/>
            <p:nvPr/>
          </p:nvCxnSpPr>
          <p:spPr>
            <a:xfrm rot="10800000">
              <a:off x="-1" y="9112008"/>
              <a:ext cx="14140948" cy="1"/>
            </a:xfrm>
            <a:prstGeom prst="straightConnector1">
              <a:avLst/>
            </a:prstGeom>
            <a:noFill/>
            <a:ln cap="flat" cmpd="sng" w="38100">
              <a:solidFill>
                <a:srgbClr val="D5D5D5"/>
              </a:solidFill>
              <a:prstDash val="solid"/>
              <a:miter lim="400000"/>
              <a:headEnd len="sm" w="sm" type="none"/>
              <a:tailEnd len="sm" w="sm" type="none"/>
            </a:ln>
          </p:spPr>
        </p:cxnSp>
        <p:sp>
          <p:nvSpPr>
            <p:cNvPr id="412" name="Google Shape;412;p12"/>
            <p:cNvSpPr/>
            <p:nvPr/>
          </p:nvSpPr>
          <p:spPr>
            <a:xfrm>
              <a:off x="4237898" y="3080592"/>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413" name="Google Shape;413;p12"/>
            <p:cNvSpPr/>
            <p:nvPr/>
          </p:nvSpPr>
          <p:spPr>
            <a:xfrm>
              <a:off x="11641544" y="2806434"/>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414" name="Google Shape;414;p12"/>
            <p:cNvSpPr/>
            <p:nvPr/>
          </p:nvSpPr>
          <p:spPr>
            <a:xfrm>
              <a:off x="8033527" y="1395841"/>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415" name="Google Shape;415;p12"/>
            <p:cNvSpPr/>
            <p:nvPr/>
          </p:nvSpPr>
          <p:spPr>
            <a:xfrm>
              <a:off x="2436670" y="6993256"/>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416" name="Google Shape;416;p12"/>
            <p:cNvSpPr/>
            <p:nvPr/>
          </p:nvSpPr>
          <p:spPr>
            <a:xfrm>
              <a:off x="3041310" y="4405495"/>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417" name="Google Shape;417;p12"/>
            <p:cNvSpPr/>
            <p:nvPr/>
          </p:nvSpPr>
          <p:spPr>
            <a:xfrm>
              <a:off x="6127108" y="2415034"/>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418" name="Google Shape;418;p12"/>
            <p:cNvSpPr/>
            <p:nvPr/>
          </p:nvSpPr>
          <p:spPr>
            <a:xfrm>
              <a:off x="10174015" y="2415034"/>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419" name="Google Shape;419;p12"/>
            <p:cNvSpPr/>
            <p:nvPr/>
          </p:nvSpPr>
          <p:spPr>
            <a:xfrm>
              <a:off x="13210105" y="3080592"/>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420" name="Google Shape;420;p12"/>
            <p:cNvSpPr/>
            <p:nvPr/>
          </p:nvSpPr>
          <p:spPr>
            <a:xfrm>
              <a:off x="12106303" y="4765342"/>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421" name="Google Shape;421;p12"/>
            <p:cNvSpPr/>
            <p:nvPr/>
          </p:nvSpPr>
          <p:spPr>
            <a:xfrm>
              <a:off x="13210105" y="6682472"/>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422" name="Google Shape;422;p12"/>
            <p:cNvSpPr/>
            <p:nvPr/>
          </p:nvSpPr>
          <p:spPr>
            <a:xfrm>
              <a:off x="9896502" y="396950"/>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423" name="Google Shape;423;p12"/>
            <p:cNvSpPr/>
            <p:nvPr/>
          </p:nvSpPr>
          <p:spPr>
            <a:xfrm>
              <a:off x="3883685" y="1395841"/>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424" name="Google Shape;424;p12"/>
            <p:cNvSpPr/>
            <p:nvPr/>
          </p:nvSpPr>
          <p:spPr>
            <a:xfrm>
              <a:off x="6556048" y="785845"/>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425" name="Google Shape;425;p12"/>
            <p:cNvSpPr/>
            <p:nvPr/>
          </p:nvSpPr>
          <p:spPr>
            <a:xfrm>
              <a:off x="1763224" y="5375338"/>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grpSp>
      <p:grpSp>
        <p:nvGrpSpPr>
          <p:cNvPr id="426" name="Google Shape;426;p12"/>
          <p:cNvGrpSpPr/>
          <p:nvPr/>
        </p:nvGrpSpPr>
        <p:grpSpPr>
          <a:xfrm>
            <a:off x="7479825" y="2489834"/>
            <a:ext cx="10980231" cy="5163631"/>
            <a:chOff x="0" y="0"/>
            <a:chExt cx="10980229" cy="5163629"/>
          </a:xfrm>
        </p:grpSpPr>
        <p:sp>
          <p:nvSpPr>
            <p:cNvPr id="427" name="Google Shape;427;p12"/>
            <p:cNvSpPr/>
            <p:nvPr/>
          </p:nvSpPr>
          <p:spPr>
            <a:xfrm>
              <a:off x="2946400" y="2489200"/>
              <a:ext cx="286829" cy="286829"/>
            </a:xfrm>
            <a:prstGeom prst="ellipse">
              <a:avLst/>
            </a:prstGeom>
            <a:solidFill>
              <a:srgbClr val="1DAD01">
                <a:alpha val="27058"/>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428" name="Google Shape;428;p12"/>
            <p:cNvSpPr/>
            <p:nvPr/>
          </p:nvSpPr>
          <p:spPr>
            <a:xfrm>
              <a:off x="2946400" y="787400"/>
              <a:ext cx="286829" cy="286829"/>
            </a:xfrm>
            <a:prstGeom prst="ellipse">
              <a:avLst/>
            </a:prstGeom>
            <a:solidFill>
              <a:srgbClr val="1DAD01">
                <a:alpha val="27058"/>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429" name="Google Shape;429;p12"/>
            <p:cNvSpPr/>
            <p:nvPr/>
          </p:nvSpPr>
          <p:spPr>
            <a:xfrm>
              <a:off x="5791200" y="1752600"/>
              <a:ext cx="286829" cy="286829"/>
            </a:xfrm>
            <a:prstGeom prst="ellipse">
              <a:avLst/>
            </a:prstGeom>
            <a:solidFill>
              <a:srgbClr val="1DAD01">
                <a:alpha val="27058"/>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430" name="Google Shape;430;p12"/>
            <p:cNvSpPr/>
            <p:nvPr/>
          </p:nvSpPr>
          <p:spPr>
            <a:xfrm>
              <a:off x="6273800" y="0"/>
              <a:ext cx="286829" cy="286829"/>
            </a:xfrm>
            <a:prstGeom prst="ellipse">
              <a:avLst/>
            </a:prstGeom>
            <a:solidFill>
              <a:srgbClr val="1DAD01">
                <a:alpha val="27058"/>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431" name="Google Shape;431;p12"/>
            <p:cNvSpPr/>
            <p:nvPr/>
          </p:nvSpPr>
          <p:spPr>
            <a:xfrm>
              <a:off x="9474200" y="2844800"/>
              <a:ext cx="286829" cy="286829"/>
            </a:xfrm>
            <a:prstGeom prst="ellipse">
              <a:avLst/>
            </a:prstGeom>
            <a:solidFill>
              <a:srgbClr val="1DAD01">
                <a:alpha val="27058"/>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432" name="Google Shape;432;p12"/>
            <p:cNvSpPr/>
            <p:nvPr/>
          </p:nvSpPr>
          <p:spPr>
            <a:xfrm>
              <a:off x="8661400" y="787400"/>
              <a:ext cx="286829" cy="286829"/>
            </a:xfrm>
            <a:prstGeom prst="ellipse">
              <a:avLst/>
            </a:prstGeom>
            <a:solidFill>
              <a:srgbClr val="1DAD01">
                <a:alpha val="27058"/>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433" name="Google Shape;433;p12"/>
            <p:cNvSpPr/>
            <p:nvPr/>
          </p:nvSpPr>
          <p:spPr>
            <a:xfrm>
              <a:off x="7213600" y="1092200"/>
              <a:ext cx="286829" cy="286829"/>
            </a:xfrm>
            <a:prstGeom prst="ellipse">
              <a:avLst/>
            </a:prstGeom>
            <a:solidFill>
              <a:srgbClr val="1DAD01">
                <a:alpha val="27058"/>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434" name="Google Shape;434;p12"/>
            <p:cNvSpPr/>
            <p:nvPr/>
          </p:nvSpPr>
          <p:spPr>
            <a:xfrm>
              <a:off x="10693400" y="4876800"/>
              <a:ext cx="286829" cy="286829"/>
            </a:xfrm>
            <a:prstGeom prst="ellipse">
              <a:avLst/>
            </a:prstGeom>
            <a:solidFill>
              <a:srgbClr val="1DAD01">
                <a:alpha val="27058"/>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435" name="Google Shape;435;p12"/>
            <p:cNvSpPr/>
            <p:nvPr/>
          </p:nvSpPr>
          <p:spPr>
            <a:xfrm>
              <a:off x="10033000" y="1752600"/>
              <a:ext cx="286829" cy="286829"/>
            </a:xfrm>
            <a:prstGeom prst="ellipse">
              <a:avLst/>
            </a:prstGeom>
            <a:solidFill>
              <a:srgbClr val="1DAD01">
                <a:alpha val="27058"/>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436" name="Google Shape;436;p12"/>
            <p:cNvSpPr/>
            <p:nvPr/>
          </p:nvSpPr>
          <p:spPr>
            <a:xfrm>
              <a:off x="7721600" y="2844800"/>
              <a:ext cx="286829" cy="286829"/>
            </a:xfrm>
            <a:prstGeom prst="ellipse">
              <a:avLst/>
            </a:prstGeom>
            <a:solidFill>
              <a:srgbClr val="1DAD01">
                <a:alpha val="27058"/>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437" name="Google Shape;437;p12"/>
            <p:cNvSpPr/>
            <p:nvPr/>
          </p:nvSpPr>
          <p:spPr>
            <a:xfrm>
              <a:off x="457200" y="4876800"/>
              <a:ext cx="286829" cy="286829"/>
            </a:xfrm>
            <a:prstGeom prst="ellipse">
              <a:avLst/>
            </a:prstGeom>
            <a:solidFill>
              <a:srgbClr val="1DAD01">
                <a:alpha val="27058"/>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438" name="Google Shape;438;p12"/>
            <p:cNvSpPr/>
            <p:nvPr/>
          </p:nvSpPr>
          <p:spPr>
            <a:xfrm>
              <a:off x="939800" y="2844800"/>
              <a:ext cx="286829" cy="286829"/>
            </a:xfrm>
            <a:prstGeom prst="ellipse">
              <a:avLst/>
            </a:prstGeom>
            <a:solidFill>
              <a:srgbClr val="1DAD01">
                <a:alpha val="27058"/>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439" name="Google Shape;439;p12"/>
            <p:cNvSpPr/>
            <p:nvPr/>
          </p:nvSpPr>
          <p:spPr>
            <a:xfrm>
              <a:off x="0" y="3292908"/>
              <a:ext cx="286829" cy="286830"/>
            </a:xfrm>
            <a:prstGeom prst="ellipse">
              <a:avLst/>
            </a:prstGeom>
            <a:solidFill>
              <a:srgbClr val="1DAD01">
                <a:alpha val="27058"/>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grpSp>
      <p:pic>
        <p:nvPicPr>
          <p:cNvPr descr="Line Shape" id="440" name="Google Shape;440;p12"/>
          <p:cNvPicPr preferRelativeResize="0"/>
          <p:nvPr/>
        </p:nvPicPr>
        <p:blipFill rotWithShape="1">
          <a:blip r:embed="rId3">
            <a:alphaModFix/>
          </a:blip>
          <a:srcRect b="0" l="0" r="0" t="0"/>
          <a:stretch/>
        </p:blipFill>
        <p:spPr>
          <a:xfrm>
            <a:off x="7676368" y="2727392"/>
            <a:ext cx="11081978" cy="6581322"/>
          </a:xfrm>
          <a:prstGeom prst="rect">
            <a:avLst/>
          </a:prstGeom>
          <a:noFill/>
          <a:ln>
            <a:noFill/>
          </a:ln>
        </p:spPr>
      </p:pic>
      <p:sp>
        <p:nvSpPr>
          <p:cNvPr id="441" name="Google Shape;441;p12"/>
          <p:cNvSpPr txBox="1"/>
          <p:nvPr/>
        </p:nvSpPr>
        <p:spPr>
          <a:xfrm>
            <a:off x="370027" y="364750"/>
            <a:ext cx="4371900" cy="1026300"/>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004C7F"/>
              </a:buClr>
              <a:buSzPts val="4700"/>
              <a:buFont typeface="Helvetica Neue"/>
              <a:buNone/>
            </a:pPr>
            <a:r>
              <a:rPr b="1" i="0" lang="en-US" sz="6000" u="none" cap="none" strike="noStrike">
                <a:solidFill>
                  <a:srgbClr val="004C7F"/>
                </a:solidFill>
                <a:latin typeface="Helvetica Neue"/>
                <a:ea typeface="Helvetica Neue"/>
                <a:cs typeface="Helvetica Neue"/>
                <a:sym typeface="Helvetica Neue"/>
              </a:rPr>
              <a:t>overfitting</a:t>
            </a:r>
            <a:endParaRPr b="0" i="0" sz="6000" u="none" cap="none" strike="noStrike">
              <a:solidFill>
                <a:srgbClr val="000000"/>
              </a:solidFill>
              <a:latin typeface="Arial"/>
              <a:ea typeface="Arial"/>
              <a:cs typeface="Arial"/>
              <a:sym typeface="Arial"/>
            </a:endParaRPr>
          </a:p>
        </p:txBody>
      </p:sp>
      <p:sp>
        <p:nvSpPr>
          <p:cNvPr id="442" name="Google Shape;442;p12"/>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p>
            <a:pPr indent="0" lvl="0" marL="0" rtl="0" algn="ct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grpSp>
        <p:nvGrpSpPr>
          <p:cNvPr id="447" name="Google Shape;447;p13"/>
          <p:cNvGrpSpPr/>
          <p:nvPr/>
        </p:nvGrpSpPr>
        <p:grpSpPr>
          <a:xfrm>
            <a:off x="5121524" y="1949240"/>
            <a:ext cx="14140952" cy="9817520"/>
            <a:chOff x="-2" y="-2"/>
            <a:chExt cx="14140950" cy="9817518"/>
          </a:xfrm>
        </p:grpSpPr>
        <p:grpSp>
          <p:nvGrpSpPr>
            <p:cNvPr id="448" name="Google Shape;448;p13"/>
            <p:cNvGrpSpPr/>
            <p:nvPr/>
          </p:nvGrpSpPr>
          <p:grpSpPr>
            <a:xfrm>
              <a:off x="-2" y="-2"/>
              <a:ext cx="14140950" cy="9817518"/>
              <a:chOff x="-1" y="-1"/>
              <a:chExt cx="14140948" cy="9817516"/>
            </a:xfrm>
          </p:grpSpPr>
          <p:cxnSp>
            <p:nvCxnSpPr>
              <p:cNvPr id="449" name="Google Shape;449;p13"/>
              <p:cNvCxnSpPr/>
              <p:nvPr/>
            </p:nvCxnSpPr>
            <p:spPr>
              <a:xfrm flipH="1" rot="10800000">
                <a:off x="880452" y="-1"/>
                <a:ext cx="1" cy="9817516"/>
              </a:xfrm>
              <a:prstGeom prst="straightConnector1">
                <a:avLst/>
              </a:prstGeom>
              <a:noFill/>
              <a:ln cap="flat" cmpd="sng" w="38100">
                <a:solidFill>
                  <a:srgbClr val="D5D5D5"/>
                </a:solidFill>
                <a:prstDash val="solid"/>
                <a:miter lim="400000"/>
                <a:headEnd len="sm" w="sm" type="none"/>
                <a:tailEnd len="sm" w="sm" type="none"/>
              </a:ln>
            </p:spPr>
          </p:cxnSp>
          <p:cxnSp>
            <p:nvCxnSpPr>
              <p:cNvPr id="450" name="Google Shape;450;p13"/>
              <p:cNvCxnSpPr/>
              <p:nvPr/>
            </p:nvCxnSpPr>
            <p:spPr>
              <a:xfrm rot="10800000">
                <a:off x="-1" y="9112008"/>
                <a:ext cx="14140948" cy="1"/>
              </a:xfrm>
              <a:prstGeom prst="straightConnector1">
                <a:avLst/>
              </a:prstGeom>
              <a:noFill/>
              <a:ln cap="flat" cmpd="sng" w="38100">
                <a:solidFill>
                  <a:srgbClr val="D5D5D5"/>
                </a:solidFill>
                <a:prstDash val="solid"/>
                <a:miter lim="400000"/>
                <a:headEnd len="sm" w="sm" type="none"/>
                <a:tailEnd len="sm" w="sm" type="none"/>
              </a:ln>
            </p:spPr>
          </p:cxnSp>
          <p:sp>
            <p:nvSpPr>
              <p:cNvPr id="451" name="Google Shape;451;p13"/>
              <p:cNvSpPr/>
              <p:nvPr/>
            </p:nvSpPr>
            <p:spPr>
              <a:xfrm>
                <a:off x="4237898" y="3080592"/>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452" name="Google Shape;452;p13"/>
              <p:cNvSpPr/>
              <p:nvPr/>
            </p:nvSpPr>
            <p:spPr>
              <a:xfrm>
                <a:off x="11641544" y="2806434"/>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453" name="Google Shape;453;p13"/>
              <p:cNvSpPr/>
              <p:nvPr/>
            </p:nvSpPr>
            <p:spPr>
              <a:xfrm>
                <a:off x="8033527" y="1395841"/>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454" name="Google Shape;454;p13"/>
              <p:cNvSpPr/>
              <p:nvPr/>
            </p:nvSpPr>
            <p:spPr>
              <a:xfrm>
                <a:off x="2436670" y="6993256"/>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455" name="Google Shape;455;p13"/>
              <p:cNvSpPr/>
              <p:nvPr/>
            </p:nvSpPr>
            <p:spPr>
              <a:xfrm>
                <a:off x="3041310" y="4405495"/>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456" name="Google Shape;456;p13"/>
              <p:cNvSpPr/>
              <p:nvPr/>
            </p:nvSpPr>
            <p:spPr>
              <a:xfrm>
                <a:off x="6127108" y="2415034"/>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457" name="Google Shape;457;p13"/>
              <p:cNvSpPr/>
              <p:nvPr/>
            </p:nvSpPr>
            <p:spPr>
              <a:xfrm>
                <a:off x="10174015" y="2415034"/>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458" name="Google Shape;458;p13"/>
              <p:cNvSpPr/>
              <p:nvPr/>
            </p:nvSpPr>
            <p:spPr>
              <a:xfrm>
                <a:off x="13210105" y="3080592"/>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459" name="Google Shape;459;p13"/>
              <p:cNvSpPr/>
              <p:nvPr/>
            </p:nvSpPr>
            <p:spPr>
              <a:xfrm>
                <a:off x="12106303" y="4765342"/>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460" name="Google Shape;460;p13"/>
              <p:cNvSpPr/>
              <p:nvPr/>
            </p:nvSpPr>
            <p:spPr>
              <a:xfrm>
                <a:off x="13210105" y="6682472"/>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461" name="Google Shape;461;p13"/>
              <p:cNvSpPr/>
              <p:nvPr/>
            </p:nvSpPr>
            <p:spPr>
              <a:xfrm>
                <a:off x="9896502" y="396950"/>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462" name="Google Shape;462;p13"/>
              <p:cNvSpPr/>
              <p:nvPr/>
            </p:nvSpPr>
            <p:spPr>
              <a:xfrm>
                <a:off x="3883685" y="1395841"/>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463" name="Google Shape;463;p13"/>
              <p:cNvSpPr/>
              <p:nvPr/>
            </p:nvSpPr>
            <p:spPr>
              <a:xfrm>
                <a:off x="6556048" y="785845"/>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464" name="Google Shape;464;p13"/>
              <p:cNvSpPr/>
              <p:nvPr/>
            </p:nvSpPr>
            <p:spPr>
              <a:xfrm>
                <a:off x="1763224" y="5375338"/>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grpSp>
        <p:grpSp>
          <p:nvGrpSpPr>
            <p:cNvPr id="465" name="Google Shape;465;p13"/>
            <p:cNvGrpSpPr/>
            <p:nvPr/>
          </p:nvGrpSpPr>
          <p:grpSpPr>
            <a:xfrm>
              <a:off x="2358298" y="540592"/>
              <a:ext cx="10980231" cy="5163631"/>
              <a:chOff x="0" y="0"/>
              <a:chExt cx="10980229" cy="5163629"/>
            </a:xfrm>
          </p:grpSpPr>
          <p:sp>
            <p:nvSpPr>
              <p:cNvPr id="466" name="Google Shape;466;p13"/>
              <p:cNvSpPr/>
              <p:nvPr/>
            </p:nvSpPr>
            <p:spPr>
              <a:xfrm>
                <a:off x="2946400" y="2489200"/>
                <a:ext cx="286829" cy="286829"/>
              </a:xfrm>
              <a:prstGeom prst="ellipse">
                <a:avLst/>
              </a:prstGeom>
              <a:solidFill>
                <a:srgbClr val="1DAD01">
                  <a:alpha val="27058"/>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467" name="Google Shape;467;p13"/>
              <p:cNvSpPr/>
              <p:nvPr/>
            </p:nvSpPr>
            <p:spPr>
              <a:xfrm>
                <a:off x="2946400" y="787400"/>
                <a:ext cx="286829" cy="286829"/>
              </a:xfrm>
              <a:prstGeom prst="ellipse">
                <a:avLst/>
              </a:prstGeom>
              <a:solidFill>
                <a:srgbClr val="1DAD01">
                  <a:alpha val="27058"/>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468" name="Google Shape;468;p13"/>
              <p:cNvSpPr/>
              <p:nvPr/>
            </p:nvSpPr>
            <p:spPr>
              <a:xfrm>
                <a:off x="5791200" y="1752600"/>
                <a:ext cx="286829" cy="286829"/>
              </a:xfrm>
              <a:prstGeom prst="ellipse">
                <a:avLst/>
              </a:prstGeom>
              <a:solidFill>
                <a:srgbClr val="1DAD01">
                  <a:alpha val="27058"/>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469" name="Google Shape;469;p13"/>
              <p:cNvSpPr/>
              <p:nvPr/>
            </p:nvSpPr>
            <p:spPr>
              <a:xfrm>
                <a:off x="6273800" y="0"/>
                <a:ext cx="286829" cy="286829"/>
              </a:xfrm>
              <a:prstGeom prst="ellipse">
                <a:avLst/>
              </a:prstGeom>
              <a:solidFill>
                <a:srgbClr val="1DAD01">
                  <a:alpha val="27058"/>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470" name="Google Shape;470;p13"/>
              <p:cNvSpPr/>
              <p:nvPr/>
            </p:nvSpPr>
            <p:spPr>
              <a:xfrm>
                <a:off x="9474200" y="2844800"/>
                <a:ext cx="286829" cy="286829"/>
              </a:xfrm>
              <a:prstGeom prst="ellipse">
                <a:avLst/>
              </a:prstGeom>
              <a:solidFill>
                <a:srgbClr val="1DAD01">
                  <a:alpha val="27058"/>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471" name="Google Shape;471;p13"/>
              <p:cNvSpPr/>
              <p:nvPr/>
            </p:nvSpPr>
            <p:spPr>
              <a:xfrm>
                <a:off x="8661400" y="787400"/>
                <a:ext cx="286829" cy="286829"/>
              </a:xfrm>
              <a:prstGeom prst="ellipse">
                <a:avLst/>
              </a:prstGeom>
              <a:solidFill>
                <a:srgbClr val="1DAD01">
                  <a:alpha val="27058"/>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472" name="Google Shape;472;p13"/>
              <p:cNvSpPr/>
              <p:nvPr/>
            </p:nvSpPr>
            <p:spPr>
              <a:xfrm>
                <a:off x="7213600" y="1092200"/>
                <a:ext cx="286829" cy="286829"/>
              </a:xfrm>
              <a:prstGeom prst="ellipse">
                <a:avLst/>
              </a:prstGeom>
              <a:solidFill>
                <a:srgbClr val="1DAD01">
                  <a:alpha val="27058"/>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473" name="Google Shape;473;p13"/>
              <p:cNvSpPr/>
              <p:nvPr/>
            </p:nvSpPr>
            <p:spPr>
              <a:xfrm>
                <a:off x="10693400" y="4876800"/>
                <a:ext cx="286829" cy="286829"/>
              </a:xfrm>
              <a:prstGeom prst="ellipse">
                <a:avLst/>
              </a:prstGeom>
              <a:solidFill>
                <a:srgbClr val="1DAD01">
                  <a:alpha val="27058"/>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474" name="Google Shape;474;p13"/>
              <p:cNvSpPr/>
              <p:nvPr/>
            </p:nvSpPr>
            <p:spPr>
              <a:xfrm>
                <a:off x="10033000" y="1752600"/>
                <a:ext cx="286829" cy="286829"/>
              </a:xfrm>
              <a:prstGeom prst="ellipse">
                <a:avLst/>
              </a:prstGeom>
              <a:solidFill>
                <a:srgbClr val="1DAD01">
                  <a:alpha val="27058"/>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475" name="Google Shape;475;p13"/>
              <p:cNvSpPr/>
              <p:nvPr/>
            </p:nvSpPr>
            <p:spPr>
              <a:xfrm>
                <a:off x="7721600" y="2844800"/>
                <a:ext cx="286829" cy="286829"/>
              </a:xfrm>
              <a:prstGeom prst="ellipse">
                <a:avLst/>
              </a:prstGeom>
              <a:solidFill>
                <a:srgbClr val="1DAD01">
                  <a:alpha val="27058"/>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476" name="Google Shape;476;p13"/>
              <p:cNvSpPr/>
              <p:nvPr/>
            </p:nvSpPr>
            <p:spPr>
              <a:xfrm>
                <a:off x="457200" y="4876800"/>
                <a:ext cx="286829" cy="286829"/>
              </a:xfrm>
              <a:prstGeom prst="ellipse">
                <a:avLst/>
              </a:prstGeom>
              <a:solidFill>
                <a:srgbClr val="1DAD01">
                  <a:alpha val="27058"/>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477" name="Google Shape;477;p13"/>
              <p:cNvSpPr/>
              <p:nvPr/>
            </p:nvSpPr>
            <p:spPr>
              <a:xfrm>
                <a:off x="939800" y="2844800"/>
                <a:ext cx="286829" cy="286829"/>
              </a:xfrm>
              <a:prstGeom prst="ellipse">
                <a:avLst/>
              </a:prstGeom>
              <a:solidFill>
                <a:srgbClr val="1DAD01">
                  <a:alpha val="27058"/>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478" name="Google Shape;478;p13"/>
              <p:cNvSpPr/>
              <p:nvPr/>
            </p:nvSpPr>
            <p:spPr>
              <a:xfrm>
                <a:off x="0" y="3292908"/>
                <a:ext cx="286829" cy="286830"/>
              </a:xfrm>
              <a:prstGeom prst="ellipse">
                <a:avLst/>
              </a:prstGeom>
              <a:solidFill>
                <a:srgbClr val="1DAD01">
                  <a:alpha val="27058"/>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grpSp>
        <p:pic>
          <p:nvPicPr>
            <p:cNvPr descr="Line Shape" id="479" name="Google Shape;479;p13"/>
            <p:cNvPicPr preferRelativeResize="0"/>
            <p:nvPr/>
          </p:nvPicPr>
          <p:blipFill rotWithShape="1">
            <a:blip r:embed="rId3">
              <a:alphaModFix/>
            </a:blip>
            <a:srcRect b="0" l="0" r="0" t="0"/>
            <a:stretch/>
          </p:blipFill>
          <p:spPr>
            <a:xfrm>
              <a:off x="2554841" y="778149"/>
              <a:ext cx="11081978" cy="6581323"/>
            </a:xfrm>
            <a:prstGeom prst="rect">
              <a:avLst/>
            </a:prstGeom>
            <a:noFill/>
            <a:ln>
              <a:noFill/>
            </a:ln>
          </p:spPr>
        </p:pic>
      </p:grpSp>
      <p:sp>
        <p:nvSpPr>
          <p:cNvPr id="480" name="Google Shape;480;p13"/>
          <p:cNvSpPr txBox="1"/>
          <p:nvPr/>
        </p:nvSpPr>
        <p:spPr>
          <a:xfrm>
            <a:off x="370027" y="364750"/>
            <a:ext cx="4371900" cy="1026300"/>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004C7F"/>
              </a:buClr>
              <a:buSzPts val="4700"/>
              <a:buFont typeface="Helvetica Neue"/>
              <a:buNone/>
            </a:pPr>
            <a:r>
              <a:rPr b="1" i="0" lang="en-US" sz="6000" u="none" cap="none" strike="noStrike">
                <a:solidFill>
                  <a:srgbClr val="004C7F"/>
                </a:solidFill>
                <a:latin typeface="Helvetica Neue"/>
                <a:ea typeface="Helvetica Neue"/>
                <a:cs typeface="Helvetica Neue"/>
                <a:sym typeface="Helvetica Neue"/>
              </a:rPr>
              <a:t>overfitting</a:t>
            </a:r>
            <a:endParaRPr b="0" i="0" sz="6000" u="none" cap="none" strike="noStrike">
              <a:solidFill>
                <a:srgbClr val="000000"/>
              </a:solidFill>
              <a:latin typeface="Arial"/>
              <a:ea typeface="Arial"/>
              <a:cs typeface="Arial"/>
              <a:sym typeface="Arial"/>
            </a:endParaRPr>
          </a:p>
        </p:txBody>
      </p:sp>
      <p:sp>
        <p:nvSpPr>
          <p:cNvPr id="481" name="Google Shape;481;p13"/>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p>
            <a:pPr indent="0" lvl="0" marL="0" rtl="0" algn="ct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grpSp>
        <p:nvGrpSpPr>
          <p:cNvPr id="486" name="Google Shape;486;p14"/>
          <p:cNvGrpSpPr/>
          <p:nvPr/>
        </p:nvGrpSpPr>
        <p:grpSpPr>
          <a:xfrm>
            <a:off x="1944626" y="5219075"/>
            <a:ext cx="4721350" cy="3277852"/>
            <a:chOff x="0" y="0"/>
            <a:chExt cx="4721348" cy="3277851"/>
          </a:xfrm>
        </p:grpSpPr>
        <p:grpSp>
          <p:nvGrpSpPr>
            <p:cNvPr id="487" name="Google Shape;487;p14"/>
            <p:cNvGrpSpPr/>
            <p:nvPr/>
          </p:nvGrpSpPr>
          <p:grpSpPr>
            <a:xfrm>
              <a:off x="0" y="0"/>
              <a:ext cx="4721348" cy="3277851"/>
              <a:chOff x="0" y="0"/>
              <a:chExt cx="4721347" cy="3277850"/>
            </a:xfrm>
          </p:grpSpPr>
          <p:cxnSp>
            <p:nvCxnSpPr>
              <p:cNvPr id="488" name="Google Shape;488;p14"/>
              <p:cNvCxnSpPr/>
              <p:nvPr/>
            </p:nvCxnSpPr>
            <p:spPr>
              <a:xfrm flipH="1" rot="10800000">
                <a:off x="293963" y="0"/>
                <a:ext cx="1" cy="3277850"/>
              </a:xfrm>
              <a:prstGeom prst="straightConnector1">
                <a:avLst/>
              </a:prstGeom>
              <a:noFill/>
              <a:ln cap="flat" cmpd="sng" w="38100">
                <a:solidFill>
                  <a:srgbClr val="D5D5D5"/>
                </a:solidFill>
                <a:prstDash val="solid"/>
                <a:miter lim="400000"/>
                <a:headEnd len="sm" w="sm" type="none"/>
                <a:tailEnd len="sm" w="sm" type="none"/>
              </a:ln>
            </p:spPr>
          </p:cxnSp>
          <p:cxnSp>
            <p:nvCxnSpPr>
              <p:cNvPr id="489" name="Google Shape;489;p14"/>
              <p:cNvCxnSpPr/>
              <p:nvPr/>
            </p:nvCxnSpPr>
            <p:spPr>
              <a:xfrm rot="10800000">
                <a:off x="0" y="3042296"/>
                <a:ext cx="4721347" cy="1"/>
              </a:xfrm>
              <a:prstGeom prst="straightConnector1">
                <a:avLst/>
              </a:prstGeom>
              <a:noFill/>
              <a:ln cap="flat" cmpd="sng" w="38100">
                <a:solidFill>
                  <a:srgbClr val="D5D5D5"/>
                </a:solidFill>
                <a:prstDash val="solid"/>
                <a:miter lim="400000"/>
                <a:headEnd len="sm" w="sm" type="none"/>
                <a:tailEnd len="sm" w="sm" type="none"/>
              </a:ln>
            </p:spPr>
          </p:cxnSp>
          <p:sp>
            <p:nvSpPr>
              <p:cNvPr id="490" name="Google Shape;490;p14"/>
              <p:cNvSpPr/>
              <p:nvPr/>
            </p:nvSpPr>
            <p:spPr>
              <a:xfrm>
                <a:off x="1414939" y="1028541"/>
                <a:ext cx="95767" cy="95766"/>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491" name="Google Shape;491;p14"/>
              <p:cNvSpPr/>
              <p:nvPr/>
            </p:nvSpPr>
            <p:spPr>
              <a:xfrm>
                <a:off x="3886852" y="937005"/>
                <a:ext cx="95767" cy="95767"/>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492" name="Google Shape;492;p14"/>
              <p:cNvSpPr/>
              <p:nvPr/>
            </p:nvSpPr>
            <p:spPr>
              <a:xfrm>
                <a:off x="2682215" y="466040"/>
                <a:ext cx="95767" cy="95767"/>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493" name="Google Shape;493;p14"/>
              <p:cNvSpPr/>
              <p:nvPr/>
            </p:nvSpPr>
            <p:spPr>
              <a:xfrm>
                <a:off x="813550" y="2334892"/>
                <a:ext cx="95766" cy="95767"/>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494" name="Google Shape;494;p14"/>
              <p:cNvSpPr/>
              <p:nvPr/>
            </p:nvSpPr>
            <p:spPr>
              <a:xfrm>
                <a:off x="1015425" y="1470896"/>
                <a:ext cx="95767" cy="95767"/>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495" name="Google Shape;495;p14"/>
              <p:cNvSpPr/>
              <p:nvPr/>
            </p:nvSpPr>
            <p:spPr>
              <a:xfrm>
                <a:off x="2045705" y="806326"/>
                <a:ext cx="95766" cy="95767"/>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496" name="Google Shape;496;p14"/>
              <p:cNvSpPr/>
              <p:nvPr/>
            </p:nvSpPr>
            <p:spPr>
              <a:xfrm>
                <a:off x="3396876" y="806326"/>
                <a:ext cx="95767" cy="95767"/>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497" name="Google Shape;497;p14"/>
              <p:cNvSpPr/>
              <p:nvPr/>
            </p:nvSpPr>
            <p:spPr>
              <a:xfrm>
                <a:off x="4410559" y="1028541"/>
                <a:ext cx="95767" cy="95766"/>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498" name="Google Shape;498;p14"/>
              <p:cNvSpPr/>
              <p:nvPr/>
            </p:nvSpPr>
            <p:spPr>
              <a:xfrm>
                <a:off x="4042024" y="1591041"/>
                <a:ext cx="95767" cy="95767"/>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499" name="Google Shape;499;p14"/>
              <p:cNvSpPr/>
              <p:nvPr/>
            </p:nvSpPr>
            <p:spPr>
              <a:xfrm>
                <a:off x="4410559" y="2231128"/>
                <a:ext cx="95767" cy="95767"/>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500" name="Google Shape;500;p14"/>
              <p:cNvSpPr/>
              <p:nvPr/>
            </p:nvSpPr>
            <p:spPr>
              <a:xfrm>
                <a:off x="3304221" y="132533"/>
                <a:ext cx="95767" cy="95766"/>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501" name="Google Shape;501;p14"/>
              <p:cNvSpPr/>
              <p:nvPr/>
            </p:nvSpPr>
            <p:spPr>
              <a:xfrm>
                <a:off x="1296675" y="466040"/>
                <a:ext cx="95767" cy="95767"/>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502" name="Google Shape;502;p14"/>
              <p:cNvSpPr/>
              <p:nvPr/>
            </p:nvSpPr>
            <p:spPr>
              <a:xfrm>
                <a:off x="2188918" y="262376"/>
                <a:ext cx="95767" cy="95767"/>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503" name="Google Shape;503;p14"/>
              <p:cNvSpPr/>
              <p:nvPr/>
            </p:nvSpPr>
            <p:spPr>
              <a:xfrm>
                <a:off x="588701" y="1794705"/>
                <a:ext cx="95767" cy="95767"/>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grpSp>
        <p:grpSp>
          <p:nvGrpSpPr>
            <p:cNvPr id="504" name="Google Shape;504;p14"/>
            <p:cNvGrpSpPr/>
            <p:nvPr/>
          </p:nvGrpSpPr>
          <p:grpSpPr>
            <a:xfrm>
              <a:off x="787383" y="180491"/>
              <a:ext cx="3666056" cy="1724023"/>
              <a:chOff x="0" y="0"/>
              <a:chExt cx="3666054" cy="1724021"/>
            </a:xfrm>
          </p:grpSpPr>
          <p:sp>
            <p:nvSpPr>
              <p:cNvPr id="505" name="Google Shape;505;p14"/>
              <p:cNvSpPr/>
              <p:nvPr/>
            </p:nvSpPr>
            <p:spPr>
              <a:xfrm>
                <a:off x="983737" y="831088"/>
                <a:ext cx="95767" cy="95767"/>
              </a:xfrm>
              <a:prstGeom prst="ellipse">
                <a:avLst/>
              </a:prstGeom>
              <a:solidFill>
                <a:srgbClr val="1DAD01">
                  <a:alpha val="27058"/>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506" name="Google Shape;506;p14"/>
              <p:cNvSpPr/>
              <p:nvPr/>
            </p:nvSpPr>
            <p:spPr>
              <a:xfrm>
                <a:off x="983737" y="262895"/>
                <a:ext cx="95767" cy="95767"/>
              </a:xfrm>
              <a:prstGeom prst="ellipse">
                <a:avLst/>
              </a:prstGeom>
              <a:solidFill>
                <a:srgbClr val="1DAD01">
                  <a:alpha val="27058"/>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507" name="Google Shape;507;p14"/>
              <p:cNvSpPr/>
              <p:nvPr/>
            </p:nvSpPr>
            <p:spPr>
              <a:xfrm>
                <a:off x="1933552" y="585154"/>
                <a:ext cx="95767" cy="95766"/>
              </a:xfrm>
              <a:prstGeom prst="ellipse">
                <a:avLst/>
              </a:prstGeom>
              <a:solidFill>
                <a:srgbClr val="1DAD01">
                  <a:alpha val="27058"/>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508" name="Google Shape;508;p14"/>
              <p:cNvSpPr/>
              <p:nvPr/>
            </p:nvSpPr>
            <p:spPr>
              <a:xfrm>
                <a:off x="2094682" y="0"/>
                <a:ext cx="95766" cy="95766"/>
              </a:xfrm>
              <a:prstGeom prst="ellipse">
                <a:avLst/>
              </a:prstGeom>
              <a:solidFill>
                <a:srgbClr val="1DAD01">
                  <a:alpha val="27058"/>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509" name="Google Shape;509;p14"/>
              <p:cNvSpPr/>
              <p:nvPr/>
            </p:nvSpPr>
            <p:spPr>
              <a:xfrm>
                <a:off x="3163224" y="949815"/>
                <a:ext cx="95766" cy="95767"/>
              </a:xfrm>
              <a:prstGeom prst="ellipse">
                <a:avLst/>
              </a:prstGeom>
              <a:solidFill>
                <a:srgbClr val="1DAD01">
                  <a:alpha val="27058"/>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510" name="Google Shape;510;p14"/>
              <p:cNvSpPr/>
              <p:nvPr/>
            </p:nvSpPr>
            <p:spPr>
              <a:xfrm>
                <a:off x="2891848" y="262895"/>
                <a:ext cx="95767" cy="95767"/>
              </a:xfrm>
              <a:prstGeom prst="ellipse">
                <a:avLst/>
              </a:prstGeom>
              <a:solidFill>
                <a:srgbClr val="1DAD01">
                  <a:alpha val="27058"/>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511" name="Google Shape;511;p14"/>
              <p:cNvSpPr/>
              <p:nvPr/>
            </p:nvSpPr>
            <p:spPr>
              <a:xfrm>
                <a:off x="2408460" y="364661"/>
                <a:ext cx="95766" cy="95767"/>
              </a:xfrm>
              <a:prstGeom prst="ellipse">
                <a:avLst/>
              </a:prstGeom>
              <a:solidFill>
                <a:srgbClr val="1DAD01">
                  <a:alpha val="27058"/>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512" name="Google Shape;512;p14"/>
              <p:cNvSpPr/>
              <p:nvPr/>
            </p:nvSpPr>
            <p:spPr>
              <a:xfrm>
                <a:off x="3570287" y="1628254"/>
                <a:ext cx="95767" cy="95767"/>
              </a:xfrm>
              <a:prstGeom prst="ellipse">
                <a:avLst/>
              </a:prstGeom>
              <a:solidFill>
                <a:srgbClr val="1DAD01">
                  <a:alpha val="27058"/>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513" name="Google Shape;513;p14"/>
              <p:cNvSpPr/>
              <p:nvPr/>
            </p:nvSpPr>
            <p:spPr>
              <a:xfrm>
                <a:off x="3349795" y="585154"/>
                <a:ext cx="95766" cy="95766"/>
              </a:xfrm>
              <a:prstGeom prst="ellipse">
                <a:avLst/>
              </a:prstGeom>
              <a:solidFill>
                <a:srgbClr val="1DAD01">
                  <a:alpha val="27058"/>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514" name="Google Shape;514;p14"/>
              <p:cNvSpPr/>
              <p:nvPr/>
            </p:nvSpPr>
            <p:spPr>
              <a:xfrm>
                <a:off x="2578070" y="949815"/>
                <a:ext cx="95766" cy="95767"/>
              </a:xfrm>
              <a:prstGeom prst="ellipse">
                <a:avLst/>
              </a:prstGeom>
              <a:solidFill>
                <a:srgbClr val="1DAD01">
                  <a:alpha val="27058"/>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515" name="Google Shape;515;p14"/>
              <p:cNvSpPr/>
              <p:nvPr/>
            </p:nvSpPr>
            <p:spPr>
              <a:xfrm>
                <a:off x="152648" y="1628254"/>
                <a:ext cx="95767" cy="95767"/>
              </a:xfrm>
              <a:prstGeom prst="ellipse">
                <a:avLst/>
              </a:prstGeom>
              <a:solidFill>
                <a:srgbClr val="1DAD01">
                  <a:alpha val="27058"/>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516" name="Google Shape;516;p14"/>
              <p:cNvSpPr/>
              <p:nvPr/>
            </p:nvSpPr>
            <p:spPr>
              <a:xfrm>
                <a:off x="313778" y="949815"/>
                <a:ext cx="95767" cy="95767"/>
              </a:xfrm>
              <a:prstGeom prst="ellipse">
                <a:avLst/>
              </a:prstGeom>
              <a:solidFill>
                <a:srgbClr val="1DAD01">
                  <a:alpha val="27058"/>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517" name="Google Shape;517;p14"/>
              <p:cNvSpPr/>
              <p:nvPr/>
            </p:nvSpPr>
            <p:spPr>
              <a:xfrm>
                <a:off x="0" y="1099428"/>
                <a:ext cx="95766" cy="95767"/>
              </a:xfrm>
              <a:prstGeom prst="ellipse">
                <a:avLst/>
              </a:prstGeom>
              <a:solidFill>
                <a:srgbClr val="1DAD01">
                  <a:alpha val="27058"/>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grpSp>
        <p:pic>
          <p:nvPicPr>
            <p:cNvPr descr="Line Line" id="518" name="Google Shape;518;p14"/>
            <p:cNvPicPr preferRelativeResize="0"/>
            <p:nvPr/>
          </p:nvPicPr>
          <p:blipFill rotWithShape="1">
            <a:blip r:embed="rId3">
              <a:alphaModFix/>
            </a:blip>
            <a:srcRect b="0" l="0" r="0" t="0"/>
            <a:stretch/>
          </p:blipFill>
          <p:spPr>
            <a:xfrm>
              <a:off x="599784" y="135247"/>
              <a:ext cx="4029975" cy="1532477"/>
            </a:xfrm>
            <a:prstGeom prst="rect">
              <a:avLst/>
            </a:prstGeom>
            <a:noFill/>
            <a:ln>
              <a:noFill/>
            </a:ln>
          </p:spPr>
        </p:pic>
      </p:grpSp>
      <p:grpSp>
        <p:nvGrpSpPr>
          <p:cNvPr id="519" name="Google Shape;519;p14"/>
          <p:cNvGrpSpPr/>
          <p:nvPr/>
        </p:nvGrpSpPr>
        <p:grpSpPr>
          <a:xfrm>
            <a:off x="12460224" y="5219075"/>
            <a:ext cx="4754104" cy="3277852"/>
            <a:chOff x="-2" y="0"/>
            <a:chExt cx="4754102" cy="3277851"/>
          </a:xfrm>
        </p:grpSpPr>
        <p:grpSp>
          <p:nvGrpSpPr>
            <p:cNvPr id="520" name="Google Shape;520;p14"/>
            <p:cNvGrpSpPr/>
            <p:nvPr/>
          </p:nvGrpSpPr>
          <p:grpSpPr>
            <a:xfrm>
              <a:off x="-2" y="0"/>
              <a:ext cx="4721351" cy="3277851"/>
              <a:chOff x="-1" y="0"/>
              <a:chExt cx="4721349" cy="3277850"/>
            </a:xfrm>
          </p:grpSpPr>
          <p:cxnSp>
            <p:nvCxnSpPr>
              <p:cNvPr id="521" name="Google Shape;521;p14"/>
              <p:cNvCxnSpPr/>
              <p:nvPr/>
            </p:nvCxnSpPr>
            <p:spPr>
              <a:xfrm flipH="1" rot="10800000">
                <a:off x="293963" y="0"/>
                <a:ext cx="1" cy="3277850"/>
              </a:xfrm>
              <a:prstGeom prst="straightConnector1">
                <a:avLst/>
              </a:prstGeom>
              <a:noFill/>
              <a:ln cap="flat" cmpd="sng" w="38100">
                <a:solidFill>
                  <a:srgbClr val="D5D5D5"/>
                </a:solidFill>
                <a:prstDash val="solid"/>
                <a:miter lim="400000"/>
                <a:headEnd len="sm" w="sm" type="none"/>
                <a:tailEnd len="sm" w="sm" type="none"/>
              </a:ln>
            </p:spPr>
          </p:cxnSp>
          <p:cxnSp>
            <p:nvCxnSpPr>
              <p:cNvPr id="522" name="Google Shape;522;p14"/>
              <p:cNvCxnSpPr/>
              <p:nvPr/>
            </p:nvCxnSpPr>
            <p:spPr>
              <a:xfrm rot="10800000">
                <a:off x="-1" y="3042296"/>
                <a:ext cx="4721349" cy="1"/>
              </a:xfrm>
              <a:prstGeom prst="straightConnector1">
                <a:avLst/>
              </a:prstGeom>
              <a:noFill/>
              <a:ln cap="flat" cmpd="sng" w="38100">
                <a:solidFill>
                  <a:srgbClr val="D5D5D5"/>
                </a:solidFill>
                <a:prstDash val="solid"/>
                <a:miter lim="400000"/>
                <a:headEnd len="sm" w="sm" type="none"/>
                <a:tailEnd len="sm" w="sm" type="none"/>
              </a:ln>
            </p:spPr>
          </p:cxnSp>
          <p:sp>
            <p:nvSpPr>
              <p:cNvPr id="523" name="Google Shape;523;p14"/>
              <p:cNvSpPr/>
              <p:nvPr/>
            </p:nvSpPr>
            <p:spPr>
              <a:xfrm>
                <a:off x="1414939" y="1028541"/>
                <a:ext cx="95767" cy="95766"/>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524" name="Google Shape;524;p14"/>
              <p:cNvSpPr/>
              <p:nvPr/>
            </p:nvSpPr>
            <p:spPr>
              <a:xfrm>
                <a:off x="3886852" y="937005"/>
                <a:ext cx="95767" cy="95767"/>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525" name="Google Shape;525;p14"/>
              <p:cNvSpPr/>
              <p:nvPr/>
            </p:nvSpPr>
            <p:spPr>
              <a:xfrm>
                <a:off x="2682215" y="466040"/>
                <a:ext cx="95767" cy="95767"/>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526" name="Google Shape;526;p14"/>
              <p:cNvSpPr/>
              <p:nvPr/>
            </p:nvSpPr>
            <p:spPr>
              <a:xfrm>
                <a:off x="813550" y="2334892"/>
                <a:ext cx="95766" cy="95767"/>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527" name="Google Shape;527;p14"/>
              <p:cNvSpPr/>
              <p:nvPr/>
            </p:nvSpPr>
            <p:spPr>
              <a:xfrm>
                <a:off x="1015425" y="1470896"/>
                <a:ext cx="95767" cy="95767"/>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528" name="Google Shape;528;p14"/>
              <p:cNvSpPr/>
              <p:nvPr/>
            </p:nvSpPr>
            <p:spPr>
              <a:xfrm>
                <a:off x="2045705" y="806326"/>
                <a:ext cx="95766" cy="95767"/>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529" name="Google Shape;529;p14"/>
              <p:cNvSpPr/>
              <p:nvPr/>
            </p:nvSpPr>
            <p:spPr>
              <a:xfrm>
                <a:off x="3396877" y="806326"/>
                <a:ext cx="95766" cy="95767"/>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530" name="Google Shape;530;p14"/>
              <p:cNvSpPr/>
              <p:nvPr/>
            </p:nvSpPr>
            <p:spPr>
              <a:xfrm>
                <a:off x="4410559" y="1028541"/>
                <a:ext cx="95767" cy="95766"/>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531" name="Google Shape;531;p14"/>
              <p:cNvSpPr/>
              <p:nvPr/>
            </p:nvSpPr>
            <p:spPr>
              <a:xfrm>
                <a:off x="4042025" y="1591041"/>
                <a:ext cx="95767" cy="95767"/>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532" name="Google Shape;532;p14"/>
              <p:cNvSpPr/>
              <p:nvPr/>
            </p:nvSpPr>
            <p:spPr>
              <a:xfrm>
                <a:off x="4410559" y="2231128"/>
                <a:ext cx="95767" cy="95767"/>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533" name="Google Shape;533;p14"/>
              <p:cNvSpPr/>
              <p:nvPr/>
            </p:nvSpPr>
            <p:spPr>
              <a:xfrm>
                <a:off x="3304221" y="132533"/>
                <a:ext cx="95767" cy="95766"/>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534" name="Google Shape;534;p14"/>
              <p:cNvSpPr/>
              <p:nvPr/>
            </p:nvSpPr>
            <p:spPr>
              <a:xfrm>
                <a:off x="1296676" y="466040"/>
                <a:ext cx="95766" cy="95767"/>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535" name="Google Shape;535;p14"/>
              <p:cNvSpPr/>
              <p:nvPr/>
            </p:nvSpPr>
            <p:spPr>
              <a:xfrm>
                <a:off x="2188918" y="262376"/>
                <a:ext cx="95767" cy="95767"/>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536" name="Google Shape;536;p14"/>
              <p:cNvSpPr/>
              <p:nvPr/>
            </p:nvSpPr>
            <p:spPr>
              <a:xfrm>
                <a:off x="588701" y="1794705"/>
                <a:ext cx="95767" cy="95767"/>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grpSp>
        <p:pic>
          <p:nvPicPr>
            <p:cNvPr descr="Line Shape" id="537" name="Google Shape;537;p14"/>
            <p:cNvPicPr preferRelativeResize="0"/>
            <p:nvPr/>
          </p:nvPicPr>
          <p:blipFill rotWithShape="1">
            <a:blip r:embed="rId4">
              <a:alphaModFix/>
            </a:blip>
            <a:srcRect b="0" l="0" r="0" t="0"/>
            <a:stretch/>
          </p:blipFill>
          <p:spPr>
            <a:xfrm>
              <a:off x="802234" y="278423"/>
              <a:ext cx="3951866" cy="2178701"/>
            </a:xfrm>
            <a:prstGeom prst="rect">
              <a:avLst/>
            </a:prstGeom>
            <a:noFill/>
            <a:ln>
              <a:noFill/>
            </a:ln>
          </p:spPr>
        </p:pic>
        <p:grpSp>
          <p:nvGrpSpPr>
            <p:cNvPr id="538" name="Google Shape;538;p14"/>
            <p:cNvGrpSpPr/>
            <p:nvPr/>
          </p:nvGrpSpPr>
          <p:grpSpPr>
            <a:xfrm>
              <a:off x="787383" y="180491"/>
              <a:ext cx="3666056" cy="1724023"/>
              <a:chOff x="0" y="0"/>
              <a:chExt cx="3666055" cy="1724021"/>
            </a:xfrm>
          </p:grpSpPr>
          <p:sp>
            <p:nvSpPr>
              <p:cNvPr id="539" name="Google Shape;539;p14"/>
              <p:cNvSpPr/>
              <p:nvPr/>
            </p:nvSpPr>
            <p:spPr>
              <a:xfrm>
                <a:off x="983737" y="831088"/>
                <a:ext cx="95767" cy="95767"/>
              </a:xfrm>
              <a:prstGeom prst="ellipse">
                <a:avLst/>
              </a:prstGeom>
              <a:solidFill>
                <a:srgbClr val="1DAD01">
                  <a:alpha val="27058"/>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540" name="Google Shape;540;p14"/>
              <p:cNvSpPr/>
              <p:nvPr/>
            </p:nvSpPr>
            <p:spPr>
              <a:xfrm>
                <a:off x="983737" y="262895"/>
                <a:ext cx="95767" cy="95767"/>
              </a:xfrm>
              <a:prstGeom prst="ellipse">
                <a:avLst/>
              </a:prstGeom>
              <a:solidFill>
                <a:srgbClr val="1DAD01">
                  <a:alpha val="27058"/>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541" name="Google Shape;541;p14"/>
              <p:cNvSpPr/>
              <p:nvPr/>
            </p:nvSpPr>
            <p:spPr>
              <a:xfrm>
                <a:off x="1933552" y="585154"/>
                <a:ext cx="95767" cy="95766"/>
              </a:xfrm>
              <a:prstGeom prst="ellipse">
                <a:avLst/>
              </a:prstGeom>
              <a:solidFill>
                <a:srgbClr val="1DAD01">
                  <a:alpha val="27058"/>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542" name="Google Shape;542;p14"/>
              <p:cNvSpPr/>
              <p:nvPr/>
            </p:nvSpPr>
            <p:spPr>
              <a:xfrm>
                <a:off x="2094682" y="0"/>
                <a:ext cx="95767" cy="95766"/>
              </a:xfrm>
              <a:prstGeom prst="ellipse">
                <a:avLst/>
              </a:prstGeom>
              <a:solidFill>
                <a:srgbClr val="1DAD01">
                  <a:alpha val="27058"/>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543" name="Google Shape;543;p14"/>
              <p:cNvSpPr/>
              <p:nvPr/>
            </p:nvSpPr>
            <p:spPr>
              <a:xfrm>
                <a:off x="3163224" y="949815"/>
                <a:ext cx="95767" cy="95767"/>
              </a:xfrm>
              <a:prstGeom prst="ellipse">
                <a:avLst/>
              </a:prstGeom>
              <a:solidFill>
                <a:srgbClr val="1DAD01">
                  <a:alpha val="27058"/>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544" name="Google Shape;544;p14"/>
              <p:cNvSpPr/>
              <p:nvPr/>
            </p:nvSpPr>
            <p:spPr>
              <a:xfrm>
                <a:off x="2891848" y="262895"/>
                <a:ext cx="95767" cy="95767"/>
              </a:xfrm>
              <a:prstGeom prst="ellipse">
                <a:avLst/>
              </a:prstGeom>
              <a:solidFill>
                <a:srgbClr val="1DAD01">
                  <a:alpha val="27058"/>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545" name="Google Shape;545;p14"/>
              <p:cNvSpPr/>
              <p:nvPr/>
            </p:nvSpPr>
            <p:spPr>
              <a:xfrm>
                <a:off x="2408460" y="364661"/>
                <a:ext cx="95767" cy="95767"/>
              </a:xfrm>
              <a:prstGeom prst="ellipse">
                <a:avLst/>
              </a:prstGeom>
              <a:solidFill>
                <a:srgbClr val="1DAD01">
                  <a:alpha val="27058"/>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546" name="Google Shape;546;p14"/>
              <p:cNvSpPr/>
              <p:nvPr/>
            </p:nvSpPr>
            <p:spPr>
              <a:xfrm>
                <a:off x="3570288" y="1628254"/>
                <a:ext cx="95767" cy="95767"/>
              </a:xfrm>
              <a:prstGeom prst="ellipse">
                <a:avLst/>
              </a:prstGeom>
              <a:solidFill>
                <a:srgbClr val="1DAD01">
                  <a:alpha val="27058"/>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547" name="Google Shape;547;p14"/>
              <p:cNvSpPr/>
              <p:nvPr/>
            </p:nvSpPr>
            <p:spPr>
              <a:xfrm>
                <a:off x="3349795" y="585154"/>
                <a:ext cx="95766" cy="95766"/>
              </a:xfrm>
              <a:prstGeom prst="ellipse">
                <a:avLst/>
              </a:prstGeom>
              <a:solidFill>
                <a:srgbClr val="1DAD01">
                  <a:alpha val="27058"/>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548" name="Google Shape;548;p14"/>
              <p:cNvSpPr/>
              <p:nvPr/>
            </p:nvSpPr>
            <p:spPr>
              <a:xfrm>
                <a:off x="2578070" y="949815"/>
                <a:ext cx="95767" cy="95767"/>
              </a:xfrm>
              <a:prstGeom prst="ellipse">
                <a:avLst/>
              </a:prstGeom>
              <a:solidFill>
                <a:srgbClr val="1DAD01">
                  <a:alpha val="27058"/>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549" name="Google Shape;549;p14"/>
              <p:cNvSpPr/>
              <p:nvPr/>
            </p:nvSpPr>
            <p:spPr>
              <a:xfrm>
                <a:off x="152648" y="1628254"/>
                <a:ext cx="95767" cy="95767"/>
              </a:xfrm>
              <a:prstGeom prst="ellipse">
                <a:avLst/>
              </a:prstGeom>
              <a:solidFill>
                <a:srgbClr val="1DAD01">
                  <a:alpha val="27058"/>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550" name="Google Shape;550;p14"/>
              <p:cNvSpPr/>
              <p:nvPr/>
            </p:nvSpPr>
            <p:spPr>
              <a:xfrm>
                <a:off x="313778" y="949815"/>
                <a:ext cx="95767" cy="95767"/>
              </a:xfrm>
              <a:prstGeom prst="ellipse">
                <a:avLst/>
              </a:prstGeom>
              <a:solidFill>
                <a:srgbClr val="1DAD01">
                  <a:alpha val="27058"/>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551" name="Google Shape;551;p14"/>
              <p:cNvSpPr/>
              <p:nvPr/>
            </p:nvSpPr>
            <p:spPr>
              <a:xfrm>
                <a:off x="0" y="1099428"/>
                <a:ext cx="95766" cy="95767"/>
              </a:xfrm>
              <a:prstGeom prst="ellipse">
                <a:avLst/>
              </a:prstGeom>
              <a:solidFill>
                <a:srgbClr val="1DAD01">
                  <a:alpha val="27058"/>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grpSp>
      </p:grpSp>
      <p:grpSp>
        <p:nvGrpSpPr>
          <p:cNvPr id="552" name="Google Shape;552;p14"/>
          <p:cNvGrpSpPr/>
          <p:nvPr/>
        </p:nvGrpSpPr>
        <p:grpSpPr>
          <a:xfrm>
            <a:off x="17718025" y="5219074"/>
            <a:ext cx="4721352" cy="3277853"/>
            <a:chOff x="-2" y="0"/>
            <a:chExt cx="4721351" cy="3277851"/>
          </a:xfrm>
        </p:grpSpPr>
        <p:grpSp>
          <p:nvGrpSpPr>
            <p:cNvPr id="553" name="Google Shape;553;p14"/>
            <p:cNvGrpSpPr/>
            <p:nvPr/>
          </p:nvGrpSpPr>
          <p:grpSpPr>
            <a:xfrm>
              <a:off x="-2" y="0"/>
              <a:ext cx="4721351" cy="3277851"/>
              <a:chOff x="-1" y="0"/>
              <a:chExt cx="4721349" cy="3277850"/>
            </a:xfrm>
          </p:grpSpPr>
          <p:cxnSp>
            <p:nvCxnSpPr>
              <p:cNvPr id="554" name="Google Shape;554;p14"/>
              <p:cNvCxnSpPr/>
              <p:nvPr/>
            </p:nvCxnSpPr>
            <p:spPr>
              <a:xfrm flipH="1" rot="10800000">
                <a:off x="293963" y="0"/>
                <a:ext cx="1" cy="3277850"/>
              </a:xfrm>
              <a:prstGeom prst="straightConnector1">
                <a:avLst/>
              </a:prstGeom>
              <a:noFill/>
              <a:ln cap="flat" cmpd="sng" w="38100">
                <a:solidFill>
                  <a:srgbClr val="D5D5D5"/>
                </a:solidFill>
                <a:prstDash val="solid"/>
                <a:miter lim="400000"/>
                <a:headEnd len="sm" w="sm" type="none"/>
                <a:tailEnd len="sm" w="sm" type="none"/>
              </a:ln>
            </p:spPr>
          </p:cxnSp>
          <p:cxnSp>
            <p:nvCxnSpPr>
              <p:cNvPr id="555" name="Google Shape;555;p14"/>
              <p:cNvCxnSpPr/>
              <p:nvPr/>
            </p:nvCxnSpPr>
            <p:spPr>
              <a:xfrm rot="10800000">
                <a:off x="-1" y="3042296"/>
                <a:ext cx="4721349" cy="1"/>
              </a:xfrm>
              <a:prstGeom prst="straightConnector1">
                <a:avLst/>
              </a:prstGeom>
              <a:noFill/>
              <a:ln cap="flat" cmpd="sng" w="38100">
                <a:solidFill>
                  <a:srgbClr val="D5D5D5"/>
                </a:solidFill>
                <a:prstDash val="solid"/>
                <a:miter lim="400000"/>
                <a:headEnd len="sm" w="sm" type="none"/>
                <a:tailEnd len="sm" w="sm" type="none"/>
              </a:ln>
            </p:spPr>
          </p:cxnSp>
          <p:sp>
            <p:nvSpPr>
              <p:cNvPr id="556" name="Google Shape;556;p14"/>
              <p:cNvSpPr/>
              <p:nvPr/>
            </p:nvSpPr>
            <p:spPr>
              <a:xfrm>
                <a:off x="1414939" y="1028541"/>
                <a:ext cx="95767" cy="95766"/>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557" name="Google Shape;557;p14"/>
              <p:cNvSpPr/>
              <p:nvPr/>
            </p:nvSpPr>
            <p:spPr>
              <a:xfrm>
                <a:off x="3886852" y="937006"/>
                <a:ext cx="95767" cy="95766"/>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558" name="Google Shape;558;p14"/>
              <p:cNvSpPr/>
              <p:nvPr/>
            </p:nvSpPr>
            <p:spPr>
              <a:xfrm>
                <a:off x="2682215" y="466040"/>
                <a:ext cx="95767" cy="95767"/>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559" name="Google Shape;559;p14"/>
              <p:cNvSpPr/>
              <p:nvPr/>
            </p:nvSpPr>
            <p:spPr>
              <a:xfrm>
                <a:off x="813550" y="2334892"/>
                <a:ext cx="95766" cy="95767"/>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560" name="Google Shape;560;p14"/>
              <p:cNvSpPr/>
              <p:nvPr/>
            </p:nvSpPr>
            <p:spPr>
              <a:xfrm>
                <a:off x="1015425" y="1470896"/>
                <a:ext cx="95767" cy="95767"/>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561" name="Google Shape;561;p14"/>
              <p:cNvSpPr/>
              <p:nvPr/>
            </p:nvSpPr>
            <p:spPr>
              <a:xfrm>
                <a:off x="2045705" y="806326"/>
                <a:ext cx="95766" cy="95767"/>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562" name="Google Shape;562;p14"/>
              <p:cNvSpPr/>
              <p:nvPr/>
            </p:nvSpPr>
            <p:spPr>
              <a:xfrm>
                <a:off x="3396877" y="806326"/>
                <a:ext cx="95766" cy="95767"/>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563" name="Google Shape;563;p14"/>
              <p:cNvSpPr/>
              <p:nvPr/>
            </p:nvSpPr>
            <p:spPr>
              <a:xfrm>
                <a:off x="4410559" y="1028541"/>
                <a:ext cx="95767" cy="95766"/>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564" name="Google Shape;564;p14"/>
              <p:cNvSpPr/>
              <p:nvPr/>
            </p:nvSpPr>
            <p:spPr>
              <a:xfrm>
                <a:off x="4042025" y="1591042"/>
                <a:ext cx="95767" cy="95766"/>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565" name="Google Shape;565;p14"/>
              <p:cNvSpPr/>
              <p:nvPr/>
            </p:nvSpPr>
            <p:spPr>
              <a:xfrm>
                <a:off x="4410559" y="2231129"/>
                <a:ext cx="95767" cy="95766"/>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566" name="Google Shape;566;p14"/>
              <p:cNvSpPr/>
              <p:nvPr/>
            </p:nvSpPr>
            <p:spPr>
              <a:xfrm>
                <a:off x="3304221" y="132533"/>
                <a:ext cx="95767" cy="95766"/>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567" name="Google Shape;567;p14"/>
              <p:cNvSpPr/>
              <p:nvPr/>
            </p:nvSpPr>
            <p:spPr>
              <a:xfrm>
                <a:off x="1296676" y="466040"/>
                <a:ext cx="95766" cy="95767"/>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568" name="Google Shape;568;p14"/>
              <p:cNvSpPr/>
              <p:nvPr/>
            </p:nvSpPr>
            <p:spPr>
              <a:xfrm>
                <a:off x="2188918" y="262376"/>
                <a:ext cx="95767" cy="95767"/>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569" name="Google Shape;569;p14"/>
              <p:cNvSpPr/>
              <p:nvPr/>
            </p:nvSpPr>
            <p:spPr>
              <a:xfrm>
                <a:off x="588701" y="1794706"/>
                <a:ext cx="95767" cy="95766"/>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grpSp>
        <p:grpSp>
          <p:nvGrpSpPr>
            <p:cNvPr id="570" name="Google Shape;570;p14"/>
            <p:cNvGrpSpPr/>
            <p:nvPr/>
          </p:nvGrpSpPr>
          <p:grpSpPr>
            <a:xfrm>
              <a:off x="787383" y="180491"/>
              <a:ext cx="3666056" cy="1724023"/>
              <a:chOff x="0" y="0"/>
              <a:chExt cx="3666055" cy="1724021"/>
            </a:xfrm>
          </p:grpSpPr>
          <p:sp>
            <p:nvSpPr>
              <p:cNvPr id="571" name="Google Shape;571;p14"/>
              <p:cNvSpPr/>
              <p:nvPr/>
            </p:nvSpPr>
            <p:spPr>
              <a:xfrm>
                <a:off x="983737" y="831088"/>
                <a:ext cx="95767" cy="95767"/>
              </a:xfrm>
              <a:prstGeom prst="ellipse">
                <a:avLst/>
              </a:prstGeom>
              <a:solidFill>
                <a:srgbClr val="1DAD01">
                  <a:alpha val="27058"/>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572" name="Google Shape;572;p14"/>
              <p:cNvSpPr/>
              <p:nvPr/>
            </p:nvSpPr>
            <p:spPr>
              <a:xfrm>
                <a:off x="983737" y="262895"/>
                <a:ext cx="95767" cy="95767"/>
              </a:xfrm>
              <a:prstGeom prst="ellipse">
                <a:avLst/>
              </a:prstGeom>
              <a:solidFill>
                <a:srgbClr val="1DAD01">
                  <a:alpha val="27058"/>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573" name="Google Shape;573;p14"/>
              <p:cNvSpPr/>
              <p:nvPr/>
            </p:nvSpPr>
            <p:spPr>
              <a:xfrm>
                <a:off x="1933552" y="585154"/>
                <a:ext cx="95767" cy="95766"/>
              </a:xfrm>
              <a:prstGeom prst="ellipse">
                <a:avLst/>
              </a:prstGeom>
              <a:solidFill>
                <a:srgbClr val="1DAD01">
                  <a:alpha val="27058"/>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574" name="Google Shape;574;p14"/>
              <p:cNvSpPr/>
              <p:nvPr/>
            </p:nvSpPr>
            <p:spPr>
              <a:xfrm>
                <a:off x="2094682" y="0"/>
                <a:ext cx="95767" cy="95766"/>
              </a:xfrm>
              <a:prstGeom prst="ellipse">
                <a:avLst/>
              </a:prstGeom>
              <a:solidFill>
                <a:srgbClr val="1DAD01">
                  <a:alpha val="27058"/>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575" name="Google Shape;575;p14"/>
              <p:cNvSpPr/>
              <p:nvPr/>
            </p:nvSpPr>
            <p:spPr>
              <a:xfrm>
                <a:off x="3163224" y="949815"/>
                <a:ext cx="95767" cy="95767"/>
              </a:xfrm>
              <a:prstGeom prst="ellipse">
                <a:avLst/>
              </a:prstGeom>
              <a:solidFill>
                <a:srgbClr val="1DAD01">
                  <a:alpha val="27058"/>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576" name="Google Shape;576;p14"/>
              <p:cNvSpPr/>
              <p:nvPr/>
            </p:nvSpPr>
            <p:spPr>
              <a:xfrm>
                <a:off x="2891848" y="262895"/>
                <a:ext cx="95767" cy="95767"/>
              </a:xfrm>
              <a:prstGeom prst="ellipse">
                <a:avLst/>
              </a:prstGeom>
              <a:solidFill>
                <a:srgbClr val="1DAD01">
                  <a:alpha val="27058"/>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577" name="Google Shape;577;p14"/>
              <p:cNvSpPr/>
              <p:nvPr/>
            </p:nvSpPr>
            <p:spPr>
              <a:xfrm>
                <a:off x="2408460" y="364661"/>
                <a:ext cx="95767" cy="95767"/>
              </a:xfrm>
              <a:prstGeom prst="ellipse">
                <a:avLst/>
              </a:prstGeom>
              <a:solidFill>
                <a:srgbClr val="1DAD01">
                  <a:alpha val="27058"/>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578" name="Google Shape;578;p14"/>
              <p:cNvSpPr/>
              <p:nvPr/>
            </p:nvSpPr>
            <p:spPr>
              <a:xfrm>
                <a:off x="3570288" y="1628255"/>
                <a:ext cx="95767" cy="95766"/>
              </a:xfrm>
              <a:prstGeom prst="ellipse">
                <a:avLst/>
              </a:prstGeom>
              <a:solidFill>
                <a:srgbClr val="1DAD01">
                  <a:alpha val="27058"/>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579" name="Google Shape;579;p14"/>
              <p:cNvSpPr/>
              <p:nvPr/>
            </p:nvSpPr>
            <p:spPr>
              <a:xfrm>
                <a:off x="3349795" y="585154"/>
                <a:ext cx="95766" cy="95766"/>
              </a:xfrm>
              <a:prstGeom prst="ellipse">
                <a:avLst/>
              </a:prstGeom>
              <a:solidFill>
                <a:srgbClr val="1DAD01">
                  <a:alpha val="27058"/>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580" name="Google Shape;580;p14"/>
              <p:cNvSpPr/>
              <p:nvPr/>
            </p:nvSpPr>
            <p:spPr>
              <a:xfrm>
                <a:off x="2578070" y="949815"/>
                <a:ext cx="95767" cy="95767"/>
              </a:xfrm>
              <a:prstGeom prst="ellipse">
                <a:avLst/>
              </a:prstGeom>
              <a:solidFill>
                <a:srgbClr val="1DAD01">
                  <a:alpha val="27058"/>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581" name="Google Shape;581;p14"/>
              <p:cNvSpPr/>
              <p:nvPr/>
            </p:nvSpPr>
            <p:spPr>
              <a:xfrm>
                <a:off x="152648" y="1628255"/>
                <a:ext cx="95767" cy="95766"/>
              </a:xfrm>
              <a:prstGeom prst="ellipse">
                <a:avLst/>
              </a:prstGeom>
              <a:solidFill>
                <a:srgbClr val="1DAD01">
                  <a:alpha val="27058"/>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582" name="Google Shape;582;p14"/>
              <p:cNvSpPr/>
              <p:nvPr/>
            </p:nvSpPr>
            <p:spPr>
              <a:xfrm>
                <a:off x="313778" y="949815"/>
                <a:ext cx="95767" cy="95767"/>
              </a:xfrm>
              <a:prstGeom prst="ellipse">
                <a:avLst/>
              </a:prstGeom>
              <a:solidFill>
                <a:srgbClr val="1DAD01">
                  <a:alpha val="27058"/>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583" name="Google Shape;583;p14"/>
              <p:cNvSpPr/>
              <p:nvPr/>
            </p:nvSpPr>
            <p:spPr>
              <a:xfrm>
                <a:off x="0" y="1099428"/>
                <a:ext cx="95766" cy="95767"/>
              </a:xfrm>
              <a:prstGeom prst="ellipse">
                <a:avLst/>
              </a:prstGeom>
              <a:solidFill>
                <a:srgbClr val="1DAD01">
                  <a:alpha val="27058"/>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grpSp>
      </p:grpSp>
      <p:sp>
        <p:nvSpPr>
          <p:cNvPr id="584" name="Google Shape;584;p14"/>
          <p:cNvSpPr txBox="1"/>
          <p:nvPr/>
        </p:nvSpPr>
        <p:spPr>
          <a:xfrm>
            <a:off x="3955694" y="8706365"/>
            <a:ext cx="699212" cy="609776"/>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EF7001"/>
              </a:buClr>
              <a:buSzPts val="3400"/>
              <a:buFont typeface="Helvetica Neue"/>
              <a:buNone/>
            </a:pPr>
            <a:r>
              <a:rPr b="0" i="0" lang="en-US" sz="3400" u="none" cap="none" strike="noStrike">
                <a:solidFill>
                  <a:srgbClr val="EF7001"/>
                </a:solidFill>
                <a:latin typeface="Helvetica Neue"/>
                <a:ea typeface="Helvetica Neue"/>
                <a:cs typeface="Helvetica Neue"/>
                <a:sym typeface="Helvetica Neue"/>
              </a:rPr>
              <a:t>1</a:t>
            </a:r>
            <a:endParaRPr b="0" i="0" sz="1400" u="none" cap="none" strike="noStrike">
              <a:solidFill>
                <a:srgbClr val="000000"/>
              </a:solidFill>
              <a:latin typeface="Arial"/>
              <a:ea typeface="Arial"/>
              <a:cs typeface="Arial"/>
              <a:sym typeface="Arial"/>
            </a:endParaRPr>
          </a:p>
        </p:txBody>
      </p:sp>
      <p:sp>
        <p:nvSpPr>
          <p:cNvPr id="585" name="Google Shape;585;p14"/>
          <p:cNvSpPr txBox="1"/>
          <p:nvPr/>
        </p:nvSpPr>
        <p:spPr>
          <a:xfrm>
            <a:off x="9213494" y="8706365"/>
            <a:ext cx="699211" cy="609776"/>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EF7001"/>
              </a:buClr>
              <a:buSzPts val="3400"/>
              <a:buFont typeface="Helvetica Neue"/>
              <a:buNone/>
            </a:pPr>
            <a:r>
              <a:rPr b="0" i="0" lang="en-US" sz="3400" u="none" cap="none" strike="noStrike">
                <a:solidFill>
                  <a:srgbClr val="EF7001"/>
                </a:solidFill>
                <a:latin typeface="Helvetica Neue"/>
                <a:ea typeface="Helvetica Neue"/>
                <a:cs typeface="Helvetica Neue"/>
                <a:sym typeface="Helvetica Neue"/>
              </a:rPr>
              <a:t>2</a:t>
            </a:r>
            <a:endParaRPr b="0" i="0" sz="1400" u="none" cap="none" strike="noStrike">
              <a:solidFill>
                <a:srgbClr val="000000"/>
              </a:solidFill>
              <a:latin typeface="Arial"/>
              <a:ea typeface="Arial"/>
              <a:cs typeface="Arial"/>
              <a:sym typeface="Arial"/>
            </a:endParaRPr>
          </a:p>
        </p:txBody>
      </p:sp>
      <p:sp>
        <p:nvSpPr>
          <p:cNvPr id="586" name="Google Shape;586;p14"/>
          <p:cNvSpPr txBox="1"/>
          <p:nvPr/>
        </p:nvSpPr>
        <p:spPr>
          <a:xfrm>
            <a:off x="14471294" y="8706365"/>
            <a:ext cx="699212" cy="609776"/>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EF7001"/>
              </a:buClr>
              <a:buSzPts val="3400"/>
              <a:buFont typeface="Helvetica Neue"/>
              <a:buNone/>
            </a:pPr>
            <a:r>
              <a:rPr b="0" i="0" lang="en-US" sz="3400" u="none" cap="none" strike="noStrike">
                <a:solidFill>
                  <a:srgbClr val="EF7001"/>
                </a:solidFill>
                <a:latin typeface="Helvetica Neue"/>
                <a:ea typeface="Helvetica Neue"/>
                <a:cs typeface="Helvetica Neue"/>
                <a:sym typeface="Helvetica Neue"/>
              </a:rPr>
              <a:t>6</a:t>
            </a:r>
            <a:endParaRPr b="0" i="0" sz="1400" u="none" cap="none" strike="noStrike">
              <a:solidFill>
                <a:srgbClr val="000000"/>
              </a:solidFill>
              <a:latin typeface="Arial"/>
              <a:ea typeface="Arial"/>
              <a:cs typeface="Arial"/>
              <a:sym typeface="Arial"/>
            </a:endParaRPr>
          </a:p>
        </p:txBody>
      </p:sp>
      <p:sp>
        <p:nvSpPr>
          <p:cNvPr id="587" name="Google Shape;587;p14"/>
          <p:cNvSpPr txBox="1"/>
          <p:nvPr/>
        </p:nvSpPr>
        <p:spPr>
          <a:xfrm>
            <a:off x="19729094" y="8706365"/>
            <a:ext cx="699212" cy="609776"/>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EF7001"/>
              </a:buClr>
              <a:buSzPts val="3400"/>
              <a:buFont typeface="Helvetica Neue"/>
              <a:buNone/>
            </a:pPr>
            <a:r>
              <a:rPr b="0" i="0" lang="en-US" sz="3400" u="none" cap="none" strike="noStrike">
                <a:solidFill>
                  <a:srgbClr val="EF7001"/>
                </a:solidFill>
                <a:latin typeface="Helvetica Neue"/>
                <a:ea typeface="Helvetica Neue"/>
                <a:cs typeface="Helvetica Neue"/>
                <a:sym typeface="Helvetica Neue"/>
              </a:rPr>
              <a:t>10</a:t>
            </a:r>
            <a:endParaRPr b="0" i="0" sz="1400" u="none" cap="none" strike="noStrike">
              <a:solidFill>
                <a:srgbClr val="000000"/>
              </a:solidFill>
              <a:latin typeface="Arial"/>
              <a:ea typeface="Arial"/>
              <a:cs typeface="Arial"/>
              <a:sym typeface="Arial"/>
            </a:endParaRPr>
          </a:p>
        </p:txBody>
      </p:sp>
      <p:sp>
        <p:nvSpPr>
          <p:cNvPr id="588" name="Google Shape;588;p14"/>
          <p:cNvSpPr txBox="1"/>
          <p:nvPr/>
        </p:nvSpPr>
        <p:spPr>
          <a:xfrm>
            <a:off x="2087499" y="4046309"/>
            <a:ext cx="3495151" cy="585112"/>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EF7001"/>
              </a:buClr>
              <a:buSzPts val="3200"/>
              <a:buFont typeface="Helvetica Neue"/>
              <a:buNone/>
            </a:pPr>
            <a:r>
              <a:rPr b="1" i="0" lang="en-US" sz="3200" u="none" cap="none" strike="noStrike">
                <a:solidFill>
                  <a:srgbClr val="EF7001"/>
                </a:solidFill>
                <a:latin typeface="Helvetica Neue"/>
                <a:ea typeface="Helvetica Neue"/>
                <a:cs typeface="Helvetica Neue"/>
                <a:sym typeface="Helvetica Neue"/>
              </a:rPr>
              <a:t>degree</a:t>
            </a:r>
            <a:endParaRPr b="0" i="0" sz="1400" u="none" cap="none" strike="noStrike">
              <a:solidFill>
                <a:srgbClr val="000000"/>
              </a:solidFill>
              <a:latin typeface="Arial"/>
              <a:ea typeface="Arial"/>
              <a:cs typeface="Arial"/>
              <a:sym typeface="Arial"/>
            </a:endParaRPr>
          </a:p>
        </p:txBody>
      </p:sp>
      <p:sp>
        <p:nvSpPr>
          <p:cNvPr id="589" name="Google Shape;589;p14"/>
          <p:cNvSpPr txBox="1"/>
          <p:nvPr/>
        </p:nvSpPr>
        <p:spPr>
          <a:xfrm>
            <a:off x="4594962" y="11016253"/>
            <a:ext cx="15194076" cy="1331466"/>
          </a:xfrm>
          <a:prstGeom prst="rect">
            <a:avLst/>
          </a:prstGeom>
          <a:noFill/>
          <a:ln>
            <a:noFill/>
          </a:ln>
        </p:spPr>
        <p:txBody>
          <a:bodyPr anchorCtr="0" anchor="t" bIns="50800" lIns="50800" spcFirstLastPara="1" rIns="50800" wrap="square" tIns="50800">
            <a:normAutofit fontScale="92500"/>
          </a:bodyPr>
          <a:lstStyle/>
          <a:p>
            <a:pPr indent="0" lvl="0" marL="0" marR="0" rtl="0" algn="l">
              <a:lnSpc>
                <a:spcPct val="110000"/>
              </a:lnSpc>
              <a:spcBef>
                <a:spcPts val="0"/>
              </a:spcBef>
              <a:spcAft>
                <a:spcPts val="0"/>
              </a:spcAft>
              <a:buClr>
                <a:srgbClr val="000000"/>
              </a:buClr>
              <a:buSzPct val="108108"/>
              <a:buFont typeface="Helvetica Neue"/>
              <a:buNone/>
            </a:pPr>
            <a:r>
              <a:t/>
            </a:r>
            <a:endParaRPr b="0" i="0" sz="2400" u="none" cap="none" strike="noStrike">
              <a:solidFill>
                <a:srgbClr val="5E5E5E"/>
              </a:solidFill>
              <a:latin typeface="Helvetica Neue"/>
              <a:ea typeface="Helvetica Neue"/>
              <a:cs typeface="Helvetica Neue"/>
              <a:sym typeface="Helvetica Neue"/>
            </a:endParaRPr>
          </a:p>
          <a:p>
            <a:pPr indent="-391158" lvl="0" marL="391159" marR="0" rtl="0" algn="l">
              <a:lnSpc>
                <a:spcPct val="110000"/>
              </a:lnSpc>
              <a:spcBef>
                <a:spcPts val="0"/>
              </a:spcBef>
              <a:spcAft>
                <a:spcPts val="0"/>
              </a:spcAft>
              <a:buClr>
                <a:srgbClr val="000000"/>
              </a:buClr>
              <a:buSzPct val="132958"/>
              <a:buFont typeface="Helvetica Neue"/>
              <a:buChar char="■"/>
            </a:pPr>
            <a:r>
              <a:rPr b="1" i="0" lang="en-US" sz="3080" u="none" cap="none" strike="noStrike">
                <a:solidFill>
                  <a:srgbClr val="000000"/>
                </a:solidFill>
                <a:latin typeface="Helvetica Neue"/>
                <a:ea typeface="Helvetica Neue"/>
                <a:cs typeface="Helvetica Neue"/>
                <a:sym typeface="Helvetica Neue"/>
              </a:rPr>
              <a:t>overfitting</a:t>
            </a:r>
            <a:r>
              <a:rPr b="0" i="0" lang="en-US" sz="3080" u="none" cap="none" strike="noStrike">
                <a:solidFill>
                  <a:srgbClr val="000000"/>
                </a:solidFill>
                <a:latin typeface="Helvetica Neue"/>
                <a:ea typeface="Helvetica Neue"/>
                <a:cs typeface="Helvetica Neue"/>
                <a:sym typeface="Helvetica Neue"/>
              </a:rPr>
              <a:t> frequently takes place when the degree of a regression model is set too high</a:t>
            </a:r>
            <a:endParaRPr b="0" i="0" sz="1400" u="none" cap="none" strike="noStrike">
              <a:solidFill>
                <a:srgbClr val="000000"/>
              </a:solidFill>
              <a:latin typeface="Arial"/>
              <a:ea typeface="Arial"/>
              <a:cs typeface="Arial"/>
              <a:sym typeface="Arial"/>
            </a:endParaRPr>
          </a:p>
        </p:txBody>
      </p:sp>
      <p:pic>
        <p:nvPicPr>
          <p:cNvPr id="590" name="Google Shape;590;p14"/>
          <p:cNvPicPr preferRelativeResize="0"/>
          <p:nvPr/>
        </p:nvPicPr>
        <p:blipFill rotWithShape="1">
          <a:blip r:embed="rId5">
            <a:alphaModFix/>
          </a:blip>
          <a:srcRect b="0" l="0" r="0" t="0"/>
          <a:stretch/>
        </p:blipFill>
        <p:spPr>
          <a:xfrm>
            <a:off x="18266433" y="5309314"/>
            <a:ext cx="4754099" cy="2590610"/>
          </a:xfrm>
          <a:prstGeom prst="rect">
            <a:avLst/>
          </a:prstGeom>
          <a:noFill/>
          <a:ln>
            <a:noFill/>
          </a:ln>
        </p:spPr>
      </p:pic>
      <p:sp>
        <p:nvSpPr>
          <p:cNvPr id="591" name="Google Shape;591;p14"/>
          <p:cNvSpPr txBox="1"/>
          <p:nvPr/>
        </p:nvSpPr>
        <p:spPr>
          <a:xfrm>
            <a:off x="370027" y="364750"/>
            <a:ext cx="4371900" cy="1026300"/>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004C7F"/>
              </a:buClr>
              <a:buSzPts val="4700"/>
              <a:buFont typeface="Helvetica Neue"/>
              <a:buNone/>
            </a:pPr>
            <a:r>
              <a:rPr b="1" i="0" lang="en-US" sz="6000" u="none" cap="none" strike="noStrike">
                <a:solidFill>
                  <a:srgbClr val="004C7F"/>
                </a:solidFill>
                <a:latin typeface="Helvetica Neue"/>
                <a:ea typeface="Helvetica Neue"/>
                <a:cs typeface="Helvetica Neue"/>
                <a:sym typeface="Helvetica Neue"/>
              </a:rPr>
              <a:t>overfitting</a:t>
            </a:r>
            <a:endParaRPr b="0" i="0" sz="6000" u="none" cap="none" strike="noStrike">
              <a:solidFill>
                <a:srgbClr val="000000"/>
              </a:solidFill>
              <a:latin typeface="Arial"/>
              <a:ea typeface="Arial"/>
              <a:cs typeface="Arial"/>
              <a:sym typeface="Arial"/>
            </a:endParaRPr>
          </a:p>
        </p:txBody>
      </p:sp>
      <p:grpSp>
        <p:nvGrpSpPr>
          <p:cNvPr id="592" name="Google Shape;592;p14"/>
          <p:cNvGrpSpPr/>
          <p:nvPr/>
        </p:nvGrpSpPr>
        <p:grpSpPr>
          <a:xfrm>
            <a:off x="7130572" y="5120799"/>
            <a:ext cx="4863787" cy="3366415"/>
            <a:chOff x="-2" y="-2"/>
            <a:chExt cx="14140948" cy="9817518"/>
          </a:xfrm>
        </p:grpSpPr>
        <p:grpSp>
          <p:nvGrpSpPr>
            <p:cNvPr id="593" name="Google Shape;593;p14"/>
            <p:cNvGrpSpPr/>
            <p:nvPr/>
          </p:nvGrpSpPr>
          <p:grpSpPr>
            <a:xfrm>
              <a:off x="-2" y="-2"/>
              <a:ext cx="14140948" cy="9817518"/>
              <a:chOff x="-1" y="-1"/>
              <a:chExt cx="14140948" cy="9817516"/>
            </a:xfrm>
          </p:grpSpPr>
          <p:cxnSp>
            <p:nvCxnSpPr>
              <p:cNvPr id="594" name="Google Shape;594;p14"/>
              <p:cNvCxnSpPr/>
              <p:nvPr/>
            </p:nvCxnSpPr>
            <p:spPr>
              <a:xfrm flipH="1" rot="10800000">
                <a:off x="880452" y="-1"/>
                <a:ext cx="1" cy="9817516"/>
              </a:xfrm>
              <a:prstGeom prst="straightConnector1">
                <a:avLst/>
              </a:prstGeom>
              <a:noFill/>
              <a:ln cap="flat" cmpd="sng" w="38100">
                <a:solidFill>
                  <a:srgbClr val="D5D5D5"/>
                </a:solidFill>
                <a:prstDash val="solid"/>
                <a:miter lim="400000"/>
                <a:headEnd len="sm" w="sm" type="none"/>
                <a:tailEnd len="sm" w="sm" type="none"/>
              </a:ln>
            </p:spPr>
          </p:cxnSp>
          <p:cxnSp>
            <p:nvCxnSpPr>
              <p:cNvPr id="595" name="Google Shape;595;p14"/>
              <p:cNvCxnSpPr/>
              <p:nvPr/>
            </p:nvCxnSpPr>
            <p:spPr>
              <a:xfrm rot="10800000">
                <a:off x="-1" y="9112008"/>
                <a:ext cx="14140948" cy="1"/>
              </a:xfrm>
              <a:prstGeom prst="straightConnector1">
                <a:avLst/>
              </a:prstGeom>
              <a:noFill/>
              <a:ln cap="flat" cmpd="sng" w="38100">
                <a:solidFill>
                  <a:srgbClr val="D5D5D5"/>
                </a:solidFill>
                <a:prstDash val="solid"/>
                <a:miter lim="400000"/>
                <a:headEnd len="sm" w="sm" type="none"/>
                <a:tailEnd len="sm" w="sm" type="none"/>
              </a:ln>
            </p:spPr>
          </p:cxnSp>
          <p:sp>
            <p:nvSpPr>
              <p:cNvPr id="596" name="Google Shape;596;p14"/>
              <p:cNvSpPr/>
              <p:nvPr/>
            </p:nvSpPr>
            <p:spPr>
              <a:xfrm>
                <a:off x="4237898" y="3080592"/>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597" name="Google Shape;597;p14"/>
              <p:cNvSpPr/>
              <p:nvPr/>
            </p:nvSpPr>
            <p:spPr>
              <a:xfrm>
                <a:off x="11641544" y="2806434"/>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598" name="Google Shape;598;p14"/>
              <p:cNvSpPr/>
              <p:nvPr/>
            </p:nvSpPr>
            <p:spPr>
              <a:xfrm>
                <a:off x="8033527" y="1395841"/>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599" name="Google Shape;599;p14"/>
              <p:cNvSpPr/>
              <p:nvPr/>
            </p:nvSpPr>
            <p:spPr>
              <a:xfrm>
                <a:off x="2436670" y="6993256"/>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600" name="Google Shape;600;p14"/>
              <p:cNvSpPr/>
              <p:nvPr/>
            </p:nvSpPr>
            <p:spPr>
              <a:xfrm>
                <a:off x="3041310" y="4405495"/>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601" name="Google Shape;601;p14"/>
              <p:cNvSpPr/>
              <p:nvPr/>
            </p:nvSpPr>
            <p:spPr>
              <a:xfrm>
                <a:off x="6127108" y="2415034"/>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602" name="Google Shape;602;p14"/>
              <p:cNvSpPr/>
              <p:nvPr/>
            </p:nvSpPr>
            <p:spPr>
              <a:xfrm>
                <a:off x="10174015" y="2415034"/>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603" name="Google Shape;603;p14"/>
              <p:cNvSpPr/>
              <p:nvPr/>
            </p:nvSpPr>
            <p:spPr>
              <a:xfrm>
                <a:off x="13210105" y="3080592"/>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604" name="Google Shape;604;p14"/>
              <p:cNvSpPr/>
              <p:nvPr/>
            </p:nvSpPr>
            <p:spPr>
              <a:xfrm>
                <a:off x="12106303" y="4765342"/>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605" name="Google Shape;605;p14"/>
              <p:cNvSpPr/>
              <p:nvPr/>
            </p:nvSpPr>
            <p:spPr>
              <a:xfrm>
                <a:off x="13210105" y="6682472"/>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606" name="Google Shape;606;p14"/>
              <p:cNvSpPr/>
              <p:nvPr/>
            </p:nvSpPr>
            <p:spPr>
              <a:xfrm>
                <a:off x="9896502" y="396950"/>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607" name="Google Shape;607;p14"/>
              <p:cNvSpPr/>
              <p:nvPr/>
            </p:nvSpPr>
            <p:spPr>
              <a:xfrm>
                <a:off x="3883685" y="1395841"/>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608" name="Google Shape;608;p14"/>
              <p:cNvSpPr/>
              <p:nvPr/>
            </p:nvSpPr>
            <p:spPr>
              <a:xfrm>
                <a:off x="6556048" y="785845"/>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609" name="Google Shape;609;p14"/>
              <p:cNvSpPr/>
              <p:nvPr/>
            </p:nvSpPr>
            <p:spPr>
              <a:xfrm>
                <a:off x="1763224" y="5375338"/>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grpSp>
        <p:grpSp>
          <p:nvGrpSpPr>
            <p:cNvPr id="610" name="Google Shape;610;p14"/>
            <p:cNvGrpSpPr/>
            <p:nvPr/>
          </p:nvGrpSpPr>
          <p:grpSpPr>
            <a:xfrm>
              <a:off x="2358298" y="540592"/>
              <a:ext cx="10980229" cy="5163629"/>
              <a:chOff x="0" y="0"/>
              <a:chExt cx="10980229" cy="5163629"/>
            </a:xfrm>
          </p:grpSpPr>
          <p:sp>
            <p:nvSpPr>
              <p:cNvPr id="611" name="Google Shape;611;p14"/>
              <p:cNvSpPr/>
              <p:nvPr/>
            </p:nvSpPr>
            <p:spPr>
              <a:xfrm>
                <a:off x="2946400" y="2489200"/>
                <a:ext cx="286829" cy="286829"/>
              </a:xfrm>
              <a:prstGeom prst="ellipse">
                <a:avLst/>
              </a:prstGeom>
              <a:solidFill>
                <a:srgbClr val="1DAD01">
                  <a:alpha val="27058"/>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612" name="Google Shape;612;p14"/>
              <p:cNvSpPr/>
              <p:nvPr/>
            </p:nvSpPr>
            <p:spPr>
              <a:xfrm>
                <a:off x="2946400" y="787400"/>
                <a:ext cx="286829" cy="286829"/>
              </a:xfrm>
              <a:prstGeom prst="ellipse">
                <a:avLst/>
              </a:prstGeom>
              <a:solidFill>
                <a:srgbClr val="1DAD01">
                  <a:alpha val="27058"/>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613" name="Google Shape;613;p14"/>
              <p:cNvSpPr/>
              <p:nvPr/>
            </p:nvSpPr>
            <p:spPr>
              <a:xfrm>
                <a:off x="5791200" y="1752600"/>
                <a:ext cx="286829" cy="286829"/>
              </a:xfrm>
              <a:prstGeom prst="ellipse">
                <a:avLst/>
              </a:prstGeom>
              <a:solidFill>
                <a:srgbClr val="1DAD01">
                  <a:alpha val="27058"/>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614" name="Google Shape;614;p14"/>
              <p:cNvSpPr/>
              <p:nvPr/>
            </p:nvSpPr>
            <p:spPr>
              <a:xfrm>
                <a:off x="6273800" y="0"/>
                <a:ext cx="286829" cy="286829"/>
              </a:xfrm>
              <a:prstGeom prst="ellipse">
                <a:avLst/>
              </a:prstGeom>
              <a:solidFill>
                <a:srgbClr val="1DAD01">
                  <a:alpha val="27058"/>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615" name="Google Shape;615;p14"/>
              <p:cNvSpPr/>
              <p:nvPr/>
            </p:nvSpPr>
            <p:spPr>
              <a:xfrm>
                <a:off x="9474200" y="2844800"/>
                <a:ext cx="286829" cy="286829"/>
              </a:xfrm>
              <a:prstGeom prst="ellipse">
                <a:avLst/>
              </a:prstGeom>
              <a:solidFill>
                <a:srgbClr val="1DAD01">
                  <a:alpha val="27058"/>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616" name="Google Shape;616;p14"/>
              <p:cNvSpPr/>
              <p:nvPr/>
            </p:nvSpPr>
            <p:spPr>
              <a:xfrm>
                <a:off x="8661400" y="787400"/>
                <a:ext cx="286829" cy="286829"/>
              </a:xfrm>
              <a:prstGeom prst="ellipse">
                <a:avLst/>
              </a:prstGeom>
              <a:solidFill>
                <a:srgbClr val="1DAD01">
                  <a:alpha val="27058"/>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617" name="Google Shape;617;p14"/>
              <p:cNvSpPr/>
              <p:nvPr/>
            </p:nvSpPr>
            <p:spPr>
              <a:xfrm>
                <a:off x="7213600" y="1092200"/>
                <a:ext cx="286829" cy="286829"/>
              </a:xfrm>
              <a:prstGeom prst="ellipse">
                <a:avLst/>
              </a:prstGeom>
              <a:solidFill>
                <a:srgbClr val="1DAD01">
                  <a:alpha val="27058"/>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618" name="Google Shape;618;p14"/>
              <p:cNvSpPr/>
              <p:nvPr/>
            </p:nvSpPr>
            <p:spPr>
              <a:xfrm>
                <a:off x="10693400" y="4876800"/>
                <a:ext cx="286829" cy="286829"/>
              </a:xfrm>
              <a:prstGeom prst="ellipse">
                <a:avLst/>
              </a:prstGeom>
              <a:solidFill>
                <a:srgbClr val="1DAD01">
                  <a:alpha val="27058"/>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619" name="Google Shape;619;p14"/>
              <p:cNvSpPr/>
              <p:nvPr/>
            </p:nvSpPr>
            <p:spPr>
              <a:xfrm>
                <a:off x="10033000" y="1752600"/>
                <a:ext cx="286829" cy="286829"/>
              </a:xfrm>
              <a:prstGeom prst="ellipse">
                <a:avLst/>
              </a:prstGeom>
              <a:solidFill>
                <a:srgbClr val="1DAD01">
                  <a:alpha val="27058"/>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620" name="Google Shape;620;p14"/>
              <p:cNvSpPr/>
              <p:nvPr/>
            </p:nvSpPr>
            <p:spPr>
              <a:xfrm>
                <a:off x="7721600" y="2844800"/>
                <a:ext cx="286829" cy="286829"/>
              </a:xfrm>
              <a:prstGeom prst="ellipse">
                <a:avLst/>
              </a:prstGeom>
              <a:solidFill>
                <a:srgbClr val="1DAD01">
                  <a:alpha val="27058"/>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621" name="Google Shape;621;p14"/>
              <p:cNvSpPr/>
              <p:nvPr/>
            </p:nvSpPr>
            <p:spPr>
              <a:xfrm>
                <a:off x="457200" y="4876800"/>
                <a:ext cx="286829" cy="286829"/>
              </a:xfrm>
              <a:prstGeom prst="ellipse">
                <a:avLst/>
              </a:prstGeom>
              <a:solidFill>
                <a:srgbClr val="1DAD01">
                  <a:alpha val="27058"/>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622" name="Google Shape;622;p14"/>
              <p:cNvSpPr/>
              <p:nvPr/>
            </p:nvSpPr>
            <p:spPr>
              <a:xfrm>
                <a:off x="939800" y="2844800"/>
                <a:ext cx="286829" cy="286829"/>
              </a:xfrm>
              <a:prstGeom prst="ellipse">
                <a:avLst/>
              </a:prstGeom>
              <a:solidFill>
                <a:srgbClr val="1DAD01">
                  <a:alpha val="27058"/>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623" name="Google Shape;623;p14"/>
              <p:cNvSpPr/>
              <p:nvPr/>
            </p:nvSpPr>
            <p:spPr>
              <a:xfrm>
                <a:off x="0" y="3292908"/>
                <a:ext cx="286829" cy="286830"/>
              </a:xfrm>
              <a:prstGeom prst="ellipse">
                <a:avLst/>
              </a:prstGeom>
              <a:solidFill>
                <a:srgbClr val="1DAD01">
                  <a:alpha val="27058"/>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grpSp>
        <p:pic>
          <p:nvPicPr>
            <p:cNvPr descr="Line Shape" id="624" name="Google Shape;624;p14"/>
            <p:cNvPicPr preferRelativeResize="0"/>
            <p:nvPr/>
          </p:nvPicPr>
          <p:blipFill rotWithShape="1">
            <a:blip r:embed="rId6">
              <a:alphaModFix/>
            </a:blip>
            <a:srcRect b="0" l="0" r="0" t="0"/>
            <a:stretch/>
          </p:blipFill>
          <p:spPr>
            <a:xfrm>
              <a:off x="2554841" y="778149"/>
              <a:ext cx="11081978" cy="6581323"/>
            </a:xfrm>
            <a:prstGeom prst="rect">
              <a:avLst/>
            </a:prstGeom>
            <a:noFill/>
            <a:ln>
              <a:noFill/>
            </a:ln>
          </p:spPr>
        </p:pic>
      </p:grpSp>
      <p:sp>
        <p:nvSpPr>
          <p:cNvPr id="625" name="Google Shape;625;p14"/>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p>
            <a:pPr indent="0" lvl="0" marL="0" rtl="0" algn="ct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41"/>
          <p:cNvSpPr txBox="1"/>
          <p:nvPr>
            <p:ph idx="4294967295" type="ctrTitle"/>
          </p:nvPr>
        </p:nvSpPr>
        <p:spPr>
          <a:xfrm>
            <a:off x="3612076" y="5841500"/>
            <a:ext cx="18231000" cy="2033100"/>
          </a:xfrm>
          <a:prstGeom prst="rect">
            <a:avLst/>
          </a:prstGeom>
          <a:noFill/>
          <a:ln>
            <a:noFill/>
          </a:ln>
        </p:spPr>
        <p:txBody>
          <a:bodyPr anchorCtr="0" anchor="ctr" bIns="50800" lIns="50800" spcFirstLastPara="1" rIns="50800" wrap="square" tIns="50800">
            <a:normAutofit/>
          </a:bodyPr>
          <a:lstStyle/>
          <a:p>
            <a:pPr indent="0" lvl="0" marL="0" marR="0" rtl="0" algn="l">
              <a:lnSpc>
                <a:spcPct val="80000"/>
              </a:lnSpc>
              <a:spcBef>
                <a:spcPts val="0"/>
              </a:spcBef>
              <a:spcAft>
                <a:spcPts val="0"/>
              </a:spcAft>
              <a:buClr>
                <a:srgbClr val="006B64"/>
              </a:buClr>
              <a:buSzPts val="7656"/>
              <a:buFont typeface="Helvetica Neue"/>
              <a:buNone/>
            </a:pPr>
            <a:r>
              <a:rPr b="1" i="0" lang="en-US" sz="7656" u="none" cap="none" strike="noStrike">
                <a:solidFill>
                  <a:srgbClr val="006B64"/>
                </a:solidFill>
                <a:latin typeface="Helvetica Neue"/>
                <a:ea typeface="Helvetica Neue"/>
                <a:cs typeface="Helvetica Neue"/>
                <a:sym typeface="Helvetica Neue"/>
              </a:rPr>
              <a:t>What would overfitting look like in classifications? </a:t>
            </a:r>
            <a:endParaRPr b="1" i="0" sz="8500" u="none" cap="none" strike="noStrike">
              <a:solidFill>
                <a:srgbClr val="000000"/>
              </a:solidFill>
              <a:latin typeface="Helvetica Neue"/>
              <a:ea typeface="Helvetica Neue"/>
              <a:cs typeface="Helvetica Neue"/>
              <a:sym typeface="Helvetica Neue"/>
            </a:endParaRPr>
          </a:p>
        </p:txBody>
      </p:sp>
      <p:sp>
        <p:nvSpPr>
          <p:cNvPr id="631" name="Google Shape;631;p41"/>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p>
            <a:pPr indent="0" lvl="0" marL="0" rtl="0" algn="ct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15"/>
          <p:cNvSpPr txBox="1"/>
          <p:nvPr>
            <p:ph idx="4294967295" type="ctrTitle"/>
          </p:nvPr>
        </p:nvSpPr>
        <p:spPr>
          <a:xfrm>
            <a:off x="3612076" y="5841500"/>
            <a:ext cx="18231000" cy="2033100"/>
          </a:xfrm>
          <a:prstGeom prst="rect">
            <a:avLst/>
          </a:prstGeom>
          <a:noFill/>
          <a:ln>
            <a:noFill/>
          </a:ln>
        </p:spPr>
        <p:txBody>
          <a:bodyPr anchorCtr="0" anchor="ctr" bIns="50800" lIns="50800" spcFirstLastPara="1" rIns="50800" wrap="square" tIns="50800">
            <a:normAutofit/>
          </a:bodyPr>
          <a:lstStyle/>
          <a:p>
            <a:pPr indent="0" lvl="0" marL="0" marR="0" rtl="0" algn="l">
              <a:lnSpc>
                <a:spcPct val="80000"/>
              </a:lnSpc>
              <a:spcBef>
                <a:spcPts val="0"/>
              </a:spcBef>
              <a:spcAft>
                <a:spcPts val="0"/>
              </a:spcAft>
              <a:buClr>
                <a:srgbClr val="006B64"/>
              </a:buClr>
              <a:buSzPts val="7656"/>
              <a:buFont typeface="Helvetica Neue"/>
              <a:buNone/>
            </a:pPr>
            <a:r>
              <a:rPr b="1" i="0" lang="en-US" sz="7656" u="none" cap="none" strike="noStrike">
                <a:solidFill>
                  <a:srgbClr val="006B64"/>
                </a:solidFill>
                <a:latin typeface="Helvetica Neue"/>
                <a:ea typeface="Helvetica Neue"/>
                <a:cs typeface="Helvetica Neue"/>
                <a:sym typeface="Helvetica Neue"/>
              </a:rPr>
              <a:t>How do we </a:t>
            </a:r>
            <a:r>
              <a:rPr b="1" i="0" lang="en-US" sz="7656" u="none" cap="none" strike="noStrike">
                <a:solidFill>
                  <a:srgbClr val="004C7F"/>
                </a:solidFill>
                <a:latin typeface="Helvetica Neue"/>
                <a:ea typeface="Helvetica Neue"/>
                <a:cs typeface="Helvetica Neue"/>
                <a:sym typeface="Helvetica Neue"/>
              </a:rPr>
              <a:t>address under/overfitting?</a:t>
            </a:r>
            <a:endParaRPr b="1" i="0" sz="8500" u="none" cap="none" strike="noStrike">
              <a:solidFill>
                <a:srgbClr val="000000"/>
              </a:solidFill>
              <a:latin typeface="Helvetica Neue"/>
              <a:ea typeface="Helvetica Neue"/>
              <a:cs typeface="Helvetica Neue"/>
              <a:sym typeface="Helvetica Neue"/>
            </a:endParaRPr>
          </a:p>
        </p:txBody>
      </p:sp>
      <p:sp>
        <p:nvSpPr>
          <p:cNvPr id="637" name="Google Shape;637;p15"/>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p>
            <a:pPr indent="0" lvl="0" marL="0" rtl="0" algn="ct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16"/>
          <p:cNvSpPr txBox="1"/>
          <p:nvPr>
            <p:ph idx="4294967295" type="ctrTitle"/>
          </p:nvPr>
        </p:nvSpPr>
        <p:spPr>
          <a:xfrm>
            <a:off x="414000" y="384500"/>
            <a:ext cx="7285200" cy="757800"/>
          </a:xfrm>
          <a:prstGeom prst="rect">
            <a:avLst/>
          </a:prstGeom>
          <a:noFill/>
          <a:ln>
            <a:noFill/>
          </a:ln>
        </p:spPr>
        <p:txBody>
          <a:bodyPr anchorCtr="0" anchor="ctr" bIns="50800" lIns="50800" spcFirstLastPara="1" rIns="50800" wrap="square" tIns="50800">
            <a:noAutofit/>
          </a:bodyPr>
          <a:lstStyle/>
          <a:p>
            <a:pPr indent="0" lvl="0" marL="0" marR="0" rtl="0" algn="l">
              <a:lnSpc>
                <a:spcPct val="80000"/>
              </a:lnSpc>
              <a:spcBef>
                <a:spcPts val="0"/>
              </a:spcBef>
              <a:spcAft>
                <a:spcPts val="0"/>
              </a:spcAft>
              <a:buClr>
                <a:srgbClr val="004C7F"/>
              </a:buClr>
              <a:buSzPts val="4640"/>
              <a:buFont typeface="Helvetica Neue"/>
              <a:buNone/>
            </a:pPr>
            <a:r>
              <a:rPr b="1" i="0" lang="en-US" sz="6000" u="none" cap="none" strike="noStrike">
                <a:solidFill>
                  <a:srgbClr val="004C7F"/>
                </a:solidFill>
                <a:latin typeface="Helvetica Neue"/>
                <a:ea typeface="Helvetica Neue"/>
                <a:cs typeface="Helvetica Neue"/>
                <a:sym typeface="Helvetica Neue"/>
              </a:rPr>
              <a:t>address overfitting</a:t>
            </a:r>
            <a:endParaRPr b="1" i="0" sz="6000" u="none" cap="none" strike="noStrike">
              <a:solidFill>
                <a:srgbClr val="000000"/>
              </a:solidFill>
              <a:latin typeface="Helvetica Neue"/>
              <a:ea typeface="Helvetica Neue"/>
              <a:cs typeface="Helvetica Neue"/>
              <a:sym typeface="Helvetica Neue"/>
            </a:endParaRPr>
          </a:p>
        </p:txBody>
      </p:sp>
      <p:sp>
        <p:nvSpPr>
          <p:cNvPr id="643" name="Google Shape;643;p16"/>
          <p:cNvSpPr/>
          <p:nvPr/>
        </p:nvSpPr>
        <p:spPr>
          <a:xfrm>
            <a:off x="6426246" y="4261629"/>
            <a:ext cx="8454830" cy="5192742"/>
          </a:xfrm>
          <a:prstGeom prst="rect">
            <a:avLst/>
          </a:prstGeom>
          <a:solidFill>
            <a:srgbClr val="006B64"/>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644" name="Google Shape;644;p16"/>
          <p:cNvSpPr/>
          <p:nvPr/>
        </p:nvSpPr>
        <p:spPr>
          <a:xfrm>
            <a:off x="14859632" y="4261629"/>
            <a:ext cx="3098122" cy="3633549"/>
          </a:xfrm>
          <a:prstGeom prst="rect">
            <a:avLst/>
          </a:prstGeom>
          <a:solidFill>
            <a:srgbClr val="006B64"/>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645" name="Google Shape;645;p16"/>
          <p:cNvSpPr txBox="1"/>
          <p:nvPr/>
        </p:nvSpPr>
        <p:spPr>
          <a:xfrm>
            <a:off x="10606532" y="6503417"/>
            <a:ext cx="3170937" cy="709166"/>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FFFFFF"/>
              </a:buClr>
              <a:buSzPts val="4000"/>
              <a:buFont typeface="Helvetica Neue"/>
              <a:buNone/>
            </a:pPr>
            <a:r>
              <a:rPr b="1" i="0" lang="en-US" sz="4000" u="none" cap="none" strike="noStrike">
                <a:solidFill>
                  <a:srgbClr val="FFFFFF"/>
                </a:solidFill>
                <a:latin typeface="Helvetica Neue"/>
                <a:ea typeface="Helvetica Neue"/>
                <a:cs typeface="Helvetica Neue"/>
                <a:sym typeface="Helvetica Neue"/>
              </a:rPr>
              <a:t>training data</a:t>
            </a:r>
            <a:endParaRPr b="0" i="0" sz="1400" u="none" cap="none" strike="noStrike">
              <a:solidFill>
                <a:srgbClr val="000000"/>
              </a:solidFill>
              <a:latin typeface="Arial"/>
              <a:ea typeface="Arial"/>
              <a:cs typeface="Arial"/>
              <a:sym typeface="Arial"/>
            </a:endParaRPr>
          </a:p>
        </p:txBody>
      </p:sp>
      <p:sp>
        <p:nvSpPr>
          <p:cNvPr id="646" name="Google Shape;646;p16"/>
          <p:cNvSpPr/>
          <p:nvPr/>
        </p:nvSpPr>
        <p:spPr>
          <a:xfrm>
            <a:off x="14859632" y="7883660"/>
            <a:ext cx="3098122" cy="1574089"/>
          </a:xfrm>
          <a:prstGeom prst="rect">
            <a:avLst/>
          </a:prstGeom>
          <a:solidFill>
            <a:srgbClr val="006B64"/>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647" name="Google Shape;647;p16"/>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p>
            <a:pPr indent="0" lvl="0" marL="0" rtl="0" algn="ct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17"/>
          <p:cNvSpPr/>
          <p:nvPr/>
        </p:nvSpPr>
        <p:spPr>
          <a:xfrm>
            <a:off x="6101885" y="4261629"/>
            <a:ext cx="8454830" cy="5192742"/>
          </a:xfrm>
          <a:prstGeom prst="rect">
            <a:avLst/>
          </a:prstGeom>
          <a:solidFill>
            <a:srgbClr val="006B64"/>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653" name="Google Shape;653;p17"/>
          <p:cNvSpPr/>
          <p:nvPr/>
        </p:nvSpPr>
        <p:spPr>
          <a:xfrm>
            <a:off x="15508354" y="3910238"/>
            <a:ext cx="3098122" cy="3633549"/>
          </a:xfrm>
          <a:prstGeom prst="rect">
            <a:avLst/>
          </a:prstGeom>
          <a:solidFill>
            <a:srgbClr val="016D01"/>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654" name="Google Shape;654;p17"/>
          <p:cNvSpPr txBox="1"/>
          <p:nvPr/>
        </p:nvSpPr>
        <p:spPr>
          <a:xfrm>
            <a:off x="8743831" y="6503417"/>
            <a:ext cx="3170937" cy="709166"/>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FFFFFF"/>
              </a:buClr>
              <a:buSzPts val="4000"/>
              <a:buFont typeface="Helvetica Neue"/>
              <a:buNone/>
            </a:pPr>
            <a:r>
              <a:rPr b="1" i="0" lang="en-US" sz="4000" u="none" cap="none" strike="noStrike">
                <a:solidFill>
                  <a:srgbClr val="FFFFFF"/>
                </a:solidFill>
                <a:latin typeface="Helvetica Neue"/>
                <a:ea typeface="Helvetica Neue"/>
                <a:cs typeface="Helvetica Neue"/>
                <a:sym typeface="Helvetica Neue"/>
              </a:rPr>
              <a:t>training data</a:t>
            </a:r>
            <a:endParaRPr b="0" i="0" sz="1400" u="none" cap="none" strike="noStrike">
              <a:solidFill>
                <a:srgbClr val="000000"/>
              </a:solidFill>
              <a:latin typeface="Arial"/>
              <a:ea typeface="Arial"/>
              <a:cs typeface="Arial"/>
              <a:sym typeface="Arial"/>
            </a:endParaRPr>
          </a:p>
        </p:txBody>
      </p:sp>
      <p:sp>
        <p:nvSpPr>
          <p:cNvPr id="655" name="Google Shape;655;p17"/>
          <p:cNvSpPr/>
          <p:nvPr/>
        </p:nvSpPr>
        <p:spPr>
          <a:xfrm>
            <a:off x="15508354" y="8478322"/>
            <a:ext cx="3098122" cy="1574090"/>
          </a:xfrm>
          <a:prstGeom prst="rect">
            <a:avLst/>
          </a:prstGeom>
          <a:solidFill>
            <a:srgbClr val="004C7F"/>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656" name="Google Shape;656;p17"/>
          <p:cNvSpPr txBox="1"/>
          <p:nvPr/>
        </p:nvSpPr>
        <p:spPr>
          <a:xfrm>
            <a:off x="15780477" y="5061279"/>
            <a:ext cx="2553876" cy="1331465"/>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FFFFFF"/>
              </a:buClr>
              <a:buSzPts val="4000"/>
              <a:buFont typeface="Helvetica Neue"/>
              <a:buNone/>
            </a:pPr>
            <a:r>
              <a:rPr b="1" i="0" lang="en-US" sz="4000" u="none" cap="none" strike="noStrike">
                <a:solidFill>
                  <a:srgbClr val="FFFFFF"/>
                </a:solidFill>
                <a:latin typeface="Helvetica Neue"/>
                <a:ea typeface="Helvetica Neue"/>
                <a:cs typeface="Helvetica Neue"/>
                <a:sym typeface="Helvetica Neue"/>
              </a:rPr>
              <a:t>validation data</a:t>
            </a:r>
            <a:endParaRPr b="0" i="0" sz="1400" u="none" cap="none" strike="noStrike">
              <a:solidFill>
                <a:srgbClr val="000000"/>
              </a:solidFill>
              <a:latin typeface="Arial"/>
              <a:ea typeface="Arial"/>
              <a:cs typeface="Arial"/>
              <a:sym typeface="Arial"/>
            </a:endParaRPr>
          </a:p>
        </p:txBody>
      </p:sp>
      <p:sp>
        <p:nvSpPr>
          <p:cNvPr id="657" name="Google Shape;657;p17"/>
          <p:cNvSpPr txBox="1"/>
          <p:nvPr/>
        </p:nvSpPr>
        <p:spPr>
          <a:xfrm>
            <a:off x="15823136" y="8910784"/>
            <a:ext cx="2468558" cy="709166"/>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FFFFFF"/>
              </a:buClr>
              <a:buSzPts val="4000"/>
              <a:buFont typeface="Helvetica Neue"/>
              <a:buNone/>
            </a:pPr>
            <a:r>
              <a:rPr b="1" i="0" lang="en-US" sz="4000" u="none" cap="none" strike="noStrike">
                <a:solidFill>
                  <a:srgbClr val="FFFFFF"/>
                </a:solidFill>
                <a:latin typeface="Helvetica Neue"/>
                <a:ea typeface="Helvetica Neue"/>
                <a:cs typeface="Helvetica Neue"/>
                <a:sym typeface="Helvetica Neue"/>
              </a:rPr>
              <a:t>test data</a:t>
            </a:r>
            <a:endParaRPr b="0" i="0" sz="1400" u="none" cap="none" strike="noStrike">
              <a:solidFill>
                <a:srgbClr val="000000"/>
              </a:solidFill>
              <a:latin typeface="Arial"/>
              <a:ea typeface="Arial"/>
              <a:cs typeface="Arial"/>
              <a:sym typeface="Arial"/>
            </a:endParaRPr>
          </a:p>
        </p:txBody>
      </p:sp>
      <p:sp>
        <p:nvSpPr>
          <p:cNvPr id="658" name="Google Shape;658;p17"/>
          <p:cNvSpPr txBox="1"/>
          <p:nvPr>
            <p:ph idx="4294967295" type="ctrTitle"/>
          </p:nvPr>
        </p:nvSpPr>
        <p:spPr>
          <a:xfrm>
            <a:off x="414000" y="384500"/>
            <a:ext cx="7285200" cy="757800"/>
          </a:xfrm>
          <a:prstGeom prst="rect">
            <a:avLst/>
          </a:prstGeom>
          <a:noFill/>
          <a:ln>
            <a:noFill/>
          </a:ln>
        </p:spPr>
        <p:txBody>
          <a:bodyPr anchorCtr="0" anchor="ctr" bIns="50800" lIns="50800" spcFirstLastPara="1" rIns="50800" wrap="square" tIns="50800">
            <a:noAutofit/>
          </a:bodyPr>
          <a:lstStyle/>
          <a:p>
            <a:pPr indent="0" lvl="0" marL="0" marR="0" rtl="0" algn="l">
              <a:lnSpc>
                <a:spcPct val="80000"/>
              </a:lnSpc>
              <a:spcBef>
                <a:spcPts val="0"/>
              </a:spcBef>
              <a:spcAft>
                <a:spcPts val="0"/>
              </a:spcAft>
              <a:buClr>
                <a:srgbClr val="004C7F"/>
              </a:buClr>
              <a:buSzPts val="4640"/>
              <a:buFont typeface="Helvetica Neue"/>
              <a:buNone/>
            </a:pPr>
            <a:r>
              <a:rPr b="1" i="0" lang="en-US" sz="6000" u="none" cap="none" strike="noStrike">
                <a:solidFill>
                  <a:srgbClr val="004C7F"/>
                </a:solidFill>
                <a:latin typeface="Helvetica Neue"/>
                <a:ea typeface="Helvetica Neue"/>
                <a:cs typeface="Helvetica Neue"/>
                <a:sym typeface="Helvetica Neue"/>
              </a:rPr>
              <a:t>address overfitting</a:t>
            </a:r>
            <a:endParaRPr b="1" i="0" sz="6000" u="none" cap="none" strike="noStrike">
              <a:solidFill>
                <a:srgbClr val="000000"/>
              </a:solidFill>
              <a:latin typeface="Helvetica Neue"/>
              <a:ea typeface="Helvetica Neue"/>
              <a:cs typeface="Helvetica Neue"/>
              <a:sym typeface="Helvetica Neue"/>
            </a:endParaRPr>
          </a:p>
        </p:txBody>
      </p:sp>
      <p:sp>
        <p:nvSpPr>
          <p:cNvPr id="659" name="Google Shape;659;p17"/>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p>
            <a:pPr indent="0" lvl="0" marL="0" rtl="0" algn="ct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18"/>
          <p:cNvSpPr/>
          <p:nvPr/>
        </p:nvSpPr>
        <p:spPr>
          <a:xfrm>
            <a:off x="6101885" y="4261629"/>
            <a:ext cx="8454830" cy="5192742"/>
          </a:xfrm>
          <a:prstGeom prst="rect">
            <a:avLst/>
          </a:prstGeom>
          <a:solidFill>
            <a:srgbClr val="006B64"/>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665" name="Google Shape;665;p18"/>
          <p:cNvSpPr/>
          <p:nvPr/>
        </p:nvSpPr>
        <p:spPr>
          <a:xfrm>
            <a:off x="15508354" y="3910238"/>
            <a:ext cx="3098122" cy="3633549"/>
          </a:xfrm>
          <a:prstGeom prst="rect">
            <a:avLst/>
          </a:prstGeom>
          <a:solidFill>
            <a:srgbClr val="016D01"/>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666" name="Google Shape;666;p18"/>
          <p:cNvSpPr txBox="1"/>
          <p:nvPr/>
        </p:nvSpPr>
        <p:spPr>
          <a:xfrm>
            <a:off x="8743831" y="6503417"/>
            <a:ext cx="3170937" cy="709166"/>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FFFFFF"/>
              </a:buClr>
              <a:buSzPts val="4000"/>
              <a:buFont typeface="Helvetica Neue"/>
              <a:buNone/>
            </a:pPr>
            <a:r>
              <a:rPr b="1" i="0" lang="en-US" sz="4000" u="none" cap="none" strike="noStrike">
                <a:solidFill>
                  <a:srgbClr val="FFFFFF"/>
                </a:solidFill>
                <a:latin typeface="Helvetica Neue"/>
                <a:ea typeface="Helvetica Neue"/>
                <a:cs typeface="Helvetica Neue"/>
                <a:sym typeface="Helvetica Neue"/>
              </a:rPr>
              <a:t>training data</a:t>
            </a:r>
            <a:endParaRPr b="0" i="0" sz="1400" u="none" cap="none" strike="noStrike">
              <a:solidFill>
                <a:srgbClr val="000000"/>
              </a:solidFill>
              <a:latin typeface="Arial"/>
              <a:ea typeface="Arial"/>
              <a:cs typeface="Arial"/>
              <a:sym typeface="Arial"/>
            </a:endParaRPr>
          </a:p>
        </p:txBody>
      </p:sp>
      <p:sp>
        <p:nvSpPr>
          <p:cNvPr id="667" name="Google Shape;667;p18"/>
          <p:cNvSpPr/>
          <p:nvPr/>
        </p:nvSpPr>
        <p:spPr>
          <a:xfrm>
            <a:off x="15508354" y="8478322"/>
            <a:ext cx="3098122" cy="1574090"/>
          </a:xfrm>
          <a:prstGeom prst="rect">
            <a:avLst/>
          </a:prstGeom>
          <a:solidFill>
            <a:srgbClr val="004C7F"/>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668" name="Google Shape;668;p18"/>
          <p:cNvSpPr txBox="1"/>
          <p:nvPr/>
        </p:nvSpPr>
        <p:spPr>
          <a:xfrm>
            <a:off x="15776431" y="5061279"/>
            <a:ext cx="2561968" cy="1331465"/>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FFFFFF"/>
              </a:buClr>
              <a:buSzPts val="4000"/>
              <a:buFont typeface="Helvetica Neue"/>
              <a:buNone/>
            </a:pPr>
            <a:r>
              <a:rPr b="1" i="0" lang="en-US" sz="4000" u="none" cap="none" strike="noStrike">
                <a:solidFill>
                  <a:srgbClr val="FFFFFF"/>
                </a:solidFill>
                <a:latin typeface="Helvetica Neue"/>
                <a:ea typeface="Helvetica Neue"/>
                <a:cs typeface="Helvetica Neue"/>
                <a:sym typeface="Helvetica Neue"/>
              </a:rPr>
              <a:t>validation data</a:t>
            </a:r>
            <a:endParaRPr b="0" i="0" sz="1400" u="none" cap="none" strike="noStrike">
              <a:solidFill>
                <a:srgbClr val="000000"/>
              </a:solidFill>
              <a:latin typeface="Arial"/>
              <a:ea typeface="Arial"/>
              <a:cs typeface="Arial"/>
              <a:sym typeface="Arial"/>
            </a:endParaRPr>
          </a:p>
        </p:txBody>
      </p:sp>
      <p:sp>
        <p:nvSpPr>
          <p:cNvPr id="669" name="Google Shape;669;p18"/>
          <p:cNvSpPr txBox="1"/>
          <p:nvPr/>
        </p:nvSpPr>
        <p:spPr>
          <a:xfrm>
            <a:off x="15823136" y="8910784"/>
            <a:ext cx="2468558" cy="709166"/>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FFFFFF"/>
              </a:buClr>
              <a:buSzPts val="4000"/>
              <a:buFont typeface="Helvetica Neue"/>
              <a:buNone/>
            </a:pPr>
            <a:r>
              <a:rPr b="1" i="0" lang="en-US" sz="4000" u="none" cap="none" strike="noStrike">
                <a:solidFill>
                  <a:srgbClr val="FFFFFF"/>
                </a:solidFill>
                <a:latin typeface="Helvetica Neue"/>
                <a:ea typeface="Helvetica Neue"/>
                <a:cs typeface="Helvetica Neue"/>
                <a:sym typeface="Helvetica Neue"/>
              </a:rPr>
              <a:t>test data</a:t>
            </a:r>
            <a:endParaRPr b="0" i="0" sz="1400" u="none" cap="none" strike="noStrike">
              <a:solidFill>
                <a:srgbClr val="000000"/>
              </a:solidFill>
              <a:latin typeface="Arial"/>
              <a:ea typeface="Arial"/>
              <a:cs typeface="Arial"/>
              <a:sym typeface="Arial"/>
            </a:endParaRPr>
          </a:p>
        </p:txBody>
      </p:sp>
      <p:pic>
        <p:nvPicPr>
          <p:cNvPr descr="Line Line" id="670" name="Google Shape;670;p18"/>
          <p:cNvPicPr preferRelativeResize="0"/>
          <p:nvPr/>
        </p:nvPicPr>
        <p:blipFill rotWithShape="1">
          <a:blip r:embed="rId3">
            <a:alphaModFix/>
          </a:blip>
          <a:srcRect b="0" l="0" r="0" t="0"/>
          <a:stretch/>
        </p:blipFill>
        <p:spPr>
          <a:xfrm rot="-5400000">
            <a:off x="9710390" y="6807199"/>
            <a:ext cx="10644289" cy="101601"/>
          </a:xfrm>
          <a:prstGeom prst="rect">
            <a:avLst/>
          </a:prstGeom>
          <a:noFill/>
          <a:ln>
            <a:noFill/>
          </a:ln>
        </p:spPr>
      </p:pic>
      <p:grpSp>
        <p:nvGrpSpPr>
          <p:cNvPr id="671" name="Google Shape;671;p18"/>
          <p:cNvGrpSpPr/>
          <p:nvPr/>
        </p:nvGrpSpPr>
        <p:grpSpPr>
          <a:xfrm>
            <a:off x="2319240" y="2504664"/>
            <a:ext cx="15922509" cy="9378298"/>
            <a:chOff x="0" y="-1"/>
            <a:chExt cx="15922508" cy="9378297"/>
          </a:xfrm>
        </p:grpSpPr>
        <p:grpSp>
          <p:nvGrpSpPr>
            <p:cNvPr id="672" name="Google Shape;672;p18"/>
            <p:cNvGrpSpPr/>
            <p:nvPr/>
          </p:nvGrpSpPr>
          <p:grpSpPr>
            <a:xfrm>
              <a:off x="3850042" y="-1"/>
              <a:ext cx="12072466" cy="1444123"/>
              <a:chOff x="0" y="0"/>
              <a:chExt cx="12072464" cy="1444121"/>
            </a:xfrm>
          </p:grpSpPr>
          <p:sp>
            <p:nvSpPr>
              <p:cNvPr id="673" name="Google Shape;673;p18"/>
              <p:cNvSpPr txBox="1"/>
              <p:nvPr/>
            </p:nvSpPr>
            <p:spPr>
              <a:xfrm>
                <a:off x="9703799" y="0"/>
                <a:ext cx="2368665" cy="1030349"/>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EF7001"/>
                  </a:buClr>
                  <a:buSzPts val="3000"/>
                  <a:buFont typeface="Helvetica Neue"/>
                  <a:buNone/>
                </a:pPr>
                <a:r>
                  <a:rPr b="1" i="0" lang="en-US" sz="3000" u="none" cap="none" strike="noStrike">
                    <a:solidFill>
                      <a:srgbClr val="EF7001"/>
                    </a:solidFill>
                    <a:latin typeface="Helvetica Neue"/>
                    <a:ea typeface="Helvetica Neue"/>
                    <a:cs typeface="Helvetica Neue"/>
                    <a:sym typeface="Helvetica Neue"/>
                  </a:rPr>
                  <a:t>Model Hasn’t Seen</a:t>
                </a:r>
                <a:endParaRPr b="0" i="0" sz="1400" u="none" cap="none" strike="noStrike">
                  <a:solidFill>
                    <a:srgbClr val="000000"/>
                  </a:solidFill>
                  <a:latin typeface="Arial"/>
                  <a:ea typeface="Arial"/>
                  <a:cs typeface="Arial"/>
                  <a:sym typeface="Arial"/>
                </a:endParaRPr>
              </a:p>
            </p:txBody>
          </p:sp>
          <p:sp>
            <p:nvSpPr>
              <p:cNvPr id="674" name="Google Shape;674;p18"/>
              <p:cNvSpPr txBox="1"/>
              <p:nvPr/>
            </p:nvSpPr>
            <p:spPr>
              <a:xfrm>
                <a:off x="0" y="883672"/>
                <a:ext cx="3660407" cy="560449"/>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EF7001"/>
                  </a:buClr>
                  <a:buSzPts val="3000"/>
                  <a:buFont typeface="Helvetica Neue"/>
                  <a:buNone/>
                </a:pPr>
                <a:r>
                  <a:rPr b="1" i="0" lang="en-US" sz="3000" u="none" cap="none" strike="noStrike">
                    <a:solidFill>
                      <a:srgbClr val="EF7001"/>
                    </a:solidFill>
                    <a:latin typeface="Helvetica Neue"/>
                    <a:ea typeface="Helvetica Neue"/>
                    <a:cs typeface="Helvetica Neue"/>
                    <a:sym typeface="Helvetica Neue"/>
                  </a:rPr>
                  <a:t>Model Has Seen</a:t>
                </a:r>
                <a:endParaRPr b="0" i="0" sz="1400" u="none" cap="none" strike="noStrike">
                  <a:solidFill>
                    <a:srgbClr val="000000"/>
                  </a:solidFill>
                  <a:latin typeface="Arial"/>
                  <a:ea typeface="Arial"/>
                  <a:cs typeface="Arial"/>
                  <a:sym typeface="Arial"/>
                </a:endParaRPr>
              </a:p>
            </p:txBody>
          </p:sp>
        </p:grpSp>
        <p:sp>
          <p:nvSpPr>
            <p:cNvPr id="675" name="Google Shape;675;p18"/>
            <p:cNvSpPr txBox="1"/>
            <p:nvPr/>
          </p:nvSpPr>
          <p:spPr>
            <a:xfrm>
              <a:off x="0" y="8046830"/>
              <a:ext cx="11360491" cy="1331466"/>
            </a:xfrm>
            <a:prstGeom prst="rect">
              <a:avLst/>
            </a:prstGeom>
            <a:noFill/>
            <a:ln>
              <a:noFill/>
            </a:ln>
          </p:spPr>
          <p:txBody>
            <a:bodyPr anchorCtr="0" anchor="t" bIns="50800" lIns="50800" spcFirstLastPara="1" rIns="50800" wrap="square" tIns="50800">
              <a:normAutofit lnSpcReduction="10000"/>
            </a:bodyPr>
            <a:lstStyle/>
            <a:p>
              <a:pPr indent="-497330" lvl="0" marL="497330" marR="0" rtl="0" algn="l">
                <a:lnSpc>
                  <a:spcPct val="110000"/>
                </a:lnSpc>
                <a:spcBef>
                  <a:spcPts val="0"/>
                </a:spcBef>
                <a:spcAft>
                  <a:spcPts val="0"/>
                </a:spcAft>
                <a:buClr>
                  <a:srgbClr val="000000"/>
                </a:buClr>
                <a:buSzPts val="4817"/>
                <a:buFont typeface="Helvetica Neue"/>
                <a:buChar char="■"/>
              </a:pPr>
              <a:r>
                <a:rPr b="0" i="0" lang="en-US" sz="3916" u="none" cap="none" strike="noStrike">
                  <a:solidFill>
                    <a:srgbClr val="000000"/>
                  </a:solidFill>
                  <a:latin typeface="Helvetica Neue"/>
                  <a:ea typeface="Helvetica Neue"/>
                  <a:cs typeface="Helvetica Neue"/>
                  <a:sym typeface="Helvetica Neue"/>
                </a:rPr>
                <a:t>we use </a:t>
              </a:r>
              <a:r>
                <a:rPr b="1" i="0" lang="en-US" sz="3916" u="none" cap="none" strike="noStrike">
                  <a:solidFill>
                    <a:srgbClr val="000000"/>
                  </a:solidFill>
                  <a:latin typeface="Helvetica Neue"/>
                  <a:ea typeface="Helvetica Neue"/>
                  <a:cs typeface="Helvetica Neue"/>
                  <a:sym typeface="Helvetica Neue"/>
                </a:rPr>
                <a:t>validation</a:t>
              </a:r>
              <a:r>
                <a:rPr b="0" i="0" lang="en-US" sz="3916" u="none" cap="none" strike="noStrike">
                  <a:solidFill>
                    <a:srgbClr val="000000"/>
                  </a:solidFill>
                  <a:latin typeface="Helvetica Neue"/>
                  <a:ea typeface="Helvetica Neue"/>
                  <a:cs typeface="Helvetica Neue"/>
                  <a:sym typeface="Helvetica Neue"/>
                </a:rPr>
                <a:t> and </a:t>
              </a:r>
              <a:r>
                <a:rPr b="1" i="0" lang="en-US" sz="3916" u="none" cap="none" strike="noStrike">
                  <a:solidFill>
                    <a:srgbClr val="000000"/>
                  </a:solidFill>
                  <a:latin typeface="Helvetica Neue"/>
                  <a:ea typeface="Helvetica Neue"/>
                  <a:cs typeface="Helvetica Neue"/>
                  <a:sym typeface="Helvetica Neue"/>
                </a:rPr>
                <a:t>test</a:t>
              </a:r>
              <a:r>
                <a:rPr b="0" i="0" lang="en-US" sz="3916" u="none" cap="none" strike="noStrike">
                  <a:solidFill>
                    <a:srgbClr val="000000"/>
                  </a:solidFill>
                  <a:latin typeface="Helvetica Neue"/>
                  <a:ea typeface="Helvetica Neue"/>
                  <a:cs typeface="Helvetica Neue"/>
                  <a:sym typeface="Helvetica Neue"/>
                </a:rPr>
                <a:t> sets, small subsets of data the model hasn’t seen before,</a:t>
              </a:r>
              <a:endParaRPr b="0" i="0" sz="1400" u="none" cap="none" strike="noStrike">
                <a:solidFill>
                  <a:srgbClr val="000000"/>
                </a:solidFill>
                <a:latin typeface="Arial"/>
                <a:ea typeface="Arial"/>
                <a:cs typeface="Arial"/>
                <a:sym typeface="Arial"/>
              </a:endParaRPr>
            </a:p>
          </p:txBody>
        </p:sp>
      </p:grpSp>
      <p:grpSp>
        <p:nvGrpSpPr>
          <p:cNvPr id="676" name="Google Shape;676;p18"/>
          <p:cNvGrpSpPr/>
          <p:nvPr/>
        </p:nvGrpSpPr>
        <p:grpSpPr>
          <a:xfrm>
            <a:off x="18150299" y="9844554"/>
            <a:ext cx="5931857" cy="2810068"/>
            <a:chOff x="-2" y="-3"/>
            <a:chExt cx="5931856" cy="2810066"/>
          </a:xfrm>
        </p:grpSpPr>
        <p:pic>
          <p:nvPicPr>
            <p:cNvPr descr="Line Line" id="677" name="Google Shape;677;p18"/>
            <p:cNvPicPr preferRelativeResize="0"/>
            <p:nvPr/>
          </p:nvPicPr>
          <p:blipFill rotWithShape="1">
            <a:blip r:embed="rId4">
              <a:alphaModFix/>
            </a:blip>
            <a:srcRect b="0" l="0" r="0" t="0"/>
            <a:stretch/>
          </p:blipFill>
          <p:spPr>
            <a:xfrm rot="-9334056">
              <a:off x="1605530" y="1866110"/>
              <a:ext cx="2474831" cy="452390"/>
            </a:xfrm>
            <a:prstGeom prst="rect">
              <a:avLst/>
            </a:prstGeom>
            <a:noFill/>
            <a:ln>
              <a:noFill/>
            </a:ln>
          </p:spPr>
        </p:pic>
        <p:sp>
          <p:nvSpPr>
            <p:cNvPr id="678" name="Google Shape;678;p18"/>
            <p:cNvSpPr txBox="1"/>
            <p:nvPr/>
          </p:nvSpPr>
          <p:spPr>
            <a:xfrm>
              <a:off x="2720323" y="1092445"/>
              <a:ext cx="3211531" cy="560449"/>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EF7001"/>
                </a:buClr>
                <a:buSzPts val="3000"/>
                <a:buFont typeface="Helvetica Neue"/>
                <a:buNone/>
              </a:pPr>
              <a:r>
                <a:rPr b="1" i="0" lang="en-US" sz="3000" u="none" cap="none" strike="noStrike">
                  <a:solidFill>
                    <a:srgbClr val="EF7001"/>
                  </a:solidFill>
                  <a:latin typeface="Helvetica Neue"/>
                  <a:ea typeface="Helvetica Neue"/>
                  <a:cs typeface="Helvetica Neue"/>
                  <a:sym typeface="Helvetica Neue"/>
                </a:rPr>
                <a:t>val point(s)!</a:t>
              </a:r>
              <a:endParaRPr b="0" i="0" sz="1400" u="none" cap="none" strike="noStrike">
                <a:solidFill>
                  <a:srgbClr val="000000"/>
                </a:solidFill>
                <a:latin typeface="Arial"/>
                <a:ea typeface="Arial"/>
                <a:cs typeface="Arial"/>
                <a:sym typeface="Arial"/>
              </a:endParaRPr>
            </a:p>
          </p:txBody>
        </p:sp>
        <p:grpSp>
          <p:nvGrpSpPr>
            <p:cNvPr id="679" name="Google Shape;679;p18"/>
            <p:cNvGrpSpPr/>
            <p:nvPr/>
          </p:nvGrpSpPr>
          <p:grpSpPr>
            <a:xfrm>
              <a:off x="-2" y="-3"/>
              <a:ext cx="2681476" cy="2745345"/>
              <a:chOff x="-1" y="-2"/>
              <a:chExt cx="2681474" cy="2745343"/>
            </a:xfrm>
          </p:grpSpPr>
          <p:grpSp>
            <p:nvGrpSpPr>
              <p:cNvPr id="680" name="Google Shape;680;p18"/>
              <p:cNvGrpSpPr/>
              <p:nvPr/>
            </p:nvGrpSpPr>
            <p:grpSpPr>
              <a:xfrm>
                <a:off x="8912" y="-2"/>
                <a:ext cx="2672561" cy="2745343"/>
                <a:chOff x="0" y="-1"/>
                <a:chExt cx="2672559" cy="2745341"/>
              </a:xfrm>
            </p:grpSpPr>
            <p:sp>
              <p:nvSpPr>
                <p:cNvPr id="681" name="Google Shape;681;p18"/>
                <p:cNvSpPr/>
                <p:nvPr/>
              </p:nvSpPr>
              <p:spPr>
                <a:xfrm>
                  <a:off x="0" y="1972800"/>
                  <a:ext cx="381233" cy="457285"/>
                </a:xfrm>
                <a:custGeom>
                  <a:rect b="b" l="l" r="r" t="t"/>
                  <a:pathLst>
                    <a:path extrusionOk="0" h="21600" w="21600">
                      <a:moveTo>
                        <a:pt x="0" y="21600"/>
                      </a:moveTo>
                      <a:cubicBezTo>
                        <a:pt x="11203" y="20299"/>
                        <a:pt x="18403" y="13099"/>
                        <a:pt x="21600" y="0"/>
                      </a:cubicBezTo>
                    </a:path>
                  </a:pathLst>
                </a:custGeom>
                <a:noFill/>
                <a:ln cap="flat" cmpd="sng" w="38100">
                  <a:solidFill>
                    <a:srgbClr val="EB220C"/>
                  </a:solidFill>
                  <a:prstDash val="solid"/>
                  <a:miter lim="4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5E5E5E"/>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682" name="Google Shape;682;p18"/>
                <p:cNvSpPr/>
                <p:nvPr/>
              </p:nvSpPr>
              <p:spPr>
                <a:xfrm>
                  <a:off x="380175" y="1605695"/>
                  <a:ext cx="250554" cy="366526"/>
                </a:xfrm>
                <a:custGeom>
                  <a:rect b="b" l="l" r="r" t="t"/>
                  <a:pathLst>
                    <a:path extrusionOk="0" h="18294" w="21600">
                      <a:moveTo>
                        <a:pt x="21600" y="1914"/>
                      </a:moveTo>
                      <a:cubicBezTo>
                        <a:pt x="15434" y="-3306"/>
                        <a:pt x="8234" y="2154"/>
                        <a:pt x="0" y="18294"/>
                      </a:cubicBezTo>
                    </a:path>
                  </a:pathLst>
                </a:custGeom>
                <a:noFill/>
                <a:ln cap="flat" cmpd="sng" w="38100">
                  <a:solidFill>
                    <a:srgbClr val="EB220C"/>
                  </a:solidFill>
                  <a:prstDash val="solid"/>
                  <a:miter lim="4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5E5E5E"/>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683" name="Google Shape;683;p18"/>
                <p:cNvSpPr/>
                <p:nvPr/>
              </p:nvSpPr>
              <p:spPr>
                <a:xfrm>
                  <a:off x="631877" y="1464521"/>
                  <a:ext cx="427237" cy="317850"/>
                </a:xfrm>
                <a:custGeom>
                  <a:rect b="b" l="l" r="r" t="t"/>
                  <a:pathLst>
                    <a:path extrusionOk="0" h="16642" w="21600">
                      <a:moveTo>
                        <a:pt x="21600" y="0"/>
                      </a:moveTo>
                      <a:cubicBezTo>
                        <a:pt x="20567" y="18572"/>
                        <a:pt x="13367" y="21600"/>
                        <a:pt x="0" y="9083"/>
                      </a:cubicBezTo>
                    </a:path>
                  </a:pathLst>
                </a:custGeom>
                <a:noFill/>
                <a:ln cap="flat" cmpd="sng" w="38100">
                  <a:solidFill>
                    <a:srgbClr val="EB220C"/>
                  </a:solidFill>
                  <a:prstDash val="solid"/>
                  <a:miter lim="4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5E5E5E"/>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684" name="Google Shape;684;p18"/>
                <p:cNvSpPr/>
                <p:nvPr/>
              </p:nvSpPr>
              <p:spPr>
                <a:xfrm>
                  <a:off x="1061322" y="948468"/>
                  <a:ext cx="44894" cy="511913"/>
                </a:xfrm>
                <a:custGeom>
                  <a:rect b="b" l="l" r="r" t="t"/>
                  <a:pathLst>
                    <a:path extrusionOk="0" h="21600" w="21600">
                      <a:moveTo>
                        <a:pt x="0" y="21600"/>
                      </a:moveTo>
                      <a:lnTo>
                        <a:pt x="21600" y="0"/>
                      </a:lnTo>
                    </a:path>
                  </a:pathLst>
                </a:custGeom>
                <a:noFill/>
                <a:ln cap="flat" cmpd="sng" w="38100">
                  <a:solidFill>
                    <a:srgbClr val="EB220C"/>
                  </a:solidFill>
                  <a:prstDash val="solid"/>
                  <a:miter lim="4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5E5E5E"/>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685" name="Google Shape;685;p18"/>
                <p:cNvSpPr/>
                <p:nvPr/>
              </p:nvSpPr>
              <p:spPr>
                <a:xfrm>
                  <a:off x="1107040" y="46748"/>
                  <a:ext cx="491119" cy="893631"/>
                </a:xfrm>
                <a:custGeom>
                  <a:rect b="b" l="l" r="r" t="t"/>
                  <a:pathLst>
                    <a:path extrusionOk="0" h="16274" w="21600">
                      <a:moveTo>
                        <a:pt x="21600" y="12176"/>
                      </a:moveTo>
                      <a:cubicBezTo>
                        <a:pt x="12794" y="-5326"/>
                        <a:pt x="5594" y="-3960"/>
                        <a:pt x="0" y="16274"/>
                      </a:cubicBezTo>
                    </a:path>
                  </a:pathLst>
                </a:custGeom>
                <a:noFill/>
                <a:ln cap="flat" cmpd="sng" w="38100">
                  <a:solidFill>
                    <a:srgbClr val="EB220C"/>
                  </a:solidFill>
                  <a:prstDash val="solid"/>
                  <a:miter lim="4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5E5E5E"/>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686" name="Google Shape;686;p18"/>
                <p:cNvSpPr/>
                <p:nvPr/>
              </p:nvSpPr>
              <p:spPr>
                <a:xfrm>
                  <a:off x="1598819" y="719836"/>
                  <a:ext cx="44587" cy="719395"/>
                </a:xfrm>
                <a:custGeom>
                  <a:rect b="b" l="l" r="r" t="t"/>
                  <a:pathLst>
                    <a:path extrusionOk="0" h="21600" w="21600">
                      <a:moveTo>
                        <a:pt x="21600" y="21600"/>
                      </a:moveTo>
                      <a:lnTo>
                        <a:pt x="0" y="0"/>
                      </a:lnTo>
                    </a:path>
                  </a:pathLst>
                </a:custGeom>
                <a:noFill/>
                <a:ln cap="flat" cmpd="sng" w="38100">
                  <a:solidFill>
                    <a:srgbClr val="EB220C"/>
                  </a:solidFill>
                  <a:prstDash val="solid"/>
                  <a:miter lim="4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5E5E5E"/>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687" name="Google Shape;687;p18"/>
                <p:cNvSpPr/>
                <p:nvPr/>
              </p:nvSpPr>
              <p:spPr>
                <a:xfrm>
                  <a:off x="1648070" y="870789"/>
                  <a:ext cx="362247" cy="1874551"/>
                </a:xfrm>
                <a:custGeom>
                  <a:rect b="b" l="l" r="r" t="t"/>
                  <a:pathLst>
                    <a:path extrusionOk="0" h="16320" w="21600">
                      <a:moveTo>
                        <a:pt x="0" y="5115"/>
                      </a:moveTo>
                      <a:cubicBezTo>
                        <a:pt x="7459" y="21600"/>
                        <a:pt x="14659" y="19895"/>
                        <a:pt x="21600" y="0"/>
                      </a:cubicBezTo>
                    </a:path>
                  </a:pathLst>
                </a:custGeom>
                <a:noFill/>
                <a:ln cap="flat" cmpd="sng" w="38100">
                  <a:solidFill>
                    <a:srgbClr val="EB220C"/>
                  </a:solidFill>
                  <a:prstDash val="solid"/>
                  <a:miter lim="4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5E5E5E"/>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688" name="Google Shape;688;p18"/>
                <p:cNvSpPr/>
                <p:nvPr/>
              </p:nvSpPr>
              <p:spPr>
                <a:xfrm>
                  <a:off x="2009086" y="-1"/>
                  <a:ext cx="663473" cy="860969"/>
                </a:xfrm>
                <a:custGeom>
                  <a:rect b="b" l="l" r="r" t="t"/>
                  <a:pathLst>
                    <a:path extrusionOk="0" h="16262" w="21600">
                      <a:moveTo>
                        <a:pt x="21600" y="12507"/>
                      </a:moveTo>
                      <a:cubicBezTo>
                        <a:pt x="9112" y="-5338"/>
                        <a:pt x="1912" y="-4086"/>
                        <a:pt x="0" y="16262"/>
                      </a:cubicBezTo>
                    </a:path>
                  </a:pathLst>
                </a:custGeom>
                <a:noFill/>
                <a:ln cap="flat" cmpd="sng" w="38100">
                  <a:solidFill>
                    <a:srgbClr val="EB220C"/>
                  </a:solidFill>
                  <a:prstDash val="solid"/>
                  <a:miter lim="4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5E5E5E"/>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grpSp>
          <p:cxnSp>
            <p:nvCxnSpPr>
              <p:cNvPr id="689" name="Google Shape;689;p18"/>
              <p:cNvCxnSpPr/>
              <p:nvPr/>
            </p:nvCxnSpPr>
            <p:spPr>
              <a:xfrm flipH="1" rot="10800000">
                <a:off x="-1" y="487440"/>
                <a:ext cx="2263000" cy="1934313"/>
              </a:xfrm>
              <a:prstGeom prst="straightConnector1">
                <a:avLst/>
              </a:prstGeom>
              <a:noFill/>
              <a:ln cap="flat" cmpd="sng" w="38100">
                <a:solidFill>
                  <a:srgbClr val="016D01"/>
                </a:solidFill>
                <a:prstDash val="solid"/>
                <a:miter lim="400000"/>
                <a:headEnd len="sm" w="sm" type="none"/>
                <a:tailEnd len="sm" w="sm" type="none"/>
              </a:ln>
            </p:spPr>
          </p:cxnSp>
          <p:sp>
            <p:nvSpPr>
              <p:cNvPr id="690" name="Google Shape;690;p18"/>
              <p:cNvSpPr/>
              <p:nvPr/>
            </p:nvSpPr>
            <p:spPr>
              <a:xfrm>
                <a:off x="1207420" y="1421461"/>
                <a:ext cx="66271" cy="66271"/>
              </a:xfrm>
              <a:prstGeom prst="ellipse">
                <a:avLst/>
              </a:prstGeom>
              <a:solidFill>
                <a:srgbClr val="FEEF56"/>
              </a:solidFill>
              <a:ln cap="flat" cmpd="sng" w="38100">
                <a:solidFill>
                  <a:srgbClr val="EF7001"/>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grpSp>
        <p:sp>
          <p:nvSpPr>
            <p:cNvPr id="691" name="Google Shape;691;p18"/>
            <p:cNvSpPr/>
            <p:nvPr/>
          </p:nvSpPr>
          <p:spPr>
            <a:xfrm>
              <a:off x="1154760" y="1401345"/>
              <a:ext cx="286830" cy="286830"/>
            </a:xfrm>
            <a:prstGeom prst="ellipse">
              <a:avLst/>
            </a:prstGeom>
            <a:solidFill>
              <a:srgbClr val="FEEF56"/>
            </a:solidFill>
            <a:ln cap="flat" cmpd="sng" w="38100">
              <a:solidFill>
                <a:srgbClr val="EF7001"/>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grpSp>
      <p:sp>
        <p:nvSpPr>
          <p:cNvPr id="692" name="Google Shape;692;p18"/>
          <p:cNvSpPr txBox="1"/>
          <p:nvPr>
            <p:ph idx="4294967295" type="ctrTitle"/>
          </p:nvPr>
        </p:nvSpPr>
        <p:spPr>
          <a:xfrm>
            <a:off x="414000" y="384500"/>
            <a:ext cx="7285200" cy="757800"/>
          </a:xfrm>
          <a:prstGeom prst="rect">
            <a:avLst/>
          </a:prstGeom>
          <a:noFill/>
          <a:ln>
            <a:noFill/>
          </a:ln>
        </p:spPr>
        <p:txBody>
          <a:bodyPr anchorCtr="0" anchor="ctr" bIns="50800" lIns="50800" spcFirstLastPara="1" rIns="50800" wrap="square" tIns="50800">
            <a:noAutofit/>
          </a:bodyPr>
          <a:lstStyle/>
          <a:p>
            <a:pPr indent="0" lvl="0" marL="0" marR="0" rtl="0" algn="l">
              <a:lnSpc>
                <a:spcPct val="80000"/>
              </a:lnSpc>
              <a:spcBef>
                <a:spcPts val="0"/>
              </a:spcBef>
              <a:spcAft>
                <a:spcPts val="0"/>
              </a:spcAft>
              <a:buClr>
                <a:srgbClr val="004C7F"/>
              </a:buClr>
              <a:buSzPts val="4640"/>
              <a:buFont typeface="Helvetica Neue"/>
              <a:buNone/>
            </a:pPr>
            <a:r>
              <a:rPr b="1" i="0" lang="en-US" sz="6000" u="none" cap="none" strike="noStrike">
                <a:solidFill>
                  <a:srgbClr val="004C7F"/>
                </a:solidFill>
                <a:latin typeface="Helvetica Neue"/>
                <a:ea typeface="Helvetica Neue"/>
                <a:cs typeface="Helvetica Neue"/>
                <a:sym typeface="Helvetica Neue"/>
              </a:rPr>
              <a:t>address overfitting</a:t>
            </a:r>
            <a:endParaRPr b="1" i="0" sz="6000" u="none" cap="none" strike="noStrike">
              <a:solidFill>
                <a:srgbClr val="004C7F"/>
              </a:solidFill>
              <a:latin typeface="Helvetica Neue"/>
              <a:ea typeface="Helvetica Neue"/>
              <a:cs typeface="Helvetica Neue"/>
              <a:sym typeface="Helvetica Neue"/>
            </a:endParaRPr>
          </a:p>
        </p:txBody>
      </p:sp>
      <p:sp>
        <p:nvSpPr>
          <p:cNvPr id="693" name="Google Shape;693;p18"/>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p>
            <a:pPr indent="0" lvl="0" marL="0" rtl="0" algn="ct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70"/>
                                        </p:tgtEl>
                                        <p:attrNameLst>
                                          <p:attrName>style.visibility</p:attrName>
                                        </p:attrNameLst>
                                      </p:cBhvr>
                                      <p:to>
                                        <p:strVal val="visible"/>
                                      </p:to>
                                    </p:set>
                                    <p:animEffect filter="fade" transition="in">
                                      <p:cBhvr>
                                        <p:cTn dur="800"/>
                                        <p:tgtEl>
                                          <p:spTgt spid="6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grpSp>
        <p:nvGrpSpPr>
          <p:cNvPr id="93" name="Google Shape;93;p2"/>
          <p:cNvGrpSpPr/>
          <p:nvPr/>
        </p:nvGrpSpPr>
        <p:grpSpPr>
          <a:xfrm>
            <a:off x="7333217" y="562213"/>
            <a:ext cx="11567373" cy="11882382"/>
            <a:chOff x="0" y="0"/>
            <a:chExt cx="11567372" cy="11882381"/>
          </a:xfrm>
        </p:grpSpPr>
        <p:sp>
          <p:nvSpPr>
            <p:cNvPr id="94" name="Google Shape;94;p2"/>
            <p:cNvSpPr/>
            <p:nvPr/>
          </p:nvSpPr>
          <p:spPr>
            <a:xfrm>
              <a:off x="0" y="8538675"/>
              <a:ext cx="1650051" cy="1979222"/>
            </a:xfrm>
            <a:custGeom>
              <a:rect b="b" l="l" r="r" t="t"/>
              <a:pathLst>
                <a:path extrusionOk="0" h="21600" w="21600">
                  <a:moveTo>
                    <a:pt x="0" y="21600"/>
                  </a:moveTo>
                  <a:cubicBezTo>
                    <a:pt x="11203" y="20299"/>
                    <a:pt x="18403" y="13099"/>
                    <a:pt x="21600" y="0"/>
                  </a:cubicBezTo>
                </a:path>
              </a:pathLst>
            </a:custGeom>
            <a:noFill/>
            <a:ln cap="flat" cmpd="sng" w="38100">
              <a:solidFill>
                <a:srgbClr val="EB220C"/>
              </a:solidFill>
              <a:prstDash val="solid"/>
              <a:miter lim="4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5E5E5E"/>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95" name="Google Shape;95;p2"/>
            <p:cNvSpPr/>
            <p:nvPr/>
          </p:nvSpPr>
          <p:spPr>
            <a:xfrm>
              <a:off x="1645475" y="6949774"/>
              <a:ext cx="1084447" cy="1586391"/>
            </a:xfrm>
            <a:custGeom>
              <a:rect b="b" l="l" r="r" t="t"/>
              <a:pathLst>
                <a:path extrusionOk="0" h="18294" w="21600">
                  <a:moveTo>
                    <a:pt x="21600" y="1914"/>
                  </a:moveTo>
                  <a:cubicBezTo>
                    <a:pt x="15434" y="-3306"/>
                    <a:pt x="8234" y="2154"/>
                    <a:pt x="0" y="18294"/>
                  </a:cubicBezTo>
                </a:path>
              </a:pathLst>
            </a:custGeom>
            <a:noFill/>
            <a:ln cap="flat" cmpd="sng" w="38100">
              <a:solidFill>
                <a:srgbClr val="EB220C"/>
              </a:solidFill>
              <a:prstDash val="solid"/>
              <a:miter lim="4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5E5E5E"/>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96" name="Google Shape;96;p2"/>
            <p:cNvSpPr/>
            <p:nvPr/>
          </p:nvSpPr>
          <p:spPr>
            <a:xfrm>
              <a:off x="2734893" y="6338745"/>
              <a:ext cx="1849162" cy="1375712"/>
            </a:xfrm>
            <a:custGeom>
              <a:rect b="b" l="l" r="r" t="t"/>
              <a:pathLst>
                <a:path extrusionOk="0" h="16642" w="21600">
                  <a:moveTo>
                    <a:pt x="21600" y="0"/>
                  </a:moveTo>
                  <a:cubicBezTo>
                    <a:pt x="20567" y="18572"/>
                    <a:pt x="13367" y="21600"/>
                    <a:pt x="0" y="9083"/>
                  </a:cubicBezTo>
                </a:path>
              </a:pathLst>
            </a:custGeom>
            <a:noFill/>
            <a:ln cap="flat" cmpd="sng" w="38100">
              <a:solidFill>
                <a:srgbClr val="EB220C"/>
              </a:solidFill>
              <a:prstDash val="solid"/>
              <a:miter lim="4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5E5E5E"/>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97" name="Google Shape;97;p2"/>
            <p:cNvSpPr/>
            <p:nvPr/>
          </p:nvSpPr>
          <p:spPr>
            <a:xfrm>
              <a:off x="4593614" y="4105160"/>
              <a:ext cx="194311" cy="2215662"/>
            </a:xfrm>
            <a:custGeom>
              <a:rect b="b" l="l" r="r" t="t"/>
              <a:pathLst>
                <a:path extrusionOk="0" h="21600" w="21600">
                  <a:moveTo>
                    <a:pt x="0" y="21600"/>
                  </a:moveTo>
                  <a:lnTo>
                    <a:pt x="21600" y="0"/>
                  </a:lnTo>
                </a:path>
              </a:pathLst>
            </a:custGeom>
            <a:noFill/>
            <a:ln cap="flat" cmpd="sng" w="38100">
              <a:solidFill>
                <a:srgbClr val="EB220C"/>
              </a:solidFill>
              <a:prstDash val="solid"/>
              <a:miter lim="4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5E5E5E"/>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98" name="Google Shape;98;p2"/>
            <p:cNvSpPr/>
            <p:nvPr/>
          </p:nvSpPr>
          <p:spPr>
            <a:xfrm>
              <a:off x="4791495" y="202337"/>
              <a:ext cx="2125657" cy="3867812"/>
            </a:xfrm>
            <a:custGeom>
              <a:rect b="b" l="l" r="r" t="t"/>
              <a:pathLst>
                <a:path extrusionOk="0" h="16274" w="21600">
                  <a:moveTo>
                    <a:pt x="21600" y="12176"/>
                  </a:moveTo>
                  <a:cubicBezTo>
                    <a:pt x="12794" y="-5326"/>
                    <a:pt x="5594" y="-3960"/>
                    <a:pt x="0" y="16274"/>
                  </a:cubicBezTo>
                </a:path>
              </a:pathLst>
            </a:custGeom>
            <a:noFill/>
            <a:ln cap="flat" cmpd="sng" w="38100">
              <a:solidFill>
                <a:srgbClr val="EB220C"/>
              </a:solidFill>
              <a:prstDash val="solid"/>
              <a:miter lim="4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5E5E5E"/>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99" name="Google Shape;99;p2"/>
            <p:cNvSpPr/>
            <p:nvPr/>
          </p:nvSpPr>
          <p:spPr>
            <a:xfrm>
              <a:off x="6920013" y="3115595"/>
              <a:ext cx="192977" cy="3113683"/>
            </a:xfrm>
            <a:custGeom>
              <a:rect b="b" l="l" r="r" t="t"/>
              <a:pathLst>
                <a:path extrusionOk="0" h="21600" w="21600">
                  <a:moveTo>
                    <a:pt x="21600" y="21600"/>
                  </a:moveTo>
                  <a:lnTo>
                    <a:pt x="0" y="0"/>
                  </a:lnTo>
                </a:path>
              </a:pathLst>
            </a:custGeom>
            <a:noFill/>
            <a:ln cap="flat" cmpd="sng" w="38100">
              <a:solidFill>
                <a:srgbClr val="EB220C"/>
              </a:solidFill>
              <a:prstDash val="solid"/>
              <a:miter lim="4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5E5E5E"/>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100" name="Google Shape;100;p2"/>
            <p:cNvSpPr/>
            <p:nvPr/>
          </p:nvSpPr>
          <p:spPr>
            <a:xfrm>
              <a:off x="7133178" y="3768953"/>
              <a:ext cx="1567874" cy="8113428"/>
            </a:xfrm>
            <a:custGeom>
              <a:rect b="b" l="l" r="r" t="t"/>
              <a:pathLst>
                <a:path extrusionOk="0" h="16320" w="21600">
                  <a:moveTo>
                    <a:pt x="0" y="5115"/>
                  </a:moveTo>
                  <a:cubicBezTo>
                    <a:pt x="7459" y="21600"/>
                    <a:pt x="14659" y="19895"/>
                    <a:pt x="21600" y="0"/>
                  </a:cubicBezTo>
                </a:path>
              </a:pathLst>
            </a:custGeom>
            <a:noFill/>
            <a:ln cap="flat" cmpd="sng" w="38100">
              <a:solidFill>
                <a:srgbClr val="EB220C"/>
              </a:solidFill>
              <a:prstDash val="solid"/>
              <a:miter lim="4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5E5E5E"/>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101" name="Google Shape;101;p2"/>
            <p:cNvSpPr/>
            <p:nvPr/>
          </p:nvSpPr>
          <p:spPr>
            <a:xfrm>
              <a:off x="8695731" y="0"/>
              <a:ext cx="2871641" cy="3726443"/>
            </a:xfrm>
            <a:custGeom>
              <a:rect b="b" l="l" r="r" t="t"/>
              <a:pathLst>
                <a:path extrusionOk="0" h="16262" w="21600">
                  <a:moveTo>
                    <a:pt x="21600" y="12507"/>
                  </a:moveTo>
                  <a:cubicBezTo>
                    <a:pt x="9112" y="-5338"/>
                    <a:pt x="1912" y="-4086"/>
                    <a:pt x="0" y="16262"/>
                  </a:cubicBezTo>
                </a:path>
              </a:pathLst>
            </a:custGeom>
            <a:noFill/>
            <a:ln cap="flat" cmpd="sng" w="38100">
              <a:solidFill>
                <a:srgbClr val="EB220C"/>
              </a:solidFill>
              <a:prstDash val="solid"/>
              <a:miter lim="4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5E5E5E"/>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grpSp>
      <p:cxnSp>
        <p:nvCxnSpPr>
          <p:cNvPr id="102" name="Google Shape;102;p2"/>
          <p:cNvCxnSpPr/>
          <p:nvPr/>
        </p:nvCxnSpPr>
        <p:spPr>
          <a:xfrm flipH="1" rot="10800000">
            <a:off x="7289109" y="1949242"/>
            <a:ext cx="1" cy="9817516"/>
          </a:xfrm>
          <a:prstGeom prst="straightConnector1">
            <a:avLst/>
          </a:prstGeom>
          <a:noFill/>
          <a:ln cap="flat" cmpd="sng" w="38100">
            <a:solidFill>
              <a:srgbClr val="D5D5D5"/>
            </a:solidFill>
            <a:prstDash val="solid"/>
            <a:miter lim="400000"/>
            <a:headEnd len="sm" w="sm" type="none"/>
            <a:tailEnd len="sm" w="sm" type="none"/>
          </a:ln>
        </p:spPr>
      </p:cxnSp>
      <p:cxnSp>
        <p:nvCxnSpPr>
          <p:cNvPr id="103" name="Google Shape;103;p2"/>
          <p:cNvCxnSpPr/>
          <p:nvPr/>
        </p:nvCxnSpPr>
        <p:spPr>
          <a:xfrm rot="10800000">
            <a:off x="6408657" y="11061250"/>
            <a:ext cx="12541047" cy="1"/>
          </a:xfrm>
          <a:prstGeom prst="straightConnector1">
            <a:avLst/>
          </a:prstGeom>
          <a:noFill/>
          <a:ln cap="flat" cmpd="sng" w="38100">
            <a:solidFill>
              <a:srgbClr val="D5D5D5"/>
            </a:solidFill>
            <a:prstDash val="solid"/>
            <a:miter lim="400000"/>
            <a:headEnd len="sm" w="sm" type="none"/>
            <a:tailEnd len="sm" w="sm" type="none"/>
          </a:ln>
        </p:spPr>
      </p:cxnSp>
      <p:sp>
        <p:nvSpPr>
          <p:cNvPr id="104" name="Google Shape;104;p2"/>
          <p:cNvSpPr txBox="1"/>
          <p:nvPr/>
        </p:nvSpPr>
        <p:spPr>
          <a:xfrm>
            <a:off x="17881697" y="11194376"/>
            <a:ext cx="1079907" cy="461060"/>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US" sz="2400" u="none" cap="none" strike="noStrike">
                <a:solidFill>
                  <a:srgbClr val="5E5E5E"/>
                </a:solidFill>
                <a:latin typeface="Helvetica Neue"/>
                <a:ea typeface="Helvetica Neue"/>
                <a:cs typeface="Helvetica Neue"/>
                <a:sym typeface="Helvetica Neue"/>
              </a:rPr>
              <a:t>Acidity</a:t>
            </a:r>
            <a:endParaRPr b="0" i="0" sz="1400" u="none" cap="none" strike="noStrike">
              <a:solidFill>
                <a:srgbClr val="000000"/>
              </a:solidFill>
              <a:latin typeface="Arial"/>
              <a:ea typeface="Arial"/>
              <a:cs typeface="Arial"/>
              <a:sym typeface="Arial"/>
            </a:endParaRPr>
          </a:p>
        </p:txBody>
      </p:sp>
      <p:sp>
        <p:nvSpPr>
          <p:cNvPr id="105" name="Google Shape;105;p2"/>
          <p:cNvSpPr txBox="1"/>
          <p:nvPr/>
        </p:nvSpPr>
        <p:spPr>
          <a:xfrm>
            <a:off x="6011892" y="2038285"/>
            <a:ext cx="1096976" cy="461060"/>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US" sz="2400" u="none" cap="none" strike="noStrike">
                <a:solidFill>
                  <a:srgbClr val="5E5E5E"/>
                </a:solidFill>
                <a:latin typeface="Helvetica Neue"/>
                <a:ea typeface="Helvetica Neue"/>
                <a:cs typeface="Helvetica Neue"/>
                <a:sym typeface="Helvetica Neue"/>
              </a:rPr>
              <a:t>Quality</a:t>
            </a:r>
            <a:endParaRPr b="0" i="0" sz="1400" u="none" cap="none" strike="noStrike">
              <a:solidFill>
                <a:srgbClr val="000000"/>
              </a:solidFill>
              <a:latin typeface="Arial"/>
              <a:ea typeface="Arial"/>
              <a:cs typeface="Arial"/>
              <a:sym typeface="Arial"/>
            </a:endParaRPr>
          </a:p>
        </p:txBody>
      </p:sp>
      <p:sp>
        <p:nvSpPr>
          <p:cNvPr id="106" name="Google Shape;106;p2"/>
          <p:cNvSpPr/>
          <p:nvPr/>
        </p:nvSpPr>
        <p:spPr>
          <a:xfrm>
            <a:off x="11808452" y="6714585"/>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107" name="Google Shape;107;p2"/>
          <p:cNvSpPr/>
          <p:nvPr/>
        </p:nvSpPr>
        <p:spPr>
          <a:xfrm>
            <a:off x="11964406" y="4531230"/>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108" name="Google Shape;108;p2"/>
          <p:cNvSpPr/>
          <p:nvPr/>
        </p:nvSpPr>
        <p:spPr>
          <a:xfrm>
            <a:off x="14325995" y="6714585"/>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109" name="Google Shape;109;p2"/>
          <p:cNvSpPr/>
          <p:nvPr/>
        </p:nvSpPr>
        <p:spPr>
          <a:xfrm>
            <a:off x="8845328" y="8942499"/>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110" name="Google Shape;110;p2"/>
          <p:cNvSpPr/>
          <p:nvPr/>
        </p:nvSpPr>
        <p:spPr>
          <a:xfrm>
            <a:off x="9914726" y="7516634"/>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111" name="Google Shape;111;p2"/>
          <p:cNvSpPr/>
          <p:nvPr/>
        </p:nvSpPr>
        <p:spPr>
          <a:xfrm>
            <a:off x="14103204" y="3550949"/>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112" name="Google Shape;112;p2"/>
          <p:cNvSpPr/>
          <p:nvPr/>
        </p:nvSpPr>
        <p:spPr>
          <a:xfrm>
            <a:off x="15885534" y="4107927"/>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cxnSp>
        <p:nvCxnSpPr>
          <p:cNvPr id="113" name="Google Shape;113;p2"/>
          <p:cNvCxnSpPr/>
          <p:nvPr/>
        </p:nvCxnSpPr>
        <p:spPr>
          <a:xfrm flipH="1" rot="10800000">
            <a:off x="7294643" y="2671954"/>
            <a:ext cx="9794714" cy="8372092"/>
          </a:xfrm>
          <a:prstGeom prst="straightConnector1">
            <a:avLst/>
          </a:prstGeom>
          <a:noFill/>
          <a:ln cap="flat" cmpd="sng" w="38100">
            <a:solidFill>
              <a:srgbClr val="016D01"/>
            </a:solidFill>
            <a:prstDash val="solid"/>
            <a:miter lim="400000"/>
            <a:headEnd len="sm" w="sm" type="none"/>
            <a:tailEnd len="sm" w="sm" type="none"/>
          </a:ln>
        </p:spPr>
      </p:cxnSp>
      <p:sp>
        <p:nvSpPr>
          <p:cNvPr id="114" name="Google Shape;114;p2"/>
          <p:cNvSpPr txBox="1"/>
          <p:nvPr/>
        </p:nvSpPr>
        <p:spPr>
          <a:xfrm>
            <a:off x="19753143" y="8995985"/>
            <a:ext cx="3146356" cy="1130476"/>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EF7001"/>
              </a:buClr>
              <a:buSzPts val="3400"/>
              <a:buFont typeface="Helvetica Neue"/>
              <a:buNone/>
            </a:pPr>
            <a:r>
              <a:rPr b="1" i="0" lang="en-US" sz="3400" u="none" cap="none" strike="noStrike">
                <a:solidFill>
                  <a:srgbClr val="EF7001"/>
                </a:solidFill>
                <a:latin typeface="Helvetica Neue"/>
                <a:ea typeface="Helvetica Neue"/>
                <a:cs typeface="Helvetica Neue"/>
                <a:sym typeface="Helvetica Neue"/>
              </a:rPr>
              <a:t>Which one is a better line?</a:t>
            </a:r>
            <a:endParaRPr b="0" i="0" sz="1400" u="none" cap="none" strike="noStrike">
              <a:solidFill>
                <a:srgbClr val="000000"/>
              </a:solidFill>
              <a:latin typeface="Arial"/>
              <a:ea typeface="Arial"/>
              <a:cs typeface="Arial"/>
              <a:sym typeface="Arial"/>
            </a:endParaRPr>
          </a:p>
        </p:txBody>
      </p:sp>
      <p:sp>
        <p:nvSpPr>
          <p:cNvPr id="115" name="Google Shape;115;p2"/>
          <p:cNvSpPr txBox="1"/>
          <p:nvPr/>
        </p:nvSpPr>
        <p:spPr>
          <a:xfrm>
            <a:off x="370027" y="364939"/>
            <a:ext cx="7249964" cy="1025922"/>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004C7F"/>
              </a:buClr>
              <a:buSzPts val="4700"/>
              <a:buFont typeface="Helvetica Neue"/>
              <a:buNone/>
            </a:pPr>
            <a:r>
              <a:rPr b="1" i="0" lang="en-US" sz="6000" u="none" cap="none" strike="noStrike">
                <a:solidFill>
                  <a:srgbClr val="004C7F"/>
                </a:solidFill>
                <a:latin typeface="Helvetica Neue"/>
                <a:ea typeface="Helvetica Neue"/>
                <a:cs typeface="Helvetica Neue"/>
                <a:sym typeface="Helvetica Neue"/>
              </a:rPr>
              <a:t>During training</a:t>
            </a:r>
            <a:endParaRPr b="0" i="0" sz="6000" u="none" cap="none" strike="noStrike">
              <a:solidFill>
                <a:srgbClr val="000000"/>
              </a:solidFill>
              <a:latin typeface="Arial"/>
              <a:ea typeface="Arial"/>
              <a:cs typeface="Arial"/>
              <a:sym typeface="Arial"/>
            </a:endParaRPr>
          </a:p>
        </p:txBody>
      </p:sp>
      <p:sp>
        <p:nvSpPr>
          <p:cNvPr id="116" name="Google Shape;116;p2"/>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p>
            <a:pPr indent="0" lvl="0" marL="0" rtl="0" algn="ctr">
              <a:lnSpc>
                <a:spcPct val="100000"/>
              </a:lnSpc>
              <a:spcBef>
                <a:spcPts val="0"/>
              </a:spcBef>
              <a:spcAft>
                <a:spcPts val="0"/>
              </a:spcAft>
              <a:buSzPts val="1800"/>
              <a:buNone/>
            </a:pPr>
            <a:fld id="{00000000-1234-1234-1234-123412341234}" type="slidenum">
              <a:rPr lang="en-US"/>
              <a:t>‹#›</a:t>
            </a:fld>
            <a:endParaRPr/>
          </a:p>
        </p:txBody>
      </p:sp>
      <p:sp>
        <p:nvSpPr>
          <p:cNvPr id="117" name="Google Shape;117;p2"/>
          <p:cNvSpPr txBox="1"/>
          <p:nvPr/>
        </p:nvSpPr>
        <p:spPr>
          <a:xfrm>
            <a:off x="19753143" y="11044046"/>
            <a:ext cx="18473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600"/>
                                        <p:tgtEl>
                                          <p:spTgt spid="1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19"/>
          <p:cNvSpPr/>
          <p:nvPr/>
        </p:nvSpPr>
        <p:spPr>
          <a:xfrm>
            <a:off x="6101885" y="4261629"/>
            <a:ext cx="8454830" cy="5192742"/>
          </a:xfrm>
          <a:prstGeom prst="rect">
            <a:avLst/>
          </a:prstGeom>
          <a:solidFill>
            <a:srgbClr val="006B64"/>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699" name="Google Shape;699;p19"/>
          <p:cNvSpPr/>
          <p:nvPr/>
        </p:nvSpPr>
        <p:spPr>
          <a:xfrm>
            <a:off x="15508354" y="3910238"/>
            <a:ext cx="3098122" cy="3633549"/>
          </a:xfrm>
          <a:prstGeom prst="rect">
            <a:avLst/>
          </a:prstGeom>
          <a:solidFill>
            <a:srgbClr val="016D01"/>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700" name="Google Shape;700;p19"/>
          <p:cNvSpPr txBox="1"/>
          <p:nvPr/>
        </p:nvSpPr>
        <p:spPr>
          <a:xfrm>
            <a:off x="8743831" y="6503417"/>
            <a:ext cx="3170937" cy="709166"/>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FFFFFF"/>
              </a:buClr>
              <a:buSzPts val="4000"/>
              <a:buFont typeface="Helvetica Neue"/>
              <a:buNone/>
            </a:pPr>
            <a:r>
              <a:rPr b="1" i="0" lang="en-US" sz="4000" u="none" cap="none" strike="noStrike">
                <a:solidFill>
                  <a:srgbClr val="FFFFFF"/>
                </a:solidFill>
                <a:latin typeface="Helvetica Neue"/>
                <a:ea typeface="Helvetica Neue"/>
                <a:cs typeface="Helvetica Neue"/>
                <a:sym typeface="Helvetica Neue"/>
              </a:rPr>
              <a:t>training data</a:t>
            </a:r>
            <a:endParaRPr b="0" i="0" sz="1400" u="none" cap="none" strike="noStrike">
              <a:solidFill>
                <a:srgbClr val="000000"/>
              </a:solidFill>
              <a:latin typeface="Arial"/>
              <a:ea typeface="Arial"/>
              <a:cs typeface="Arial"/>
              <a:sym typeface="Arial"/>
            </a:endParaRPr>
          </a:p>
        </p:txBody>
      </p:sp>
      <p:sp>
        <p:nvSpPr>
          <p:cNvPr id="701" name="Google Shape;701;p19"/>
          <p:cNvSpPr/>
          <p:nvPr/>
        </p:nvSpPr>
        <p:spPr>
          <a:xfrm>
            <a:off x="15508354" y="8478322"/>
            <a:ext cx="3098122" cy="1574090"/>
          </a:xfrm>
          <a:prstGeom prst="rect">
            <a:avLst/>
          </a:prstGeom>
          <a:solidFill>
            <a:srgbClr val="004C7F"/>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702" name="Google Shape;702;p19"/>
          <p:cNvSpPr txBox="1"/>
          <p:nvPr/>
        </p:nvSpPr>
        <p:spPr>
          <a:xfrm>
            <a:off x="15823136" y="5061280"/>
            <a:ext cx="2489140" cy="1331465"/>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FFFFFF"/>
              </a:buClr>
              <a:buSzPts val="4000"/>
              <a:buFont typeface="Helvetica Neue"/>
              <a:buNone/>
            </a:pPr>
            <a:r>
              <a:rPr b="1" i="0" lang="en-US" sz="4000" u="none" cap="none" strike="noStrike">
                <a:solidFill>
                  <a:srgbClr val="FFFFFF"/>
                </a:solidFill>
                <a:latin typeface="Helvetica Neue"/>
                <a:ea typeface="Helvetica Neue"/>
                <a:cs typeface="Helvetica Neue"/>
                <a:sym typeface="Helvetica Neue"/>
              </a:rPr>
              <a:t>validation data</a:t>
            </a:r>
            <a:endParaRPr b="0" i="0" sz="1400" u="none" cap="none" strike="noStrike">
              <a:solidFill>
                <a:srgbClr val="000000"/>
              </a:solidFill>
              <a:latin typeface="Arial"/>
              <a:ea typeface="Arial"/>
              <a:cs typeface="Arial"/>
              <a:sym typeface="Arial"/>
            </a:endParaRPr>
          </a:p>
        </p:txBody>
      </p:sp>
      <p:sp>
        <p:nvSpPr>
          <p:cNvPr id="703" name="Google Shape;703;p19"/>
          <p:cNvSpPr txBox="1"/>
          <p:nvPr/>
        </p:nvSpPr>
        <p:spPr>
          <a:xfrm>
            <a:off x="15823136" y="8910784"/>
            <a:ext cx="2468558" cy="709166"/>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FFFFFF"/>
              </a:buClr>
              <a:buSzPts val="4000"/>
              <a:buFont typeface="Helvetica Neue"/>
              <a:buNone/>
            </a:pPr>
            <a:r>
              <a:rPr b="1" i="0" lang="en-US" sz="4000" u="none" cap="none" strike="noStrike">
                <a:solidFill>
                  <a:srgbClr val="FFFFFF"/>
                </a:solidFill>
                <a:latin typeface="Helvetica Neue"/>
                <a:ea typeface="Helvetica Neue"/>
                <a:cs typeface="Helvetica Neue"/>
                <a:sym typeface="Helvetica Neue"/>
              </a:rPr>
              <a:t>test data</a:t>
            </a:r>
            <a:endParaRPr b="0" i="0" sz="1400" u="none" cap="none" strike="noStrike">
              <a:solidFill>
                <a:srgbClr val="000000"/>
              </a:solidFill>
              <a:latin typeface="Arial"/>
              <a:ea typeface="Arial"/>
              <a:cs typeface="Arial"/>
              <a:sym typeface="Arial"/>
            </a:endParaRPr>
          </a:p>
        </p:txBody>
      </p:sp>
      <p:sp>
        <p:nvSpPr>
          <p:cNvPr id="704" name="Google Shape;704;p19"/>
          <p:cNvSpPr txBox="1"/>
          <p:nvPr/>
        </p:nvSpPr>
        <p:spPr>
          <a:xfrm>
            <a:off x="15873082" y="2504665"/>
            <a:ext cx="2368665" cy="1030349"/>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EF7001"/>
              </a:buClr>
              <a:buSzPts val="3000"/>
              <a:buFont typeface="Helvetica Neue"/>
              <a:buNone/>
            </a:pPr>
            <a:r>
              <a:rPr b="1" i="0" lang="en-US" sz="3000" u="none" cap="none" strike="noStrike">
                <a:solidFill>
                  <a:srgbClr val="EF7001"/>
                </a:solidFill>
                <a:latin typeface="Helvetica Neue"/>
                <a:ea typeface="Helvetica Neue"/>
                <a:cs typeface="Helvetica Neue"/>
                <a:sym typeface="Helvetica Neue"/>
              </a:rPr>
              <a:t>Model Hasn’t Seen</a:t>
            </a:r>
            <a:endParaRPr b="0" i="0" sz="1400" u="none" cap="none" strike="noStrike">
              <a:solidFill>
                <a:srgbClr val="000000"/>
              </a:solidFill>
              <a:latin typeface="Arial"/>
              <a:ea typeface="Arial"/>
              <a:cs typeface="Arial"/>
              <a:sym typeface="Arial"/>
            </a:endParaRPr>
          </a:p>
        </p:txBody>
      </p:sp>
      <p:pic>
        <p:nvPicPr>
          <p:cNvPr descr="Line Line" id="705" name="Google Shape;705;p19"/>
          <p:cNvPicPr preferRelativeResize="0"/>
          <p:nvPr/>
        </p:nvPicPr>
        <p:blipFill rotWithShape="1">
          <a:blip r:embed="rId3">
            <a:alphaModFix/>
          </a:blip>
          <a:srcRect b="0" l="0" r="0" t="0"/>
          <a:stretch/>
        </p:blipFill>
        <p:spPr>
          <a:xfrm rot="-5400000">
            <a:off x="9710390" y="6807199"/>
            <a:ext cx="10644289" cy="101601"/>
          </a:xfrm>
          <a:prstGeom prst="rect">
            <a:avLst/>
          </a:prstGeom>
          <a:noFill/>
          <a:ln>
            <a:noFill/>
          </a:ln>
        </p:spPr>
      </p:pic>
      <p:sp>
        <p:nvSpPr>
          <p:cNvPr id="706" name="Google Shape;706;p19"/>
          <p:cNvSpPr txBox="1"/>
          <p:nvPr/>
        </p:nvSpPr>
        <p:spPr>
          <a:xfrm>
            <a:off x="6169282" y="3388337"/>
            <a:ext cx="3660407" cy="560449"/>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EF7001"/>
              </a:buClr>
              <a:buSzPts val="3000"/>
              <a:buFont typeface="Helvetica Neue"/>
              <a:buNone/>
            </a:pPr>
            <a:r>
              <a:rPr b="1" i="0" lang="en-US" sz="3000" u="none" cap="none" strike="noStrike">
                <a:solidFill>
                  <a:srgbClr val="EF7001"/>
                </a:solidFill>
                <a:latin typeface="Helvetica Neue"/>
                <a:ea typeface="Helvetica Neue"/>
                <a:cs typeface="Helvetica Neue"/>
                <a:sym typeface="Helvetica Neue"/>
              </a:rPr>
              <a:t>Model Has Seen</a:t>
            </a:r>
            <a:endParaRPr b="0" i="0" sz="1400" u="none" cap="none" strike="noStrike">
              <a:solidFill>
                <a:srgbClr val="000000"/>
              </a:solidFill>
              <a:latin typeface="Arial"/>
              <a:ea typeface="Arial"/>
              <a:cs typeface="Arial"/>
              <a:sym typeface="Arial"/>
            </a:endParaRPr>
          </a:p>
        </p:txBody>
      </p:sp>
      <p:grpSp>
        <p:nvGrpSpPr>
          <p:cNvPr id="707" name="Google Shape;707;p19"/>
          <p:cNvGrpSpPr/>
          <p:nvPr/>
        </p:nvGrpSpPr>
        <p:grpSpPr>
          <a:xfrm>
            <a:off x="19383642" y="5192730"/>
            <a:ext cx="3632096" cy="4147176"/>
            <a:chOff x="-174472" y="-219571"/>
            <a:chExt cx="3632094" cy="4147174"/>
          </a:xfrm>
        </p:grpSpPr>
        <p:pic>
          <p:nvPicPr>
            <p:cNvPr descr="Line Line" id="708" name="Google Shape;708;p19"/>
            <p:cNvPicPr preferRelativeResize="0"/>
            <p:nvPr/>
          </p:nvPicPr>
          <p:blipFill rotWithShape="1">
            <a:blip r:embed="rId4">
              <a:alphaModFix/>
            </a:blip>
            <a:srcRect b="0" l="0" r="0" t="0"/>
            <a:stretch/>
          </p:blipFill>
          <p:spPr>
            <a:xfrm rot="7527050">
              <a:off x="8292" y="2977913"/>
              <a:ext cx="1454188" cy="452390"/>
            </a:xfrm>
            <a:prstGeom prst="rect">
              <a:avLst/>
            </a:prstGeom>
            <a:noFill/>
            <a:ln>
              <a:noFill/>
            </a:ln>
          </p:spPr>
        </p:pic>
        <p:sp>
          <p:nvSpPr>
            <p:cNvPr id="709" name="Google Shape;709;p19"/>
            <p:cNvSpPr/>
            <p:nvPr/>
          </p:nvSpPr>
          <p:spPr>
            <a:xfrm>
              <a:off x="246091" y="1830055"/>
              <a:ext cx="3211531" cy="1"/>
            </a:xfrm>
            <a:custGeom>
              <a:rect b="b" l="l" r="r" t="t"/>
              <a:pathLst>
                <a:path extrusionOk="0" h="120000" w="21600">
                  <a:moveTo>
                    <a:pt x="0" y="0"/>
                  </a:moveTo>
                  <a:lnTo>
                    <a:pt x="21600" y="0"/>
                  </a:lnTo>
                  <a:lnTo>
                    <a:pt x="21600" y="0"/>
                  </a:lnTo>
                  <a:lnTo>
                    <a:pt x="0" y="0"/>
                  </a:lnTo>
                  <a:close/>
                </a:path>
              </a:pathLst>
            </a:cu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EF7001"/>
                </a:buClr>
                <a:buSzPts val="3000"/>
                <a:buFont typeface="Helvetica Neue"/>
                <a:buNone/>
              </a:pPr>
              <a:r>
                <a:rPr b="1" i="0" lang="en-US" sz="3000" u="none" cap="none" strike="noStrike">
                  <a:solidFill>
                    <a:srgbClr val="EF7001"/>
                  </a:solidFill>
                  <a:latin typeface="Helvetica Neue"/>
                  <a:ea typeface="Helvetica Neue"/>
                  <a:cs typeface="Helvetica Neue"/>
                  <a:sym typeface="Helvetica Neue"/>
                </a:rPr>
                <a:t>wait but what’s the difference?</a:t>
              </a:r>
              <a:endParaRPr b="0" i="0" sz="1400" u="none" cap="none" strike="noStrike">
                <a:solidFill>
                  <a:srgbClr val="000000"/>
                </a:solidFill>
                <a:latin typeface="Arial"/>
                <a:ea typeface="Arial"/>
                <a:cs typeface="Arial"/>
                <a:sym typeface="Arial"/>
              </a:endParaRPr>
            </a:p>
          </p:txBody>
        </p:sp>
        <p:pic>
          <p:nvPicPr>
            <p:cNvPr descr="Line Line" id="710" name="Google Shape;710;p19"/>
            <p:cNvPicPr preferRelativeResize="0"/>
            <p:nvPr/>
          </p:nvPicPr>
          <p:blipFill rotWithShape="1">
            <a:blip r:embed="rId5">
              <a:alphaModFix/>
            </a:blip>
            <a:srcRect b="0" l="0" r="0" t="0"/>
            <a:stretch/>
          </p:blipFill>
          <p:spPr>
            <a:xfrm rot="-8737180">
              <a:off x="-211612" y="273843"/>
              <a:ext cx="1887530" cy="452390"/>
            </a:xfrm>
            <a:prstGeom prst="rect">
              <a:avLst/>
            </a:prstGeom>
            <a:noFill/>
            <a:ln>
              <a:noFill/>
            </a:ln>
          </p:spPr>
        </p:pic>
      </p:grpSp>
      <p:sp>
        <p:nvSpPr>
          <p:cNvPr id="711" name="Google Shape;711;p19"/>
          <p:cNvSpPr txBox="1"/>
          <p:nvPr>
            <p:ph idx="4294967295" type="ctrTitle"/>
          </p:nvPr>
        </p:nvSpPr>
        <p:spPr>
          <a:xfrm>
            <a:off x="414000" y="384500"/>
            <a:ext cx="7285200" cy="757800"/>
          </a:xfrm>
          <a:prstGeom prst="rect">
            <a:avLst/>
          </a:prstGeom>
          <a:noFill/>
          <a:ln>
            <a:noFill/>
          </a:ln>
        </p:spPr>
        <p:txBody>
          <a:bodyPr anchorCtr="0" anchor="ctr" bIns="50800" lIns="50800" spcFirstLastPara="1" rIns="50800" wrap="square" tIns="50800">
            <a:noAutofit/>
          </a:bodyPr>
          <a:lstStyle/>
          <a:p>
            <a:pPr indent="0" lvl="0" marL="0" marR="0" rtl="0" algn="l">
              <a:lnSpc>
                <a:spcPct val="80000"/>
              </a:lnSpc>
              <a:spcBef>
                <a:spcPts val="0"/>
              </a:spcBef>
              <a:spcAft>
                <a:spcPts val="0"/>
              </a:spcAft>
              <a:buClr>
                <a:srgbClr val="004C7F"/>
              </a:buClr>
              <a:buSzPts val="4640"/>
              <a:buFont typeface="Helvetica Neue"/>
              <a:buNone/>
            </a:pPr>
            <a:r>
              <a:rPr b="1" i="0" lang="en-US" sz="6000" u="none" cap="none" strike="noStrike">
                <a:solidFill>
                  <a:srgbClr val="004C7F"/>
                </a:solidFill>
                <a:latin typeface="Helvetica Neue"/>
                <a:ea typeface="Helvetica Neue"/>
                <a:cs typeface="Helvetica Neue"/>
                <a:sym typeface="Helvetica Neue"/>
              </a:rPr>
              <a:t>address overfitting</a:t>
            </a:r>
            <a:endParaRPr b="1" i="0" sz="6000" u="none" cap="none" strike="noStrike">
              <a:solidFill>
                <a:srgbClr val="000000"/>
              </a:solidFill>
              <a:latin typeface="Helvetica Neue"/>
              <a:ea typeface="Helvetica Neue"/>
              <a:cs typeface="Helvetica Neue"/>
              <a:sym typeface="Helvetica Neue"/>
            </a:endParaRPr>
          </a:p>
        </p:txBody>
      </p:sp>
      <p:sp>
        <p:nvSpPr>
          <p:cNvPr id="712" name="Google Shape;712;p19"/>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p>
            <a:pPr indent="0" lvl="0" marL="0" rtl="0" algn="ct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20"/>
          <p:cNvSpPr/>
          <p:nvPr/>
        </p:nvSpPr>
        <p:spPr>
          <a:xfrm>
            <a:off x="15480610" y="8733999"/>
            <a:ext cx="3098122" cy="1723354"/>
          </a:xfrm>
          <a:prstGeom prst="rect">
            <a:avLst/>
          </a:prstGeom>
          <a:solidFill>
            <a:srgbClr val="004C7F"/>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718" name="Google Shape;718;p20"/>
          <p:cNvSpPr txBox="1"/>
          <p:nvPr/>
        </p:nvSpPr>
        <p:spPr>
          <a:xfrm>
            <a:off x="15795392" y="9315726"/>
            <a:ext cx="2468558" cy="709166"/>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FFFFFF"/>
              </a:buClr>
              <a:buSzPts val="4000"/>
              <a:buFont typeface="Helvetica Neue"/>
              <a:buNone/>
            </a:pPr>
            <a:r>
              <a:rPr b="1" i="0" lang="en-US" sz="4000" u="none" cap="none" strike="noStrike">
                <a:solidFill>
                  <a:srgbClr val="FFFFFF"/>
                </a:solidFill>
                <a:latin typeface="Helvetica Neue"/>
                <a:ea typeface="Helvetica Neue"/>
                <a:cs typeface="Helvetica Neue"/>
                <a:sym typeface="Helvetica Neue"/>
              </a:rPr>
              <a:t>test data</a:t>
            </a:r>
            <a:endParaRPr b="0" i="0" sz="1400" u="none" cap="none" strike="noStrike">
              <a:solidFill>
                <a:srgbClr val="000000"/>
              </a:solidFill>
              <a:latin typeface="Arial"/>
              <a:ea typeface="Arial"/>
              <a:cs typeface="Arial"/>
              <a:sym typeface="Arial"/>
            </a:endParaRPr>
          </a:p>
        </p:txBody>
      </p:sp>
      <p:sp>
        <p:nvSpPr>
          <p:cNvPr id="719" name="Google Shape;719;p20"/>
          <p:cNvSpPr/>
          <p:nvPr/>
        </p:nvSpPr>
        <p:spPr>
          <a:xfrm>
            <a:off x="5805269" y="3258647"/>
            <a:ext cx="9681055" cy="7196466"/>
          </a:xfrm>
          <a:prstGeom prst="rect">
            <a:avLst/>
          </a:prstGeom>
          <a:solidFill>
            <a:srgbClr val="006B64"/>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720" name="Google Shape;720;p20"/>
          <p:cNvSpPr/>
          <p:nvPr/>
        </p:nvSpPr>
        <p:spPr>
          <a:xfrm>
            <a:off x="15480610" y="3258647"/>
            <a:ext cx="3098122" cy="5476402"/>
          </a:xfrm>
          <a:prstGeom prst="rect">
            <a:avLst/>
          </a:prstGeom>
          <a:solidFill>
            <a:srgbClr val="006B64"/>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721" name="Google Shape;721;p20"/>
          <p:cNvSpPr txBox="1"/>
          <p:nvPr/>
        </p:nvSpPr>
        <p:spPr>
          <a:xfrm>
            <a:off x="10333258" y="6503417"/>
            <a:ext cx="3717484" cy="709166"/>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FFFFFF"/>
              </a:buClr>
              <a:buSzPts val="4000"/>
              <a:buFont typeface="Helvetica Neue"/>
              <a:buNone/>
            </a:pPr>
            <a:r>
              <a:rPr b="1" i="0" lang="en-US" sz="4000" u="none" cap="none" strike="noStrike">
                <a:solidFill>
                  <a:srgbClr val="FFFFFF"/>
                </a:solidFill>
                <a:latin typeface="Helvetica Neue"/>
                <a:ea typeface="Helvetica Neue"/>
                <a:cs typeface="Helvetica Neue"/>
                <a:sym typeface="Helvetica Neue"/>
              </a:rPr>
              <a:t>Whole Dataset</a:t>
            </a:r>
            <a:endParaRPr b="0" i="0" sz="1400" u="none" cap="none" strike="noStrike">
              <a:solidFill>
                <a:srgbClr val="000000"/>
              </a:solidFill>
              <a:latin typeface="Arial"/>
              <a:ea typeface="Arial"/>
              <a:cs typeface="Arial"/>
              <a:sym typeface="Arial"/>
            </a:endParaRPr>
          </a:p>
        </p:txBody>
      </p:sp>
      <p:grpSp>
        <p:nvGrpSpPr>
          <p:cNvPr id="722" name="Google Shape;722;p20"/>
          <p:cNvGrpSpPr/>
          <p:nvPr/>
        </p:nvGrpSpPr>
        <p:grpSpPr>
          <a:xfrm>
            <a:off x="19048479" y="7279085"/>
            <a:ext cx="3328217" cy="2554628"/>
            <a:chOff x="-116685" y="0"/>
            <a:chExt cx="3328215" cy="2554626"/>
          </a:xfrm>
        </p:grpSpPr>
        <p:pic>
          <p:nvPicPr>
            <p:cNvPr descr="Line Line" id="723" name="Google Shape;723;p20"/>
            <p:cNvPicPr preferRelativeResize="0"/>
            <p:nvPr/>
          </p:nvPicPr>
          <p:blipFill rotWithShape="1">
            <a:blip r:embed="rId3">
              <a:alphaModFix/>
            </a:blip>
            <a:srcRect b="0" l="0" r="0" t="0"/>
            <a:stretch/>
          </p:blipFill>
          <p:spPr>
            <a:xfrm rot="7527050">
              <a:off x="-237800" y="1604936"/>
              <a:ext cx="1454188" cy="452390"/>
            </a:xfrm>
            <a:prstGeom prst="rect">
              <a:avLst/>
            </a:prstGeom>
            <a:noFill/>
            <a:ln>
              <a:noFill/>
            </a:ln>
          </p:spPr>
        </p:pic>
        <p:sp>
          <p:nvSpPr>
            <p:cNvPr id="724" name="Google Shape;724;p20"/>
            <p:cNvSpPr txBox="1"/>
            <p:nvPr/>
          </p:nvSpPr>
          <p:spPr>
            <a:xfrm>
              <a:off x="0" y="0"/>
              <a:ext cx="3211530" cy="1030349"/>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EF7001"/>
                </a:buClr>
                <a:buSzPts val="3000"/>
                <a:buFont typeface="Helvetica Neue"/>
                <a:buNone/>
              </a:pPr>
              <a:r>
                <a:rPr b="1" i="0" lang="en-US" sz="3000" u="none" cap="none" strike="noStrike">
                  <a:solidFill>
                    <a:srgbClr val="EF7001"/>
                  </a:solidFill>
                  <a:latin typeface="Helvetica Neue"/>
                  <a:ea typeface="Helvetica Neue"/>
                  <a:cs typeface="Helvetica Neue"/>
                  <a:sym typeface="Helvetica Neue"/>
                </a:rPr>
                <a:t>standardized for benchmarking!</a:t>
              </a:r>
              <a:endParaRPr b="0" i="0" sz="1400" u="none" cap="none" strike="noStrike">
                <a:solidFill>
                  <a:srgbClr val="000000"/>
                </a:solidFill>
                <a:latin typeface="Arial"/>
                <a:ea typeface="Arial"/>
                <a:cs typeface="Arial"/>
                <a:sym typeface="Arial"/>
              </a:endParaRPr>
            </a:p>
          </p:txBody>
        </p:sp>
      </p:grpSp>
      <p:sp>
        <p:nvSpPr>
          <p:cNvPr id="725" name="Google Shape;725;p20"/>
          <p:cNvSpPr txBox="1"/>
          <p:nvPr/>
        </p:nvSpPr>
        <p:spPr>
          <a:xfrm>
            <a:off x="6511755" y="11016253"/>
            <a:ext cx="11360491" cy="1331466"/>
          </a:xfrm>
          <a:prstGeom prst="rect">
            <a:avLst/>
          </a:prstGeom>
          <a:noFill/>
          <a:ln>
            <a:noFill/>
          </a:ln>
        </p:spPr>
        <p:txBody>
          <a:bodyPr anchorCtr="0" anchor="t" bIns="50800" lIns="50800" spcFirstLastPara="1" rIns="50800" wrap="square" tIns="50800">
            <a:normAutofit fontScale="92500"/>
          </a:bodyPr>
          <a:lstStyle/>
          <a:p>
            <a:pPr indent="-469458" lvl="0" marL="469391" marR="0" rtl="0" algn="l">
              <a:lnSpc>
                <a:spcPct val="110000"/>
              </a:lnSpc>
              <a:spcBef>
                <a:spcPts val="0"/>
              </a:spcBef>
              <a:spcAft>
                <a:spcPts val="0"/>
              </a:spcAft>
              <a:buClr>
                <a:srgbClr val="000000"/>
              </a:buClr>
              <a:buSzPct val="132970"/>
              <a:buFont typeface="Helvetica Neue"/>
              <a:buChar char="■"/>
            </a:pPr>
            <a:r>
              <a:rPr b="1" i="0" lang="en-US" sz="3696" u="none" cap="none" strike="noStrike">
                <a:solidFill>
                  <a:srgbClr val="000000"/>
                </a:solidFill>
                <a:latin typeface="Helvetica Neue"/>
                <a:ea typeface="Helvetica Neue"/>
                <a:cs typeface="Helvetica Neue"/>
                <a:sym typeface="Helvetica Neue"/>
              </a:rPr>
              <a:t>test sets</a:t>
            </a:r>
            <a:r>
              <a:rPr b="0" i="0" lang="en-US" sz="3696" u="none" cap="none" strike="noStrike">
                <a:solidFill>
                  <a:srgbClr val="000000"/>
                </a:solidFill>
                <a:latin typeface="Helvetica Neue"/>
                <a:ea typeface="Helvetica Neue"/>
                <a:cs typeface="Helvetica Neue"/>
                <a:sym typeface="Helvetica Neue"/>
              </a:rPr>
              <a:t> are, unlike validation sets, usually set by the data creator as common, unseen benchmark data.</a:t>
            </a:r>
            <a:endParaRPr b="0" i="0" sz="1400" u="none" cap="none" strike="noStrike">
              <a:solidFill>
                <a:srgbClr val="000000"/>
              </a:solidFill>
              <a:latin typeface="Arial"/>
              <a:ea typeface="Arial"/>
              <a:cs typeface="Arial"/>
              <a:sym typeface="Arial"/>
            </a:endParaRPr>
          </a:p>
        </p:txBody>
      </p:sp>
      <p:sp>
        <p:nvSpPr>
          <p:cNvPr id="726" name="Google Shape;726;p20"/>
          <p:cNvSpPr txBox="1"/>
          <p:nvPr>
            <p:ph idx="4294967295" type="ctrTitle"/>
          </p:nvPr>
        </p:nvSpPr>
        <p:spPr>
          <a:xfrm>
            <a:off x="414000" y="384500"/>
            <a:ext cx="7285200" cy="757800"/>
          </a:xfrm>
          <a:prstGeom prst="rect">
            <a:avLst/>
          </a:prstGeom>
          <a:noFill/>
          <a:ln>
            <a:noFill/>
          </a:ln>
        </p:spPr>
        <p:txBody>
          <a:bodyPr anchorCtr="0" anchor="ctr" bIns="50800" lIns="50800" spcFirstLastPara="1" rIns="50800" wrap="square" tIns="50800">
            <a:noAutofit/>
          </a:bodyPr>
          <a:lstStyle/>
          <a:p>
            <a:pPr indent="0" lvl="0" marL="0" marR="0" rtl="0" algn="l">
              <a:lnSpc>
                <a:spcPct val="80000"/>
              </a:lnSpc>
              <a:spcBef>
                <a:spcPts val="0"/>
              </a:spcBef>
              <a:spcAft>
                <a:spcPts val="0"/>
              </a:spcAft>
              <a:buClr>
                <a:srgbClr val="004C7F"/>
              </a:buClr>
              <a:buSzPts val="4640"/>
              <a:buFont typeface="Helvetica Neue"/>
              <a:buNone/>
            </a:pPr>
            <a:r>
              <a:rPr b="1" i="0" lang="en-US" sz="6000" u="none" cap="none" strike="noStrike">
                <a:solidFill>
                  <a:srgbClr val="004C7F"/>
                </a:solidFill>
                <a:latin typeface="Helvetica Neue"/>
                <a:ea typeface="Helvetica Neue"/>
                <a:cs typeface="Helvetica Neue"/>
                <a:sym typeface="Helvetica Neue"/>
              </a:rPr>
              <a:t>address overfitting</a:t>
            </a:r>
            <a:endParaRPr b="1" i="0" sz="6000" u="none" cap="none" strike="noStrike">
              <a:solidFill>
                <a:srgbClr val="000000"/>
              </a:solidFill>
              <a:latin typeface="Helvetica Neue"/>
              <a:ea typeface="Helvetica Neue"/>
              <a:cs typeface="Helvetica Neue"/>
              <a:sym typeface="Helvetica Neue"/>
            </a:endParaRPr>
          </a:p>
        </p:txBody>
      </p:sp>
      <p:sp>
        <p:nvSpPr>
          <p:cNvPr id="727" name="Google Shape;727;p20"/>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p>
            <a:pPr indent="0" lvl="0" marL="0" rtl="0" algn="ct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21"/>
          <p:cNvSpPr txBox="1"/>
          <p:nvPr>
            <p:ph idx="4294967295" type="ctrTitle"/>
          </p:nvPr>
        </p:nvSpPr>
        <p:spPr>
          <a:xfrm>
            <a:off x="3612076" y="5841500"/>
            <a:ext cx="19025700" cy="2033100"/>
          </a:xfrm>
          <a:prstGeom prst="rect">
            <a:avLst/>
          </a:prstGeom>
          <a:noFill/>
          <a:ln>
            <a:noFill/>
          </a:ln>
        </p:spPr>
        <p:txBody>
          <a:bodyPr anchorCtr="0" anchor="ctr" bIns="50800" lIns="50800" spcFirstLastPara="1" rIns="50800" wrap="square" tIns="50800">
            <a:normAutofit/>
          </a:bodyPr>
          <a:lstStyle/>
          <a:p>
            <a:pPr indent="0" lvl="0" marL="0" marR="0" rtl="0" algn="l">
              <a:lnSpc>
                <a:spcPct val="80000"/>
              </a:lnSpc>
              <a:spcBef>
                <a:spcPts val="0"/>
              </a:spcBef>
              <a:spcAft>
                <a:spcPts val="0"/>
              </a:spcAft>
              <a:buClr>
                <a:srgbClr val="004C7F"/>
              </a:buClr>
              <a:buSzPts val="10208"/>
              <a:buFont typeface="Helvetica Neue"/>
              <a:buNone/>
            </a:pPr>
            <a:r>
              <a:rPr b="1" i="0" lang="en-US" sz="10208" u="none" cap="none" strike="noStrike">
                <a:solidFill>
                  <a:srgbClr val="004C7F"/>
                </a:solidFill>
                <a:latin typeface="Helvetica Neue"/>
                <a:ea typeface="Helvetica Neue"/>
                <a:cs typeface="Helvetica Neue"/>
                <a:sym typeface="Helvetica Neue"/>
              </a:rPr>
              <a:t>overfitting </a:t>
            </a:r>
            <a:r>
              <a:rPr b="1" i="0" lang="en-US" sz="10208" u="none" cap="none" strike="noStrike">
                <a:solidFill>
                  <a:srgbClr val="B41600"/>
                </a:solidFill>
                <a:latin typeface="Helvetica Neue"/>
                <a:ea typeface="Helvetica Neue"/>
                <a:cs typeface="Helvetica Neue"/>
                <a:sym typeface="Helvetica Neue"/>
              </a:rPr>
              <a:t>can be dangerous</a:t>
            </a:r>
            <a:endParaRPr b="1" i="0" sz="8500" u="none" cap="none" strike="noStrike">
              <a:solidFill>
                <a:srgbClr val="000000"/>
              </a:solidFill>
              <a:latin typeface="Helvetica Neue"/>
              <a:ea typeface="Helvetica Neue"/>
              <a:cs typeface="Helvetica Neue"/>
              <a:sym typeface="Helvetica Neue"/>
            </a:endParaRPr>
          </a:p>
        </p:txBody>
      </p:sp>
      <p:sp>
        <p:nvSpPr>
          <p:cNvPr id="733" name="Google Shape;733;p21"/>
          <p:cNvSpPr txBox="1"/>
          <p:nvPr/>
        </p:nvSpPr>
        <p:spPr>
          <a:xfrm>
            <a:off x="3635917" y="7554637"/>
            <a:ext cx="3487761" cy="855502"/>
          </a:xfrm>
          <a:prstGeom prst="rect">
            <a:avLst/>
          </a:prstGeom>
          <a:noFill/>
          <a:ln>
            <a:noFill/>
          </a:ln>
        </p:spPr>
        <p:txBody>
          <a:bodyPr anchorCtr="0" anchor="ctr" bIns="50800" lIns="50800" spcFirstLastPara="1" rIns="50800" wrap="square" tIns="50800">
            <a:normAutofit/>
          </a:bodyPr>
          <a:lstStyle/>
          <a:p>
            <a:pPr indent="0" lvl="0" marL="0" marR="0" rtl="0" algn="l">
              <a:lnSpc>
                <a:spcPct val="80000"/>
              </a:lnSpc>
              <a:spcBef>
                <a:spcPts val="0"/>
              </a:spcBef>
              <a:spcAft>
                <a:spcPts val="0"/>
              </a:spcAft>
              <a:buClr>
                <a:srgbClr val="006B64"/>
              </a:buClr>
              <a:buSzPts val="4950"/>
              <a:buFont typeface="Helvetica Neue"/>
              <a:buNone/>
            </a:pPr>
            <a:r>
              <a:rPr b="1" i="0" lang="en-US" sz="4950" u="none" cap="none" strike="noStrike">
                <a:solidFill>
                  <a:srgbClr val="006B64"/>
                </a:solidFill>
                <a:latin typeface="Helvetica Neue"/>
                <a:ea typeface="Helvetica Neue"/>
                <a:cs typeface="Helvetica Neue"/>
                <a:sym typeface="Helvetica Neue"/>
              </a:rPr>
              <a:t>data ethics</a:t>
            </a:r>
            <a:endParaRPr b="0" i="0" sz="1400" u="none" cap="none" strike="noStrike">
              <a:solidFill>
                <a:srgbClr val="000000"/>
              </a:solidFill>
              <a:latin typeface="Arial"/>
              <a:ea typeface="Arial"/>
              <a:cs typeface="Arial"/>
              <a:sym typeface="Arial"/>
            </a:endParaRPr>
          </a:p>
        </p:txBody>
      </p:sp>
      <p:sp>
        <p:nvSpPr>
          <p:cNvPr id="734" name="Google Shape;734;p21"/>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p>
            <a:pPr indent="0" lvl="0" marL="0" rtl="0" algn="ct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sp>
        <p:nvSpPr>
          <p:cNvPr id="739" name="Google Shape;739;p22"/>
          <p:cNvSpPr txBox="1"/>
          <p:nvPr/>
        </p:nvSpPr>
        <p:spPr>
          <a:xfrm>
            <a:off x="367923" y="303050"/>
            <a:ext cx="4450500" cy="855600"/>
          </a:xfrm>
          <a:prstGeom prst="rect">
            <a:avLst/>
          </a:prstGeom>
          <a:noFill/>
          <a:ln>
            <a:noFill/>
          </a:ln>
        </p:spPr>
        <p:txBody>
          <a:bodyPr anchorCtr="0" anchor="ctr" bIns="50800" lIns="50800" spcFirstLastPara="1" rIns="50800" wrap="square" tIns="50800">
            <a:noAutofit/>
          </a:bodyPr>
          <a:lstStyle/>
          <a:p>
            <a:pPr indent="0" lvl="0" marL="0" marR="0" rtl="0" algn="l">
              <a:lnSpc>
                <a:spcPct val="80000"/>
              </a:lnSpc>
              <a:spcBef>
                <a:spcPts val="0"/>
              </a:spcBef>
              <a:spcAft>
                <a:spcPts val="0"/>
              </a:spcAft>
              <a:buClr>
                <a:srgbClr val="006B64"/>
              </a:buClr>
              <a:buSzPts val="4950"/>
              <a:buFont typeface="Helvetica Neue"/>
              <a:buNone/>
            </a:pPr>
            <a:r>
              <a:rPr b="1" i="0" lang="en-US" sz="6000" u="none" cap="none" strike="noStrike">
                <a:solidFill>
                  <a:srgbClr val="006B64"/>
                </a:solidFill>
                <a:latin typeface="Helvetica Neue"/>
                <a:ea typeface="Helvetica Neue"/>
                <a:cs typeface="Helvetica Neue"/>
                <a:sym typeface="Helvetica Neue"/>
              </a:rPr>
              <a:t>data ethics</a:t>
            </a:r>
            <a:endParaRPr b="0" i="0" sz="6000" u="none" cap="none" strike="noStrike">
              <a:solidFill>
                <a:srgbClr val="000000"/>
              </a:solidFill>
              <a:latin typeface="Arial"/>
              <a:ea typeface="Arial"/>
              <a:cs typeface="Arial"/>
              <a:sym typeface="Arial"/>
            </a:endParaRPr>
          </a:p>
        </p:txBody>
      </p:sp>
      <p:pic>
        <p:nvPicPr>
          <p:cNvPr descr="Image" id="740" name="Google Shape;740;p22"/>
          <p:cNvPicPr preferRelativeResize="0"/>
          <p:nvPr/>
        </p:nvPicPr>
        <p:blipFill rotWithShape="1">
          <a:blip r:embed="rId3">
            <a:alphaModFix/>
          </a:blip>
          <a:srcRect b="0" l="0" r="0" t="0"/>
          <a:stretch/>
        </p:blipFill>
        <p:spPr>
          <a:xfrm>
            <a:off x="3904011" y="2882301"/>
            <a:ext cx="7864970" cy="7951398"/>
          </a:xfrm>
          <a:prstGeom prst="rect">
            <a:avLst/>
          </a:prstGeom>
          <a:noFill/>
          <a:ln>
            <a:noFill/>
          </a:ln>
        </p:spPr>
      </p:pic>
      <p:pic>
        <p:nvPicPr>
          <p:cNvPr descr="Image" id="741" name="Google Shape;741;p22"/>
          <p:cNvPicPr preferRelativeResize="0"/>
          <p:nvPr/>
        </p:nvPicPr>
        <p:blipFill rotWithShape="1">
          <a:blip r:embed="rId4">
            <a:alphaModFix/>
          </a:blip>
          <a:srcRect b="0" l="0" r="0" t="0"/>
          <a:stretch/>
        </p:blipFill>
        <p:spPr>
          <a:xfrm>
            <a:off x="12463236" y="2882301"/>
            <a:ext cx="8016753" cy="7951398"/>
          </a:xfrm>
          <a:prstGeom prst="rect">
            <a:avLst/>
          </a:prstGeom>
          <a:noFill/>
          <a:ln>
            <a:noFill/>
          </a:ln>
        </p:spPr>
      </p:pic>
      <p:sp>
        <p:nvSpPr>
          <p:cNvPr id="742" name="Google Shape;742;p22"/>
          <p:cNvSpPr txBox="1"/>
          <p:nvPr/>
        </p:nvSpPr>
        <p:spPr>
          <a:xfrm>
            <a:off x="8722368" y="11815471"/>
            <a:ext cx="6939263" cy="684134"/>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EF7001"/>
              </a:buClr>
              <a:buSzPts val="3900"/>
              <a:buFont typeface="Helvetica Neue"/>
              <a:buNone/>
            </a:pPr>
            <a:r>
              <a:rPr b="1" i="0" lang="en-US" sz="3900" u="none" cap="none" strike="noStrike">
                <a:solidFill>
                  <a:srgbClr val="EF7001"/>
                </a:solidFill>
                <a:latin typeface="Helvetica Neue"/>
                <a:ea typeface="Helvetica Neue"/>
                <a:cs typeface="Helvetica Neue"/>
                <a:sym typeface="Helvetica Neue"/>
              </a:rPr>
              <a:t>which one has pneumonia?</a:t>
            </a:r>
            <a:endParaRPr b="0" i="0" sz="1400" u="none" cap="none" strike="noStrike">
              <a:solidFill>
                <a:srgbClr val="000000"/>
              </a:solidFill>
              <a:latin typeface="Arial"/>
              <a:ea typeface="Arial"/>
              <a:cs typeface="Arial"/>
              <a:sym typeface="Arial"/>
            </a:endParaRPr>
          </a:p>
        </p:txBody>
      </p:sp>
      <p:sp>
        <p:nvSpPr>
          <p:cNvPr id="743" name="Google Shape;743;p22"/>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p>
            <a:pPr indent="0" lvl="0" marL="0" rtl="0" algn="ct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0"/>
                                        </p:tgtEl>
                                        <p:attrNameLst>
                                          <p:attrName>style.visibility</p:attrName>
                                        </p:attrNameLst>
                                      </p:cBhvr>
                                      <p:to>
                                        <p:strVal val="visible"/>
                                      </p:to>
                                    </p:set>
                                  </p:childTnLst>
                                </p:cTn>
                              </p:par>
                              <p:par>
                                <p:cTn fill="hold" nodeType="withEffect" presetClass="entr" presetID="1" presetSubtype="0">
                                  <p:stCondLst>
                                    <p:cond delay="100"/>
                                  </p:stCondLst>
                                  <p:childTnLst>
                                    <p:set>
                                      <p:cBhvr>
                                        <p:cTn dur="1" fill="hold">
                                          <p:stCondLst>
                                            <p:cond delay="0"/>
                                          </p:stCondLst>
                                        </p:cTn>
                                        <p:tgtEl>
                                          <p:spTgt spid="7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pic>
        <p:nvPicPr>
          <p:cNvPr descr="Image" id="748" name="Google Shape;748;p23"/>
          <p:cNvPicPr preferRelativeResize="0"/>
          <p:nvPr/>
        </p:nvPicPr>
        <p:blipFill rotWithShape="1">
          <a:blip r:embed="rId3">
            <a:alphaModFix/>
          </a:blip>
          <a:srcRect b="0" l="0" r="0" t="0"/>
          <a:stretch/>
        </p:blipFill>
        <p:spPr>
          <a:xfrm>
            <a:off x="3904011" y="2882301"/>
            <a:ext cx="7864970" cy="7951398"/>
          </a:xfrm>
          <a:prstGeom prst="rect">
            <a:avLst/>
          </a:prstGeom>
          <a:noFill/>
          <a:ln>
            <a:noFill/>
          </a:ln>
        </p:spPr>
      </p:pic>
      <p:pic>
        <p:nvPicPr>
          <p:cNvPr descr="Image" id="749" name="Google Shape;749;p23"/>
          <p:cNvPicPr preferRelativeResize="0"/>
          <p:nvPr/>
        </p:nvPicPr>
        <p:blipFill rotWithShape="1">
          <a:blip r:embed="rId4">
            <a:alphaModFix/>
          </a:blip>
          <a:srcRect b="0" l="0" r="0" t="0"/>
          <a:stretch/>
        </p:blipFill>
        <p:spPr>
          <a:xfrm>
            <a:off x="12463236" y="2882301"/>
            <a:ext cx="8016753" cy="7951398"/>
          </a:xfrm>
          <a:prstGeom prst="rect">
            <a:avLst/>
          </a:prstGeom>
          <a:noFill/>
          <a:ln>
            <a:noFill/>
          </a:ln>
        </p:spPr>
      </p:pic>
      <p:sp>
        <p:nvSpPr>
          <p:cNvPr id="750" name="Google Shape;750;p23"/>
          <p:cNvSpPr/>
          <p:nvPr/>
        </p:nvSpPr>
        <p:spPr>
          <a:xfrm>
            <a:off x="10722112" y="3718339"/>
            <a:ext cx="1321716" cy="1021771"/>
          </a:xfrm>
          <a:prstGeom prst="roundRect">
            <a:avLst>
              <a:gd fmla="val 18644" name="adj"/>
            </a:avLst>
          </a:prstGeom>
          <a:noFill/>
          <a:ln cap="flat" cmpd="sng" w="76200">
            <a:solidFill>
              <a:srgbClr val="D11875"/>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751" name="Google Shape;751;p23"/>
          <p:cNvSpPr/>
          <p:nvPr/>
        </p:nvSpPr>
        <p:spPr>
          <a:xfrm>
            <a:off x="19190251" y="3312822"/>
            <a:ext cx="1321716" cy="1021772"/>
          </a:xfrm>
          <a:prstGeom prst="roundRect">
            <a:avLst>
              <a:gd fmla="val 18644" name="adj"/>
            </a:avLst>
          </a:prstGeom>
          <a:noFill/>
          <a:ln cap="flat" cmpd="sng" w="76200">
            <a:solidFill>
              <a:srgbClr val="D11875"/>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grpSp>
        <p:nvGrpSpPr>
          <p:cNvPr id="752" name="Google Shape;752;p23"/>
          <p:cNvGrpSpPr/>
          <p:nvPr/>
        </p:nvGrpSpPr>
        <p:grpSpPr>
          <a:xfrm>
            <a:off x="11707781" y="920611"/>
            <a:ext cx="7510824" cy="2609434"/>
            <a:chOff x="-178844" y="0"/>
            <a:chExt cx="7510823" cy="2609432"/>
          </a:xfrm>
        </p:grpSpPr>
        <p:sp>
          <p:nvSpPr>
            <p:cNvPr id="753" name="Google Shape;753;p23"/>
            <p:cNvSpPr txBox="1"/>
            <p:nvPr/>
          </p:nvSpPr>
          <p:spPr>
            <a:xfrm>
              <a:off x="342268" y="0"/>
              <a:ext cx="4570924" cy="979917"/>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950D51"/>
                </a:buClr>
                <a:buSzPts val="2900"/>
                <a:buFont typeface="Helvetica Neue"/>
                <a:buNone/>
              </a:pPr>
              <a:r>
                <a:rPr b="0" i="0" lang="en-US" sz="2900" u="none" cap="none" strike="noStrike">
                  <a:solidFill>
                    <a:srgbClr val="950D51"/>
                  </a:solidFill>
                  <a:latin typeface="Helvetica Neue"/>
                  <a:ea typeface="Helvetica Neue"/>
                  <a:cs typeface="Helvetica Neue"/>
                  <a:sym typeface="Helvetica Neue"/>
                </a:rPr>
                <a:t>different hospitals used different markers!</a:t>
              </a:r>
              <a:endParaRPr b="0" i="0" sz="1400" u="none" cap="none" strike="noStrike">
                <a:solidFill>
                  <a:srgbClr val="000000"/>
                </a:solidFill>
                <a:latin typeface="Arial"/>
                <a:ea typeface="Arial"/>
                <a:cs typeface="Arial"/>
                <a:sym typeface="Arial"/>
              </a:endParaRPr>
            </a:p>
          </p:txBody>
        </p:sp>
        <p:pic>
          <p:nvPicPr>
            <p:cNvPr descr="Line Line" id="754" name="Google Shape;754;p23"/>
            <p:cNvPicPr preferRelativeResize="0"/>
            <p:nvPr/>
          </p:nvPicPr>
          <p:blipFill rotWithShape="1">
            <a:blip r:embed="rId5">
              <a:alphaModFix/>
            </a:blip>
            <a:srcRect b="0" l="0" r="0" t="0"/>
            <a:stretch/>
          </p:blipFill>
          <p:spPr>
            <a:xfrm rot="-2700000">
              <a:off x="-275862" y="1682821"/>
              <a:ext cx="1641665" cy="405592"/>
            </a:xfrm>
            <a:prstGeom prst="rect">
              <a:avLst/>
            </a:prstGeom>
            <a:noFill/>
            <a:ln>
              <a:noFill/>
            </a:ln>
          </p:spPr>
        </p:pic>
        <p:pic>
          <p:nvPicPr>
            <p:cNvPr descr="Line Line" id="755" name="Google Shape;755;p23"/>
            <p:cNvPicPr preferRelativeResize="0"/>
            <p:nvPr/>
          </p:nvPicPr>
          <p:blipFill rotWithShape="1">
            <a:blip r:embed="rId6">
              <a:alphaModFix/>
            </a:blip>
            <a:srcRect b="0" l="0" r="0" t="0"/>
            <a:stretch/>
          </p:blipFill>
          <p:spPr>
            <a:xfrm rot="-9662021">
              <a:off x="4248963" y="1408593"/>
              <a:ext cx="3101290" cy="405591"/>
            </a:xfrm>
            <a:prstGeom prst="rect">
              <a:avLst/>
            </a:prstGeom>
            <a:noFill/>
            <a:ln>
              <a:noFill/>
            </a:ln>
          </p:spPr>
        </p:pic>
      </p:grpSp>
      <p:sp>
        <p:nvSpPr>
          <p:cNvPr id="756" name="Google Shape;756;p23"/>
          <p:cNvSpPr txBox="1"/>
          <p:nvPr/>
        </p:nvSpPr>
        <p:spPr>
          <a:xfrm>
            <a:off x="4923536" y="11858816"/>
            <a:ext cx="14536929" cy="597444"/>
          </a:xfrm>
          <a:prstGeom prst="rect">
            <a:avLst/>
          </a:prstGeom>
          <a:noFill/>
          <a:ln>
            <a:noFill/>
          </a:ln>
        </p:spPr>
        <p:txBody>
          <a:bodyPr anchorCtr="0" anchor="ctr" bIns="50800" lIns="50800" spcFirstLastPara="1" rIns="50800" wrap="square" tIns="50800">
            <a:spAutoFit/>
          </a:bodyPr>
          <a:lstStyle/>
          <a:p>
            <a:pPr indent="-558800" lvl="0" marL="558800" marR="0" rtl="0" algn="l">
              <a:lnSpc>
                <a:spcPct val="110000"/>
              </a:lnSpc>
              <a:spcBef>
                <a:spcPts val="0"/>
              </a:spcBef>
              <a:spcAft>
                <a:spcPts val="0"/>
              </a:spcAft>
              <a:buClr>
                <a:srgbClr val="000000"/>
              </a:buClr>
              <a:buSzPts val="4059"/>
              <a:buFont typeface="Helvetica Neue"/>
              <a:buChar char="■"/>
            </a:pPr>
            <a:r>
              <a:rPr b="0" i="0" lang="en-US" sz="3300" u="none" cap="none" strike="noStrike">
                <a:solidFill>
                  <a:srgbClr val="000000"/>
                </a:solidFill>
                <a:latin typeface="Helvetica Neue"/>
                <a:ea typeface="Helvetica Neue"/>
                <a:cs typeface="Helvetica Neue"/>
                <a:sym typeface="Helvetica Neue"/>
              </a:rPr>
              <a:t>models, when not controlled for external factors, often </a:t>
            </a:r>
            <a:r>
              <a:rPr b="1" i="0" lang="en-US" sz="3300" u="none" cap="none" strike="noStrike">
                <a:solidFill>
                  <a:srgbClr val="000000"/>
                </a:solidFill>
                <a:latin typeface="Helvetica Neue"/>
                <a:ea typeface="Helvetica Neue"/>
                <a:cs typeface="Helvetica Neue"/>
                <a:sym typeface="Helvetica Neue"/>
              </a:rPr>
              <a:t>overfit</a:t>
            </a:r>
            <a:r>
              <a:rPr b="0" i="0" lang="en-US" sz="3300" u="none" cap="none" strike="noStrike">
                <a:solidFill>
                  <a:srgbClr val="000000"/>
                </a:solidFill>
                <a:latin typeface="Helvetica Neue"/>
                <a:ea typeface="Helvetica Neue"/>
                <a:cs typeface="Helvetica Neue"/>
                <a:sym typeface="Helvetica Neue"/>
              </a:rPr>
              <a:t> on easy targets</a:t>
            </a:r>
            <a:endParaRPr b="0" i="0" sz="1400" u="none" cap="none" strike="noStrike">
              <a:solidFill>
                <a:srgbClr val="000000"/>
              </a:solidFill>
              <a:latin typeface="Arial"/>
              <a:ea typeface="Arial"/>
              <a:cs typeface="Arial"/>
              <a:sym typeface="Arial"/>
            </a:endParaRPr>
          </a:p>
        </p:txBody>
      </p:sp>
      <p:sp>
        <p:nvSpPr>
          <p:cNvPr id="757" name="Google Shape;757;p23"/>
          <p:cNvSpPr txBox="1"/>
          <p:nvPr/>
        </p:nvSpPr>
        <p:spPr>
          <a:xfrm>
            <a:off x="367923" y="303050"/>
            <a:ext cx="4450500" cy="855600"/>
          </a:xfrm>
          <a:prstGeom prst="rect">
            <a:avLst/>
          </a:prstGeom>
          <a:noFill/>
          <a:ln>
            <a:noFill/>
          </a:ln>
        </p:spPr>
        <p:txBody>
          <a:bodyPr anchorCtr="0" anchor="ctr" bIns="50800" lIns="50800" spcFirstLastPara="1" rIns="50800" wrap="square" tIns="50800">
            <a:noAutofit/>
          </a:bodyPr>
          <a:lstStyle/>
          <a:p>
            <a:pPr indent="0" lvl="0" marL="0" marR="0" rtl="0" algn="l">
              <a:lnSpc>
                <a:spcPct val="80000"/>
              </a:lnSpc>
              <a:spcBef>
                <a:spcPts val="0"/>
              </a:spcBef>
              <a:spcAft>
                <a:spcPts val="0"/>
              </a:spcAft>
              <a:buClr>
                <a:srgbClr val="006B64"/>
              </a:buClr>
              <a:buSzPts val="4950"/>
              <a:buFont typeface="Helvetica Neue"/>
              <a:buNone/>
            </a:pPr>
            <a:r>
              <a:rPr b="1" i="0" lang="en-US" sz="6000" u="none" cap="none" strike="noStrike">
                <a:solidFill>
                  <a:srgbClr val="006B64"/>
                </a:solidFill>
                <a:latin typeface="Helvetica Neue"/>
                <a:ea typeface="Helvetica Neue"/>
                <a:cs typeface="Helvetica Neue"/>
                <a:sym typeface="Helvetica Neue"/>
              </a:rPr>
              <a:t>data ethics</a:t>
            </a:r>
            <a:endParaRPr b="0" i="0" sz="6000" u="none" cap="none" strike="noStrike">
              <a:solidFill>
                <a:srgbClr val="000000"/>
              </a:solidFill>
              <a:latin typeface="Arial"/>
              <a:ea typeface="Arial"/>
              <a:cs typeface="Arial"/>
              <a:sym typeface="Arial"/>
            </a:endParaRPr>
          </a:p>
        </p:txBody>
      </p:sp>
      <p:sp>
        <p:nvSpPr>
          <p:cNvPr id="758" name="Google Shape;758;p23"/>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p>
            <a:pPr indent="0" lvl="0" marL="0" rtl="0" algn="ct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42"/>
          <p:cNvSpPr txBox="1"/>
          <p:nvPr>
            <p:ph type="title"/>
          </p:nvPr>
        </p:nvSpPr>
        <p:spPr>
          <a:xfrm>
            <a:off x="5433588" y="4927508"/>
            <a:ext cx="14892218" cy="2609760"/>
          </a:xfrm>
          <a:prstGeom prst="rect">
            <a:avLst/>
          </a:prstGeom>
          <a:noFill/>
          <a:ln>
            <a:noFill/>
          </a:ln>
        </p:spPr>
        <p:txBody>
          <a:bodyPr anchorCtr="0" anchor="t" bIns="91400" lIns="91400" spcFirstLastPara="1" rIns="91400" wrap="square" tIns="91400">
            <a:normAutofit fontScale="90000"/>
          </a:bodyPr>
          <a:lstStyle/>
          <a:p>
            <a:pPr indent="0" lvl="0" marL="0" marR="0" rtl="0" algn="l">
              <a:lnSpc>
                <a:spcPct val="100000"/>
              </a:lnSpc>
              <a:spcBef>
                <a:spcPts val="0"/>
              </a:spcBef>
              <a:spcAft>
                <a:spcPts val="0"/>
              </a:spcAft>
              <a:buClr>
                <a:srgbClr val="1F497D"/>
              </a:buClr>
              <a:buSzPct val="38647"/>
              <a:buFont typeface="Times New Roman"/>
              <a:buNone/>
            </a:pPr>
            <a:r>
              <a:rPr b="1" i="0" lang="en-US" sz="11500" u="none" cap="none" strike="noStrike">
                <a:solidFill>
                  <a:srgbClr val="004C7F"/>
                </a:solidFill>
                <a:latin typeface="Helvetica Neue"/>
                <a:ea typeface="Helvetica Neue"/>
                <a:cs typeface="Helvetica Neue"/>
                <a:sym typeface="Helvetica Neue"/>
              </a:rPr>
              <a:t>Feature selection</a:t>
            </a:r>
            <a:br>
              <a:rPr b="1" i="0" lang="en-US" sz="11500" u="none" cap="none" strike="noStrike">
                <a:solidFill>
                  <a:srgbClr val="004C7F"/>
                </a:solidFill>
                <a:latin typeface="Helvetica Neue"/>
                <a:ea typeface="Helvetica Neue"/>
                <a:cs typeface="Helvetica Neue"/>
                <a:sym typeface="Helvetica Neue"/>
              </a:rPr>
            </a:br>
            <a:r>
              <a:rPr b="1" i="0" lang="en-US" sz="11500" u="none" cap="none" strike="noStrike">
                <a:solidFill>
                  <a:srgbClr val="004C7F"/>
                </a:solidFill>
                <a:latin typeface="Helvetica Neue"/>
                <a:ea typeface="Helvetica Neue"/>
                <a:cs typeface="Helvetica Neue"/>
                <a:sym typeface="Helvetica Neue"/>
              </a:rPr>
              <a:t>&amp; Feature engineering</a:t>
            </a:r>
            <a:endParaRPr b="1" i="0" sz="11500" u="none" cap="none" strike="noStrike">
              <a:solidFill>
                <a:srgbClr val="004C7F"/>
              </a:solidFill>
              <a:latin typeface="Helvetica Neue"/>
              <a:ea typeface="Helvetica Neue"/>
              <a:cs typeface="Helvetica Neue"/>
              <a:sym typeface="Helvetica Neue"/>
            </a:endParaRPr>
          </a:p>
        </p:txBody>
      </p:sp>
      <p:sp>
        <p:nvSpPr>
          <p:cNvPr id="764" name="Google Shape;764;p42"/>
          <p:cNvSpPr txBox="1"/>
          <p:nvPr>
            <p:ph idx="12" type="sldNum"/>
          </p:nvPr>
        </p:nvSpPr>
        <p:spPr>
          <a:xfrm>
            <a:off x="22460849" y="12847014"/>
            <a:ext cx="703955" cy="461624"/>
          </a:xfrm>
          <a:prstGeom prst="rect">
            <a:avLst/>
          </a:prstGeom>
          <a:noFill/>
          <a:ln>
            <a:noFill/>
          </a:ln>
        </p:spPr>
        <p:txBody>
          <a:bodyPr anchorCtr="0" anchor="ctr" bIns="45700" lIns="45700" spcFirstLastPara="1" rIns="45700" wrap="square" tIns="45700">
            <a:sp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p43"/>
          <p:cNvSpPr txBox="1"/>
          <p:nvPr>
            <p:ph type="title"/>
          </p:nvPr>
        </p:nvSpPr>
        <p:spPr>
          <a:xfrm>
            <a:off x="3654069" y="3208124"/>
            <a:ext cx="16870562" cy="1961458"/>
          </a:xfrm>
          <a:prstGeom prst="rect">
            <a:avLst/>
          </a:prstGeom>
          <a:noFill/>
          <a:ln>
            <a:noFill/>
          </a:ln>
        </p:spPr>
        <p:txBody>
          <a:bodyPr anchorCtr="0" anchor="ctr" bIns="91400" lIns="91400" spcFirstLastPara="1" rIns="91400" wrap="square" tIns="91400">
            <a:normAutofit/>
          </a:bodyPr>
          <a:lstStyle/>
          <a:p>
            <a:pPr indent="0" lvl="0" marL="0" marR="0" rtl="0" algn="l">
              <a:lnSpc>
                <a:spcPct val="100000"/>
              </a:lnSpc>
              <a:spcBef>
                <a:spcPts val="0"/>
              </a:spcBef>
              <a:spcAft>
                <a:spcPts val="0"/>
              </a:spcAft>
              <a:buClr>
                <a:srgbClr val="1F497D"/>
              </a:buClr>
              <a:buSzPts val="3600"/>
              <a:buFont typeface="Times New Roman"/>
              <a:buNone/>
            </a:pPr>
            <a:r>
              <a:rPr b="1" i="0" lang="en-US" sz="6000" u="none" cap="none" strike="noStrike">
                <a:solidFill>
                  <a:srgbClr val="004C7F"/>
                </a:solidFill>
                <a:latin typeface="Helvetica Neue"/>
                <a:ea typeface="Helvetica Neue"/>
                <a:cs typeface="Helvetica Neue"/>
                <a:sym typeface="Helvetica Neue"/>
              </a:rPr>
              <a:t>Motivation</a:t>
            </a:r>
            <a:endParaRPr b="1" i="0" sz="6000" u="none" cap="none" strike="noStrike">
              <a:solidFill>
                <a:srgbClr val="004C7F"/>
              </a:solidFill>
              <a:latin typeface="Helvetica Neue"/>
              <a:ea typeface="Helvetica Neue"/>
              <a:cs typeface="Helvetica Neue"/>
              <a:sym typeface="Helvetica Neue"/>
            </a:endParaRPr>
          </a:p>
        </p:txBody>
      </p:sp>
      <p:sp>
        <p:nvSpPr>
          <p:cNvPr id="770" name="Google Shape;770;p43"/>
          <p:cNvSpPr txBox="1"/>
          <p:nvPr>
            <p:ph idx="1" type="body"/>
          </p:nvPr>
        </p:nvSpPr>
        <p:spPr>
          <a:xfrm>
            <a:off x="4125009" y="4861774"/>
            <a:ext cx="16870560" cy="10290874"/>
          </a:xfrm>
          <a:prstGeom prst="rect">
            <a:avLst/>
          </a:prstGeom>
          <a:noFill/>
          <a:ln>
            <a:noFill/>
          </a:ln>
        </p:spPr>
        <p:txBody>
          <a:bodyPr anchorCtr="0" anchor="t" bIns="91400" lIns="91400" spcFirstLastPara="1" rIns="91400" wrap="square" tIns="91400">
            <a:normAutofit/>
          </a:bodyPr>
          <a:lstStyle/>
          <a:p>
            <a:pPr indent="-685800" lvl="0" marL="685800" marR="0" rtl="0" algn="l">
              <a:lnSpc>
                <a:spcPct val="100000"/>
              </a:lnSpc>
              <a:spcBef>
                <a:spcPts val="0"/>
              </a:spcBef>
              <a:spcAft>
                <a:spcPts val="0"/>
              </a:spcAft>
              <a:buClr>
                <a:srgbClr val="000000"/>
              </a:buClr>
              <a:buSzPts val="2240"/>
              <a:buFont typeface="Times New Roman"/>
              <a:buChar char="■"/>
            </a:pPr>
            <a:r>
              <a:rPr b="0" i="0" lang="en-US" sz="3333" u="none" cap="none" strike="noStrike">
                <a:solidFill>
                  <a:srgbClr val="000000"/>
                </a:solidFill>
                <a:latin typeface="Arial"/>
                <a:ea typeface="Arial"/>
                <a:cs typeface="Arial"/>
                <a:sym typeface="Arial"/>
              </a:rPr>
              <a:t>Performance could degrade when including input variables that are not relevant to the target variable. </a:t>
            </a:r>
            <a:endParaRPr b="0" i="0" sz="3333" u="none" cap="none" strike="noStrike">
              <a:solidFill>
                <a:srgbClr val="000000"/>
              </a:solidFill>
              <a:latin typeface="Arial"/>
              <a:ea typeface="Arial"/>
              <a:cs typeface="Arial"/>
              <a:sym typeface="Arial"/>
            </a:endParaRPr>
          </a:p>
          <a:p>
            <a:pPr indent="-685800" lvl="0" marL="685800" marR="0" rtl="0" algn="l">
              <a:lnSpc>
                <a:spcPct val="100000"/>
              </a:lnSpc>
              <a:spcBef>
                <a:spcPts val="1400"/>
              </a:spcBef>
              <a:spcAft>
                <a:spcPts val="0"/>
              </a:spcAft>
              <a:buClr>
                <a:srgbClr val="000000"/>
              </a:buClr>
              <a:buSzPts val="2240"/>
              <a:buFont typeface="Times New Roman"/>
              <a:buChar char="■"/>
            </a:pPr>
            <a:r>
              <a:rPr b="0" i="0" lang="en-US" sz="3333" u="none" cap="none" strike="noStrike">
                <a:solidFill>
                  <a:srgbClr val="000000"/>
                </a:solidFill>
                <a:latin typeface="Arial"/>
                <a:ea typeface="Arial"/>
                <a:cs typeface="Arial"/>
                <a:sym typeface="Arial"/>
              </a:rPr>
              <a:t>Overfitting for tasks with a smaller # of samples</a:t>
            </a:r>
            <a:endParaRPr b="0" i="0" sz="3333" u="none" cap="none" strike="noStrike">
              <a:solidFill>
                <a:srgbClr val="000000"/>
              </a:solidFill>
              <a:latin typeface="Arial"/>
              <a:ea typeface="Arial"/>
              <a:cs typeface="Arial"/>
              <a:sym typeface="Arial"/>
            </a:endParaRPr>
          </a:p>
          <a:p>
            <a:pPr indent="-685800" lvl="0" marL="685800" marR="0" rtl="0" algn="l">
              <a:lnSpc>
                <a:spcPct val="100000"/>
              </a:lnSpc>
              <a:spcBef>
                <a:spcPts val="1400"/>
              </a:spcBef>
              <a:spcAft>
                <a:spcPts val="0"/>
              </a:spcAft>
              <a:buClr>
                <a:srgbClr val="000000"/>
              </a:buClr>
              <a:buSzPts val="2240"/>
              <a:buFont typeface="Times New Roman"/>
              <a:buChar char="■"/>
            </a:pPr>
            <a:r>
              <a:rPr b="0" i="0" lang="en-US" sz="3333" u="none" cap="none" strike="noStrike">
                <a:solidFill>
                  <a:srgbClr val="000000"/>
                </a:solidFill>
                <a:latin typeface="Arial"/>
                <a:ea typeface="Arial"/>
                <a:cs typeface="Arial"/>
                <a:sym typeface="Arial"/>
              </a:rPr>
              <a:t>A large number of variables can be computationally expensive</a:t>
            </a:r>
            <a:endParaRPr b="0" i="0" sz="3333" u="none" cap="none" strike="noStrike">
              <a:solidFill>
                <a:srgbClr val="000000"/>
              </a:solidFill>
              <a:latin typeface="Arial"/>
              <a:ea typeface="Arial"/>
              <a:cs typeface="Arial"/>
              <a:sym typeface="Arial"/>
            </a:endParaRPr>
          </a:p>
        </p:txBody>
      </p:sp>
      <p:sp>
        <p:nvSpPr>
          <p:cNvPr id="771" name="Google Shape;771;p43"/>
          <p:cNvSpPr txBox="1"/>
          <p:nvPr/>
        </p:nvSpPr>
        <p:spPr>
          <a:xfrm>
            <a:off x="471177" y="526245"/>
            <a:ext cx="7307664" cy="993462"/>
          </a:xfrm>
          <a:prstGeom prst="rect">
            <a:avLst/>
          </a:prstGeom>
          <a:noFill/>
          <a:ln>
            <a:noFill/>
          </a:ln>
        </p:spPr>
        <p:txBody>
          <a:bodyPr anchorCtr="0" anchor="t" bIns="91400" lIns="91400" spcFirstLastPara="1" rIns="91400" wrap="square" tIns="91400">
            <a:normAutofit fontScale="92500" lnSpcReduction="10000"/>
          </a:bodyPr>
          <a:lstStyle/>
          <a:p>
            <a:pPr indent="0" lvl="0" marL="0" marR="0" rtl="0" algn="l">
              <a:lnSpc>
                <a:spcPct val="100000"/>
              </a:lnSpc>
              <a:spcBef>
                <a:spcPts val="0"/>
              </a:spcBef>
              <a:spcAft>
                <a:spcPts val="0"/>
              </a:spcAft>
              <a:buClr>
                <a:srgbClr val="1F497D"/>
              </a:buClr>
              <a:buSzPct val="72072"/>
              <a:buFont typeface="Times New Roman"/>
              <a:buNone/>
            </a:pPr>
            <a:r>
              <a:rPr b="1" i="0" lang="en-US" sz="6000" u="none" cap="none" strike="noStrike">
                <a:solidFill>
                  <a:srgbClr val="004C7F"/>
                </a:solidFill>
                <a:latin typeface="Helvetica Neue"/>
                <a:ea typeface="Helvetica Neue"/>
                <a:cs typeface="Helvetica Neue"/>
                <a:sym typeface="Helvetica Neue"/>
              </a:rPr>
              <a:t>Feature Selection</a:t>
            </a:r>
            <a:endParaRPr b="0" i="0" sz="1400" u="none" cap="none" strike="noStrike">
              <a:solidFill>
                <a:srgbClr val="000000"/>
              </a:solidFill>
              <a:latin typeface="Arial"/>
              <a:ea typeface="Arial"/>
              <a:cs typeface="Arial"/>
              <a:sym typeface="Arial"/>
            </a:endParaRPr>
          </a:p>
        </p:txBody>
      </p:sp>
      <p:sp>
        <p:nvSpPr>
          <p:cNvPr id="772" name="Google Shape;772;p43"/>
          <p:cNvSpPr txBox="1"/>
          <p:nvPr>
            <p:ph idx="12" type="sldNum"/>
          </p:nvPr>
        </p:nvSpPr>
        <p:spPr>
          <a:xfrm>
            <a:off x="22460849" y="12847014"/>
            <a:ext cx="703955" cy="461624"/>
          </a:xfrm>
          <a:prstGeom prst="rect">
            <a:avLst/>
          </a:prstGeom>
          <a:noFill/>
          <a:ln>
            <a:noFill/>
          </a:ln>
        </p:spPr>
        <p:txBody>
          <a:bodyPr anchorCtr="0" anchor="ctr" bIns="45700" lIns="45700" spcFirstLastPara="1" rIns="45700" wrap="square" tIns="45700">
            <a:sp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0">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p44"/>
          <p:cNvSpPr txBox="1"/>
          <p:nvPr>
            <p:ph type="title"/>
          </p:nvPr>
        </p:nvSpPr>
        <p:spPr>
          <a:xfrm>
            <a:off x="3280582" y="3349954"/>
            <a:ext cx="16870562" cy="1961458"/>
          </a:xfrm>
          <a:prstGeom prst="rect">
            <a:avLst/>
          </a:prstGeom>
          <a:noFill/>
          <a:ln>
            <a:noFill/>
          </a:ln>
        </p:spPr>
        <p:txBody>
          <a:bodyPr anchorCtr="0" anchor="ctr" bIns="91400" lIns="91400" spcFirstLastPara="1" rIns="91400" wrap="square" tIns="91400">
            <a:normAutofit/>
          </a:bodyPr>
          <a:lstStyle/>
          <a:p>
            <a:pPr indent="0" lvl="0" marL="0" marR="0" rtl="0" algn="l">
              <a:lnSpc>
                <a:spcPct val="100000"/>
              </a:lnSpc>
              <a:spcBef>
                <a:spcPts val="0"/>
              </a:spcBef>
              <a:spcAft>
                <a:spcPts val="0"/>
              </a:spcAft>
              <a:buClr>
                <a:srgbClr val="1F497D"/>
              </a:buClr>
              <a:buSzPts val="3600"/>
              <a:buFont typeface="Times New Roman"/>
              <a:buNone/>
            </a:pPr>
            <a:r>
              <a:rPr b="1" i="0" lang="en-US" sz="6000" u="none" cap="none" strike="noStrike">
                <a:solidFill>
                  <a:srgbClr val="004C7F"/>
                </a:solidFill>
                <a:latin typeface="Helvetica Neue"/>
                <a:ea typeface="Helvetica Neue"/>
                <a:cs typeface="Helvetica Neue"/>
                <a:sym typeface="Helvetica Neue"/>
              </a:rPr>
              <a:t>Typical techniques</a:t>
            </a:r>
            <a:endParaRPr b="1" i="0" sz="6000" u="none" cap="none" strike="noStrike">
              <a:solidFill>
                <a:srgbClr val="004C7F"/>
              </a:solidFill>
              <a:latin typeface="Helvetica Neue"/>
              <a:ea typeface="Helvetica Neue"/>
              <a:cs typeface="Helvetica Neue"/>
              <a:sym typeface="Helvetica Neue"/>
            </a:endParaRPr>
          </a:p>
        </p:txBody>
      </p:sp>
      <p:sp>
        <p:nvSpPr>
          <p:cNvPr id="778" name="Google Shape;778;p44"/>
          <p:cNvSpPr txBox="1"/>
          <p:nvPr>
            <p:ph idx="1" type="body"/>
          </p:nvPr>
        </p:nvSpPr>
        <p:spPr>
          <a:xfrm>
            <a:off x="3584215" y="5220609"/>
            <a:ext cx="16870560" cy="10290874"/>
          </a:xfrm>
          <a:prstGeom prst="rect">
            <a:avLst/>
          </a:prstGeom>
          <a:noFill/>
          <a:ln>
            <a:noFill/>
          </a:ln>
        </p:spPr>
        <p:txBody>
          <a:bodyPr anchorCtr="0" anchor="t" bIns="91400" lIns="91400" spcFirstLastPara="1" rIns="91400" wrap="square" tIns="91400">
            <a:normAutofit/>
          </a:bodyPr>
          <a:lstStyle/>
          <a:p>
            <a:pPr indent="-685800" lvl="0" marL="685800" marR="0" rtl="0" algn="l">
              <a:lnSpc>
                <a:spcPct val="100000"/>
              </a:lnSpc>
              <a:spcBef>
                <a:spcPts val="0"/>
              </a:spcBef>
              <a:spcAft>
                <a:spcPts val="0"/>
              </a:spcAft>
              <a:buClr>
                <a:srgbClr val="000000"/>
              </a:buClr>
              <a:buSzPts val="2240"/>
              <a:buFont typeface="Times New Roman"/>
              <a:buChar char="■"/>
            </a:pPr>
            <a:r>
              <a:rPr b="0" i="0" lang="en-US" sz="3333" u="none" cap="none" strike="noStrike">
                <a:solidFill>
                  <a:srgbClr val="000000"/>
                </a:solidFill>
                <a:latin typeface="Arial"/>
                <a:ea typeface="Arial"/>
                <a:cs typeface="Arial"/>
                <a:sym typeface="Arial"/>
              </a:rPr>
              <a:t>Remove features with low variance (e.g., zero variance)</a:t>
            </a:r>
            <a:endParaRPr b="0" i="0" sz="3333" u="none" cap="none" strike="noStrike">
              <a:solidFill>
                <a:srgbClr val="000000"/>
              </a:solidFill>
              <a:latin typeface="Arial"/>
              <a:ea typeface="Arial"/>
              <a:cs typeface="Arial"/>
              <a:sym typeface="Arial"/>
            </a:endParaRPr>
          </a:p>
          <a:p>
            <a:pPr indent="-685800" lvl="0" marL="685800" marR="0" rtl="0" algn="l">
              <a:lnSpc>
                <a:spcPct val="100000"/>
              </a:lnSpc>
              <a:spcBef>
                <a:spcPts val="1400"/>
              </a:spcBef>
              <a:spcAft>
                <a:spcPts val="0"/>
              </a:spcAft>
              <a:buClr>
                <a:srgbClr val="000000"/>
              </a:buClr>
              <a:buSzPts val="2240"/>
              <a:buFont typeface="Times New Roman"/>
              <a:buChar char="■"/>
            </a:pPr>
            <a:r>
              <a:rPr b="0" i="0" lang="en-US" sz="3333" u="none" cap="none" strike="noStrike">
                <a:solidFill>
                  <a:srgbClr val="000000"/>
                </a:solidFill>
                <a:latin typeface="Arial"/>
                <a:ea typeface="Arial"/>
                <a:cs typeface="Arial"/>
                <a:sym typeface="Arial"/>
              </a:rPr>
              <a:t>Remove features with low correlation based on statistical tests</a:t>
            </a:r>
            <a:endParaRPr b="0" i="0" sz="3333" u="none" cap="none" strike="noStrike">
              <a:solidFill>
                <a:srgbClr val="000000"/>
              </a:solidFill>
              <a:latin typeface="Arial"/>
              <a:ea typeface="Arial"/>
              <a:cs typeface="Arial"/>
              <a:sym typeface="Arial"/>
            </a:endParaRPr>
          </a:p>
          <a:p>
            <a:pPr indent="-685800" lvl="0" marL="685800" marR="0" rtl="0" algn="l">
              <a:lnSpc>
                <a:spcPct val="100000"/>
              </a:lnSpc>
              <a:spcBef>
                <a:spcPts val="1400"/>
              </a:spcBef>
              <a:spcAft>
                <a:spcPts val="0"/>
              </a:spcAft>
              <a:buClr>
                <a:srgbClr val="000000"/>
              </a:buClr>
              <a:buSzPts val="2240"/>
              <a:buFont typeface="Times New Roman"/>
              <a:buChar char="■"/>
            </a:pPr>
            <a:r>
              <a:rPr b="0" i="0" lang="en-US" sz="3333" u="none" cap="none" strike="noStrike">
                <a:solidFill>
                  <a:srgbClr val="000000"/>
                </a:solidFill>
                <a:latin typeface="Arial"/>
                <a:ea typeface="Arial"/>
                <a:cs typeface="Arial"/>
                <a:sym typeface="Arial"/>
              </a:rPr>
              <a:t>Sequential feature selection</a:t>
            </a:r>
            <a:endParaRPr b="0" i="0" sz="3333" u="none" cap="none" strike="noStrike">
              <a:solidFill>
                <a:srgbClr val="000000"/>
              </a:solidFill>
              <a:latin typeface="Arial"/>
              <a:ea typeface="Arial"/>
              <a:cs typeface="Arial"/>
              <a:sym typeface="Arial"/>
            </a:endParaRPr>
          </a:p>
          <a:p>
            <a:pPr indent="-653142" lvl="1" marL="1567542" marR="0" rtl="0" algn="l">
              <a:lnSpc>
                <a:spcPct val="100000"/>
              </a:lnSpc>
              <a:spcBef>
                <a:spcPts val="1400"/>
              </a:spcBef>
              <a:spcAft>
                <a:spcPts val="0"/>
              </a:spcAft>
              <a:buClr>
                <a:srgbClr val="000000"/>
              </a:buClr>
              <a:buSzPts val="1920"/>
              <a:buFont typeface="Times New Roman"/>
              <a:buChar char="➢"/>
            </a:pPr>
            <a:r>
              <a:rPr b="0" i="0" lang="en-US" sz="3333" u="none" cap="none" strike="noStrike">
                <a:solidFill>
                  <a:srgbClr val="000000"/>
                </a:solidFill>
                <a:latin typeface="Arial"/>
                <a:ea typeface="Arial"/>
                <a:cs typeface="Arial"/>
                <a:sym typeface="Arial"/>
              </a:rPr>
              <a:t>Forward: iteratively add the best new features</a:t>
            </a:r>
            <a:endParaRPr b="0" i="0" sz="3333" u="none" cap="none" strike="noStrike">
              <a:solidFill>
                <a:srgbClr val="000000"/>
              </a:solidFill>
              <a:latin typeface="Arial"/>
              <a:ea typeface="Arial"/>
              <a:cs typeface="Arial"/>
              <a:sym typeface="Arial"/>
            </a:endParaRPr>
          </a:p>
          <a:p>
            <a:pPr indent="-653142" lvl="1" marL="1567542" marR="0" rtl="0" algn="l">
              <a:lnSpc>
                <a:spcPct val="100000"/>
              </a:lnSpc>
              <a:spcBef>
                <a:spcPts val="1400"/>
              </a:spcBef>
              <a:spcAft>
                <a:spcPts val="0"/>
              </a:spcAft>
              <a:buClr>
                <a:srgbClr val="000000"/>
              </a:buClr>
              <a:buSzPts val="1920"/>
              <a:buFont typeface="Times New Roman"/>
              <a:buChar char="➢"/>
            </a:pPr>
            <a:r>
              <a:rPr b="0" i="0" lang="en-US" sz="3333" u="none" cap="none" strike="noStrike">
                <a:solidFill>
                  <a:srgbClr val="000000"/>
                </a:solidFill>
                <a:latin typeface="Arial"/>
                <a:ea typeface="Arial"/>
                <a:cs typeface="Arial"/>
                <a:sym typeface="Arial"/>
              </a:rPr>
              <a:t>Backward: iteratively remove the least useful feature</a:t>
            </a:r>
            <a:endParaRPr b="0" i="0" sz="3333" u="none" cap="none" strike="noStrike">
              <a:solidFill>
                <a:srgbClr val="000000"/>
              </a:solidFill>
              <a:latin typeface="Arial"/>
              <a:ea typeface="Arial"/>
              <a:cs typeface="Arial"/>
              <a:sym typeface="Arial"/>
            </a:endParaRPr>
          </a:p>
          <a:p>
            <a:pPr indent="-685800" lvl="0" marL="685800" marR="0" rtl="0" algn="l">
              <a:lnSpc>
                <a:spcPct val="100000"/>
              </a:lnSpc>
              <a:spcBef>
                <a:spcPts val="1400"/>
              </a:spcBef>
              <a:spcAft>
                <a:spcPts val="0"/>
              </a:spcAft>
              <a:buClr>
                <a:srgbClr val="000000"/>
              </a:buClr>
              <a:buSzPts val="2240"/>
              <a:buFont typeface="Times New Roman"/>
              <a:buChar char="■"/>
            </a:pPr>
            <a:r>
              <a:rPr b="0" i="0" lang="en-US" sz="3333" u="sng" cap="none" strike="noStrike">
                <a:solidFill>
                  <a:schemeClr val="hlink"/>
                </a:solidFill>
                <a:latin typeface="Arial"/>
                <a:ea typeface="Arial"/>
                <a:cs typeface="Arial"/>
                <a:sym typeface="Arial"/>
                <a:hlinkClick r:id="rId3"/>
              </a:rPr>
              <a:t>https://scikit-learn.org/stable/modules/feature_selection.html</a:t>
            </a:r>
            <a:r>
              <a:rPr b="0" i="0" lang="en-US" sz="3333" u="none" cap="none" strike="noStrike">
                <a:solidFill>
                  <a:srgbClr val="000000"/>
                </a:solidFill>
                <a:latin typeface="Arial"/>
                <a:ea typeface="Arial"/>
                <a:cs typeface="Arial"/>
                <a:sym typeface="Arial"/>
              </a:rPr>
              <a:t> </a:t>
            </a:r>
            <a:endParaRPr b="0" i="0" sz="3333" u="none" cap="none" strike="noStrike">
              <a:solidFill>
                <a:srgbClr val="000000"/>
              </a:solidFill>
              <a:latin typeface="Arial"/>
              <a:ea typeface="Arial"/>
              <a:cs typeface="Arial"/>
              <a:sym typeface="Arial"/>
            </a:endParaRPr>
          </a:p>
        </p:txBody>
      </p:sp>
      <p:sp>
        <p:nvSpPr>
          <p:cNvPr id="779" name="Google Shape;779;p44"/>
          <p:cNvSpPr txBox="1"/>
          <p:nvPr/>
        </p:nvSpPr>
        <p:spPr>
          <a:xfrm>
            <a:off x="471177" y="526245"/>
            <a:ext cx="7307664" cy="993462"/>
          </a:xfrm>
          <a:prstGeom prst="rect">
            <a:avLst/>
          </a:prstGeom>
          <a:noFill/>
          <a:ln>
            <a:noFill/>
          </a:ln>
        </p:spPr>
        <p:txBody>
          <a:bodyPr anchorCtr="0" anchor="t" bIns="91400" lIns="91400" spcFirstLastPara="1" rIns="91400" wrap="square" tIns="91400">
            <a:normAutofit fontScale="92500" lnSpcReduction="10000"/>
          </a:bodyPr>
          <a:lstStyle/>
          <a:p>
            <a:pPr indent="0" lvl="0" marL="0" marR="0" rtl="0" algn="l">
              <a:lnSpc>
                <a:spcPct val="100000"/>
              </a:lnSpc>
              <a:spcBef>
                <a:spcPts val="0"/>
              </a:spcBef>
              <a:spcAft>
                <a:spcPts val="0"/>
              </a:spcAft>
              <a:buClr>
                <a:srgbClr val="1F497D"/>
              </a:buClr>
              <a:buSzPct val="72072"/>
              <a:buFont typeface="Times New Roman"/>
              <a:buNone/>
            </a:pPr>
            <a:r>
              <a:rPr b="1" i="0" lang="en-US" sz="6000" u="none" cap="none" strike="noStrike">
                <a:solidFill>
                  <a:srgbClr val="004C7F"/>
                </a:solidFill>
                <a:latin typeface="Helvetica Neue"/>
                <a:ea typeface="Helvetica Neue"/>
                <a:cs typeface="Helvetica Neue"/>
                <a:sym typeface="Helvetica Neue"/>
              </a:rPr>
              <a:t>Feature Selection</a:t>
            </a:r>
            <a:endParaRPr b="0" i="0" sz="1400" u="none" cap="none" strike="noStrike">
              <a:solidFill>
                <a:srgbClr val="000000"/>
              </a:solidFill>
              <a:latin typeface="Arial"/>
              <a:ea typeface="Arial"/>
              <a:cs typeface="Arial"/>
              <a:sym typeface="Arial"/>
            </a:endParaRPr>
          </a:p>
        </p:txBody>
      </p:sp>
      <p:sp>
        <p:nvSpPr>
          <p:cNvPr id="780" name="Google Shape;780;p44"/>
          <p:cNvSpPr txBox="1"/>
          <p:nvPr>
            <p:ph idx="12" type="sldNum"/>
          </p:nvPr>
        </p:nvSpPr>
        <p:spPr>
          <a:xfrm>
            <a:off x="22460849" y="12847014"/>
            <a:ext cx="703955" cy="461624"/>
          </a:xfrm>
          <a:prstGeom prst="rect">
            <a:avLst/>
          </a:prstGeom>
          <a:noFill/>
          <a:ln>
            <a:noFill/>
          </a:ln>
        </p:spPr>
        <p:txBody>
          <a:bodyPr anchorCtr="0" anchor="ctr" bIns="45700" lIns="45700" spcFirstLastPara="1" rIns="45700" wrap="square" tIns="45700">
            <a:sp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8">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4" name="Shape 784"/>
        <p:cNvGrpSpPr/>
        <p:nvPr/>
      </p:nvGrpSpPr>
      <p:grpSpPr>
        <a:xfrm>
          <a:off x="0" y="0"/>
          <a:ext cx="0" cy="0"/>
          <a:chOff x="0" y="0"/>
          <a:chExt cx="0" cy="0"/>
        </a:xfrm>
      </p:grpSpPr>
      <p:sp>
        <p:nvSpPr>
          <p:cNvPr id="785" name="Google Shape;785;p45"/>
          <p:cNvSpPr txBox="1"/>
          <p:nvPr>
            <p:ph type="title"/>
          </p:nvPr>
        </p:nvSpPr>
        <p:spPr>
          <a:xfrm>
            <a:off x="3563917" y="2989344"/>
            <a:ext cx="16870562" cy="1961458"/>
          </a:xfrm>
          <a:prstGeom prst="rect">
            <a:avLst/>
          </a:prstGeom>
          <a:noFill/>
          <a:ln>
            <a:noFill/>
          </a:ln>
        </p:spPr>
        <p:txBody>
          <a:bodyPr anchorCtr="0" anchor="ctr" bIns="91400" lIns="91400" spcFirstLastPara="1" rIns="91400" wrap="square" tIns="91400">
            <a:normAutofit/>
          </a:bodyPr>
          <a:lstStyle/>
          <a:p>
            <a:pPr indent="0" lvl="0" marL="0" marR="0" rtl="0" algn="l">
              <a:lnSpc>
                <a:spcPct val="100000"/>
              </a:lnSpc>
              <a:spcBef>
                <a:spcPts val="0"/>
              </a:spcBef>
              <a:spcAft>
                <a:spcPts val="0"/>
              </a:spcAft>
              <a:buClr>
                <a:srgbClr val="1F497D"/>
              </a:buClr>
              <a:buSzPts val="3600"/>
              <a:buFont typeface="Times New Roman"/>
              <a:buNone/>
            </a:pPr>
            <a:r>
              <a:rPr b="1" i="0" lang="en-US" sz="6000" u="none" cap="none" strike="noStrike">
                <a:solidFill>
                  <a:srgbClr val="004C7F"/>
                </a:solidFill>
                <a:latin typeface="Helvetica Neue"/>
                <a:ea typeface="Helvetica Neue"/>
                <a:cs typeface="Helvetica Neue"/>
                <a:sym typeface="Helvetica Neue"/>
              </a:rPr>
              <a:t>Feature Engineering</a:t>
            </a:r>
            <a:endParaRPr b="1" i="0" sz="6000" u="none" cap="none" strike="noStrike">
              <a:solidFill>
                <a:srgbClr val="004C7F"/>
              </a:solidFill>
              <a:latin typeface="Helvetica Neue"/>
              <a:ea typeface="Helvetica Neue"/>
              <a:cs typeface="Helvetica Neue"/>
              <a:sym typeface="Helvetica Neue"/>
            </a:endParaRPr>
          </a:p>
        </p:txBody>
      </p:sp>
      <p:sp>
        <p:nvSpPr>
          <p:cNvPr id="786" name="Google Shape;786;p45"/>
          <p:cNvSpPr txBox="1"/>
          <p:nvPr>
            <p:ph idx="1" type="body"/>
          </p:nvPr>
        </p:nvSpPr>
        <p:spPr>
          <a:xfrm>
            <a:off x="4125127" y="4759528"/>
            <a:ext cx="16870560" cy="10290874"/>
          </a:xfrm>
          <a:prstGeom prst="rect">
            <a:avLst/>
          </a:prstGeom>
          <a:noFill/>
          <a:ln>
            <a:noFill/>
          </a:ln>
        </p:spPr>
        <p:txBody>
          <a:bodyPr anchorCtr="0" anchor="t" bIns="91400" lIns="91400" spcFirstLastPara="1" rIns="91400" wrap="square" tIns="91400">
            <a:normAutofit/>
          </a:bodyPr>
          <a:lstStyle/>
          <a:p>
            <a:pPr indent="-685800" lvl="0" marL="685800" marR="0" rtl="0" algn="l">
              <a:lnSpc>
                <a:spcPct val="100000"/>
              </a:lnSpc>
              <a:spcBef>
                <a:spcPts val="0"/>
              </a:spcBef>
              <a:spcAft>
                <a:spcPts val="0"/>
              </a:spcAft>
              <a:buClr>
                <a:srgbClr val="000000"/>
              </a:buClr>
              <a:buSzPts val="2333"/>
              <a:buFont typeface="Times New Roman"/>
              <a:buChar char="■"/>
            </a:pPr>
            <a:r>
              <a:rPr b="0" i="0" lang="en-US" sz="3333" u="none" cap="none" strike="noStrike">
                <a:solidFill>
                  <a:srgbClr val="000000"/>
                </a:solidFill>
                <a:latin typeface="Arial"/>
                <a:ea typeface="Arial"/>
                <a:cs typeface="Arial"/>
                <a:sym typeface="Arial"/>
              </a:rPr>
              <a:t>Different from feature selection</a:t>
            </a:r>
            <a:endParaRPr b="0" i="0" sz="3333" u="none" cap="none" strike="noStrike">
              <a:solidFill>
                <a:srgbClr val="000000"/>
              </a:solidFill>
              <a:latin typeface="Arial"/>
              <a:ea typeface="Arial"/>
              <a:cs typeface="Arial"/>
              <a:sym typeface="Arial"/>
            </a:endParaRPr>
          </a:p>
          <a:p>
            <a:pPr indent="-685800" lvl="0" marL="685800" marR="0" rtl="0" algn="l">
              <a:lnSpc>
                <a:spcPct val="100000"/>
              </a:lnSpc>
              <a:spcBef>
                <a:spcPts val="1400"/>
              </a:spcBef>
              <a:spcAft>
                <a:spcPts val="0"/>
              </a:spcAft>
              <a:buClr>
                <a:srgbClr val="000000"/>
              </a:buClr>
              <a:buSzPts val="2333"/>
              <a:buFont typeface="Times New Roman"/>
              <a:buChar char="■"/>
            </a:pPr>
            <a:r>
              <a:rPr b="0" i="0" lang="en-US" sz="3333" u="none" cap="none" strike="noStrike">
                <a:solidFill>
                  <a:srgbClr val="000000"/>
                </a:solidFill>
                <a:latin typeface="Arial"/>
                <a:ea typeface="Arial"/>
                <a:cs typeface="Arial"/>
                <a:sym typeface="Arial"/>
              </a:rPr>
              <a:t>Example: predict time-to-sell of a house </a:t>
            </a:r>
            <a:endParaRPr b="0" i="0" sz="3333" u="none" cap="none" strike="noStrike">
              <a:solidFill>
                <a:srgbClr val="000000"/>
              </a:solidFill>
              <a:latin typeface="Arial"/>
              <a:ea typeface="Arial"/>
              <a:cs typeface="Arial"/>
              <a:sym typeface="Arial"/>
            </a:endParaRPr>
          </a:p>
          <a:p>
            <a:pPr indent="-685800" lvl="0" marL="685800" marR="0" rtl="0" algn="l">
              <a:lnSpc>
                <a:spcPct val="100000"/>
              </a:lnSpc>
              <a:spcBef>
                <a:spcPts val="1400"/>
              </a:spcBef>
              <a:spcAft>
                <a:spcPts val="0"/>
              </a:spcAft>
              <a:buClr>
                <a:srgbClr val="000000"/>
              </a:buClr>
              <a:buSzPts val="2333"/>
              <a:buFont typeface="Times New Roman"/>
              <a:buChar char="■"/>
            </a:pPr>
            <a:r>
              <a:rPr b="0" i="0" lang="en-US" sz="3333" u="none" cap="none" strike="noStrike">
                <a:solidFill>
                  <a:srgbClr val="000000"/>
                </a:solidFill>
                <a:latin typeface="Arial"/>
                <a:ea typeface="Arial"/>
                <a:cs typeface="Arial"/>
                <a:sym typeface="Arial"/>
              </a:rPr>
              <a:t>Input (features and label): square footage, lot size, transaction date, built date, and price	</a:t>
            </a:r>
            <a:endParaRPr b="0" i="0" sz="3333" u="none" cap="none" strike="noStrike">
              <a:solidFill>
                <a:srgbClr val="000000"/>
              </a:solidFill>
              <a:latin typeface="Arial"/>
              <a:ea typeface="Arial"/>
              <a:cs typeface="Arial"/>
              <a:sym typeface="Arial"/>
            </a:endParaRPr>
          </a:p>
          <a:p>
            <a:pPr indent="-685800" lvl="0" marL="685800" marR="0" rtl="0" algn="l">
              <a:lnSpc>
                <a:spcPct val="100000"/>
              </a:lnSpc>
              <a:spcBef>
                <a:spcPts val="1400"/>
              </a:spcBef>
              <a:spcAft>
                <a:spcPts val="0"/>
              </a:spcAft>
              <a:buClr>
                <a:srgbClr val="000000"/>
              </a:buClr>
              <a:buSzPts val="2333"/>
              <a:buFont typeface="Times New Roman"/>
              <a:buChar char="■"/>
            </a:pPr>
            <a:r>
              <a:rPr b="0" i="0" lang="en-US" sz="3333" u="none" cap="none" strike="noStrike">
                <a:solidFill>
                  <a:srgbClr val="000000"/>
                </a:solidFill>
                <a:latin typeface="Arial"/>
                <a:ea typeface="Arial"/>
                <a:cs typeface="Arial"/>
                <a:sym typeface="Arial"/>
              </a:rPr>
              <a:t>Engineered features could include</a:t>
            </a:r>
            <a:endParaRPr b="0" i="0" sz="3333" u="none" cap="none" strike="noStrike">
              <a:solidFill>
                <a:srgbClr val="000000"/>
              </a:solidFill>
              <a:latin typeface="Arial"/>
              <a:ea typeface="Arial"/>
              <a:cs typeface="Arial"/>
              <a:sym typeface="Arial"/>
            </a:endParaRPr>
          </a:p>
          <a:p>
            <a:pPr indent="-653142" lvl="1" marL="1567542" marR="0" rtl="0" algn="l">
              <a:lnSpc>
                <a:spcPct val="100000"/>
              </a:lnSpc>
              <a:spcBef>
                <a:spcPts val="1400"/>
              </a:spcBef>
              <a:spcAft>
                <a:spcPts val="0"/>
              </a:spcAft>
              <a:buClr>
                <a:srgbClr val="000000"/>
              </a:buClr>
              <a:buSzPts val="2000"/>
              <a:buFont typeface="Times New Roman"/>
              <a:buChar char="➢"/>
            </a:pPr>
            <a:r>
              <a:rPr b="0" i="0" lang="en-US" sz="3333" u="none" cap="none" strike="noStrike">
                <a:solidFill>
                  <a:srgbClr val="000000"/>
                </a:solidFill>
                <a:latin typeface="Arial"/>
                <a:ea typeface="Arial"/>
                <a:cs typeface="Arial"/>
                <a:sym typeface="Arial"/>
              </a:rPr>
              <a:t>Cost per sq. ft</a:t>
            </a:r>
            <a:endParaRPr b="0" i="0" sz="3333" u="none" cap="none" strike="noStrike">
              <a:solidFill>
                <a:srgbClr val="000000"/>
              </a:solidFill>
              <a:latin typeface="Arial"/>
              <a:ea typeface="Arial"/>
              <a:cs typeface="Arial"/>
              <a:sym typeface="Arial"/>
            </a:endParaRPr>
          </a:p>
          <a:p>
            <a:pPr indent="-653142" lvl="1" marL="1567542" marR="0" rtl="0" algn="l">
              <a:lnSpc>
                <a:spcPct val="100000"/>
              </a:lnSpc>
              <a:spcBef>
                <a:spcPts val="1400"/>
              </a:spcBef>
              <a:spcAft>
                <a:spcPts val="0"/>
              </a:spcAft>
              <a:buClr>
                <a:srgbClr val="000000"/>
              </a:buClr>
              <a:buSzPts val="2000"/>
              <a:buFont typeface="Times New Roman"/>
              <a:buChar char="➢"/>
            </a:pPr>
            <a:r>
              <a:rPr b="0" i="0" lang="en-US" sz="3333" u="none" cap="none" strike="noStrike">
                <a:solidFill>
                  <a:srgbClr val="000000"/>
                </a:solidFill>
                <a:latin typeface="Arial"/>
                <a:ea typeface="Arial"/>
                <a:cs typeface="Arial"/>
                <a:sym typeface="Arial"/>
              </a:rPr>
              <a:t>House age </a:t>
            </a:r>
            <a:endParaRPr b="0" i="0" sz="3333" u="none" cap="none" strike="noStrike">
              <a:solidFill>
                <a:srgbClr val="000000"/>
              </a:solidFill>
              <a:latin typeface="Arial"/>
              <a:ea typeface="Arial"/>
              <a:cs typeface="Arial"/>
              <a:sym typeface="Arial"/>
            </a:endParaRPr>
          </a:p>
          <a:p>
            <a:pPr indent="-653142" lvl="1" marL="1567542" marR="0" rtl="0" algn="l">
              <a:lnSpc>
                <a:spcPct val="100000"/>
              </a:lnSpc>
              <a:spcBef>
                <a:spcPts val="1400"/>
              </a:spcBef>
              <a:spcAft>
                <a:spcPts val="0"/>
              </a:spcAft>
              <a:buClr>
                <a:srgbClr val="000000"/>
              </a:buClr>
              <a:buSzPts val="2000"/>
              <a:buFont typeface="Times New Roman"/>
              <a:buChar char="➢"/>
            </a:pPr>
            <a:r>
              <a:rPr b="0" i="0" lang="en-US" sz="3333" u="none" cap="none" strike="noStrike">
                <a:solidFill>
                  <a:srgbClr val="000000"/>
                </a:solidFill>
                <a:latin typeface="Arial"/>
                <a:ea typeface="Arial"/>
                <a:cs typeface="Arial"/>
                <a:sym typeface="Arial"/>
              </a:rPr>
              <a:t>Zip code</a:t>
            </a:r>
            <a:endParaRPr b="0" i="0" sz="3333" u="none" cap="none" strike="noStrike">
              <a:solidFill>
                <a:srgbClr val="000000"/>
              </a:solidFill>
              <a:latin typeface="Arial"/>
              <a:ea typeface="Arial"/>
              <a:cs typeface="Arial"/>
              <a:sym typeface="Arial"/>
            </a:endParaRPr>
          </a:p>
          <a:p>
            <a:pPr indent="-653142" lvl="1" marL="1567542" marR="0" rtl="0" algn="l">
              <a:lnSpc>
                <a:spcPct val="100000"/>
              </a:lnSpc>
              <a:spcBef>
                <a:spcPts val="1400"/>
              </a:spcBef>
              <a:spcAft>
                <a:spcPts val="0"/>
              </a:spcAft>
              <a:buClr>
                <a:srgbClr val="000000"/>
              </a:buClr>
              <a:buSzPts val="2000"/>
              <a:buFont typeface="Times New Roman"/>
              <a:buChar char="➢"/>
            </a:pPr>
            <a:r>
              <a:rPr b="0" i="0" lang="en-US" sz="3333" u="none" cap="none" strike="noStrike">
                <a:solidFill>
                  <a:srgbClr val="000000"/>
                </a:solidFill>
                <a:latin typeface="Arial"/>
                <a:ea typeface="Arial"/>
                <a:cs typeface="Arial"/>
                <a:sym typeface="Arial"/>
              </a:rPr>
              <a:t>School rating</a:t>
            </a:r>
            <a:endParaRPr b="0" i="0" sz="3333" u="none" cap="none" strike="noStrike">
              <a:solidFill>
                <a:srgbClr val="000000"/>
              </a:solidFill>
              <a:latin typeface="Arial"/>
              <a:ea typeface="Arial"/>
              <a:cs typeface="Arial"/>
              <a:sym typeface="Arial"/>
            </a:endParaRPr>
          </a:p>
          <a:p>
            <a:pPr indent="-685800" lvl="0" marL="685800" marR="0" rtl="0" algn="l">
              <a:lnSpc>
                <a:spcPct val="100000"/>
              </a:lnSpc>
              <a:spcBef>
                <a:spcPts val="1400"/>
              </a:spcBef>
              <a:spcAft>
                <a:spcPts val="0"/>
              </a:spcAft>
              <a:buClr>
                <a:srgbClr val="000000"/>
              </a:buClr>
              <a:buSzPts val="2333"/>
              <a:buFont typeface="Times New Roman"/>
              <a:buChar char="■"/>
            </a:pPr>
            <a:r>
              <a:rPr b="0" i="0" lang="en-US" sz="3333" u="none" cap="none" strike="noStrike">
                <a:solidFill>
                  <a:srgbClr val="000000"/>
                </a:solidFill>
                <a:latin typeface="Arial"/>
                <a:ea typeface="Arial"/>
                <a:cs typeface="Arial"/>
                <a:sym typeface="Arial"/>
              </a:rPr>
              <a:t>Data preprocessing (e.g., normalization, missing data) sometimes are also considered as feature engineering</a:t>
            </a:r>
            <a:endParaRPr b="0" i="0" sz="3333" u="none" cap="none" strike="noStrike">
              <a:solidFill>
                <a:srgbClr val="000000"/>
              </a:solidFill>
              <a:latin typeface="Arial"/>
              <a:ea typeface="Arial"/>
              <a:cs typeface="Arial"/>
              <a:sym typeface="Arial"/>
            </a:endParaRPr>
          </a:p>
        </p:txBody>
      </p:sp>
      <p:sp>
        <p:nvSpPr>
          <p:cNvPr id="787" name="Google Shape;787;p45"/>
          <p:cNvSpPr txBox="1"/>
          <p:nvPr/>
        </p:nvSpPr>
        <p:spPr>
          <a:xfrm>
            <a:off x="471177" y="526245"/>
            <a:ext cx="7307664" cy="993462"/>
          </a:xfrm>
          <a:prstGeom prst="rect">
            <a:avLst/>
          </a:prstGeom>
          <a:noFill/>
          <a:ln>
            <a:noFill/>
          </a:ln>
        </p:spPr>
        <p:txBody>
          <a:bodyPr anchorCtr="0" anchor="t" bIns="91400" lIns="91400" spcFirstLastPara="1" rIns="91400" wrap="square" tIns="91400">
            <a:normAutofit fontScale="92500" lnSpcReduction="10000"/>
          </a:bodyPr>
          <a:lstStyle/>
          <a:p>
            <a:pPr indent="0" lvl="0" marL="0" marR="0" rtl="0" algn="l">
              <a:lnSpc>
                <a:spcPct val="100000"/>
              </a:lnSpc>
              <a:spcBef>
                <a:spcPts val="0"/>
              </a:spcBef>
              <a:spcAft>
                <a:spcPts val="0"/>
              </a:spcAft>
              <a:buClr>
                <a:srgbClr val="1F497D"/>
              </a:buClr>
              <a:buSzPct val="72072"/>
              <a:buFont typeface="Times New Roman"/>
              <a:buNone/>
            </a:pPr>
            <a:r>
              <a:rPr b="1" i="0" lang="en-US" sz="6000" u="none" cap="none" strike="noStrike">
                <a:solidFill>
                  <a:srgbClr val="004C7F"/>
                </a:solidFill>
                <a:latin typeface="Helvetica Neue"/>
                <a:ea typeface="Helvetica Neue"/>
                <a:cs typeface="Helvetica Neue"/>
                <a:sym typeface="Helvetica Neue"/>
              </a:rPr>
              <a:t>Feature Selection</a:t>
            </a:r>
            <a:endParaRPr b="0" i="0" sz="1400" u="none" cap="none" strike="noStrike">
              <a:solidFill>
                <a:srgbClr val="000000"/>
              </a:solidFill>
              <a:latin typeface="Arial"/>
              <a:ea typeface="Arial"/>
              <a:cs typeface="Arial"/>
              <a:sym typeface="Arial"/>
            </a:endParaRPr>
          </a:p>
        </p:txBody>
      </p:sp>
      <p:sp>
        <p:nvSpPr>
          <p:cNvPr id="788" name="Google Shape;788;p45"/>
          <p:cNvSpPr txBox="1"/>
          <p:nvPr>
            <p:ph idx="12" type="sldNum"/>
          </p:nvPr>
        </p:nvSpPr>
        <p:spPr>
          <a:xfrm>
            <a:off x="22460849" y="12847014"/>
            <a:ext cx="703955" cy="461624"/>
          </a:xfrm>
          <a:prstGeom prst="rect">
            <a:avLst/>
          </a:prstGeom>
          <a:noFill/>
          <a:ln>
            <a:noFill/>
          </a:ln>
        </p:spPr>
        <p:txBody>
          <a:bodyPr anchorCtr="0" anchor="ctr" bIns="45700" lIns="45700" spcFirstLastPara="1" rIns="45700" wrap="square" tIns="45700">
            <a:sp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2" name="Shape 792"/>
        <p:cNvGrpSpPr/>
        <p:nvPr/>
      </p:nvGrpSpPr>
      <p:grpSpPr>
        <a:xfrm>
          <a:off x="0" y="0"/>
          <a:ext cx="0" cy="0"/>
          <a:chOff x="0" y="0"/>
          <a:chExt cx="0" cy="0"/>
        </a:xfrm>
      </p:grpSpPr>
      <p:sp>
        <p:nvSpPr>
          <p:cNvPr id="793" name="Google Shape;793;p46"/>
          <p:cNvSpPr txBox="1"/>
          <p:nvPr>
            <p:ph type="title"/>
          </p:nvPr>
        </p:nvSpPr>
        <p:spPr>
          <a:xfrm>
            <a:off x="3937406" y="3543136"/>
            <a:ext cx="16870562" cy="1961458"/>
          </a:xfrm>
          <a:prstGeom prst="rect">
            <a:avLst/>
          </a:prstGeom>
          <a:noFill/>
          <a:ln>
            <a:noFill/>
          </a:ln>
        </p:spPr>
        <p:txBody>
          <a:bodyPr anchorCtr="0" anchor="ctr" bIns="91400" lIns="91400" spcFirstLastPara="1" rIns="91400" wrap="square" tIns="91400">
            <a:normAutofit/>
          </a:bodyPr>
          <a:lstStyle/>
          <a:p>
            <a:pPr indent="0" lvl="0" marL="0" marR="0" rtl="0" algn="l">
              <a:lnSpc>
                <a:spcPct val="100000"/>
              </a:lnSpc>
              <a:spcBef>
                <a:spcPts val="0"/>
              </a:spcBef>
              <a:spcAft>
                <a:spcPts val="0"/>
              </a:spcAft>
              <a:buClr>
                <a:srgbClr val="1F497D"/>
              </a:buClr>
              <a:buSzPts val="4000"/>
              <a:buFont typeface="Times New Roman"/>
              <a:buNone/>
            </a:pPr>
            <a:r>
              <a:rPr b="1" i="0" lang="en-US" sz="6000" u="none" cap="none" strike="noStrike">
                <a:solidFill>
                  <a:srgbClr val="004C7F"/>
                </a:solidFill>
                <a:latin typeface="Helvetica Neue"/>
                <a:ea typeface="Helvetica Neue"/>
                <a:cs typeface="Helvetica Neue"/>
                <a:sym typeface="Helvetica Neue"/>
              </a:rPr>
              <a:t>Typical process </a:t>
            </a:r>
            <a:endParaRPr b="1" i="0" sz="6000" u="none" cap="none" strike="noStrike">
              <a:solidFill>
                <a:srgbClr val="004C7F"/>
              </a:solidFill>
              <a:latin typeface="Helvetica Neue"/>
              <a:ea typeface="Helvetica Neue"/>
              <a:cs typeface="Helvetica Neue"/>
              <a:sym typeface="Helvetica Neue"/>
            </a:endParaRPr>
          </a:p>
        </p:txBody>
      </p:sp>
      <p:sp>
        <p:nvSpPr>
          <p:cNvPr id="794" name="Google Shape;794;p46"/>
          <p:cNvSpPr txBox="1"/>
          <p:nvPr>
            <p:ph idx="1" type="body"/>
          </p:nvPr>
        </p:nvSpPr>
        <p:spPr>
          <a:xfrm>
            <a:off x="4717558" y="5350046"/>
            <a:ext cx="16870560" cy="10290874"/>
          </a:xfrm>
          <a:prstGeom prst="rect">
            <a:avLst/>
          </a:prstGeom>
          <a:noFill/>
          <a:ln>
            <a:noFill/>
          </a:ln>
        </p:spPr>
        <p:txBody>
          <a:bodyPr anchorCtr="0" anchor="t" bIns="91400" lIns="91400" spcFirstLastPara="1" rIns="91400" wrap="square" tIns="91400">
            <a:normAutofit/>
          </a:bodyPr>
          <a:lstStyle/>
          <a:p>
            <a:pPr indent="-685800" lvl="0" marL="685800" marR="0" rtl="0" algn="l">
              <a:lnSpc>
                <a:spcPct val="100000"/>
              </a:lnSpc>
              <a:spcBef>
                <a:spcPts val="0"/>
              </a:spcBef>
              <a:spcAft>
                <a:spcPts val="0"/>
              </a:spcAft>
              <a:buClr>
                <a:srgbClr val="000000"/>
              </a:buClr>
              <a:buSzPts val="2240"/>
              <a:buFont typeface="Times New Roman"/>
              <a:buChar char="■"/>
            </a:pPr>
            <a:r>
              <a:rPr b="0" i="0" lang="en-US" sz="3333" u="none" cap="none" strike="noStrike">
                <a:solidFill>
                  <a:srgbClr val="000000"/>
                </a:solidFill>
                <a:latin typeface="Arial"/>
                <a:ea typeface="Arial"/>
                <a:cs typeface="Arial"/>
                <a:sym typeface="Arial"/>
              </a:rPr>
              <a:t>Brainstorming features</a:t>
            </a:r>
            <a:endParaRPr b="0" i="0" sz="3333" u="none" cap="none" strike="noStrike">
              <a:solidFill>
                <a:srgbClr val="000000"/>
              </a:solidFill>
              <a:latin typeface="Arial"/>
              <a:ea typeface="Arial"/>
              <a:cs typeface="Arial"/>
              <a:sym typeface="Arial"/>
            </a:endParaRPr>
          </a:p>
          <a:p>
            <a:pPr indent="-685800" lvl="0" marL="685800" marR="0" rtl="0" algn="l">
              <a:lnSpc>
                <a:spcPct val="100000"/>
              </a:lnSpc>
              <a:spcBef>
                <a:spcPts val="1400"/>
              </a:spcBef>
              <a:spcAft>
                <a:spcPts val="0"/>
              </a:spcAft>
              <a:buClr>
                <a:srgbClr val="000000"/>
              </a:buClr>
              <a:buSzPts val="2240"/>
              <a:buFont typeface="Times New Roman"/>
              <a:buChar char="■"/>
            </a:pPr>
            <a:r>
              <a:rPr b="0" i="0" lang="en-US" sz="3333" u="none" cap="none" strike="noStrike">
                <a:solidFill>
                  <a:srgbClr val="000000"/>
                </a:solidFill>
                <a:latin typeface="Arial"/>
                <a:ea typeface="Arial"/>
                <a:cs typeface="Arial"/>
                <a:sym typeface="Arial"/>
              </a:rPr>
              <a:t>Deciding what features to create</a:t>
            </a:r>
            <a:endParaRPr b="0" i="0" sz="3333" u="none" cap="none" strike="noStrike">
              <a:solidFill>
                <a:srgbClr val="000000"/>
              </a:solidFill>
              <a:latin typeface="Arial"/>
              <a:ea typeface="Arial"/>
              <a:cs typeface="Arial"/>
              <a:sym typeface="Arial"/>
            </a:endParaRPr>
          </a:p>
          <a:p>
            <a:pPr indent="-685800" lvl="0" marL="685800" marR="0" rtl="0" algn="l">
              <a:lnSpc>
                <a:spcPct val="100000"/>
              </a:lnSpc>
              <a:spcBef>
                <a:spcPts val="1400"/>
              </a:spcBef>
              <a:spcAft>
                <a:spcPts val="0"/>
              </a:spcAft>
              <a:buClr>
                <a:srgbClr val="000000"/>
              </a:buClr>
              <a:buSzPts val="2240"/>
              <a:buFont typeface="Times New Roman"/>
              <a:buChar char="■"/>
            </a:pPr>
            <a:r>
              <a:rPr b="0" i="0" lang="en-US" sz="3333" u="none" cap="none" strike="noStrike">
                <a:solidFill>
                  <a:srgbClr val="000000"/>
                </a:solidFill>
                <a:latin typeface="Arial"/>
                <a:ea typeface="Arial"/>
                <a:cs typeface="Arial"/>
                <a:sym typeface="Arial"/>
              </a:rPr>
              <a:t>Creating features</a:t>
            </a:r>
            <a:endParaRPr b="0" i="0" sz="3333" u="none" cap="none" strike="noStrike">
              <a:solidFill>
                <a:srgbClr val="000000"/>
              </a:solidFill>
              <a:latin typeface="Arial"/>
              <a:ea typeface="Arial"/>
              <a:cs typeface="Arial"/>
              <a:sym typeface="Arial"/>
            </a:endParaRPr>
          </a:p>
          <a:p>
            <a:pPr indent="-685800" lvl="0" marL="685800" marR="0" rtl="0" algn="l">
              <a:lnSpc>
                <a:spcPct val="100000"/>
              </a:lnSpc>
              <a:spcBef>
                <a:spcPts val="1400"/>
              </a:spcBef>
              <a:spcAft>
                <a:spcPts val="0"/>
              </a:spcAft>
              <a:buClr>
                <a:srgbClr val="000000"/>
              </a:buClr>
              <a:buSzPts val="2240"/>
              <a:buFont typeface="Times New Roman"/>
              <a:buChar char="■"/>
            </a:pPr>
            <a:r>
              <a:rPr b="0" i="0" lang="en-US" sz="3333" u="none" cap="none" strike="noStrike">
                <a:solidFill>
                  <a:srgbClr val="000000"/>
                </a:solidFill>
                <a:latin typeface="Arial"/>
                <a:ea typeface="Arial"/>
                <a:cs typeface="Arial"/>
                <a:sym typeface="Arial"/>
              </a:rPr>
              <a:t>Testing the impact of the identified features on the task</a:t>
            </a:r>
            <a:endParaRPr b="0" i="0" sz="3333" u="none" cap="none" strike="noStrike">
              <a:solidFill>
                <a:srgbClr val="000000"/>
              </a:solidFill>
              <a:latin typeface="Arial"/>
              <a:ea typeface="Arial"/>
              <a:cs typeface="Arial"/>
              <a:sym typeface="Arial"/>
            </a:endParaRPr>
          </a:p>
          <a:p>
            <a:pPr indent="-685800" lvl="0" marL="685800" marR="0" rtl="0" algn="l">
              <a:lnSpc>
                <a:spcPct val="100000"/>
              </a:lnSpc>
              <a:spcBef>
                <a:spcPts val="1400"/>
              </a:spcBef>
              <a:spcAft>
                <a:spcPts val="0"/>
              </a:spcAft>
              <a:buClr>
                <a:srgbClr val="000000"/>
              </a:buClr>
              <a:buSzPts val="2240"/>
              <a:buFont typeface="Times New Roman"/>
              <a:buChar char="■"/>
            </a:pPr>
            <a:r>
              <a:rPr b="0" i="0" lang="en-US" sz="3333" u="none" cap="none" strike="noStrike">
                <a:solidFill>
                  <a:srgbClr val="000000"/>
                </a:solidFill>
                <a:latin typeface="Arial"/>
                <a:ea typeface="Arial"/>
                <a:cs typeface="Arial"/>
                <a:sym typeface="Arial"/>
              </a:rPr>
              <a:t>Improving your features if needed</a:t>
            </a:r>
            <a:endParaRPr b="0" i="0" sz="3333" u="none" cap="none" strike="noStrike">
              <a:solidFill>
                <a:srgbClr val="000000"/>
              </a:solidFill>
              <a:latin typeface="Arial"/>
              <a:ea typeface="Arial"/>
              <a:cs typeface="Arial"/>
              <a:sym typeface="Arial"/>
            </a:endParaRPr>
          </a:p>
          <a:p>
            <a:pPr indent="-685800" lvl="0" marL="685800" marR="0" rtl="0" algn="l">
              <a:lnSpc>
                <a:spcPct val="100000"/>
              </a:lnSpc>
              <a:spcBef>
                <a:spcPts val="1400"/>
              </a:spcBef>
              <a:spcAft>
                <a:spcPts val="0"/>
              </a:spcAft>
              <a:buClr>
                <a:srgbClr val="000000"/>
              </a:buClr>
              <a:buSzPts val="2240"/>
              <a:buFont typeface="Times New Roman"/>
              <a:buChar char="■"/>
            </a:pPr>
            <a:r>
              <a:rPr b="0" i="0" lang="en-US" sz="3333" u="none" cap="none" strike="noStrike">
                <a:solidFill>
                  <a:srgbClr val="000000"/>
                </a:solidFill>
                <a:latin typeface="Arial"/>
                <a:ea typeface="Arial"/>
                <a:cs typeface="Arial"/>
                <a:sym typeface="Arial"/>
              </a:rPr>
              <a:t>Repeat</a:t>
            </a:r>
            <a:endParaRPr b="0" i="0" sz="3333" u="none" cap="none" strike="noStrike">
              <a:solidFill>
                <a:srgbClr val="000000"/>
              </a:solidFill>
              <a:latin typeface="Arial"/>
              <a:ea typeface="Arial"/>
              <a:cs typeface="Arial"/>
              <a:sym typeface="Arial"/>
            </a:endParaRPr>
          </a:p>
          <a:p>
            <a:pPr indent="-401320" lvl="0" marL="685800" marR="0" rtl="0" algn="l">
              <a:lnSpc>
                <a:spcPct val="100000"/>
              </a:lnSpc>
              <a:spcBef>
                <a:spcPts val="1400"/>
              </a:spcBef>
              <a:spcAft>
                <a:spcPts val="0"/>
              </a:spcAft>
              <a:buClr>
                <a:srgbClr val="000000"/>
              </a:buClr>
              <a:buSzPts val="2240"/>
              <a:buFont typeface="Times New Roman"/>
              <a:buNone/>
            </a:pPr>
            <a:r>
              <a:t/>
            </a:r>
            <a:endParaRPr b="0" i="0" sz="3333" u="none" cap="none" strike="noStrike">
              <a:solidFill>
                <a:srgbClr val="000000"/>
              </a:solidFill>
              <a:latin typeface="Arial"/>
              <a:ea typeface="Arial"/>
              <a:cs typeface="Arial"/>
              <a:sym typeface="Arial"/>
            </a:endParaRPr>
          </a:p>
        </p:txBody>
      </p:sp>
      <p:sp>
        <p:nvSpPr>
          <p:cNvPr id="795" name="Google Shape;795;p46"/>
          <p:cNvSpPr txBox="1"/>
          <p:nvPr/>
        </p:nvSpPr>
        <p:spPr>
          <a:xfrm>
            <a:off x="471177" y="526245"/>
            <a:ext cx="7307664" cy="993462"/>
          </a:xfrm>
          <a:prstGeom prst="rect">
            <a:avLst/>
          </a:prstGeom>
          <a:noFill/>
          <a:ln>
            <a:noFill/>
          </a:ln>
        </p:spPr>
        <p:txBody>
          <a:bodyPr anchorCtr="0" anchor="t" bIns="91400" lIns="91400" spcFirstLastPara="1" rIns="91400" wrap="square" tIns="91400">
            <a:normAutofit fontScale="92500" lnSpcReduction="10000"/>
          </a:bodyPr>
          <a:lstStyle/>
          <a:p>
            <a:pPr indent="0" lvl="0" marL="0" marR="0" rtl="0" algn="l">
              <a:lnSpc>
                <a:spcPct val="100000"/>
              </a:lnSpc>
              <a:spcBef>
                <a:spcPts val="0"/>
              </a:spcBef>
              <a:spcAft>
                <a:spcPts val="0"/>
              </a:spcAft>
              <a:buClr>
                <a:srgbClr val="1F497D"/>
              </a:buClr>
              <a:buSzPct val="72072"/>
              <a:buFont typeface="Times New Roman"/>
              <a:buNone/>
            </a:pPr>
            <a:r>
              <a:rPr b="1" i="0" lang="en-US" sz="6000" u="none" cap="none" strike="noStrike">
                <a:solidFill>
                  <a:srgbClr val="004C7F"/>
                </a:solidFill>
                <a:latin typeface="Helvetica Neue"/>
                <a:ea typeface="Helvetica Neue"/>
                <a:cs typeface="Helvetica Neue"/>
                <a:sym typeface="Helvetica Neue"/>
              </a:rPr>
              <a:t>Feature Selection</a:t>
            </a:r>
            <a:endParaRPr b="0" i="0" sz="1400" u="none" cap="none" strike="noStrike">
              <a:solidFill>
                <a:srgbClr val="000000"/>
              </a:solidFill>
              <a:latin typeface="Arial"/>
              <a:ea typeface="Arial"/>
              <a:cs typeface="Arial"/>
              <a:sym typeface="Arial"/>
            </a:endParaRPr>
          </a:p>
        </p:txBody>
      </p:sp>
      <p:sp>
        <p:nvSpPr>
          <p:cNvPr id="796" name="Google Shape;796;p46"/>
          <p:cNvSpPr txBox="1"/>
          <p:nvPr>
            <p:ph idx="12" type="sldNum"/>
          </p:nvPr>
        </p:nvSpPr>
        <p:spPr>
          <a:xfrm>
            <a:off x="22460849" y="12847014"/>
            <a:ext cx="703955" cy="461624"/>
          </a:xfrm>
          <a:prstGeom prst="rect">
            <a:avLst/>
          </a:prstGeom>
          <a:noFill/>
          <a:ln>
            <a:noFill/>
          </a:ln>
        </p:spPr>
        <p:txBody>
          <a:bodyPr anchorCtr="0" anchor="ctr" bIns="45700" lIns="45700" spcFirstLastPara="1" rIns="45700" wrap="square" tIns="45700">
            <a:sp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grpSp>
        <p:nvGrpSpPr>
          <p:cNvPr id="122" name="Google Shape;122;p3"/>
          <p:cNvGrpSpPr/>
          <p:nvPr/>
        </p:nvGrpSpPr>
        <p:grpSpPr>
          <a:xfrm>
            <a:off x="7333217" y="562213"/>
            <a:ext cx="11567373" cy="11882382"/>
            <a:chOff x="0" y="0"/>
            <a:chExt cx="11567372" cy="11882381"/>
          </a:xfrm>
        </p:grpSpPr>
        <p:sp>
          <p:nvSpPr>
            <p:cNvPr id="123" name="Google Shape;123;p3"/>
            <p:cNvSpPr/>
            <p:nvPr/>
          </p:nvSpPr>
          <p:spPr>
            <a:xfrm>
              <a:off x="0" y="8538675"/>
              <a:ext cx="1650051" cy="1979222"/>
            </a:xfrm>
            <a:custGeom>
              <a:rect b="b" l="l" r="r" t="t"/>
              <a:pathLst>
                <a:path extrusionOk="0" h="21600" w="21600">
                  <a:moveTo>
                    <a:pt x="0" y="21600"/>
                  </a:moveTo>
                  <a:cubicBezTo>
                    <a:pt x="11203" y="20299"/>
                    <a:pt x="18403" y="13099"/>
                    <a:pt x="21600" y="0"/>
                  </a:cubicBezTo>
                </a:path>
              </a:pathLst>
            </a:custGeom>
            <a:noFill/>
            <a:ln cap="flat" cmpd="sng" w="38100">
              <a:solidFill>
                <a:srgbClr val="EB220C">
                  <a:alpha val="28627"/>
                </a:srgbClr>
              </a:solidFill>
              <a:prstDash val="solid"/>
              <a:miter lim="4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5E5E5E"/>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124" name="Google Shape;124;p3"/>
            <p:cNvSpPr/>
            <p:nvPr/>
          </p:nvSpPr>
          <p:spPr>
            <a:xfrm>
              <a:off x="1645475" y="6949774"/>
              <a:ext cx="1084447" cy="1586391"/>
            </a:xfrm>
            <a:custGeom>
              <a:rect b="b" l="l" r="r" t="t"/>
              <a:pathLst>
                <a:path extrusionOk="0" h="18294" w="21600">
                  <a:moveTo>
                    <a:pt x="21600" y="1914"/>
                  </a:moveTo>
                  <a:cubicBezTo>
                    <a:pt x="15434" y="-3306"/>
                    <a:pt x="8234" y="2154"/>
                    <a:pt x="0" y="18294"/>
                  </a:cubicBezTo>
                </a:path>
              </a:pathLst>
            </a:custGeom>
            <a:noFill/>
            <a:ln cap="flat" cmpd="sng" w="38100">
              <a:solidFill>
                <a:srgbClr val="EB220C">
                  <a:alpha val="28627"/>
                </a:srgbClr>
              </a:solidFill>
              <a:prstDash val="solid"/>
              <a:miter lim="4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5E5E5E"/>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125" name="Google Shape;125;p3"/>
            <p:cNvSpPr/>
            <p:nvPr/>
          </p:nvSpPr>
          <p:spPr>
            <a:xfrm>
              <a:off x="2734893" y="6338745"/>
              <a:ext cx="1849162" cy="1375712"/>
            </a:xfrm>
            <a:custGeom>
              <a:rect b="b" l="l" r="r" t="t"/>
              <a:pathLst>
                <a:path extrusionOk="0" h="16642" w="21600">
                  <a:moveTo>
                    <a:pt x="21600" y="0"/>
                  </a:moveTo>
                  <a:cubicBezTo>
                    <a:pt x="20567" y="18572"/>
                    <a:pt x="13367" y="21600"/>
                    <a:pt x="0" y="9083"/>
                  </a:cubicBezTo>
                </a:path>
              </a:pathLst>
            </a:custGeom>
            <a:noFill/>
            <a:ln cap="flat" cmpd="sng" w="38100">
              <a:solidFill>
                <a:srgbClr val="EB220C">
                  <a:alpha val="28627"/>
                </a:srgbClr>
              </a:solidFill>
              <a:prstDash val="solid"/>
              <a:miter lim="4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5E5E5E"/>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126" name="Google Shape;126;p3"/>
            <p:cNvSpPr/>
            <p:nvPr/>
          </p:nvSpPr>
          <p:spPr>
            <a:xfrm>
              <a:off x="4593614" y="4105160"/>
              <a:ext cx="194311" cy="2215662"/>
            </a:xfrm>
            <a:custGeom>
              <a:rect b="b" l="l" r="r" t="t"/>
              <a:pathLst>
                <a:path extrusionOk="0" h="21600" w="21600">
                  <a:moveTo>
                    <a:pt x="0" y="21600"/>
                  </a:moveTo>
                  <a:lnTo>
                    <a:pt x="21600" y="0"/>
                  </a:lnTo>
                </a:path>
              </a:pathLst>
            </a:custGeom>
            <a:noFill/>
            <a:ln cap="flat" cmpd="sng" w="38100">
              <a:solidFill>
                <a:srgbClr val="EB220C">
                  <a:alpha val="28627"/>
                </a:srgbClr>
              </a:solidFill>
              <a:prstDash val="solid"/>
              <a:miter lim="4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5E5E5E"/>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127" name="Google Shape;127;p3"/>
            <p:cNvSpPr/>
            <p:nvPr/>
          </p:nvSpPr>
          <p:spPr>
            <a:xfrm>
              <a:off x="4791495" y="202337"/>
              <a:ext cx="2125657" cy="3867812"/>
            </a:xfrm>
            <a:custGeom>
              <a:rect b="b" l="l" r="r" t="t"/>
              <a:pathLst>
                <a:path extrusionOk="0" h="16274" w="21600">
                  <a:moveTo>
                    <a:pt x="21600" y="12176"/>
                  </a:moveTo>
                  <a:cubicBezTo>
                    <a:pt x="12794" y="-5326"/>
                    <a:pt x="5594" y="-3960"/>
                    <a:pt x="0" y="16274"/>
                  </a:cubicBezTo>
                </a:path>
              </a:pathLst>
            </a:custGeom>
            <a:noFill/>
            <a:ln cap="flat" cmpd="sng" w="38100">
              <a:solidFill>
                <a:srgbClr val="EB220C">
                  <a:alpha val="28627"/>
                </a:srgbClr>
              </a:solidFill>
              <a:prstDash val="solid"/>
              <a:miter lim="4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5E5E5E"/>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128" name="Google Shape;128;p3"/>
            <p:cNvSpPr/>
            <p:nvPr/>
          </p:nvSpPr>
          <p:spPr>
            <a:xfrm>
              <a:off x="6920013" y="3115595"/>
              <a:ext cx="192977" cy="3113683"/>
            </a:xfrm>
            <a:custGeom>
              <a:rect b="b" l="l" r="r" t="t"/>
              <a:pathLst>
                <a:path extrusionOk="0" h="21600" w="21600">
                  <a:moveTo>
                    <a:pt x="21600" y="21600"/>
                  </a:moveTo>
                  <a:lnTo>
                    <a:pt x="0" y="0"/>
                  </a:lnTo>
                </a:path>
              </a:pathLst>
            </a:custGeom>
            <a:noFill/>
            <a:ln cap="flat" cmpd="sng" w="38100">
              <a:solidFill>
                <a:srgbClr val="EB220C">
                  <a:alpha val="28627"/>
                </a:srgbClr>
              </a:solidFill>
              <a:prstDash val="solid"/>
              <a:miter lim="4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5E5E5E"/>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129" name="Google Shape;129;p3"/>
            <p:cNvSpPr/>
            <p:nvPr/>
          </p:nvSpPr>
          <p:spPr>
            <a:xfrm>
              <a:off x="7133178" y="3768953"/>
              <a:ext cx="1567874" cy="8113428"/>
            </a:xfrm>
            <a:custGeom>
              <a:rect b="b" l="l" r="r" t="t"/>
              <a:pathLst>
                <a:path extrusionOk="0" h="16320" w="21600">
                  <a:moveTo>
                    <a:pt x="0" y="5115"/>
                  </a:moveTo>
                  <a:cubicBezTo>
                    <a:pt x="7459" y="21600"/>
                    <a:pt x="14659" y="19895"/>
                    <a:pt x="21600" y="0"/>
                  </a:cubicBezTo>
                </a:path>
              </a:pathLst>
            </a:custGeom>
            <a:noFill/>
            <a:ln cap="flat" cmpd="sng" w="38100">
              <a:solidFill>
                <a:srgbClr val="EB220C">
                  <a:alpha val="28627"/>
                </a:srgbClr>
              </a:solidFill>
              <a:prstDash val="solid"/>
              <a:miter lim="4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5E5E5E"/>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130" name="Google Shape;130;p3"/>
            <p:cNvSpPr/>
            <p:nvPr/>
          </p:nvSpPr>
          <p:spPr>
            <a:xfrm>
              <a:off x="8695731" y="0"/>
              <a:ext cx="2871641" cy="3726443"/>
            </a:xfrm>
            <a:custGeom>
              <a:rect b="b" l="l" r="r" t="t"/>
              <a:pathLst>
                <a:path extrusionOk="0" h="16262" w="21600">
                  <a:moveTo>
                    <a:pt x="21600" y="12507"/>
                  </a:moveTo>
                  <a:cubicBezTo>
                    <a:pt x="9112" y="-5338"/>
                    <a:pt x="1912" y="-4086"/>
                    <a:pt x="0" y="16262"/>
                  </a:cubicBezTo>
                </a:path>
              </a:pathLst>
            </a:custGeom>
            <a:noFill/>
            <a:ln cap="flat" cmpd="sng" w="38100">
              <a:solidFill>
                <a:srgbClr val="EB220C">
                  <a:alpha val="28627"/>
                </a:srgbClr>
              </a:solidFill>
              <a:prstDash val="solid"/>
              <a:miter lim="4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5E5E5E"/>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grpSp>
      <p:cxnSp>
        <p:nvCxnSpPr>
          <p:cNvPr id="131" name="Google Shape;131;p3"/>
          <p:cNvCxnSpPr/>
          <p:nvPr/>
        </p:nvCxnSpPr>
        <p:spPr>
          <a:xfrm flipH="1" rot="10800000">
            <a:off x="7289109" y="1949242"/>
            <a:ext cx="1" cy="9817516"/>
          </a:xfrm>
          <a:prstGeom prst="straightConnector1">
            <a:avLst/>
          </a:prstGeom>
          <a:noFill/>
          <a:ln cap="flat" cmpd="sng" w="38100">
            <a:solidFill>
              <a:srgbClr val="D5D5D5"/>
            </a:solidFill>
            <a:prstDash val="solid"/>
            <a:miter lim="400000"/>
            <a:headEnd len="sm" w="sm" type="none"/>
            <a:tailEnd len="sm" w="sm" type="none"/>
          </a:ln>
        </p:spPr>
      </p:cxnSp>
      <p:cxnSp>
        <p:nvCxnSpPr>
          <p:cNvPr id="132" name="Google Shape;132;p3"/>
          <p:cNvCxnSpPr/>
          <p:nvPr/>
        </p:nvCxnSpPr>
        <p:spPr>
          <a:xfrm rot="10800000">
            <a:off x="6408657" y="11061250"/>
            <a:ext cx="12541047" cy="1"/>
          </a:xfrm>
          <a:prstGeom prst="straightConnector1">
            <a:avLst/>
          </a:prstGeom>
          <a:noFill/>
          <a:ln cap="flat" cmpd="sng" w="38100">
            <a:solidFill>
              <a:srgbClr val="D5D5D5"/>
            </a:solidFill>
            <a:prstDash val="solid"/>
            <a:miter lim="400000"/>
            <a:headEnd len="sm" w="sm" type="none"/>
            <a:tailEnd len="sm" w="sm" type="none"/>
          </a:ln>
        </p:spPr>
      </p:cxnSp>
      <p:sp>
        <p:nvSpPr>
          <p:cNvPr id="133" name="Google Shape;133;p3"/>
          <p:cNvSpPr txBox="1"/>
          <p:nvPr/>
        </p:nvSpPr>
        <p:spPr>
          <a:xfrm>
            <a:off x="17881697" y="11194376"/>
            <a:ext cx="1079907" cy="461060"/>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US" sz="2400" u="none" cap="none" strike="noStrike">
                <a:solidFill>
                  <a:srgbClr val="5E5E5E"/>
                </a:solidFill>
                <a:latin typeface="Helvetica Neue"/>
                <a:ea typeface="Helvetica Neue"/>
                <a:cs typeface="Helvetica Neue"/>
                <a:sym typeface="Helvetica Neue"/>
              </a:rPr>
              <a:t>Acidity</a:t>
            </a:r>
            <a:endParaRPr b="0" i="0" sz="1400" u="none" cap="none" strike="noStrike">
              <a:solidFill>
                <a:srgbClr val="000000"/>
              </a:solidFill>
              <a:latin typeface="Arial"/>
              <a:ea typeface="Arial"/>
              <a:cs typeface="Arial"/>
              <a:sym typeface="Arial"/>
            </a:endParaRPr>
          </a:p>
        </p:txBody>
      </p:sp>
      <p:sp>
        <p:nvSpPr>
          <p:cNvPr id="134" name="Google Shape;134;p3"/>
          <p:cNvSpPr txBox="1"/>
          <p:nvPr/>
        </p:nvSpPr>
        <p:spPr>
          <a:xfrm>
            <a:off x="6011892" y="2038285"/>
            <a:ext cx="1096976" cy="461060"/>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US" sz="2400" u="none" cap="none" strike="noStrike">
                <a:solidFill>
                  <a:srgbClr val="5E5E5E"/>
                </a:solidFill>
                <a:latin typeface="Helvetica Neue"/>
                <a:ea typeface="Helvetica Neue"/>
                <a:cs typeface="Helvetica Neue"/>
                <a:sym typeface="Helvetica Neue"/>
              </a:rPr>
              <a:t>Quality</a:t>
            </a:r>
            <a:endParaRPr b="0" i="0" sz="1400" u="none" cap="none" strike="noStrike">
              <a:solidFill>
                <a:srgbClr val="000000"/>
              </a:solidFill>
              <a:latin typeface="Arial"/>
              <a:ea typeface="Arial"/>
              <a:cs typeface="Arial"/>
              <a:sym typeface="Arial"/>
            </a:endParaRPr>
          </a:p>
        </p:txBody>
      </p:sp>
      <p:sp>
        <p:nvSpPr>
          <p:cNvPr id="135" name="Google Shape;135;p3"/>
          <p:cNvSpPr/>
          <p:nvPr/>
        </p:nvSpPr>
        <p:spPr>
          <a:xfrm>
            <a:off x="11808452" y="6714585"/>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136" name="Google Shape;136;p3"/>
          <p:cNvSpPr/>
          <p:nvPr/>
        </p:nvSpPr>
        <p:spPr>
          <a:xfrm>
            <a:off x="11964406" y="4531230"/>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137" name="Google Shape;137;p3"/>
          <p:cNvSpPr/>
          <p:nvPr/>
        </p:nvSpPr>
        <p:spPr>
          <a:xfrm>
            <a:off x="14325995" y="6714585"/>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138" name="Google Shape;138;p3"/>
          <p:cNvSpPr/>
          <p:nvPr/>
        </p:nvSpPr>
        <p:spPr>
          <a:xfrm>
            <a:off x="8845328" y="8942499"/>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139" name="Google Shape;139;p3"/>
          <p:cNvSpPr/>
          <p:nvPr/>
        </p:nvSpPr>
        <p:spPr>
          <a:xfrm>
            <a:off x="9914726" y="7516634"/>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140" name="Google Shape;140;p3"/>
          <p:cNvSpPr/>
          <p:nvPr/>
        </p:nvSpPr>
        <p:spPr>
          <a:xfrm>
            <a:off x="14103204" y="3550949"/>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141" name="Google Shape;141;p3"/>
          <p:cNvSpPr/>
          <p:nvPr/>
        </p:nvSpPr>
        <p:spPr>
          <a:xfrm>
            <a:off x="15885534" y="4107927"/>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cxnSp>
        <p:nvCxnSpPr>
          <p:cNvPr id="142" name="Google Shape;142;p3"/>
          <p:cNvCxnSpPr/>
          <p:nvPr/>
        </p:nvCxnSpPr>
        <p:spPr>
          <a:xfrm flipH="1" rot="10800000">
            <a:off x="7294643" y="2671954"/>
            <a:ext cx="9794714" cy="8372092"/>
          </a:xfrm>
          <a:prstGeom prst="straightConnector1">
            <a:avLst/>
          </a:prstGeom>
          <a:noFill/>
          <a:ln cap="flat" cmpd="sng" w="38100">
            <a:solidFill>
              <a:srgbClr val="016D01"/>
            </a:solidFill>
            <a:prstDash val="solid"/>
            <a:miter lim="400000"/>
            <a:headEnd len="sm" w="sm" type="none"/>
            <a:tailEnd len="sm" w="sm" type="none"/>
          </a:ln>
        </p:spPr>
      </p:cxnSp>
      <p:sp>
        <p:nvSpPr>
          <p:cNvPr id="143" name="Google Shape;143;p3"/>
          <p:cNvSpPr txBox="1"/>
          <p:nvPr/>
        </p:nvSpPr>
        <p:spPr>
          <a:xfrm>
            <a:off x="8864024" y="11844632"/>
            <a:ext cx="7599986" cy="625812"/>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016D01"/>
              </a:buClr>
              <a:buSzPts val="3400"/>
              <a:buFont typeface="Helvetica Neue"/>
              <a:buNone/>
            </a:pPr>
            <a:r>
              <a:rPr b="0" i="0" lang="en-US" sz="3400" u="none" cap="none" strike="noStrike">
                <a:solidFill>
                  <a:srgbClr val="016D01"/>
                </a:solidFill>
                <a:latin typeface="Helvetica Neue"/>
                <a:ea typeface="Helvetica Neue"/>
                <a:cs typeface="Helvetica Neue"/>
                <a:sym typeface="Helvetica Neue"/>
              </a:rPr>
              <a:t>Let’s look at an unseen datapoint</a:t>
            </a:r>
            <a:endParaRPr b="0" i="0" sz="1400" u="none" cap="none" strike="noStrike">
              <a:solidFill>
                <a:srgbClr val="000000"/>
              </a:solidFill>
              <a:latin typeface="Arial"/>
              <a:ea typeface="Arial"/>
              <a:cs typeface="Arial"/>
              <a:sym typeface="Arial"/>
            </a:endParaRPr>
          </a:p>
        </p:txBody>
      </p:sp>
      <p:sp>
        <p:nvSpPr>
          <p:cNvPr id="144" name="Google Shape;144;p3"/>
          <p:cNvSpPr/>
          <p:nvPr/>
        </p:nvSpPr>
        <p:spPr>
          <a:xfrm>
            <a:off x="12520602" y="6714585"/>
            <a:ext cx="286830" cy="286830"/>
          </a:xfrm>
          <a:prstGeom prst="ellipse">
            <a:avLst/>
          </a:prstGeom>
          <a:solidFill>
            <a:srgbClr val="FEEF56"/>
          </a:solidFill>
          <a:ln cap="flat" cmpd="sng" w="38100">
            <a:solidFill>
              <a:srgbClr val="EF7001"/>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cxnSp>
        <p:nvCxnSpPr>
          <p:cNvPr id="145" name="Google Shape;145;p3"/>
          <p:cNvCxnSpPr/>
          <p:nvPr/>
        </p:nvCxnSpPr>
        <p:spPr>
          <a:xfrm flipH="1" rot="10800000">
            <a:off x="12664016" y="6462820"/>
            <a:ext cx="1" cy="240312"/>
          </a:xfrm>
          <a:prstGeom prst="straightConnector1">
            <a:avLst/>
          </a:prstGeom>
          <a:noFill/>
          <a:ln cap="flat" cmpd="sng" w="76200">
            <a:solidFill>
              <a:srgbClr val="016D01">
                <a:alpha val="20392"/>
              </a:srgbClr>
            </a:solidFill>
            <a:prstDash val="solid"/>
            <a:miter lim="400000"/>
            <a:headEnd len="sm" w="sm" type="none"/>
            <a:tailEnd len="sm" w="sm" type="none"/>
          </a:ln>
        </p:spPr>
      </p:cxnSp>
      <p:sp>
        <p:nvSpPr>
          <p:cNvPr id="146" name="Google Shape;146;p3"/>
          <p:cNvSpPr txBox="1"/>
          <p:nvPr/>
        </p:nvSpPr>
        <p:spPr>
          <a:xfrm>
            <a:off x="370027" y="364939"/>
            <a:ext cx="7520900" cy="1025922"/>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004C7F"/>
              </a:buClr>
              <a:buSzPts val="4700"/>
              <a:buFont typeface="Helvetica Neue"/>
              <a:buNone/>
            </a:pPr>
            <a:r>
              <a:rPr b="1" i="0" lang="en-US" sz="6000" u="none" cap="none" strike="noStrike">
                <a:solidFill>
                  <a:srgbClr val="004C7F"/>
                </a:solidFill>
                <a:latin typeface="Helvetica Neue"/>
                <a:ea typeface="Helvetica Neue"/>
                <a:cs typeface="Helvetica Neue"/>
                <a:sym typeface="Helvetica Neue"/>
              </a:rPr>
              <a:t>Training vs. testing</a:t>
            </a:r>
            <a:endParaRPr b="0" i="0" sz="6000" u="none" cap="none" strike="noStrike">
              <a:solidFill>
                <a:srgbClr val="000000"/>
              </a:solidFill>
              <a:latin typeface="Arial"/>
              <a:ea typeface="Arial"/>
              <a:cs typeface="Arial"/>
              <a:sym typeface="Arial"/>
            </a:endParaRPr>
          </a:p>
        </p:txBody>
      </p:sp>
      <p:sp>
        <p:nvSpPr>
          <p:cNvPr id="147" name="Google Shape;147;p3"/>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p>
            <a:pPr indent="0" lvl="0" marL="0" rtl="0" algn="ct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700"/>
                                        <p:tgtEl>
                                          <p:spTgt spid="1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00" name="Shape 800"/>
        <p:cNvGrpSpPr/>
        <p:nvPr/>
      </p:nvGrpSpPr>
      <p:grpSpPr>
        <a:xfrm>
          <a:off x="0" y="0"/>
          <a:ext cx="0" cy="0"/>
          <a:chOff x="0" y="0"/>
          <a:chExt cx="0" cy="0"/>
        </a:xfrm>
      </p:grpSpPr>
      <p:sp>
        <p:nvSpPr>
          <p:cNvPr id="801" name="Google Shape;801;p47"/>
          <p:cNvSpPr txBox="1"/>
          <p:nvPr>
            <p:ph type="title"/>
          </p:nvPr>
        </p:nvSpPr>
        <p:spPr>
          <a:xfrm>
            <a:off x="5482870" y="2963586"/>
            <a:ext cx="16870562" cy="1961458"/>
          </a:xfrm>
          <a:prstGeom prst="rect">
            <a:avLst/>
          </a:prstGeom>
          <a:noFill/>
          <a:ln>
            <a:noFill/>
          </a:ln>
        </p:spPr>
        <p:txBody>
          <a:bodyPr anchorCtr="0" anchor="ctr" bIns="91400" lIns="91400" spcFirstLastPara="1" rIns="91400" wrap="square" tIns="91400">
            <a:normAutofit/>
          </a:bodyPr>
          <a:lstStyle/>
          <a:p>
            <a:pPr indent="0" lvl="0" marL="0" marR="0" rtl="0" algn="l">
              <a:lnSpc>
                <a:spcPct val="100000"/>
              </a:lnSpc>
              <a:spcBef>
                <a:spcPts val="0"/>
              </a:spcBef>
              <a:spcAft>
                <a:spcPts val="0"/>
              </a:spcAft>
              <a:buClr>
                <a:srgbClr val="1F497D"/>
              </a:buClr>
              <a:buSzPts val="3600"/>
              <a:buFont typeface="Times New Roman"/>
              <a:buNone/>
            </a:pPr>
            <a:r>
              <a:rPr b="1" i="0" lang="en-US" sz="6000" u="none" cap="none" strike="noStrike">
                <a:solidFill>
                  <a:srgbClr val="004C7F"/>
                </a:solidFill>
                <a:latin typeface="Helvetica Neue"/>
                <a:ea typeface="Helvetica Neue"/>
                <a:cs typeface="Helvetica Neue"/>
                <a:sym typeface="Helvetica Neue"/>
              </a:rPr>
              <a:t>Features</a:t>
            </a:r>
            <a:endParaRPr b="1" i="0" sz="6000" u="none" cap="none" strike="noStrike">
              <a:solidFill>
                <a:srgbClr val="004C7F"/>
              </a:solidFill>
              <a:latin typeface="Helvetica Neue"/>
              <a:ea typeface="Helvetica Neue"/>
              <a:cs typeface="Helvetica Neue"/>
              <a:sym typeface="Helvetica Neue"/>
            </a:endParaRPr>
          </a:p>
        </p:txBody>
      </p:sp>
      <p:sp>
        <p:nvSpPr>
          <p:cNvPr id="802" name="Google Shape;802;p47"/>
          <p:cNvSpPr txBox="1"/>
          <p:nvPr>
            <p:ph idx="1" type="body"/>
          </p:nvPr>
        </p:nvSpPr>
        <p:spPr>
          <a:xfrm>
            <a:off x="6018323" y="4759527"/>
            <a:ext cx="16870560" cy="10290874"/>
          </a:xfrm>
          <a:prstGeom prst="rect">
            <a:avLst/>
          </a:prstGeom>
          <a:noFill/>
          <a:ln>
            <a:noFill/>
          </a:ln>
        </p:spPr>
        <p:txBody>
          <a:bodyPr anchorCtr="0" anchor="t" bIns="91400" lIns="91400" spcFirstLastPara="1" rIns="91400" wrap="square" tIns="91400">
            <a:normAutofit/>
          </a:bodyPr>
          <a:lstStyle/>
          <a:p>
            <a:pPr indent="-685800" lvl="0" marL="685800" marR="0" rtl="0" algn="l">
              <a:lnSpc>
                <a:spcPct val="100000"/>
              </a:lnSpc>
              <a:spcBef>
                <a:spcPts val="0"/>
              </a:spcBef>
              <a:spcAft>
                <a:spcPts val="0"/>
              </a:spcAft>
              <a:buClr>
                <a:srgbClr val="000000"/>
              </a:buClr>
              <a:buSzPts val="2240"/>
              <a:buFont typeface="Times New Roman"/>
              <a:buChar char="■"/>
            </a:pPr>
            <a:r>
              <a:rPr b="0" i="0" lang="en-US" sz="3333" u="none" cap="none" strike="noStrike">
                <a:solidFill>
                  <a:srgbClr val="000000"/>
                </a:solidFill>
                <a:latin typeface="Arial"/>
                <a:ea typeface="Arial"/>
                <a:cs typeface="Arial"/>
                <a:sym typeface="Arial"/>
              </a:rPr>
              <a:t>Feature selection</a:t>
            </a:r>
            <a:endParaRPr b="0" i="0" sz="3333" u="none" cap="none" strike="noStrike">
              <a:solidFill>
                <a:srgbClr val="000000"/>
              </a:solidFill>
              <a:latin typeface="Arial"/>
              <a:ea typeface="Arial"/>
              <a:cs typeface="Arial"/>
              <a:sym typeface="Arial"/>
            </a:endParaRPr>
          </a:p>
          <a:p>
            <a:pPr indent="-685800" lvl="0" marL="685800" marR="0" rtl="0" algn="l">
              <a:lnSpc>
                <a:spcPct val="100000"/>
              </a:lnSpc>
              <a:spcBef>
                <a:spcPts val="1400"/>
              </a:spcBef>
              <a:spcAft>
                <a:spcPts val="0"/>
              </a:spcAft>
              <a:buClr>
                <a:srgbClr val="000000"/>
              </a:buClr>
              <a:buSzPts val="2240"/>
              <a:buFont typeface="Times New Roman"/>
              <a:buChar char="■"/>
            </a:pPr>
            <a:r>
              <a:rPr b="0" i="0" lang="en-US" sz="3333" u="none" cap="none" strike="noStrike">
                <a:solidFill>
                  <a:srgbClr val="000000"/>
                </a:solidFill>
                <a:latin typeface="Arial"/>
                <a:ea typeface="Arial"/>
                <a:cs typeface="Arial"/>
                <a:sym typeface="Arial"/>
              </a:rPr>
              <a:t>Feature engineering</a:t>
            </a:r>
            <a:endParaRPr b="0" i="0" sz="3333" u="none" cap="none" strike="noStrike">
              <a:solidFill>
                <a:srgbClr val="000000"/>
              </a:solidFill>
              <a:latin typeface="Arial"/>
              <a:ea typeface="Arial"/>
              <a:cs typeface="Arial"/>
              <a:sym typeface="Arial"/>
            </a:endParaRPr>
          </a:p>
          <a:p>
            <a:pPr indent="-685800" lvl="0" marL="685800" marR="0" rtl="0" algn="l">
              <a:lnSpc>
                <a:spcPct val="100000"/>
              </a:lnSpc>
              <a:spcBef>
                <a:spcPts val="1400"/>
              </a:spcBef>
              <a:spcAft>
                <a:spcPts val="0"/>
              </a:spcAft>
              <a:buClr>
                <a:srgbClr val="000000"/>
              </a:buClr>
              <a:buSzPts val="2240"/>
              <a:buFont typeface="Times New Roman"/>
              <a:buChar char="■"/>
            </a:pPr>
            <a:r>
              <a:rPr b="0" i="0" lang="en-US" sz="3333" u="none" cap="none" strike="noStrike">
                <a:solidFill>
                  <a:srgbClr val="000000"/>
                </a:solidFill>
                <a:latin typeface="Arial"/>
                <a:ea typeface="Arial"/>
                <a:cs typeface="Arial"/>
                <a:sym typeface="Arial"/>
              </a:rPr>
              <a:t>PCA </a:t>
            </a:r>
            <a:endParaRPr b="0" i="0" sz="3333" u="none" cap="none" strike="noStrike">
              <a:solidFill>
                <a:srgbClr val="000000"/>
              </a:solidFill>
              <a:latin typeface="Arial"/>
              <a:ea typeface="Arial"/>
              <a:cs typeface="Arial"/>
              <a:sym typeface="Arial"/>
            </a:endParaRPr>
          </a:p>
          <a:p>
            <a:pPr indent="-685800" lvl="0" marL="685800" marR="0" rtl="0" algn="l">
              <a:lnSpc>
                <a:spcPct val="100000"/>
              </a:lnSpc>
              <a:spcBef>
                <a:spcPts val="1400"/>
              </a:spcBef>
              <a:spcAft>
                <a:spcPts val="0"/>
              </a:spcAft>
              <a:buClr>
                <a:srgbClr val="000000"/>
              </a:buClr>
              <a:buSzPts val="2240"/>
              <a:buFont typeface="Times New Roman"/>
              <a:buChar char="■"/>
            </a:pPr>
            <a:r>
              <a:rPr b="0" i="0" lang="en-US" sz="3333" u="none" cap="none" strike="noStrike">
                <a:solidFill>
                  <a:srgbClr val="000000"/>
                </a:solidFill>
                <a:latin typeface="Arial"/>
                <a:ea typeface="Arial"/>
                <a:cs typeface="Arial"/>
                <a:sym typeface="Arial"/>
              </a:rPr>
              <a:t>Differences</a:t>
            </a:r>
            <a:endParaRPr b="0" i="0" sz="3333" u="none" cap="none" strike="noStrike">
              <a:solidFill>
                <a:srgbClr val="000000"/>
              </a:solidFill>
              <a:latin typeface="Arial"/>
              <a:ea typeface="Arial"/>
              <a:cs typeface="Arial"/>
              <a:sym typeface="Arial"/>
            </a:endParaRPr>
          </a:p>
        </p:txBody>
      </p:sp>
      <p:sp>
        <p:nvSpPr>
          <p:cNvPr id="803" name="Google Shape;803;p47"/>
          <p:cNvSpPr txBox="1"/>
          <p:nvPr/>
        </p:nvSpPr>
        <p:spPr>
          <a:xfrm>
            <a:off x="471177" y="526245"/>
            <a:ext cx="7307664" cy="993462"/>
          </a:xfrm>
          <a:prstGeom prst="rect">
            <a:avLst/>
          </a:prstGeom>
          <a:noFill/>
          <a:ln>
            <a:noFill/>
          </a:ln>
        </p:spPr>
        <p:txBody>
          <a:bodyPr anchorCtr="0" anchor="t" bIns="91400" lIns="91400" spcFirstLastPara="1" rIns="91400" wrap="square" tIns="91400">
            <a:normAutofit fontScale="92500" lnSpcReduction="10000"/>
          </a:bodyPr>
          <a:lstStyle/>
          <a:p>
            <a:pPr indent="0" lvl="0" marL="0" marR="0" rtl="0" algn="l">
              <a:lnSpc>
                <a:spcPct val="100000"/>
              </a:lnSpc>
              <a:spcBef>
                <a:spcPts val="0"/>
              </a:spcBef>
              <a:spcAft>
                <a:spcPts val="0"/>
              </a:spcAft>
              <a:buClr>
                <a:srgbClr val="1F497D"/>
              </a:buClr>
              <a:buSzPct val="72072"/>
              <a:buFont typeface="Times New Roman"/>
              <a:buNone/>
            </a:pPr>
            <a:r>
              <a:rPr b="1" i="0" lang="en-US" sz="6000" u="none" cap="none" strike="noStrike">
                <a:solidFill>
                  <a:srgbClr val="004C7F"/>
                </a:solidFill>
                <a:latin typeface="Helvetica Neue"/>
                <a:ea typeface="Helvetica Neue"/>
                <a:cs typeface="Helvetica Neue"/>
                <a:sym typeface="Helvetica Neue"/>
              </a:rPr>
              <a:t>Feature Selection</a:t>
            </a:r>
            <a:endParaRPr b="0" i="0" sz="1400" u="none" cap="none" strike="noStrike">
              <a:solidFill>
                <a:srgbClr val="000000"/>
              </a:solidFill>
              <a:latin typeface="Arial"/>
              <a:ea typeface="Arial"/>
              <a:cs typeface="Arial"/>
              <a:sym typeface="Arial"/>
            </a:endParaRPr>
          </a:p>
        </p:txBody>
      </p:sp>
      <p:sp>
        <p:nvSpPr>
          <p:cNvPr id="804" name="Google Shape;804;p47"/>
          <p:cNvSpPr txBox="1"/>
          <p:nvPr>
            <p:ph idx="12" type="sldNum"/>
          </p:nvPr>
        </p:nvSpPr>
        <p:spPr>
          <a:xfrm>
            <a:off x="22460849" y="12847014"/>
            <a:ext cx="703955" cy="461624"/>
          </a:xfrm>
          <a:prstGeom prst="rect">
            <a:avLst/>
          </a:prstGeom>
          <a:noFill/>
          <a:ln>
            <a:noFill/>
          </a:ln>
        </p:spPr>
        <p:txBody>
          <a:bodyPr anchorCtr="0" anchor="ctr" bIns="45700" lIns="45700" spcFirstLastPara="1" rIns="45700" wrap="square" tIns="45700">
            <a:sp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8" name="Shape 808"/>
        <p:cNvGrpSpPr/>
        <p:nvPr/>
      </p:nvGrpSpPr>
      <p:grpSpPr>
        <a:xfrm>
          <a:off x="0" y="0"/>
          <a:ext cx="0" cy="0"/>
          <a:chOff x="0" y="0"/>
          <a:chExt cx="0" cy="0"/>
        </a:xfrm>
      </p:grpSpPr>
      <p:sp>
        <p:nvSpPr>
          <p:cNvPr id="809" name="Google Shape;809;p48"/>
          <p:cNvSpPr txBox="1"/>
          <p:nvPr>
            <p:ph type="title"/>
          </p:nvPr>
        </p:nvSpPr>
        <p:spPr>
          <a:xfrm>
            <a:off x="6694912" y="4666802"/>
            <a:ext cx="11309753" cy="3009005"/>
          </a:xfrm>
          <a:prstGeom prst="rect">
            <a:avLst/>
          </a:prstGeom>
          <a:noFill/>
          <a:ln>
            <a:noFill/>
          </a:ln>
        </p:spPr>
        <p:txBody>
          <a:bodyPr anchorCtr="0" anchor="t" bIns="91400" lIns="91400" spcFirstLastPara="1" rIns="91400" wrap="square" tIns="91400">
            <a:normAutofit/>
          </a:bodyPr>
          <a:lstStyle/>
          <a:p>
            <a:pPr indent="0" lvl="0" marL="0" marR="0" rtl="0" algn="l">
              <a:lnSpc>
                <a:spcPct val="100000"/>
              </a:lnSpc>
              <a:spcBef>
                <a:spcPts val="0"/>
              </a:spcBef>
              <a:spcAft>
                <a:spcPts val="0"/>
              </a:spcAft>
              <a:buClr>
                <a:srgbClr val="1F497D"/>
              </a:buClr>
              <a:buSzPts val="4000"/>
              <a:buFont typeface="Times New Roman"/>
              <a:buNone/>
            </a:pPr>
            <a:r>
              <a:rPr b="1" i="0" lang="en-US" sz="8000" u="none" cap="none" strike="noStrike">
                <a:solidFill>
                  <a:srgbClr val="004C7F"/>
                </a:solidFill>
                <a:latin typeface="Helvetica Neue"/>
                <a:ea typeface="Helvetica Neue"/>
                <a:cs typeface="Helvetica Neue"/>
                <a:sym typeface="Helvetica Neue"/>
              </a:rPr>
              <a:t>Improving Outcome</a:t>
            </a:r>
            <a:endParaRPr b="1" i="0" sz="8000" u="none" cap="none" strike="noStrike">
              <a:solidFill>
                <a:srgbClr val="004C7F"/>
              </a:solidFill>
              <a:latin typeface="Helvetica Neue"/>
              <a:ea typeface="Helvetica Neue"/>
              <a:cs typeface="Helvetica Neue"/>
              <a:sym typeface="Helvetica Neue"/>
            </a:endParaRPr>
          </a:p>
        </p:txBody>
      </p:sp>
      <p:sp>
        <p:nvSpPr>
          <p:cNvPr id="810" name="Google Shape;810;p48"/>
          <p:cNvSpPr txBox="1"/>
          <p:nvPr>
            <p:ph idx="12" type="sldNum"/>
          </p:nvPr>
        </p:nvSpPr>
        <p:spPr>
          <a:xfrm>
            <a:off x="22460849" y="12847014"/>
            <a:ext cx="703955" cy="461624"/>
          </a:xfrm>
          <a:prstGeom prst="rect">
            <a:avLst/>
          </a:prstGeom>
          <a:noFill/>
          <a:ln>
            <a:noFill/>
          </a:ln>
        </p:spPr>
        <p:txBody>
          <a:bodyPr anchorCtr="0" anchor="ctr" bIns="45700" lIns="45700" spcFirstLastPara="1" rIns="45700" wrap="square" tIns="45700">
            <a:sp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4" name="Shape 814"/>
        <p:cNvGrpSpPr/>
        <p:nvPr/>
      </p:nvGrpSpPr>
      <p:grpSpPr>
        <a:xfrm>
          <a:off x="0" y="0"/>
          <a:ext cx="0" cy="0"/>
          <a:chOff x="0" y="0"/>
          <a:chExt cx="0" cy="0"/>
        </a:xfrm>
      </p:grpSpPr>
      <p:sp>
        <p:nvSpPr>
          <p:cNvPr id="815" name="Google Shape;815;p49"/>
          <p:cNvSpPr txBox="1"/>
          <p:nvPr>
            <p:ph type="title"/>
          </p:nvPr>
        </p:nvSpPr>
        <p:spPr>
          <a:xfrm>
            <a:off x="6365847" y="3118132"/>
            <a:ext cx="16870562" cy="1961458"/>
          </a:xfrm>
          <a:prstGeom prst="rect">
            <a:avLst/>
          </a:prstGeom>
          <a:noFill/>
          <a:ln>
            <a:noFill/>
          </a:ln>
        </p:spPr>
        <p:txBody>
          <a:bodyPr anchorCtr="0" anchor="ctr" bIns="91400" lIns="91400" spcFirstLastPara="1" rIns="91400" wrap="square" tIns="91400">
            <a:normAutofit/>
          </a:bodyPr>
          <a:lstStyle/>
          <a:p>
            <a:pPr indent="0" lvl="0" marL="0" marR="0" rtl="0" algn="l">
              <a:lnSpc>
                <a:spcPct val="100000"/>
              </a:lnSpc>
              <a:spcBef>
                <a:spcPts val="0"/>
              </a:spcBef>
              <a:spcAft>
                <a:spcPts val="0"/>
              </a:spcAft>
              <a:buClr>
                <a:srgbClr val="1F497D"/>
              </a:buClr>
              <a:buSzPts val="3600"/>
              <a:buFont typeface="Times New Roman"/>
              <a:buNone/>
            </a:pPr>
            <a:r>
              <a:rPr b="1" i="0" lang="en-US" sz="6000" u="none" cap="none" strike="noStrike">
                <a:solidFill>
                  <a:srgbClr val="004C7F"/>
                </a:solidFill>
                <a:latin typeface="Helvetica Neue"/>
                <a:ea typeface="Helvetica Neue"/>
                <a:cs typeface="Helvetica Neue"/>
                <a:sym typeface="Helvetica Neue"/>
              </a:rPr>
              <a:t>Debugging a learning algorithm</a:t>
            </a:r>
            <a:endParaRPr b="1" i="0" sz="6000" u="none" cap="none" strike="noStrike">
              <a:solidFill>
                <a:srgbClr val="004C7F"/>
              </a:solidFill>
              <a:latin typeface="Helvetica Neue"/>
              <a:ea typeface="Helvetica Neue"/>
              <a:cs typeface="Helvetica Neue"/>
              <a:sym typeface="Helvetica Neue"/>
            </a:endParaRPr>
          </a:p>
        </p:txBody>
      </p:sp>
      <p:sp>
        <p:nvSpPr>
          <p:cNvPr id="816" name="Google Shape;816;p49"/>
          <p:cNvSpPr txBox="1"/>
          <p:nvPr>
            <p:ph idx="1" type="body"/>
          </p:nvPr>
        </p:nvSpPr>
        <p:spPr>
          <a:xfrm>
            <a:off x="6489176" y="5068620"/>
            <a:ext cx="16870560" cy="10290874"/>
          </a:xfrm>
          <a:prstGeom prst="rect">
            <a:avLst/>
          </a:prstGeom>
          <a:noFill/>
          <a:ln>
            <a:noFill/>
          </a:ln>
        </p:spPr>
        <p:txBody>
          <a:bodyPr anchorCtr="0" anchor="t" bIns="91400" lIns="91400" spcFirstLastPara="1" rIns="91400" wrap="square" tIns="91400">
            <a:normAutofit/>
          </a:bodyPr>
          <a:lstStyle/>
          <a:p>
            <a:pPr indent="-685800" lvl="0" marL="685800" marR="0" rtl="0" algn="l">
              <a:lnSpc>
                <a:spcPct val="100000"/>
              </a:lnSpc>
              <a:spcBef>
                <a:spcPts val="0"/>
              </a:spcBef>
              <a:spcAft>
                <a:spcPts val="0"/>
              </a:spcAft>
              <a:buClr>
                <a:srgbClr val="000000"/>
              </a:buClr>
              <a:buSzPts val="2240"/>
              <a:buFont typeface="Times New Roman"/>
              <a:buChar char="■"/>
            </a:pPr>
            <a:r>
              <a:rPr b="0" i="0" lang="en-US" sz="3333" u="none" cap="none" strike="noStrike">
                <a:solidFill>
                  <a:srgbClr val="000000"/>
                </a:solidFill>
                <a:latin typeface="Arial"/>
                <a:ea typeface="Arial"/>
                <a:cs typeface="Arial"/>
                <a:sym typeface="Arial"/>
              </a:rPr>
              <a:t>A dataset</a:t>
            </a:r>
            <a:endParaRPr b="0" i="0" sz="3333" u="none" cap="none" strike="noStrike">
              <a:solidFill>
                <a:srgbClr val="000000"/>
              </a:solidFill>
              <a:latin typeface="Arial"/>
              <a:ea typeface="Arial"/>
              <a:cs typeface="Arial"/>
              <a:sym typeface="Arial"/>
            </a:endParaRPr>
          </a:p>
          <a:p>
            <a:pPr indent="-685800" lvl="0" marL="685800" marR="0" rtl="0" algn="l">
              <a:lnSpc>
                <a:spcPct val="100000"/>
              </a:lnSpc>
              <a:spcBef>
                <a:spcPts val="1400"/>
              </a:spcBef>
              <a:spcAft>
                <a:spcPts val="0"/>
              </a:spcAft>
              <a:buClr>
                <a:srgbClr val="000000"/>
              </a:buClr>
              <a:buSzPts val="2240"/>
              <a:buFont typeface="Times New Roman"/>
              <a:buChar char="■"/>
            </a:pPr>
            <a:r>
              <a:rPr b="0" i="0" lang="en-US" sz="3333" u="none" cap="none" strike="noStrike">
                <a:solidFill>
                  <a:srgbClr val="000000"/>
                </a:solidFill>
                <a:latin typeface="Arial"/>
                <a:ea typeface="Arial"/>
                <a:cs typeface="Arial"/>
                <a:sym typeface="Arial"/>
              </a:rPr>
              <a:t>Applied a machine learning algorithm</a:t>
            </a:r>
            <a:endParaRPr b="0" i="0" sz="3333" u="none" cap="none" strike="noStrike">
              <a:solidFill>
                <a:srgbClr val="000000"/>
              </a:solidFill>
              <a:latin typeface="Arial"/>
              <a:ea typeface="Arial"/>
              <a:cs typeface="Arial"/>
              <a:sym typeface="Arial"/>
            </a:endParaRPr>
          </a:p>
          <a:p>
            <a:pPr indent="-685800" lvl="0" marL="685800" marR="0" rtl="0" algn="l">
              <a:lnSpc>
                <a:spcPct val="100000"/>
              </a:lnSpc>
              <a:spcBef>
                <a:spcPts val="1400"/>
              </a:spcBef>
              <a:spcAft>
                <a:spcPts val="0"/>
              </a:spcAft>
              <a:buClr>
                <a:srgbClr val="000000"/>
              </a:buClr>
              <a:buSzPts val="2240"/>
              <a:buFont typeface="Times New Roman"/>
              <a:buChar char="■"/>
            </a:pPr>
            <a:r>
              <a:rPr b="0" i="0" lang="en-US" sz="3333" u="none" cap="none" strike="noStrike">
                <a:solidFill>
                  <a:srgbClr val="000000"/>
                </a:solidFill>
                <a:latin typeface="Arial"/>
                <a:ea typeface="Arial"/>
                <a:cs typeface="Arial"/>
                <a:sym typeface="Arial"/>
              </a:rPr>
              <a:t>Got a result, e.g., error rate 11%</a:t>
            </a:r>
            <a:endParaRPr b="0" i="0" sz="3333" u="none" cap="none" strike="noStrike">
              <a:solidFill>
                <a:srgbClr val="000000"/>
              </a:solidFill>
              <a:latin typeface="Arial"/>
              <a:ea typeface="Arial"/>
              <a:cs typeface="Arial"/>
              <a:sym typeface="Arial"/>
            </a:endParaRPr>
          </a:p>
          <a:p>
            <a:pPr indent="-685800" lvl="0" marL="685800" marR="0" rtl="0" algn="l">
              <a:lnSpc>
                <a:spcPct val="100000"/>
              </a:lnSpc>
              <a:spcBef>
                <a:spcPts val="1400"/>
              </a:spcBef>
              <a:spcAft>
                <a:spcPts val="0"/>
              </a:spcAft>
              <a:buClr>
                <a:srgbClr val="000000"/>
              </a:buClr>
              <a:buSzPts val="2240"/>
              <a:buFont typeface="Times New Roman"/>
              <a:buChar char="■"/>
            </a:pPr>
            <a:r>
              <a:rPr b="0" i="0" lang="en-US" sz="3333" u="none" cap="none" strike="noStrike">
                <a:solidFill>
                  <a:srgbClr val="000000"/>
                </a:solidFill>
                <a:latin typeface="Arial"/>
                <a:ea typeface="Arial"/>
                <a:cs typeface="Arial"/>
                <a:sym typeface="Arial"/>
              </a:rPr>
              <a:t>Is this a good result?</a:t>
            </a:r>
            <a:endParaRPr b="0" i="0" sz="3333" u="none" cap="none" strike="noStrike">
              <a:solidFill>
                <a:srgbClr val="000000"/>
              </a:solidFill>
              <a:latin typeface="Arial"/>
              <a:ea typeface="Arial"/>
              <a:cs typeface="Arial"/>
              <a:sym typeface="Arial"/>
            </a:endParaRPr>
          </a:p>
        </p:txBody>
      </p:sp>
      <p:sp>
        <p:nvSpPr>
          <p:cNvPr id="817" name="Google Shape;817;p49"/>
          <p:cNvSpPr txBox="1"/>
          <p:nvPr/>
        </p:nvSpPr>
        <p:spPr>
          <a:xfrm>
            <a:off x="3674367" y="12774706"/>
            <a:ext cx="17173953" cy="738583"/>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000000"/>
              </a:buClr>
              <a:buSzPts val="1800"/>
              <a:buFont typeface="Calibri"/>
              <a:buNone/>
            </a:pPr>
            <a:r>
              <a:rPr b="0" i="0" lang="en-US" sz="3600" u="none" cap="none" strike="noStrike">
                <a:solidFill>
                  <a:srgbClr val="000000"/>
                </a:solidFill>
                <a:latin typeface="Calibri"/>
                <a:ea typeface="Calibri"/>
                <a:cs typeface="Calibri"/>
                <a:sym typeface="Calibri"/>
              </a:rPr>
              <a:t>Credit: Advanced Machine learning, Andrew Ng, Coursera, for the debugging discussion . </a:t>
            </a:r>
            <a:endParaRPr b="0" i="0" sz="6666" u="none" cap="none" strike="noStrike">
              <a:solidFill>
                <a:srgbClr val="000000"/>
              </a:solidFill>
              <a:latin typeface="Arial"/>
              <a:ea typeface="Arial"/>
              <a:cs typeface="Arial"/>
              <a:sym typeface="Arial"/>
            </a:endParaRPr>
          </a:p>
        </p:txBody>
      </p:sp>
      <p:sp>
        <p:nvSpPr>
          <p:cNvPr id="818" name="Google Shape;818;p49"/>
          <p:cNvSpPr txBox="1"/>
          <p:nvPr/>
        </p:nvSpPr>
        <p:spPr>
          <a:xfrm>
            <a:off x="422901" y="601242"/>
            <a:ext cx="9442316" cy="1027764"/>
          </a:xfrm>
          <a:prstGeom prst="rect">
            <a:avLst/>
          </a:prstGeom>
          <a:noFill/>
          <a:ln>
            <a:noFill/>
          </a:ln>
        </p:spPr>
        <p:txBody>
          <a:bodyPr anchorCtr="0" anchor="t" bIns="91400" lIns="91400" spcFirstLastPara="1" rIns="91400" wrap="square" tIns="91400">
            <a:normAutofit lnSpcReduction="10000"/>
          </a:bodyPr>
          <a:lstStyle/>
          <a:p>
            <a:pPr indent="0" lvl="0" marL="0" marR="0" rtl="0" algn="l">
              <a:lnSpc>
                <a:spcPct val="100000"/>
              </a:lnSpc>
              <a:spcBef>
                <a:spcPts val="0"/>
              </a:spcBef>
              <a:spcAft>
                <a:spcPts val="0"/>
              </a:spcAft>
              <a:buClr>
                <a:srgbClr val="1F497D"/>
              </a:buClr>
              <a:buSzPts val="4000"/>
              <a:buFont typeface="Times New Roman"/>
              <a:buNone/>
            </a:pPr>
            <a:r>
              <a:rPr b="1" i="0" lang="en-US" sz="6000" u="none" cap="none" strike="noStrike">
                <a:solidFill>
                  <a:srgbClr val="004C7F"/>
                </a:solidFill>
                <a:latin typeface="Helvetica Neue"/>
                <a:ea typeface="Helvetica Neue"/>
                <a:cs typeface="Helvetica Neue"/>
                <a:sym typeface="Helvetica Neue"/>
              </a:rPr>
              <a:t>Improving Outcome</a:t>
            </a:r>
            <a:endParaRPr b="0" i="0" sz="1400" u="none" cap="none" strike="noStrike">
              <a:solidFill>
                <a:srgbClr val="000000"/>
              </a:solidFill>
              <a:latin typeface="Arial"/>
              <a:ea typeface="Arial"/>
              <a:cs typeface="Arial"/>
              <a:sym typeface="Arial"/>
            </a:endParaRPr>
          </a:p>
        </p:txBody>
      </p:sp>
      <p:sp>
        <p:nvSpPr>
          <p:cNvPr id="819" name="Google Shape;819;p49"/>
          <p:cNvSpPr txBox="1"/>
          <p:nvPr>
            <p:ph idx="12" type="sldNum"/>
          </p:nvPr>
        </p:nvSpPr>
        <p:spPr>
          <a:xfrm>
            <a:off x="22460849" y="12847014"/>
            <a:ext cx="703955" cy="461624"/>
          </a:xfrm>
          <a:prstGeom prst="rect">
            <a:avLst/>
          </a:prstGeom>
          <a:noFill/>
          <a:ln>
            <a:noFill/>
          </a:ln>
        </p:spPr>
        <p:txBody>
          <a:bodyPr anchorCtr="0" anchor="ctr" bIns="45700" lIns="45700" spcFirstLastPara="1" rIns="45700" wrap="square" tIns="45700">
            <a:sp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3" name="Shape 823"/>
        <p:cNvGrpSpPr/>
        <p:nvPr/>
      </p:nvGrpSpPr>
      <p:grpSpPr>
        <a:xfrm>
          <a:off x="0" y="0"/>
          <a:ext cx="0" cy="0"/>
          <a:chOff x="0" y="0"/>
          <a:chExt cx="0" cy="0"/>
        </a:xfrm>
      </p:grpSpPr>
      <p:sp>
        <p:nvSpPr>
          <p:cNvPr id="824" name="Google Shape;824;p50"/>
          <p:cNvSpPr txBox="1"/>
          <p:nvPr>
            <p:ph type="title"/>
          </p:nvPr>
        </p:nvSpPr>
        <p:spPr>
          <a:xfrm>
            <a:off x="5096503" y="2332522"/>
            <a:ext cx="16870562" cy="1961458"/>
          </a:xfrm>
          <a:prstGeom prst="rect">
            <a:avLst/>
          </a:prstGeom>
          <a:noFill/>
          <a:ln>
            <a:noFill/>
          </a:ln>
        </p:spPr>
        <p:txBody>
          <a:bodyPr anchorCtr="0" anchor="ctr" bIns="91400" lIns="91400" spcFirstLastPara="1" rIns="91400" wrap="square" tIns="91400">
            <a:normAutofit/>
          </a:bodyPr>
          <a:lstStyle/>
          <a:p>
            <a:pPr indent="0" lvl="0" marL="0" marR="0" rtl="0" algn="l">
              <a:lnSpc>
                <a:spcPct val="100000"/>
              </a:lnSpc>
              <a:spcBef>
                <a:spcPts val="0"/>
              </a:spcBef>
              <a:spcAft>
                <a:spcPts val="0"/>
              </a:spcAft>
              <a:buClr>
                <a:srgbClr val="1F497D"/>
              </a:buClr>
              <a:buSzPts val="3600"/>
              <a:buFont typeface="Times New Roman"/>
              <a:buNone/>
            </a:pPr>
            <a:r>
              <a:rPr b="1" i="0" lang="en-US" sz="6000" u="none" cap="none" strike="noStrike">
                <a:solidFill>
                  <a:srgbClr val="004C7F"/>
                </a:solidFill>
                <a:latin typeface="Helvetica Neue"/>
                <a:ea typeface="Helvetica Neue"/>
                <a:cs typeface="Helvetica Neue"/>
                <a:sym typeface="Helvetica Neue"/>
              </a:rPr>
              <a:t>Establish a baseline </a:t>
            </a:r>
            <a:endParaRPr b="1" i="0" sz="6000" u="none" cap="none" strike="noStrike">
              <a:solidFill>
                <a:srgbClr val="004C7F"/>
              </a:solidFill>
              <a:latin typeface="Helvetica Neue"/>
              <a:ea typeface="Helvetica Neue"/>
              <a:cs typeface="Helvetica Neue"/>
              <a:sym typeface="Helvetica Neue"/>
            </a:endParaRPr>
          </a:p>
        </p:txBody>
      </p:sp>
      <p:sp>
        <p:nvSpPr>
          <p:cNvPr id="825" name="Google Shape;825;p50"/>
          <p:cNvSpPr txBox="1"/>
          <p:nvPr>
            <p:ph idx="1" type="body"/>
          </p:nvPr>
        </p:nvSpPr>
        <p:spPr>
          <a:xfrm>
            <a:off x="5219832" y="4283010"/>
            <a:ext cx="16870560" cy="10290874"/>
          </a:xfrm>
          <a:prstGeom prst="rect">
            <a:avLst/>
          </a:prstGeom>
          <a:noFill/>
          <a:ln>
            <a:noFill/>
          </a:ln>
        </p:spPr>
        <p:txBody>
          <a:bodyPr anchorCtr="0" anchor="t" bIns="91400" lIns="91400" spcFirstLastPara="1" rIns="91400" wrap="square" tIns="91400">
            <a:normAutofit/>
          </a:bodyPr>
          <a:lstStyle/>
          <a:p>
            <a:pPr indent="-685800" lvl="0" marL="685800" marR="0" rtl="0" algn="l">
              <a:lnSpc>
                <a:spcPct val="100000"/>
              </a:lnSpc>
              <a:spcBef>
                <a:spcPts val="0"/>
              </a:spcBef>
              <a:spcAft>
                <a:spcPts val="0"/>
              </a:spcAft>
              <a:buClr>
                <a:srgbClr val="000000"/>
              </a:buClr>
              <a:buSzPts val="2240"/>
              <a:buFont typeface="Times New Roman"/>
              <a:buChar char="■"/>
            </a:pPr>
            <a:r>
              <a:rPr b="0" i="0" lang="en-US" sz="3333" u="none" cap="none" strike="noStrike">
                <a:solidFill>
                  <a:srgbClr val="000000"/>
                </a:solidFill>
                <a:latin typeface="Arial"/>
                <a:ea typeface="Arial"/>
                <a:cs typeface="Arial"/>
                <a:sym typeface="Arial"/>
              </a:rPr>
              <a:t>What is a reasonable level of error we can hope for?</a:t>
            </a:r>
            <a:endParaRPr b="0" i="0" sz="3333" u="none" cap="none" strike="noStrike">
              <a:solidFill>
                <a:srgbClr val="000000"/>
              </a:solidFill>
              <a:latin typeface="Arial"/>
              <a:ea typeface="Arial"/>
              <a:cs typeface="Arial"/>
              <a:sym typeface="Arial"/>
            </a:endParaRPr>
          </a:p>
          <a:p>
            <a:pPr indent="-653142" lvl="1" marL="1567542" marR="0" rtl="0" algn="l">
              <a:lnSpc>
                <a:spcPct val="100000"/>
              </a:lnSpc>
              <a:spcBef>
                <a:spcPts val="1400"/>
              </a:spcBef>
              <a:spcAft>
                <a:spcPts val="0"/>
              </a:spcAft>
              <a:buClr>
                <a:srgbClr val="000000"/>
              </a:buClr>
              <a:buSzPts val="1920"/>
              <a:buFont typeface="Times New Roman"/>
              <a:buChar char="➢"/>
            </a:pPr>
            <a:r>
              <a:rPr b="0" i="0" lang="en-US" sz="3333" u="none" cap="none" strike="noStrike">
                <a:solidFill>
                  <a:srgbClr val="000000"/>
                </a:solidFill>
                <a:latin typeface="Arial"/>
                <a:ea typeface="Arial"/>
                <a:cs typeface="Arial"/>
                <a:sym typeface="Arial"/>
              </a:rPr>
              <a:t>Human level performance</a:t>
            </a:r>
            <a:endParaRPr b="0" i="0" sz="3333" u="none" cap="none" strike="noStrike">
              <a:solidFill>
                <a:srgbClr val="000000"/>
              </a:solidFill>
              <a:latin typeface="Arial"/>
              <a:ea typeface="Arial"/>
              <a:cs typeface="Arial"/>
              <a:sym typeface="Arial"/>
            </a:endParaRPr>
          </a:p>
          <a:p>
            <a:pPr indent="-653142" lvl="1" marL="1567542" marR="0" rtl="0" algn="l">
              <a:lnSpc>
                <a:spcPct val="100000"/>
              </a:lnSpc>
              <a:spcBef>
                <a:spcPts val="1400"/>
              </a:spcBef>
              <a:spcAft>
                <a:spcPts val="0"/>
              </a:spcAft>
              <a:buClr>
                <a:srgbClr val="000000"/>
              </a:buClr>
              <a:buSzPts val="1920"/>
              <a:buFont typeface="Times New Roman"/>
              <a:buChar char="➢"/>
            </a:pPr>
            <a:r>
              <a:rPr b="0" i="0" lang="en-US" sz="3333" u="none" cap="none" strike="noStrike">
                <a:solidFill>
                  <a:srgbClr val="000000"/>
                </a:solidFill>
                <a:latin typeface="Arial"/>
                <a:ea typeface="Arial"/>
                <a:cs typeface="Arial"/>
                <a:sym typeface="Arial"/>
              </a:rPr>
              <a:t>Competing/existing algorithms</a:t>
            </a:r>
            <a:endParaRPr b="0" i="0" sz="3333" u="none" cap="none" strike="noStrike">
              <a:solidFill>
                <a:srgbClr val="000000"/>
              </a:solidFill>
              <a:latin typeface="Arial"/>
              <a:ea typeface="Arial"/>
              <a:cs typeface="Arial"/>
              <a:sym typeface="Arial"/>
            </a:endParaRPr>
          </a:p>
          <a:p>
            <a:pPr indent="-653142" lvl="1" marL="1567542" marR="0" rtl="0" algn="l">
              <a:lnSpc>
                <a:spcPct val="100000"/>
              </a:lnSpc>
              <a:spcBef>
                <a:spcPts val="1400"/>
              </a:spcBef>
              <a:spcAft>
                <a:spcPts val="0"/>
              </a:spcAft>
              <a:buClr>
                <a:srgbClr val="000000"/>
              </a:buClr>
              <a:buSzPts val="1920"/>
              <a:buFont typeface="Times New Roman"/>
              <a:buChar char="➢"/>
            </a:pPr>
            <a:r>
              <a:rPr b="0" i="0" lang="en-US" sz="3333" u="none" cap="none" strike="noStrike">
                <a:solidFill>
                  <a:srgbClr val="000000"/>
                </a:solidFill>
                <a:latin typeface="Arial"/>
                <a:ea typeface="Arial"/>
                <a:cs typeface="Arial"/>
                <a:sym typeface="Arial"/>
              </a:rPr>
              <a:t>Educated guess based on experience</a:t>
            </a:r>
            <a:endParaRPr b="0" i="0" sz="3333" u="none" cap="none" strike="noStrike">
              <a:solidFill>
                <a:srgbClr val="000000"/>
              </a:solidFill>
              <a:latin typeface="Arial"/>
              <a:ea typeface="Arial"/>
              <a:cs typeface="Arial"/>
              <a:sym typeface="Arial"/>
            </a:endParaRPr>
          </a:p>
          <a:p>
            <a:pPr indent="0" lvl="0" marL="0" marR="0" rtl="0" algn="l">
              <a:lnSpc>
                <a:spcPct val="100000"/>
              </a:lnSpc>
              <a:spcBef>
                <a:spcPts val="1400"/>
              </a:spcBef>
              <a:spcAft>
                <a:spcPts val="0"/>
              </a:spcAft>
              <a:buSzPts val="1260"/>
              <a:buNone/>
            </a:pPr>
            <a:r>
              <a:t/>
            </a:r>
            <a:endParaRPr b="0" i="0" sz="3333" u="none" cap="none" strike="noStrike">
              <a:solidFill>
                <a:srgbClr val="000000"/>
              </a:solidFill>
              <a:latin typeface="Arial"/>
              <a:ea typeface="Arial"/>
              <a:cs typeface="Arial"/>
              <a:sym typeface="Arial"/>
            </a:endParaRPr>
          </a:p>
          <a:p>
            <a:pPr indent="0" lvl="1" marL="914400" marR="0" rtl="0" algn="l">
              <a:lnSpc>
                <a:spcPct val="100000"/>
              </a:lnSpc>
              <a:spcBef>
                <a:spcPts val="1400"/>
              </a:spcBef>
              <a:spcAft>
                <a:spcPts val="0"/>
              </a:spcAft>
              <a:buClr>
                <a:srgbClr val="000000"/>
              </a:buClr>
              <a:buSzPts val="1920"/>
              <a:buFont typeface="Times New Roman"/>
              <a:buNone/>
            </a:pPr>
            <a:r>
              <a:t/>
            </a:r>
            <a:endParaRPr b="0" i="0" sz="3333" u="none" cap="none" strike="noStrike">
              <a:solidFill>
                <a:srgbClr val="000000"/>
              </a:solidFill>
              <a:latin typeface="Arial"/>
              <a:ea typeface="Arial"/>
              <a:cs typeface="Arial"/>
              <a:sym typeface="Arial"/>
            </a:endParaRPr>
          </a:p>
        </p:txBody>
      </p:sp>
      <p:sp>
        <p:nvSpPr>
          <p:cNvPr id="826" name="Google Shape;826;p50"/>
          <p:cNvSpPr txBox="1"/>
          <p:nvPr/>
        </p:nvSpPr>
        <p:spPr>
          <a:xfrm>
            <a:off x="422901" y="601242"/>
            <a:ext cx="9442316" cy="1027764"/>
          </a:xfrm>
          <a:prstGeom prst="rect">
            <a:avLst/>
          </a:prstGeom>
          <a:noFill/>
          <a:ln>
            <a:noFill/>
          </a:ln>
        </p:spPr>
        <p:txBody>
          <a:bodyPr anchorCtr="0" anchor="t" bIns="91400" lIns="91400" spcFirstLastPara="1" rIns="91400" wrap="square" tIns="91400">
            <a:normAutofit lnSpcReduction="10000"/>
          </a:bodyPr>
          <a:lstStyle/>
          <a:p>
            <a:pPr indent="0" lvl="0" marL="0" marR="0" rtl="0" algn="l">
              <a:lnSpc>
                <a:spcPct val="100000"/>
              </a:lnSpc>
              <a:spcBef>
                <a:spcPts val="0"/>
              </a:spcBef>
              <a:spcAft>
                <a:spcPts val="0"/>
              </a:spcAft>
              <a:buClr>
                <a:srgbClr val="1F497D"/>
              </a:buClr>
              <a:buSzPts val="4000"/>
              <a:buFont typeface="Times New Roman"/>
              <a:buNone/>
            </a:pPr>
            <a:r>
              <a:rPr b="1" i="0" lang="en-US" sz="6000" u="none" cap="none" strike="noStrike">
                <a:solidFill>
                  <a:srgbClr val="004C7F"/>
                </a:solidFill>
                <a:latin typeface="Helvetica Neue"/>
                <a:ea typeface="Helvetica Neue"/>
                <a:cs typeface="Helvetica Neue"/>
                <a:sym typeface="Helvetica Neue"/>
              </a:rPr>
              <a:t>Improving Outcome</a:t>
            </a:r>
            <a:endParaRPr b="0" i="0" sz="1400" u="none" cap="none" strike="noStrike">
              <a:solidFill>
                <a:srgbClr val="000000"/>
              </a:solidFill>
              <a:latin typeface="Arial"/>
              <a:ea typeface="Arial"/>
              <a:cs typeface="Arial"/>
              <a:sym typeface="Arial"/>
            </a:endParaRPr>
          </a:p>
        </p:txBody>
      </p:sp>
      <p:sp>
        <p:nvSpPr>
          <p:cNvPr id="827" name="Google Shape;827;p50"/>
          <p:cNvSpPr txBox="1"/>
          <p:nvPr>
            <p:ph idx="12" type="sldNum"/>
          </p:nvPr>
        </p:nvSpPr>
        <p:spPr>
          <a:xfrm>
            <a:off x="22460849" y="12847014"/>
            <a:ext cx="703955" cy="461624"/>
          </a:xfrm>
          <a:prstGeom prst="rect">
            <a:avLst/>
          </a:prstGeom>
          <a:noFill/>
          <a:ln>
            <a:noFill/>
          </a:ln>
        </p:spPr>
        <p:txBody>
          <a:bodyPr anchorCtr="0" anchor="ctr" bIns="45700" lIns="45700" spcFirstLastPara="1" rIns="45700" wrap="square" tIns="45700">
            <a:sp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5">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1" name="Shape 831"/>
        <p:cNvGrpSpPr/>
        <p:nvPr/>
      </p:nvGrpSpPr>
      <p:grpSpPr>
        <a:xfrm>
          <a:off x="0" y="0"/>
          <a:ext cx="0" cy="0"/>
          <a:chOff x="0" y="0"/>
          <a:chExt cx="0" cy="0"/>
        </a:xfrm>
      </p:grpSpPr>
      <p:sp>
        <p:nvSpPr>
          <p:cNvPr id="832" name="Google Shape;832;p51"/>
          <p:cNvSpPr txBox="1"/>
          <p:nvPr>
            <p:ph type="title"/>
          </p:nvPr>
        </p:nvSpPr>
        <p:spPr>
          <a:xfrm>
            <a:off x="4156346" y="2538583"/>
            <a:ext cx="16870562" cy="1961458"/>
          </a:xfrm>
          <a:prstGeom prst="rect">
            <a:avLst/>
          </a:prstGeom>
          <a:noFill/>
          <a:ln>
            <a:noFill/>
          </a:ln>
        </p:spPr>
        <p:txBody>
          <a:bodyPr anchorCtr="0" anchor="ctr" bIns="91400" lIns="91400" spcFirstLastPara="1" rIns="91400" wrap="square" tIns="91400">
            <a:normAutofit/>
          </a:bodyPr>
          <a:lstStyle/>
          <a:p>
            <a:pPr indent="0" lvl="0" marL="0" marR="0" rtl="0" algn="l">
              <a:lnSpc>
                <a:spcPct val="100000"/>
              </a:lnSpc>
              <a:spcBef>
                <a:spcPts val="0"/>
              </a:spcBef>
              <a:spcAft>
                <a:spcPts val="0"/>
              </a:spcAft>
              <a:buClr>
                <a:srgbClr val="1F497D"/>
              </a:buClr>
              <a:buSzPts val="3600"/>
              <a:buFont typeface="Times New Roman"/>
              <a:buNone/>
            </a:pPr>
            <a:r>
              <a:rPr b="1" i="0" lang="en-US" sz="6000" u="none" cap="none" strike="noStrike">
                <a:solidFill>
                  <a:srgbClr val="004C7F"/>
                </a:solidFill>
                <a:latin typeface="Helvetica Neue"/>
                <a:ea typeface="Helvetica Neue"/>
                <a:cs typeface="Helvetica Neue"/>
                <a:sym typeface="Helvetica Neue"/>
              </a:rPr>
              <a:t>Bias/variance</a:t>
            </a:r>
            <a:endParaRPr b="1" i="0" sz="6000" u="none" cap="none" strike="noStrike">
              <a:solidFill>
                <a:srgbClr val="004C7F"/>
              </a:solidFill>
              <a:latin typeface="Helvetica Neue"/>
              <a:ea typeface="Helvetica Neue"/>
              <a:cs typeface="Helvetica Neue"/>
              <a:sym typeface="Helvetica Neue"/>
            </a:endParaRPr>
          </a:p>
        </p:txBody>
      </p:sp>
      <p:graphicFrame>
        <p:nvGraphicFramePr>
          <p:cNvPr id="833" name="Google Shape;833;p51"/>
          <p:cNvGraphicFramePr/>
          <p:nvPr/>
        </p:nvGraphicFramePr>
        <p:xfrm>
          <a:off x="4455460" y="4991546"/>
          <a:ext cx="3000000" cy="3000000"/>
        </p:xfrm>
        <a:graphic>
          <a:graphicData uri="http://schemas.openxmlformats.org/drawingml/2006/table">
            <a:tbl>
              <a:tblPr>
                <a:noFill/>
                <a:tableStyleId>{9B325222-048B-498E-A2DC-95BEAFBAD004}</a:tableStyleId>
              </a:tblPr>
              <a:tblGrid>
                <a:gridCol w="4482350"/>
                <a:gridCol w="2770100"/>
                <a:gridCol w="2765600"/>
                <a:gridCol w="3339350"/>
              </a:tblGrid>
              <a:tr h="1184350">
                <a:tc>
                  <a:txBody>
                    <a:bodyPr/>
                    <a:lstStyle/>
                    <a:p>
                      <a:pPr indent="0" lvl="0" marL="0" marR="0" rtl="0" algn="ctr">
                        <a:lnSpc>
                          <a:spcPct val="100000"/>
                        </a:lnSpc>
                        <a:spcBef>
                          <a:spcPts val="0"/>
                        </a:spcBef>
                        <a:spcAft>
                          <a:spcPts val="0"/>
                        </a:spcAft>
                        <a:buClr>
                          <a:schemeClr val="dk1"/>
                        </a:buClr>
                        <a:buSzPts val="2000"/>
                        <a:buFont typeface="Helvetica Neue"/>
                        <a:buNone/>
                      </a:pPr>
                      <a:r>
                        <a:t/>
                      </a:r>
                      <a:endParaRPr sz="4000" u="none" cap="none" strike="noStrike"/>
                    </a:p>
                  </a:txBody>
                  <a:tcPr marT="91450" marB="91450" marR="182900" marL="182900"/>
                </a:tc>
                <a:tc>
                  <a:txBody>
                    <a:bodyPr/>
                    <a:lstStyle/>
                    <a:p>
                      <a:pPr indent="0" lvl="0" marL="0" marR="0" rtl="0" algn="ctr">
                        <a:lnSpc>
                          <a:spcPct val="100000"/>
                        </a:lnSpc>
                        <a:spcBef>
                          <a:spcPts val="0"/>
                        </a:spcBef>
                        <a:spcAft>
                          <a:spcPts val="0"/>
                        </a:spcAft>
                        <a:buClr>
                          <a:schemeClr val="dk1"/>
                        </a:buClr>
                        <a:buSzPts val="2000"/>
                        <a:buFont typeface="Helvetica Neue"/>
                        <a:buNone/>
                      </a:pPr>
                      <a:r>
                        <a:rPr lang="en-US" sz="4000" u="none" cap="none" strike="noStrike"/>
                        <a:t>Case 1</a:t>
                      </a:r>
                      <a:endParaRPr sz="2800" u="none" cap="none" strike="noStrike"/>
                    </a:p>
                  </a:txBody>
                  <a:tcPr marT="91450" marB="91450" marR="182900" marL="182900"/>
                </a:tc>
                <a:tc>
                  <a:txBody>
                    <a:bodyPr/>
                    <a:lstStyle/>
                    <a:p>
                      <a:pPr indent="0" lvl="0" marL="0" marR="0" rtl="0" algn="ctr">
                        <a:lnSpc>
                          <a:spcPct val="100000"/>
                        </a:lnSpc>
                        <a:spcBef>
                          <a:spcPts val="0"/>
                        </a:spcBef>
                        <a:spcAft>
                          <a:spcPts val="0"/>
                        </a:spcAft>
                        <a:buClr>
                          <a:schemeClr val="dk1"/>
                        </a:buClr>
                        <a:buSzPts val="2000"/>
                        <a:buFont typeface="Helvetica Neue"/>
                        <a:buNone/>
                      </a:pPr>
                      <a:r>
                        <a:rPr lang="en-US" sz="4000" u="none" cap="none" strike="noStrike"/>
                        <a:t>Case 2</a:t>
                      </a:r>
                      <a:endParaRPr sz="2800" u="none" cap="none" strike="noStrike"/>
                    </a:p>
                  </a:txBody>
                  <a:tcPr marT="91450" marB="91450" marR="182900" marL="182900"/>
                </a:tc>
                <a:tc>
                  <a:txBody>
                    <a:bodyPr/>
                    <a:lstStyle/>
                    <a:p>
                      <a:pPr indent="0" lvl="0" marL="0" marR="0" rtl="0" algn="ctr">
                        <a:lnSpc>
                          <a:spcPct val="100000"/>
                        </a:lnSpc>
                        <a:spcBef>
                          <a:spcPts val="0"/>
                        </a:spcBef>
                        <a:spcAft>
                          <a:spcPts val="0"/>
                        </a:spcAft>
                        <a:buClr>
                          <a:schemeClr val="dk1"/>
                        </a:buClr>
                        <a:buSzPts val="2000"/>
                        <a:buFont typeface="Helvetica Neue"/>
                        <a:buNone/>
                      </a:pPr>
                      <a:r>
                        <a:rPr lang="en-US" sz="4000" u="none" cap="none" strike="noStrike"/>
                        <a:t>Case 3</a:t>
                      </a:r>
                      <a:endParaRPr sz="2800" u="none" cap="none" strike="noStrike"/>
                    </a:p>
                  </a:txBody>
                  <a:tcPr marT="91450" marB="91450" marR="182900" marL="182900"/>
                </a:tc>
              </a:tr>
              <a:tr h="1402100">
                <a:tc>
                  <a:txBody>
                    <a:bodyPr/>
                    <a:lstStyle/>
                    <a:p>
                      <a:pPr indent="0" lvl="0" marL="0" marR="0" rtl="0" algn="ctr">
                        <a:lnSpc>
                          <a:spcPct val="100000"/>
                        </a:lnSpc>
                        <a:spcBef>
                          <a:spcPts val="0"/>
                        </a:spcBef>
                        <a:spcAft>
                          <a:spcPts val="0"/>
                        </a:spcAft>
                        <a:buClr>
                          <a:schemeClr val="dk1"/>
                        </a:buClr>
                        <a:buSzPts val="2000"/>
                        <a:buFont typeface="Helvetica Neue"/>
                        <a:buNone/>
                      </a:pPr>
                      <a:r>
                        <a:rPr lang="en-US" sz="4000" u="none" cap="none" strike="noStrike"/>
                        <a:t>Baseline </a:t>
                      </a:r>
                      <a:endParaRPr sz="2800" u="none" cap="none" strike="noStrike"/>
                    </a:p>
                    <a:p>
                      <a:pPr indent="0" lvl="0" marL="0" marR="0" rtl="0" algn="ctr">
                        <a:lnSpc>
                          <a:spcPct val="100000"/>
                        </a:lnSpc>
                        <a:spcBef>
                          <a:spcPts val="0"/>
                        </a:spcBef>
                        <a:spcAft>
                          <a:spcPts val="0"/>
                        </a:spcAft>
                        <a:buClr>
                          <a:schemeClr val="dk1"/>
                        </a:buClr>
                        <a:buSzPts val="2000"/>
                        <a:buFont typeface="Helvetica Neue"/>
                        <a:buNone/>
                      </a:pPr>
                      <a:r>
                        <a:rPr lang="en-US" sz="4000" u="none" cap="none" strike="noStrike"/>
                        <a:t>(e.g., human)</a:t>
                      </a:r>
                      <a:endParaRPr sz="2800" u="none" cap="none" strike="noStrike"/>
                    </a:p>
                  </a:txBody>
                  <a:tcPr marT="91450" marB="91450" marR="182900" marL="182900"/>
                </a:tc>
                <a:tc>
                  <a:txBody>
                    <a:bodyPr/>
                    <a:lstStyle/>
                    <a:p>
                      <a:pPr indent="0" lvl="0" marL="0" marR="0" rtl="0" algn="ctr">
                        <a:lnSpc>
                          <a:spcPct val="100000"/>
                        </a:lnSpc>
                        <a:spcBef>
                          <a:spcPts val="0"/>
                        </a:spcBef>
                        <a:spcAft>
                          <a:spcPts val="0"/>
                        </a:spcAft>
                        <a:buClr>
                          <a:schemeClr val="dk1"/>
                        </a:buClr>
                        <a:buSzPts val="2000"/>
                        <a:buFont typeface="Helvetica Neue"/>
                        <a:buNone/>
                      </a:pPr>
                      <a:r>
                        <a:rPr lang="en-US" sz="4000" u="none" cap="none" strike="noStrike"/>
                        <a:t>10.6%</a:t>
                      </a:r>
                      <a:endParaRPr sz="2800" u="none" cap="none" strike="noStrike"/>
                    </a:p>
                  </a:txBody>
                  <a:tcPr marT="91450" marB="91450" marR="182900" marL="182900"/>
                </a:tc>
                <a:tc>
                  <a:txBody>
                    <a:bodyPr/>
                    <a:lstStyle/>
                    <a:p>
                      <a:pPr indent="0" lvl="0" marL="0" marR="0" rtl="0" algn="ctr">
                        <a:lnSpc>
                          <a:spcPct val="100000"/>
                        </a:lnSpc>
                        <a:spcBef>
                          <a:spcPts val="0"/>
                        </a:spcBef>
                        <a:spcAft>
                          <a:spcPts val="0"/>
                        </a:spcAft>
                        <a:buClr>
                          <a:schemeClr val="dk1"/>
                        </a:buClr>
                        <a:buSzPts val="2000"/>
                        <a:buFont typeface="Helvetica Neue"/>
                        <a:buNone/>
                      </a:pPr>
                      <a:r>
                        <a:rPr lang="en-US" sz="4000" u="none" cap="none" strike="noStrike"/>
                        <a:t>10.6%</a:t>
                      </a:r>
                      <a:endParaRPr sz="2800" u="none" cap="none" strike="noStrike"/>
                    </a:p>
                    <a:p>
                      <a:pPr indent="0" lvl="0" marL="0" marR="0" rtl="0" algn="ctr">
                        <a:lnSpc>
                          <a:spcPct val="100000"/>
                        </a:lnSpc>
                        <a:spcBef>
                          <a:spcPts val="0"/>
                        </a:spcBef>
                        <a:spcAft>
                          <a:spcPts val="0"/>
                        </a:spcAft>
                        <a:buClr>
                          <a:schemeClr val="dk1"/>
                        </a:buClr>
                        <a:buSzPts val="2000"/>
                        <a:buFont typeface="Helvetica Neue"/>
                        <a:buNone/>
                      </a:pPr>
                      <a:r>
                        <a:t/>
                      </a:r>
                      <a:endParaRPr sz="4000" u="none" cap="none" strike="noStrike"/>
                    </a:p>
                  </a:txBody>
                  <a:tcPr marT="91450" marB="91450" marR="182900" marL="182900"/>
                </a:tc>
                <a:tc>
                  <a:txBody>
                    <a:bodyPr/>
                    <a:lstStyle/>
                    <a:p>
                      <a:pPr indent="0" lvl="0" marL="0" marR="0" rtl="0" algn="ctr">
                        <a:lnSpc>
                          <a:spcPct val="100000"/>
                        </a:lnSpc>
                        <a:spcBef>
                          <a:spcPts val="0"/>
                        </a:spcBef>
                        <a:spcAft>
                          <a:spcPts val="0"/>
                        </a:spcAft>
                        <a:buClr>
                          <a:schemeClr val="dk1"/>
                        </a:buClr>
                        <a:buSzPts val="2000"/>
                        <a:buFont typeface="Helvetica Neue"/>
                        <a:buNone/>
                      </a:pPr>
                      <a:r>
                        <a:rPr lang="en-US" sz="4000" u="none" cap="none" strike="noStrike"/>
                        <a:t>10.6%</a:t>
                      </a:r>
                      <a:endParaRPr sz="2800" u="none" cap="none" strike="noStrike"/>
                    </a:p>
                    <a:p>
                      <a:pPr indent="0" lvl="0" marL="0" marR="0" rtl="0" algn="ctr">
                        <a:lnSpc>
                          <a:spcPct val="100000"/>
                        </a:lnSpc>
                        <a:spcBef>
                          <a:spcPts val="0"/>
                        </a:spcBef>
                        <a:spcAft>
                          <a:spcPts val="0"/>
                        </a:spcAft>
                        <a:buClr>
                          <a:schemeClr val="dk1"/>
                        </a:buClr>
                        <a:buSzPts val="2000"/>
                        <a:buFont typeface="Helvetica Neue"/>
                        <a:buNone/>
                      </a:pPr>
                      <a:r>
                        <a:t/>
                      </a:r>
                      <a:endParaRPr sz="4000" u="none" cap="none" strike="noStrike"/>
                    </a:p>
                  </a:txBody>
                  <a:tcPr marT="91450" marB="91450" marR="182900" marL="182900"/>
                </a:tc>
              </a:tr>
              <a:tr h="1184350">
                <a:tc>
                  <a:txBody>
                    <a:bodyPr/>
                    <a:lstStyle/>
                    <a:p>
                      <a:pPr indent="0" lvl="0" marL="0" marR="0" rtl="0" algn="ctr">
                        <a:lnSpc>
                          <a:spcPct val="100000"/>
                        </a:lnSpc>
                        <a:spcBef>
                          <a:spcPts val="0"/>
                        </a:spcBef>
                        <a:spcAft>
                          <a:spcPts val="0"/>
                        </a:spcAft>
                        <a:buClr>
                          <a:schemeClr val="dk1"/>
                        </a:buClr>
                        <a:buSzPts val="2000"/>
                        <a:buFont typeface="Helvetica Neue"/>
                        <a:buNone/>
                      </a:pPr>
                      <a:r>
                        <a:rPr lang="en-US" sz="4000" u="none" cap="none" strike="noStrike"/>
                        <a:t>Training error</a:t>
                      </a:r>
                      <a:endParaRPr sz="2800" u="none" cap="none" strike="noStrike"/>
                    </a:p>
                  </a:txBody>
                  <a:tcPr marT="91450" marB="91450" marR="182900" marL="182900"/>
                </a:tc>
                <a:tc>
                  <a:txBody>
                    <a:bodyPr/>
                    <a:lstStyle/>
                    <a:p>
                      <a:pPr indent="0" lvl="0" marL="0" marR="0" rtl="0" algn="ctr">
                        <a:lnSpc>
                          <a:spcPct val="100000"/>
                        </a:lnSpc>
                        <a:spcBef>
                          <a:spcPts val="0"/>
                        </a:spcBef>
                        <a:spcAft>
                          <a:spcPts val="0"/>
                        </a:spcAft>
                        <a:buClr>
                          <a:schemeClr val="dk1"/>
                        </a:buClr>
                        <a:buSzPts val="2000"/>
                        <a:buFont typeface="Helvetica Neue"/>
                        <a:buNone/>
                      </a:pPr>
                      <a:r>
                        <a:rPr lang="en-US" sz="4000" u="none" cap="none" strike="noStrike"/>
                        <a:t>11%</a:t>
                      </a:r>
                      <a:endParaRPr sz="2800" u="none" cap="none" strike="noStrike"/>
                    </a:p>
                  </a:txBody>
                  <a:tcPr marT="91450" marB="91450" marR="182900" marL="182900"/>
                </a:tc>
                <a:tc>
                  <a:txBody>
                    <a:bodyPr/>
                    <a:lstStyle/>
                    <a:p>
                      <a:pPr indent="0" lvl="0" marL="0" marR="0" rtl="0" algn="ctr">
                        <a:lnSpc>
                          <a:spcPct val="100000"/>
                        </a:lnSpc>
                        <a:spcBef>
                          <a:spcPts val="0"/>
                        </a:spcBef>
                        <a:spcAft>
                          <a:spcPts val="0"/>
                        </a:spcAft>
                        <a:buClr>
                          <a:schemeClr val="dk1"/>
                        </a:buClr>
                        <a:buSzPts val="2000"/>
                        <a:buFont typeface="Helvetica Neue"/>
                        <a:buNone/>
                      </a:pPr>
                      <a:r>
                        <a:rPr lang="en-US" sz="4000" u="none" cap="none" strike="noStrike"/>
                        <a:t>15.5%</a:t>
                      </a:r>
                      <a:endParaRPr sz="2800" u="none" cap="none" strike="noStrike"/>
                    </a:p>
                  </a:txBody>
                  <a:tcPr marT="91450" marB="91450" marR="182900" marL="182900"/>
                </a:tc>
                <a:tc>
                  <a:txBody>
                    <a:bodyPr/>
                    <a:lstStyle/>
                    <a:p>
                      <a:pPr indent="0" lvl="0" marL="0" marR="0" rtl="0" algn="ctr">
                        <a:lnSpc>
                          <a:spcPct val="100000"/>
                        </a:lnSpc>
                        <a:spcBef>
                          <a:spcPts val="0"/>
                        </a:spcBef>
                        <a:spcAft>
                          <a:spcPts val="0"/>
                        </a:spcAft>
                        <a:buClr>
                          <a:schemeClr val="dk1"/>
                        </a:buClr>
                        <a:buSzPts val="2000"/>
                        <a:buFont typeface="Helvetica Neue"/>
                        <a:buNone/>
                      </a:pPr>
                      <a:r>
                        <a:rPr lang="en-US" sz="4000" u="none" cap="none" strike="noStrike"/>
                        <a:t>11%</a:t>
                      </a:r>
                      <a:endParaRPr sz="2800" u="none" cap="none" strike="noStrike"/>
                    </a:p>
                  </a:txBody>
                  <a:tcPr marT="91450" marB="91450" marR="182900" marL="182900"/>
                </a:tc>
              </a:tr>
              <a:tr h="1184350">
                <a:tc>
                  <a:txBody>
                    <a:bodyPr/>
                    <a:lstStyle/>
                    <a:p>
                      <a:pPr indent="0" lvl="0" marL="0" marR="0" rtl="0" algn="ctr">
                        <a:lnSpc>
                          <a:spcPct val="100000"/>
                        </a:lnSpc>
                        <a:spcBef>
                          <a:spcPts val="0"/>
                        </a:spcBef>
                        <a:spcAft>
                          <a:spcPts val="0"/>
                        </a:spcAft>
                        <a:buClr>
                          <a:schemeClr val="dk1"/>
                        </a:buClr>
                        <a:buSzPts val="2000"/>
                        <a:buFont typeface="Helvetica Neue"/>
                        <a:buNone/>
                      </a:pPr>
                      <a:r>
                        <a:rPr lang="en-US" sz="4000" u="none" cap="none" strike="noStrike"/>
                        <a:t>Validation error</a:t>
                      </a:r>
                      <a:endParaRPr sz="2800" u="none" cap="none" strike="noStrike"/>
                    </a:p>
                  </a:txBody>
                  <a:tcPr marT="91450" marB="91450" marR="182900" marL="182900"/>
                </a:tc>
                <a:tc>
                  <a:txBody>
                    <a:bodyPr/>
                    <a:lstStyle/>
                    <a:p>
                      <a:pPr indent="0" lvl="0" marL="0" marR="0" rtl="0" algn="ctr">
                        <a:lnSpc>
                          <a:spcPct val="100000"/>
                        </a:lnSpc>
                        <a:spcBef>
                          <a:spcPts val="0"/>
                        </a:spcBef>
                        <a:spcAft>
                          <a:spcPts val="0"/>
                        </a:spcAft>
                        <a:buClr>
                          <a:schemeClr val="dk1"/>
                        </a:buClr>
                        <a:buSzPts val="2000"/>
                        <a:buFont typeface="Helvetica Neue"/>
                        <a:buNone/>
                      </a:pPr>
                      <a:r>
                        <a:rPr lang="en-US" sz="4000" u="none" cap="none" strike="noStrike"/>
                        <a:t>16%</a:t>
                      </a:r>
                      <a:endParaRPr sz="2800" u="none" cap="none" strike="noStrike"/>
                    </a:p>
                  </a:txBody>
                  <a:tcPr marT="91450" marB="91450" marR="182900" marL="182900"/>
                </a:tc>
                <a:tc>
                  <a:txBody>
                    <a:bodyPr/>
                    <a:lstStyle/>
                    <a:p>
                      <a:pPr indent="0" lvl="0" marL="0" marR="0" rtl="0" algn="ctr">
                        <a:lnSpc>
                          <a:spcPct val="100000"/>
                        </a:lnSpc>
                        <a:spcBef>
                          <a:spcPts val="0"/>
                        </a:spcBef>
                        <a:spcAft>
                          <a:spcPts val="0"/>
                        </a:spcAft>
                        <a:buClr>
                          <a:schemeClr val="dk1"/>
                        </a:buClr>
                        <a:buSzPts val="2000"/>
                        <a:buFont typeface="Helvetica Neue"/>
                        <a:buNone/>
                      </a:pPr>
                      <a:r>
                        <a:rPr lang="en-US" sz="4000" u="none" cap="none" strike="noStrike"/>
                        <a:t>16%</a:t>
                      </a:r>
                      <a:endParaRPr sz="2800" u="none" cap="none" strike="noStrike"/>
                    </a:p>
                  </a:txBody>
                  <a:tcPr marT="91450" marB="91450" marR="182900" marL="182900"/>
                </a:tc>
                <a:tc>
                  <a:txBody>
                    <a:bodyPr/>
                    <a:lstStyle/>
                    <a:p>
                      <a:pPr indent="0" lvl="0" marL="0" marR="0" rtl="0" algn="ctr">
                        <a:lnSpc>
                          <a:spcPct val="100000"/>
                        </a:lnSpc>
                        <a:spcBef>
                          <a:spcPts val="0"/>
                        </a:spcBef>
                        <a:spcAft>
                          <a:spcPts val="0"/>
                        </a:spcAft>
                        <a:buClr>
                          <a:schemeClr val="dk1"/>
                        </a:buClr>
                        <a:buSzPts val="2000"/>
                        <a:buFont typeface="Helvetica Neue"/>
                        <a:buNone/>
                      </a:pPr>
                      <a:r>
                        <a:rPr lang="en-US" sz="4000" u="none" cap="none" strike="noStrike"/>
                        <a:t>12%</a:t>
                      </a:r>
                      <a:endParaRPr sz="2800" u="none" cap="none" strike="noStrike"/>
                    </a:p>
                  </a:txBody>
                  <a:tcPr marT="91450" marB="91450" marR="182900" marL="182900"/>
                </a:tc>
              </a:tr>
            </a:tbl>
          </a:graphicData>
        </a:graphic>
      </p:graphicFrame>
      <p:sp>
        <p:nvSpPr>
          <p:cNvPr id="834" name="Google Shape;834;p51"/>
          <p:cNvSpPr txBox="1"/>
          <p:nvPr/>
        </p:nvSpPr>
        <p:spPr>
          <a:xfrm>
            <a:off x="422901" y="601242"/>
            <a:ext cx="9442316" cy="1027764"/>
          </a:xfrm>
          <a:prstGeom prst="rect">
            <a:avLst/>
          </a:prstGeom>
          <a:noFill/>
          <a:ln>
            <a:noFill/>
          </a:ln>
        </p:spPr>
        <p:txBody>
          <a:bodyPr anchorCtr="0" anchor="t" bIns="91400" lIns="91400" spcFirstLastPara="1" rIns="91400" wrap="square" tIns="91400">
            <a:normAutofit lnSpcReduction="10000"/>
          </a:bodyPr>
          <a:lstStyle/>
          <a:p>
            <a:pPr indent="0" lvl="0" marL="0" marR="0" rtl="0" algn="l">
              <a:lnSpc>
                <a:spcPct val="100000"/>
              </a:lnSpc>
              <a:spcBef>
                <a:spcPts val="0"/>
              </a:spcBef>
              <a:spcAft>
                <a:spcPts val="0"/>
              </a:spcAft>
              <a:buClr>
                <a:srgbClr val="1F497D"/>
              </a:buClr>
              <a:buSzPts val="4000"/>
              <a:buFont typeface="Times New Roman"/>
              <a:buNone/>
            </a:pPr>
            <a:r>
              <a:rPr b="1" i="0" lang="en-US" sz="6000" u="none" cap="none" strike="noStrike">
                <a:solidFill>
                  <a:srgbClr val="004C7F"/>
                </a:solidFill>
                <a:latin typeface="Helvetica Neue"/>
                <a:ea typeface="Helvetica Neue"/>
                <a:cs typeface="Helvetica Neue"/>
                <a:sym typeface="Helvetica Neue"/>
              </a:rPr>
              <a:t>Improving Outcome</a:t>
            </a:r>
            <a:endParaRPr b="0" i="0" sz="1400" u="none" cap="none" strike="noStrike">
              <a:solidFill>
                <a:srgbClr val="000000"/>
              </a:solidFill>
              <a:latin typeface="Arial"/>
              <a:ea typeface="Arial"/>
              <a:cs typeface="Arial"/>
              <a:sym typeface="Arial"/>
            </a:endParaRPr>
          </a:p>
        </p:txBody>
      </p:sp>
      <p:sp>
        <p:nvSpPr>
          <p:cNvPr id="835" name="Google Shape;835;p51"/>
          <p:cNvSpPr txBox="1"/>
          <p:nvPr>
            <p:ph idx="12" type="sldNum"/>
          </p:nvPr>
        </p:nvSpPr>
        <p:spPr>
          <a:xfrm>
            <a:off x="22460849" y="12847014"/>
            <a:ext cx="703955" cy="461624"/>
          </a:xfrm>
          <a:prstGeom prst="rect">
            <a:avLst/>
          </a:prstGeom>
          <a:noFill/>
          <a:ln>
            <a:noFill/>
          </a:ln>
        </p:spPr>
        <p:txBody>
          <a:bodyPr anchorCtr="0" anchor="ctr" bIns="45700" lIns="45700" spcFirstLastPara="1" rIns="45700" wrap="square" tIns="45700">
            <a:sp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9" name="Shape 839"/>
        <p:cNvGrpSpPr/>
        <p:nvPr/>
      </p:nvGrpSpPr>
      <p:grpSpPr>
        <a:xfrm>
          <a:off x="0" y="0"/>
          <a:ext cx="0" cy="0"/>
          <a:chOff x="0" y="0"/>
          <a:chExt cx="0" cy="0"/>
        </a:xfrm>
      </p:grpSpPr>
      <p:sp>
        <p:nvSpPr>
          <p:cNvPr id="840" name="Google Shape;840;p52"/>
          <p:cNvSpPr txBox="1"/>
          <p:nvPr>
            <p:ph type="title"/>
          </p:nvPr>
        </p:nvSpPr>
        <p:spPr>
          <a:xfrm>
            <a:off x="6345755" y="1279820"/>
            <a:ext cx="16870562" cy="1961458"/>
          </a:xfrm>
          <a:prstGeom prst="rect">
            <a:avLst/>
          </a:prstGeom>
          <a:noFill/>
          <a:ln>
            <a:noFill/>
          </a:ln>
        </p:spPr>
        <p:txBody>
          <a:bodyPr anchorCtr="0" anchor="ctr" bIns="91400" lIns="91400" spcFirstLastPara="1" rIns="91400" wrap="square" tIns="91400">
            <a:normAutofit/>
          </a:bodyPr>
          <a:lstStyle/>
          <a:p>
            <a:pPr indent="0" lvl="0" marL="0" marR="0" rtl="0" algn="l">
              <a:lnSpc>
                <a:spcPct val="100000"/>
              </a:lnSpc>
              <a:spcBef>
                <a:spcPts val="0"/>
              </a:spcBef>
              <a:spcAft>
                <a:spcPts val="0"/>
              </a:spcAft>
              <a:buClr>
                <a:srgbClr val="1F497D"/>
              </a:buClr>
              <a:buSzPts val="3600"/>
              <a:buFont typeface="Times New Roman"/>
              <a:buNone/>
            </a:pPr>
            <a:r>
              <a:rPr b="1" i="0" lang="en-US" sz="6000" u="none" cap="none" strike="noStrike">
                <a:solidFill>
                  <a:srgbClr val="004C7F"/>
                </a:solidFill>
                <a:latin typeface="Helvetica Neue"/>
                <a:ea typeface="Helvetica Neue"/>
                <a:cs typeface="Helvetica Neue"/>
                <a:sym typeface="Helvetica Neue"/>
              </a:rPr>
              <a:t>Debugging</a:t>
            </a:r>
            <a:endParaRPr b="1" i="0" sz="6000" u="none" cap="none" strike="noStrike">
              <a:solidFill>
                <a:srgbClr val="004C7F"/>
              </a:solidFill>
              <a:latin typeface="Helvetica Neue"/>
              <a:ea typeface="Helvetica Neue"/>
              <a:cs typeface="Helvetica Neue"/>
              <a:sym typeface="Helvetica Neue"/>
            </a:endParaRPr>
          </a:p>
        </p:txBody>
      </p:sp>
      <p:sp>
        <p:nvSpPr>
          <p:cNvPr id="841" name="Google Shape;841;p52"/>
          <p:cNvSpPr txBox="1"/>
          <p:nvPr>
            <p:ph idx="1" type="body"/>
          </p:nvPr>
        </p:nvSpPr>
        <p:spPr>
          <a:xfrm>
            <a:off x="6844770" y="3650374"/>
            <a:ext cx="16870560" cy="10290874"/>
          </a:xfrm>
          <a:prstGeom prst="rect">
            <a:avLst/>
          </a:prstGeom>
          <a:noFill/>
          <a:ln>
            <a:noFill/>
          </a:ln>
        </p:spPr>
        <p:txBody>
          <a:bodyPr anchorCtr="0" anchor="t" bIns="91400" lIns="91400" spcFirstLastPara="1" rIns="91400" wrap="square" tIns="91400">
            <a:normAutofit/>
          </a:bodyPr>
          <a:lstStyle/>
          <a:p>
            <a:pPr indent="-685800" lvl="0" marL="685800" marR="0" rtl="0" algn="l">
              <a:lnSpc>
                <a:spcPct val="100000"/>
              </a:lnSpc>
              <a:spcBef>
                <a:spcPts val="0"/>
              </a:spcBef>
              <a:spcAft>
                <a:spcPts val="0"/>
              </a:spcAft>
              <a:buClr>
                <a:srgbClr val="000000"/>
              </a:buClr>
              <a:buSzPts val="2240"/>
              <a:buFont typeface="Times New Roman"/>
              <a:buChar char="■"/>
            </a:pPr>
            <a:r>
              <a:rPr b="0" i="0" lang="en-US" sz="4400" u="none" cap="none" strike="noStrike">
                <a:solidFill>
                  <a:srgbClr val="000000"/>
                </a:solidFill>
                <a:latin typeface="Arial"/>
                <a:ea typeface="Arial"/>
                <a:cs typeface="Arial"/>
                <a:sym typeface="Arial"/>
              </a:rPr>
              <a:t>Bias: error from erroneous assumptions in the learning algorithm</a:t>
            </a:r>
            <a:r>
              <a:rPr lang="en-US" sz="4400">
                <a:latin typeface="Arial"/>
                <a:ea typeface="Arial"/>
                <a:cs typeface="Arial"/>
                <a:sym typeface="Arial"/>
              </a:rPr>
              <a:t> - represents model’s tendency to underpredict or overpredict</a:t>
            </a:r>
            <a:endParaRPr b="0" i="0" sz="4400" u="none" cap="none" strike="noStrike">
              <a:solidFill>
                <a:srgbClr val="000000"/>
              </a:solidFill>
              <a:latin typeface="Arial"/>
              <a:ea typeface="Arial"/>
              <a:cs typeface="Arial"/>
              <a:sym typeface="Arial"/>
            </a:endParaRPr>
          </a:p>
          <a:p>
            <a:pPr indent="-685800" lvl="0" marL="685800" marR="0" rtl="0" algn="l">
              <a:lnSpc>
                <a:spcPct val="100000"/>
              </a:lnSpc>
              <a:spcBef>
                <a:spcPts val="1400"/>
              </a:spcBef>
              <a:spcAft>
                <a:spcPts val="0"/>
              </a:spcAft>
              <a:buClr>
                <a:srgbClr val="000000"/>
              </a:buClr>
              <a:buSzPts val="2240"/>
              <a:buFont typeface="Times New Roman"/>
              <a:buChar char="■"/>
            </a:pPr>
            <a:r>
              <a:rPr b="0" i="0" lang="en-US" sz="4400" u="none" cap="none" strike="noStrike">
                <a:solidFill>
                  <a:srgbClr val="000000"/>
                </a:solidFill>
                <a:latin typeface="Arial"/>
                <a:ea typeface="Arial"/>
                <a:cs typeface="Arial"/>
                <a:sym typeface="Arial"/>
              </a:rPr>
              <a:t>Variance: error from sensitivity to small fluctuations in the training set</a:t>
            </a:r>
            <a:r>
              <a:rPr lang="en-US" sz="4400">
                <a:latin typeface="Arial"/>
                <a:ea typeface="Arial"/>
                <a:cs typeface="Arial"/>
                <a:sym typeface="Arial"/>
              </a:rPr>
              <a:t> - represents how much a model will be affected by small changes in the data</a:t>
            </a:r>
            <a:endParaRPr/>
          </a:p>
          <a:p>
            <a:pPr indent="0" lvl="0" marL="284480" marR="0" rtl="0" algn="l">
              <a:lnSpc>
                <a:spcPct val="100000"/>
              </a:lnSpc>
              <a:spcBef>
                <a:spcPts val="1400"/>
              </a:spcBef>
              <a:spcAft>
                <a:spcPts val="0"/>
              </a:spcAft>
              <a:buClr>
                <a:srgbClr val="000000"/>
              </a:buClr>
              <a:buSzPts val="2240"/>
              <a:buFont typeface="Times New Roman"/>
              <a:buNone/>
            </a:pPr>
            <a:r>
              <a:t/>
            </a:r>
            <a:endParaRPr b="0" i="0" sz="4400" u="none" cap="none" strike="noStrike">
              <a:solidFill>
                <a:srgbClr val="000000"/>
              </a:solidFill>
              <a:latin typeface="Arial"/>
              <a:ea typeface="Arial"/>
              <a:cs typeface="Arial"/>
              <a:sym typeface="Arial"/>
            </a:endParaRPr>
          </a:p>
        </p:txBody>
      </p:sp>
      <p:sp>
        <p:nvSpPr>
          <p:cNvPr id="842" name="Google Shape;842;p52"/>
          <p:cNvSpPr txBox="1"/>
          <p:nvPr/>
        </p:nvSpPr>
        <p:spPr>
          <a:xfrm>
            <a:off x="422901" y="601242"/>
            <a:ext cx="9442316" cy="1027764"/>
          </a:xfrm>
          <a:prstGeom prst="rect">
            <a:avLst/>
          </a:prstGeom>
          <a:noFill/>
          <a:ln>
            <a:noFill/>
          </a:ln>
        </p:spPr>
        <p:txBody>
          <a:bodyPr anchorCtr="0" anchor="t" bIns="91400" lIns="91400" spcFirstLastPara="1" rIns="91400" wrap="square" tIns="91400">
            <a:normAutofit lnSpcReduction="10000"/>
          </a:bodyPr>
          <a:lstStyle/>
          <a:p>
            <a:pPr indent="0" lvl="0" marL="0" marR="0" rtl="0" algn="l">
              <a:lnSpc>
                <a:spcPct val="100000"/>
              </a:lnSpc>
              <a:spcBef>
                <a:spcPts val="0"/>
              </a:spcBef>
              <a:spcAft>
                <a:spcPts val="0"/>
              </a:spcAft>
              <a:buClr>
                <a:srgbClr val="1F497D"/>
              </a:buClr>
              <a:buSzPts val="4000"/>
              <a:buFont typeface="Times New Roman"/>
              <a:buNone/>
            </a:pPr>
            <a:r>
              <a:rPr b="1" i="0" lang="en-US" sz="6000" u="none" cap="none" strike="noStrike">
                <a:solidFill>
                  <a:srgbClr val="004C7F"/>
                </a:solidFill>
                <a:latin typeface="Helvetica Neue"/>
                <a:ea typeface="Helvetica Neue"/>
                <a:cs typeface="Helvetica Neue"/>
                <a:sym typeface="Helvetica Neue"/>
              </a:rPr>
              <a:t>Improving Outcome</a:t>
            </a:r>
            <a:endParaRPr b="0" i="0" sz="1400" u="none" cap="none" strike="noStrike">
              <a:solidFill>
                <a:srgbClr val="000000"/>
              </a:solidFill>
              <a:latin typeface="Arial"/>
              <a:ea typeface="Arial"/>
              <a:cs typeface="Arial"/>
              <a:sym typeface="Arial"/>
            </a:endParaRPr>
          </a:p>
        </p:txBody>
      </p:sp>
      <p:sp>
        <p:nvSpPr>
          <p:cNvPr id="843" name="Google Shape;843;p52"/>
          <p:cNvSpPr txBox="1"/>
          <p:nvPr>
            <p:ph idx="12" type="sldNum"/>
          </p:nvPr>
        </p:nvSpPr>
        <p:spPr>
          <a:xfrm>
            <a:off x="22460849" y="12847014"/>
            <a:ext cx="703955" cy="461624"/>
          </a:xfrm>
          <a:prstGeom prst="rect">
            <a:avLst/>
          </a:prstGeom>
          <a:noFill/>
          <a:ln>
            <a:noFill/>
          </a:ln>
        </p:spPr>
        <p:txBody>
          <a:bodyPr anchorCtr="0" anchor="ctr" bIns="45700" lIns="45700" spcFirstLastPara="1" rIns="45700" wrap="square" tIns="45700">
            <a:sp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7" name="Shape 847"/>
        <p:cNvGrpSpPr/>
        <p:nvPr/>
      </p:nvGrpSpPr>
      <p:grpSpPr>
        <a:xfrm>
          <a:off x="0" y="0"/>
          <a:ext cx="0" cy="0"/>
          <a:chOff x="0" y="0"/>
          <a:chExt cx="0" cy="0"/>
        </a:xfrm>
      </p:grpSpPr>
      <p:sp>
        <p:nvSpPr>
          <p:cNvPr id="848" name="Google Shape;848;p53"/>
          <p:cNvSpPr txBox="1"/>
          <p:nvPr>
            <p:ph type="title"/>
          </p:nvPr>
        </p:nvSpPr>
        <p:spPr>
          <a:xfrm>
            <a:off x="6345755" y="1279820"/>
            <a:ext cx="16870562" cy="1961458"/>
          </a:xfrm>
          <a:prstGeom prst="rect">
            <a:avLst/>
          </a:prstGeom>
          <a:noFill/>
          <a:ln>
            <a:noFill/>
          </a:ln>
        </p:spPr>
        <p:txBody>
          <a:bodyPr anchorCtr="0" anchor="ctr" bIns="91400" lIns="91400" spcFirstLastPara="1" rIns="91400" wrap="square" tIns="91400">
            <a:normAutofit/>
          </a:bodyPr>
          <a:lstStyle/>
          <a:p>
            <a:pPr indent="0" lvl="0" marL="0" marR="0" rtl="0" algn="l">
              <a:lnSpc>
                <a:spcPct val="100000"/>
              </a:lnSpc>
              <a:spcBef>
                <a:spcPts val="0"/>
              </a:spcBef>
              <a:spcAft>
                <a:spcPts val="0"/>
              </a:spcAft>
              <a:buClr>
                <a:srgbClr val="1F497D"/>
              </a:buClr>
              <a:buSzPts val="3600"/>
              <a:buFont typeface="Times New Roman"/>
              <a:buNone/>
            </a:pPr>
            <a:r>
              <a:rPr b="1" i="0" lang="en-US" sz="6000" u="none" cap="none" strike="noStrike">
                <a:solidFill>
                  <a:srgbClr val="004C7F"/>
                </a:solidFill>
                <a:latin typeface="Helvetica Neue"/>
                <a:ea typeface="Helvetica Neue"/>
                <a:cs typeface="Helvetica Neue"/>
                <a:sym typeface="Helvetica Neue"/>
              </a:rPr>
              <a:t>Debugging</a:t>
            </a:r>
            <a:endParaRPr b="1" i="0" sz="6000" u="none" cap="none" strike="noStrike">
              <a:solidFill>
                <a:srgbClr val="004C7F"/>
              </a:solidFill>
              <a:latin typeface="Helvetica Neue"/>
              <a:ea typeface="Helvetica Neue"/>
              <a:cs typeface="Helvetica Neue"/>
              <a:sym typeface="Helvetica Neue"/>
            </a:endParaRPr>
          </a:p>
        </p:txBody>
      </p:sp>
      <p:sp>
        <p:nvSpPr>
          <p:cNvPr id="849" name="Google Shape;849;p53"/>
          <p:cNvSpPr txBox="1"/>
          <p:nvPr>
            <p:ph idx="1" type="body"/>
          </p:nvPr>
        </p:nvSpPr>
        <p:spPr>
          <a:xfrm>
            <a:off x="7357726" y="2892091"/>
            <a:ext cx="16870560" cy="10290874"/>
          </a:xfrm>
          <a:prstGeom prst="rect">
            <a:avLst/>
          </a:prstGeom>
          <a:noFill/>
          <a:ln>
            <a:noFill/>
          </a:ln>
        </p:spPr>
        <p:txBody>
          <a:bodyPr anchorCtr="0" anchor="t" bIns="91400" lIns="91400" spcFirstLastPara="1" rIns="91400" wrap="square" tIns="91400">
            <a:normAutofit/>
          </a:bodyPr>
          <a:lstStyle/>
          <a:p>
            <a:pPr indent="-685800" lvl="0" marL="685800" marR="0" rtl="0" algn="l">
              <a:lnSpc>
                <a:spcPct val="100000"/>
              </a:lnSpc>
              <a:spcBef>
                <a:spcPts val="0"/>
              </a:spcBef>
              <a:spcAft>
                <a:spcPts val="0"/>
              </a:spcAft>
              <a:buClr>
                <a:srgbClr val="000000"/>
              </a:buClr>
              <a:buSzPts val="2240"/>
              <a:buFont typeface="Times New Roman"/>
              <a:buChar char="■"/>
            </a:pPr>
            <a:r>
              <a:rPr b="0" i="0" lang="en-US" sz="3333" u="none" cap="none" strike="noStrike">
                <a:solidFill>
                  <a:srgbClr val="000000"/>
                </a:solidFill>
                <a:latin typeface="Arial"/>
                <a:ea typeface="Arial"/>
                <a:cs typeface="Arial"/>
                <a:sym typeface="Arial"/>
              </a:rPr>
              <a:t>High bias: training error high</a:t>
            </a:r>
            <a:endParaRPr b="0" i="0" sz="3333" u="none" cap="none" strike="noStrike">
              <a:solidFill>
                <a:srgbClr val="000000"/>
              </a:solidFill>
              <a:latin typeface="Arial"/>
              <a:ea typeface="Arial"/>
              <a:cs typeface="Arial"/>
              <a:sym typeface="Arial"/>
            </a:endParaRPr>
          </a:p>
          <a:p>
            <a:pPr indent="-685800" lvl="0" marL="685800" marR="0" rtl="0" algn="l">
              <a:lnSpc>
                <a:spcPct val="100000"/>
              </a:lnSpc>
              <a:spcBef>
                <a:spcPts val="1400"/>
              </a:spcBef>
              <a:spcAft>
                <a:spcPts val="0"/>
              </a:spcAft>
              <a:buClr>
                <a:srgbClr val="000000"/>
              </a:buClr>
              <a:buSzPts val="2240"/>
              <a:buFont typeface="Times New Roman"/>
              <a:buChar char="■"/>
            </a:pPr>
            <a:r>
              <a:rPr b="0" i="0" lang="en-US" sz="3333" u="none" cap="none" strike="noStrike">
                <a:solidFill>
                  <a:srgbClr val="000000"/>
                </a:solidFill>
                <a:latin typeface="Arial"/>
                <a:ea typeface="Arial"/>
                <a:cs typeface="Arial"/>
                <a:sym typeface="Arial"/>
              </a:rPr>
              <a:t>High variance: validation error high</a:t>
            </a:r>
            <a:endParaRPr b="0" i="0" sz="3333" u="none" cap="none" strike="noStrike">
              <a:solidFill>
                <a:srgbClr val="000000"/>
              </a:solidFill>
              <a:latin typeface="Arial"/>
              <a:ea typeface="Arial"/>
              <a:cs typeface="Arial"/>
              <a:sym typeface="Arial"/>
            </a:endParaRPr>
          </a:p>
          <a:p>
            <a:pPr indent="-401320" lvl="0" marL="685800" marR="0" rtl="0" algn="l">
              <a:lnSpc>
                <a:spcPct val="100000"/>
              </a:lnSpc>
              <a:spcBef>
                <a:spcPts val="1400"/>
              </a:spcBef>
              <a:spcAft>
                <a:spcPts val="0"/>
              </a:spcAft>
              <a:buClr>
                <a:srgbClr val="000000"/>
              </a:buClr>
              <a:buSzPts val="2240"/>
              <a:buFont typeface="Times New Roman"/>
              <a:buNone/>
            </a:pPr>
            <a:r>
              <a:t/>
            </a:r>
            <a:endParaRPr b="0" i="0" sz="3333" u="none" cap="none" strike="noStrike">
              <a:solidFill>
                <a:srgbClr val="000000"/>
              </a:solidFill>
              <a:latin typeface="Arial"/>
              <a:ea typeface="Arial"/>
              <a:cs typeface="Arial"/>
              <a:sym typeface="Arial"/>
            </a:endParaRPr>
          </a:p>
        </p:txBody>
      </p:sp>
      <p:pic>
        <p:nvPicPr>
          <p:cNvPr id="850" name="Google Shape;850;p53"/>
          <p:cNvPicPr preferRelativeResize="0"/>
          <p:nvPr/>
        </p:nvPicPr>
        <p:blipFill rotWithShape="1">
          <a:blip r:embed="rId3">
            <a:alphaModFix/>
          </a:blip>
          <a:srcRect b="0" l="0" r="0" t="0"/>
          <a:stretch/>
        </p:blipFill>
        <p:spPr>
          <a:xfrm>
            <a:off x="8643583" y="8053137"/>
            <a:ext cx="7730726" cy="6008438"/>
          </a:xfrm>
          <a:prstGeom prst="rect">
            <a:avLst/>
          </a:prstGeom>
          <a:noFill/>
          <a:ln>
            <a:noFill/>
          </a:ln>
        </p:spPr>
      </p:pic>
      <p:pic>
        <p:nvPicPr>
          <p:cNvPr id="851" name="Google Shape;851;p53"/>
          <p:cNvPicPr preferRelativeResize="0"/>
          <p:nvPr/>
        </p:nvPicPr>
        <p:blipFill rotWithShape="1">
          <a:blip r:embed="rId4">
            <a:alphaModFix/>
          </a:blip>
          <a:srcRect b="0" l="0" r="0" t="0"/>
          <a:stretch/>
        </p:blipFill>
        <p:spPr>
          <a:xfrm>
            <a:off x="3271482" y="4708358"/>
            <a:ext cx="10744200" cy="3657600"/>
          </a:xfrm>
          <a:prstGeom prst="rect">
            <a:avLst/>
          </a:prstGeom>
          <a:noFill/>
          <a:ln>
            <a:noFill/>
          </a:ln>
        </p:spPr>
      </p:pic>
      <p:pic>
        <p:nvPicPr>
          <p:cNvPr id="852" name="Google Shape;852;p53"/>
          <p:cNvPicPr preferRelativeResize="0"/>
          <p:nvPr/>
        </p:nvPicPr>
        <p:blipFill rotWithShape="1">
          <a:blip r:embed="rId5">
            <a:alphaModFix/>
          </a:blip>
          <a:srcRect b="0" l="0" r="0" t="0"/>
          <a:stretch/>
        </p:blipFill>
        <p:spPr>
          <a:xfrm>
            <a:off x="14663216" y="4708358"/>
            <a:ext cx="4978400" cy="3835400"/>
          </a:xfrm>
          <a:prstGeom prst="rect">
            <a:avLst/>
          </a:prstGeom>
          <a:noFill/>
          <a:ln>
            <a:noFill/>
          </a:ln>
        </p:spPr>
      </p:pic>
      <p:sp>
        <p:nvSpPr>
          <p:cNvPr id="853" name="Google Shape;853;p53"/>
          <p:cNvSpPr txBox="1"/>
          <p:nvPr/>
        </p:nvSpPr>
        <p:spPr>
          <a:xfrm>
            <a:off x="422901" y="601242"/>
            <a:ext cx="9442316" cy="1027764"/>
          </a:xfrm>
          <a:prstGeom prst="rect">
            <a:avLst/>
          </a:prstGeom>
          <a:noFill/>
          <a:ln>
            <a:noFill/>
          </a:ln>
        </p:spPr>
        <p:txBody>
          <a:bodyPr anchorCtr="0" anchor="t" bIns="91400" lIns="91400" spcFirstLastPara="1" rIns="91400" wrap="square" tIns="91400">
            <a:normAutofit lnSpcReduction="10000"/>
          </a:bodyPr>
          <a:lstStyle/>
          <a:p>
            <a:pPr indent="0" lvl="0" marL="0" marR="0" rtl="0" algn="l">
              <a:lnSpc>
                <a:spcPct val="100000"/>
              </a:lnSpc>
              <a:spcBef>
                <a:spcPts val="0"/>
              </a:spcBef>
              <a:spcAft>
                <a:spcPts val="0"/>
              </a:spcAft>
              <a:buClr>
                <a:srgbClr val="1F497D"/>
              </a:buClr>
              <a:buSzPts val="4000"/>
              <a:buFont typeface="Times New Roman"/>
              <a:buNone/>
            </a:pPr>
            <a:r>
              <a:rPr b="1" i="0" lang="en-US" sz="6000" u="none" cap="none" strike="noStrike">
                <a:solidFill>
                  <a:srgbClr val="004C7F"/>
                </a:solidFill>
                <a:latin typeface="Helvetica Neue"/>
                <a:ea typeface="Helvetica Neue"/>
                <a:cs typeface="Helvetica Neue"/>
                <a:sym typeface="Helvetica Neue"/>
              </a:rPr>
              <a:t>Improving Outcome</a:t>
            </a:r>
            <a:endParaRPr b="0" i="0" sz="1400" u="none" cap="none" strike="noStrike">
              <a:solidFill>
                <a:srgbClr val="000000"/>
              </a:solidFill>
              <a:latin typeface="Arial"/>
              <a:ea typeface="Arial"/>
              <a:cs typeface="Arial"/>
              <a:sym typeface="Arial"/>
            </a:endParaRPr>
          </a:p>
        </p:txBody>
      </p:sp>
      <p:sp>
        <p:nvSpPr>
          <p:cNvPr id="854" name="Google Shape;854;p53"/>
          <p:cNvSpPr txBox="1"/>
          <p:nvPr>
            <p:ph idx="12" type="sldNum"/>
          </p:nvPr>
        </p:nvSpPr>
        <p:spPr>
          <a:xfrm>
            <a:off x="22460849" y="12847014"/>
            <a:ext cx="703955" cy="461624"/>
          </a:xfrm>
          <a:prstGeom prst="rect">
            <a:avLst/>
          </a:prstGeom>
          <a:noFill/>
          <a:ln>
            <a:noFill/>
          </a:ln>
        </p:spPr>
        <p:txBody>
          <a:bodyPr anchorCtr="0" anchor="ctr" bIns="45700" lIns="45700" spcFirstLastPara="1" rIns="45700" wrap="square" tIns="45700">
            <a:sp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8" name="Shape 858"/>
        <p:cNvGrpSpPr/>
        <p:nvPr/>
      </p:nvGrpSpPr>
      <p:grpSpPr>
        <a:xfrm>
          <a:off x="0" y="0"/>
          <a:ext cx="0" cy="0"/>
          <a:chOff x="0" y="0"/>
          <a:chExt cx="0" cy="0"/>
        </a:xfrm>
      </p:grpSpPr>
      <p:sp>
        <p:nvSpPr>
          <p:cNvPr id="859" name="Google Shape;859;p54"/>
          <p:cNvSpPr txBox="1"/>
          <p:nvPr>
            <p:ph idx="1" type="body"/>
          </p:nvPr>
        </p:nvSpPr>
        <p:spPr>
          <a:xfrm>
            <a:off x="6868328" y="2969364"/>
            <a:ext cx="16870560" cy="10290874"/>
          </a:xfrm>
          <a:prstGeom prst="rect">
            <a:avLst/>
          </a:prstGeom>
          <a:noFill/>
          <a:ln>
            <a:noFill/>
          </a:ln>
        </p:spPr>
        <p:txBody>
          <a:bodyPr anchorCtr="0" anchor="t" bIns="91400" lIns="91400" spcFirstLastPara="1" rIns="91400" wrap="square" tIns="91400">
            <a:normAutofit/>
          </a:bodyPr>
          <a:lstStyle/>
          <a:p>
            <a:pPr indent="-685800" lvl="0" marL="685800" marR="0" rtl="0" algn="l">
              <a:lnSpc>
                <a:spcPct val="100000"/>
              </a:lnSpc>
              <a:spcBef>
                <a:spcPts val="0"/>
              </a:spcBef>
              <a:spcAft>
                <a:spcPts val="0"/>
              </a:spcAft>
              <a:buClr>
                <a:srgbClr val="000000"/>
              </a:buClr>
              <a:buSzPts val="2240"/>
              <a:buFont typeface="Times New Roman"/>
              <a:buChar char="■"/>
            </a:pPr>
            <a:r>
              <a:rPr b="0" i="0" lang="en-US" sz="3333" u="none" cap="none" strike="noStrike">
                <a:solidFill>
                  <a:srgbClr val="000000"/>
                </a:solidFill>
                <a:latin typeface="Arial"/>
                <a:ea typeface="Arial"/>
                <a:cs typeface="Arial"/>
                <a:sym typeface="Arial"/>
              </a:rPr>
              <a:t>High bias: training error high</a:t>
            </a:r>
            <a:endParaRPr b="0" i="0" sz="3333" u="none" cap="none" strike="noStrike">
              <a:solidFill>
                <a:srgbClr val="000000"/>
              </a:solidFill>
              <a:latin typeface="Arial"/>
              <a:ea typeface="Arial"/>
              <a:cs typeface="Arial"/>
              <a:sym typeface="Arial"/>
            </a:endParaRPr>
          </a:p>
          <a:p>
            <a:pPr indent="-685800" lvl="0" marL="685800" marR="0" rtl="0" algn="l">
              <a:lnSpc>
                <a:spcPct val="100000"/>
              </a:lnSpc>
              <a:spcBef>
                <a:spcPts val="1400"/>
              </a:spcBef>
              <a:spcAft>
                <a:spcPts val="0"/>
              </a:spcAft>
              <a:buClr>
                <a:srgbClr val="000000"/>
              </a:buClr>
              <a:buSzPts val="2240"/>
              <a:buFont typeface="Times New Roman"/>
              <a:buChar char="■"/>
            </a:pPr>
            <a:r>
              <a:rPr b="0" i="0" lang="en-US" sz="3333" u="none" cap="none" strike="noStrike">
                <a:solidFill>
                  <a:srgbClr val="000000"/>
                </a:solidFill>
                <a:latin typeface="Arial"/>
                <a:ea typeface="Arial"/>
                <a:cs typeface="Arial"/>
                <a:sym typeface="Arial"/>
              </a:rPr>
              <a:t>High variance: validation error high</a:t>
            </a:r>
            <a:endParaRPr b="0" i="0" sz="3333" u="none" cap="none" strike="noStrike">
              <a:solidFill>
                <a:srgbClr val="000000"/>
              </a:solidFill>
              <a:latin typeface="Arial"/>
              <a:ea typeface="Arial"/>
              <a:cs typeface="Arial"/>
              <a:sym typeface="Arial"/>
            </a:endParaRPr>
          </a:p>
          <a:p>
            <a:pPr indent="-401320" lvl="0" marL="685800" marR="0" rtl="0" algn="l">
              <a:lnSpc>
                <a:spcPct val="100000"/>
              </a:lnSpc>
              <a:spcBef>
                <a:spcPts val="1400"/>
              </a:spcBef>
              <a:spcAft>
                <a:spcPts val="0"/>
              </a:spcAft>
              <a:buClr>
                <a:srgbClr val="000000"/>
              </a:buClr>
              <a:buSzPts val="2240"/>
              <a:buFont typeface="Times New Roman"/>
              <a:buNone/>
            </a:pPr>
            <a:r>
              <a:t/>
            </a:r>
            <a:endParaRPr b="0" i="0" sz="3333" u="none" cap="none" strike="noStrike">
              <a:solidFill>
                <a:srgbClr val="000000"/>
              </a:solidFill>
              <a:latin typeface="Arial"/>
              <a:ea typeface="Arial"/>
              <a:cs typeface="Arial"/>
              <a:sym typeface="Arial"/>
            </a:endParaRPr>
          </a:p>
          <a:p>
            <a:pPr indent="-685800" lvl="0" marL="685800" marR="0" rtl="0" algn="l">
              <a:lnSpc>
                <a:spcPct val="100000"/>
              </a:lnSpc>
              <a:spcBef>
                <a:spcPts val="1400"/>
              </a:spcBef>
              <a:spcAft>
                <a:spcPts val="0"/>
              </a:spcAft>
              <a:buClr>
                <a:srgbClr val="000000"/>
              </a:buClr>
              <a:buSzPts val="2240"/>
              <a:buFont typeface="Times New Roman"/>
              <a:buChar char="■"/>
            </a:pPr>
            <a:r>
              <a:rPr b="0" i="0" lang="en-US" sz="3333" u="none" cap="none" strike="noStrike">
                <a:solidFill>
                  <a:srgbClr val="000000"/>
                </a:solidFill>
                <a:latin typeface="Arial"/>
                <a:ea typeface="Arial"/>
                <a:cs typeface="Arial"/>
                <a:sym typeface="Arial"/>
              </a:rPr>
              <a:t>What can we do?</a:t>
            </a:r>
            <a:endParaRPr b="0" i="0" sz="3333" u="none" cap="none" strike="noStrike">
              <a:solidFill>
                <a:srgbClr val="000000"/>
              </a:solidFill>
              <a:latin typeface="Arial"/>
              <a:ea typeface="Arial"/>
              <a:cs typeface="Arial"/>
              <a:sym typeface="Arial"/>
            </a:endParaRPr>
          </a:p>
        </p:txBody>
      </p:sp>
      <p:sp>
        <p:nvSpPr>
          <p:cNvPr id="860" name="Google Shape;860;p54"/>
          <p:cNvSpPr txBox="1"/>
          <p:nvPr/>
        </p:nvSpPr>
        <p:spPr>
          <a:xfrm>
            <a:off x="422901" y="601242"/>
            <a:ext cx="9442316" cy="1027764"/>
          </a:xfrm>
          <a:prstGeom prst="rect">
            <a:avLst/>
          </a:prstGeom>
          <a:noFill/>
          <a:ln>
            <a:noFill/>
          </a:ln>
        </p:spPr>
        <p:txBody>
          <a:bodyPr anchorCtr="0" anchor="t" bIns="91400" lIns="91400" spcFirstLastPara="1" rIns="91400" wrap="square" tIns="91400">
            <a:normAutofit lnSpcReduction="10000"/>
          </a:bodyPr>
          <a:lstStyle/>
          <a:p>
            <a:pPr indent="0" lvl="0" marL="0" marR="0" rtl="0" algn="l">
              <a:lnSpc>
                <a:spcPct val="100000"/>
              </a:lnSpc>
              <a:spcBef>
                <a:spcPts val="0"/>
              </a:spcBef>
              <a:spcAft>
                <a:spcPts val="0"/>
              </a:spcAft>
              <a:buClr>
                <a:srgbClr val="1F497D"/>
              </a:buClr>
              <a:buSzPts val="4000"/>
              <a:buFont typeface="Times New Roman"/>
              <a:buNone/>
            </a:pPr>
            <a:r>
              <a:rPr b="1" i="0" lang="en-US" sz="6000" u="none" cap="none" strike="noStrike">
                <a:solidFill>
                  <a:srgbClr val="004C7F"/>
                </a:solidFill>
                <a:latin typeface="Helvetica Neue"/>
                <a:ea typeface="Helvetica Neue"/>
                <a:cs typeface="Helvetica Neue"/>
                <a:sym typeface="Helvetica Neue"/>
              </a:rPr>
              <a:t>Improving Outcome</a:t>
            </a:r>
            <a:endParaRPr b="0" i="0" sz="1400" u="none" cap="none" strike="noStrike">
              <a:solidFill>
                <a:srgbClr val="000000"/>
              </a:solidFill>
              <a:latin typeface="Arial"/>
              <a:ea typeface="Arial"/>
              <a:cs typeface="Arial"/>
              <a:sym typeface="Arial"/>
            </a:endParaRPr>
          </a:p>
        </p:txBody>
      </p:sp>
      <p:sp>
        <p:nvSpPr>
          <p:cNvPr id="861" name="Google Shape;861;p54"/>
          <p:cNvSpPr txBox="1"/>
          <p:nvPr>
            <p:ph type="title"/>
          </p:nvPr>
        </p:nvSpPr>
        <p:spPr>
          <a:xfrm>
            <a:off x="6345755" y="1279820"/>
            <a:ext cx="16870562" cy="1961458"/>
          </a:xfrm>
          <a:prstGeom prst="rect">
            <a:avLst/>
          </a:prstGeom>
          <a:noFill/>
          <a:ln>
            <a:noFill/>
          </a:ln>
        </p:spPr>
        <p:txBody>
          <a:bodyPr anchorCtr="0" anchor="ctr" bIns="91400" lIns="91400" spcFirstLastPara="1" rIns="91400" wrap="square" tIns="91400">
            <a:normAutofit/>
          </a:bodyPr>
          <a:lstStyle/>
          <a:p>
            <a:pPr indent="0" lvl="0" marL="0" marR="0" rtl="0" algn="l">
              <a:lnSpc>
                <a:spcPct val="100000"/>
              </a:lnSpc>
              <a:spcBef>
                <a:spcPts val="0"/>
              </a:spcBef>
              <a:spcAft>
                <a:spcPts val="0"/>
              </a:spcAft>
              <a:buClr>
                <a:srgbClr val="1F497D"/>
              </a:buClr>
              <a:buSzPts val="3600"/>
              <a:buFont typeface="Times New Roman"/>
              <a:buNone/>
            </a:pPr>
            <a:r>
              <a:rPr b="1" i="0" lang="en-US" sz="6000" u="none" cap="none" strike="noStrike">
                <a:solidFill>
                  <a:srgbClr val="004C7F"/>
                </a:solidFill>
                <a:latin typeface="Helvetica Neue"/>
                <a:ea typeface="Helvetica Neue"/>
                <a:cs typeface="Helvetica Neue"/>
                <a:sym typeface="Helvetica Neue"/>
              </a:rPr>
              <a:t>Debugging</a:t>
            </a:r>
            <a:endParaRPr b="1" i="0" sz="6000" u="none" cap="none" strike="noStrike">
              <a:solidFill>
                <a:srgbClr val="004C7F"/>
              </a:solidFill>
              <a:latin typeface="Helvetica Neue"/>
              <a:ea typeface="Helvetica Neue"/>
              <a:cs typeface="Helvetica Neue"/>
              <a:sym typeface="Helvetica Neue"/>
            </a:endParaRPr>
          </a:p>
        </p:txBody>
      </p:sp>
      <p:sp>
        <p:nvSpPr>
          <p:cNvPr id="862" name="Google Shape;862;p54"/>
          <p:cNvSpPr txBox="1"/>
          <p:nvPr>
            <p:ph idx="12" type="sldNum"/>
          </p:nvPr>
        </p:nvSpPr>
        <p:spPr>
          <a:xfrm>
            <a:off x="22460849" y="12847014"/>
            <a:ext cx="703955" cy="461624"/>
          </a:xfrm>
          <a:prstGeom prst="rect">
            <a:avLst/>
          </a:prstGeom>
          <a:noFill/>
          <a:ln>
            <a:noFill/>
          </a:ln>
        </p:spPr>
        <p:txBody>
          <a:bodyPr anchorCtr="0" anchor="ctr" bIns="45700" lIns="45700" spcFirstLastPara="1" rIns="45700" wrap="square" tIns="45700">
            <a:sp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6" name="Shape 866"/>
        <p:cNvGrpSpPr/>
        <p:nvPr/>
      </p:nvGrpSpPr>
      <p:grpSpPr>
        <a:xfrm>
          <a:off x="0" y="0"/>
          <a:ext cx="0" cy="0"/>
          <a:chOff x="0" y="0"/>
          <a:chExt cx="0" cy="0"/>
        </a:xfrm>
      </p:grpSpPr>
      <p:sp>
        <p:nvSpPr>
          <p:cNvPr id="867" name="Google Shape;867;p55"/>
          <p:cNvSpPr txBox="1"/>
          <p:nvPr>
            <p:ph idx="1" type="body"/>
          </p:nvPr>
        </p:nvSpPr>
        <p:spPr>
          <a:xfrm>
            <a:off x="6868328" y="2969364"/>
            <a:ext cx="16870560" cy="10290874"/>
          </a:xfrm>
          <a:prstGeom prst="rect">
            <a:avLst/>
          </a:prstGeom>
          <a:noFill/>
          <a:ln>
            <a:noFill/>
          </a:ln>
        </p:spPr>
        <p:txBody>
          <a:bodyPr anchorCtr="0" anchor="t" bIns="91400" lIns="91400" spcFirstLastPara="1" rIns="91400" wrap="square" tIns="91400">
            <a:normAutofit/>
          </a:bodyPr>
          <a:lstStyle/>
          <a:p>
            <a:pPr indent="-685800" lvl="0" marL="685800" marR="0" rtl="0" algn="l">
              <a:lnSpc>
                <a:spcPct val="100000"/>
              </a:lnSpc>
              <a:spcBef>
                <a:spcPts val="0"/>
              </a:spcBef>
              <a:spcAft>
                <a:spcPts val="0"/>
              </a:spcAft>
              <a:buClr>
                <a:srgbClr val="000000"/>
              </a:buClr>
              <a:buSzPts val="2240"/>
              <a:buFont typeface="Times New Roman"/>
              <a:buChar char="■"/>
            </a:pPr>
            <a:r>
              <a:rPr b="0" i="0" lang="en-US" sz="3333" u="none" cap="none" strike="noStrike">
                <a:solidFill>
                  <a:srgbClr val="000000"/>
                </a:solidFill>
                <a:latin typeface="Arial"/>
                <a:ea typeface="Arial"/>
                <a:cs typeface="Arial"/>
                <a:sym typeface="Arial"/>
              </a:rPr>
              <a:t>High bias: training error high</a:t>
            </a:r>
            <a:endParaRPr b="0" i="0" sz="3333" u="none" cap="none" strike="noStrike">
              <a:solidFill>
                <a:srgbClr val="000000"/>
              </a:solidFill>
              <a:latin typeface="Arial"/>
              <a:ea typeface="Arial"/>
              <a:cs typeface="Arial"/>
              <a:sym typeface="Arial"/>
            </a:endParaRPr>
          </a:p>
          <a:p>
            <a:pPr indent="-685800" lvl="0" marL="685800" marR="0" rtl="0" algn="l">
              <a:lnSpc>
                <a:spcPct val="100000"/>
              </a:lnSpc>
              <a:spcBef>
                <a:spcPts val="1400"/>
              </a:spcBef>
              <a:spcAft>
                <a:spcPts val="0"/>
              </a:spcAft>
              <a:buClr>
                <a:srgbClr val="000000"/>
              </a:buClr>
              <a:buSzPts val="2240"/>
              <a:buFont typeface="Times New Roman"/>
              <a:buChar char="■"/>
            </a:pPr>
            <a:r>
              <a:rPr b="0" i="0" lang="en-US" sz="3333" u="none" cap="none" strike="noStrike">
                <a:solidFill>
                  <a:srgbClr val="000000"/>
                </a:solidFill>
                <a:latin typeface="Arial"/>
                <a:ea typeface="Arial"/>
                <a:cs typeface="Arial"/>
                <a:sym typeface="Arial"/>
              </a:rPr>
              <a:t>High variance: validation error high</a:t>
            </a:r>
            <a:endParaRPr b="0" i="0" sz="3333" u="none" cap="none" strike="noStrike">
              <a:solidFill>
                <a:srgbClr val="000000"/>
              </a:solidFill>
              <a:latin typeface="Arial"/>
              <a:ea typeface="Arial"/>
              <a:cs typeface="Arial"/>
              <a:sym typeface="Arial"/>
            </a:endParaRPr>
          </a:p>
          <a:p>
            <a:pPr indent="-401320" lvl="0" marL="685800" marR="0" rtl="0" algn="l">
              <a:lnSpc>
                <a:spcPct val="100000"/>
              </a:lnSpc>
              <a:spcBef>
                <a:spcPts val="1400"/>
              </a:spcBef>
              <a:spcAft>
                <a:spcPts val="0"/>
              </a:spcAft>
              <a:buClr>
                <a:srgbClr val="000000"/>
              </a:buClr>
              <a:buSzPts val="2240"/>
              <a:buFont typeface="Times New Roman"/>
              <a:buNone/>
            </a:pPr>
            <a:r>
              <a:t/>
            </a:r>
            <a:endParaRPr b="0" i="0" sz="3333" u="none" cap="none" strike="noStrike">
              <a:solidFill>
                <a:srgbClr val="000000"/>
              </a:solidFill>
              <a:latin typeface="Arial"/>
              <a:ea typeface="Arial"/>
              <a:cs typeface="Arial"/>
              <a:sym typeface="Arial"/>
            </a:endParaRPr>
          </a:p>
          <a:p>
            <a:pPr indent="-685800" lvl="0" marL="685800" marR="0" rtl="0" algn="l">
              <a:lnSpc>
                <a:spcPct val="100000"/>
              </a:lnSpc>
              <a:spcBef>
                <a:spcPts val="1400"/>
              </a:spcBef>
              <a:spcAft>
                <a:spcPts val="0"/>
              </a:spcAft>
              <a:buClr>
                <a:srgbClr val="000000"/>
              </a:buClr>
              <a:buSzPts val="2333"/>
              <a:buFont typeface="Times New Roman"/>
              <a:buChar char="■"/>
            </a:pPr>
            <a:r>
              <a:rPr b="0" i="0" lang="en-US" sz="3333" u="none" cap="none" strike="noStrike">
                <a:solidFill>
                  <a:srgbClr val="000000"/>
                </a:solidFill>
                <a:latin typeface="Arial"/>
                <a:ea typeface="Arial"/>
                <a:cs typeface="Arial"/>
                <a:sym typeface="Arial"/>
              </a:rPr>
              <a:t>Try getting additional features </a:t>
            </a:r>
            <a:endParaRPr/>
          </a:p>
          <a:p>
            <a:pPr indent="-685800" lvl="0" marL="685800" marR="0" rtl="0" algn="l">
              <a:lnSpc>
                <a:spcPct val="100000"/>
              </a:lnSpc>
              <a:spcBef>
                <a:spcPts val="1400"/>
              </a:spcBef>
              <a:spcAft>
                <a:spcPts val="0"/>
              </a:spcAft>
              <a:buClr>
                <a:srgbClr val="000000"/>
              </a:buClr>
              <a:buSzPts val="2333"/>
              <a:buFont typeface="Times New Roman"/>
              <a:buChar char="■"/>
            </a:pPr>
            <a:r>
              <a:rPr b="0" i="0" lang="en-US" sz="3333" u="none" cap="none" strike="noStrike">
                <a:solidFill>
                  <a:srgbClr val="000000"/>
                </a:solidFill>
                <a:latin typeface="Arial"/>
                <a:ea typeface="Arial"/>
                <a:cs typeface="Arial"/>
                <a:sym typeface="Arial"/>
              </a:rPr>
              <a:t>Try adding polynomial features</a:t>
            </a:r>
            <a:endParaRPr/>
          </a:p>
          <a:p>
            <a:pPr indent="-685800" lvl="0" marL="685800" marR="0" rtl="0" algn="l">
              <a:lnSpc>
                <a:spcPct val="100000"/>
              </a:lnSpc>
              <a:spcBef>
                <a:spcPts val="1400"/>
              </a:spcBef>
              <a:spcAft>
                <a:spcPts val="0"/>
              </a:spcAft>
              <a:buClr>
                <a:srgbClr val="000000"/>
              </a:buClr>
              <a:buSzPts val="2333"/>
              <a:buFont typeface="Times New Roman"/>
              <a:buChar char="■"/>
            </a:pPr>
            <a:r>
              <a:rPr b="0" i="0" lang="en-US" sz="3333" u="none" cap="none" strike="noStrike">
                <a:solidFill>
                  <a:srgbClr val="000000"/>
                </a:solidFill>
                <a:latin typeface="Arial"/>
                <a:ea typeface="Arial"/>
                <a:cs typeface="Arial"/>
                <a:sym typeface="Arial"/>
              </a:rPr>
              <a:t>Try decreasing regularization or use larger models </a:t>
            </a:r>
            <a:endParaRPr/>
          </a:p>
          <a:p>
            <a:pPr indent="-685800" lvl="0" marL="685800" marR="0" rtl="0" algn="l">
              <a:lnSpc>
                <a:spcPct val="100000"/>
              </a:lnSpc>
              <a:spcBef>
                <a:spcPts val="1400"/>
              </a:spcBef>
              <a:spcAft>
                <a:spcPts val="0"/>
              </a:spcAft>
              <a:buClr>
                <a:srgbClr val="000000"/>
              </a:buClr>
              <a:buSzPts val="2333"/>
              <a:buFont typeface="Times New Roman"/>
              <a:buChar char="■"/>
            </a:pPr>
            <a:r>
              <a:rPr b="0" i="0" lang="en-US" sz="3333" u="none" cap="none" strike="noStrike">
                <a:solidFill>
                  <a:srgbClr val="000000"/>
                </a:solidFill>
                <a:latin typeface="Arial"/>
                <a:ea typeface="Arial"/>
                <a:cs typeface="Arial"/>
                <a:sym typeface="Arial"/>
              </a:rPr>
              <a:t>Get more training samples </a:t>
            </a:r>
            <a:endParaRPr/>
          </a:p>
          <a:p>
            <a:pPr indent="-685800" lvl="0" marL="685800" marR="0" rtl="0" algn="l">
              <a:lnSpc>
                <a:spcPct val="100000"/>
              </a:lnSpc>
              <a:spcBef>
                <a:spcPts val="1400"/>
              </a:spcBef>
              <a:spcAft>
                <a:spcPts val="0"/>
              </a:spcAft>
              <a:buClr>
                <a:srgbClr val="000000"/>
              </a:buClr>
              <a:buSzPts val="2333"/>
              <a:buFont typeface="Times New Roman"/>
              <a:buChar char="■"/>
            </a:pPr>
            <a:r>
              <a:rPr b="0" i="0" lang="en-US" sz="3333" u="none" cap="none" strike="noStrike">
                <a:solidFill>
                  <a:srgbClr val="000000"/>
                </a:solidFill>
                <a:latin typeface="Arial"/>
                <a:ea typeface="Arial"/>
                <a:cs typeface="Arial"/>
                <a:sym typeface="Arial"/>
              </a:rPr>
              <a:t>Try smaller set of features</a:t>
            </a:r>
            <a:endParaRPr/>
          </a:p>
          <a:p>
            <a:pPr indent="-685800" lvl="0" marL="685800" marR="0" rtl="0" algn="l">
              <a:lnSpc>
                <a:spcPct val="100000"/>
              </a:lnSpc>
              <a:spcBef>
                <a:spcPts val="1400"/>
              </a:spcBef>
              <a:spcAft>
                <a:spcPts val="0"/>
              </a:spcAft>
              <a:buClr>
                <a:srgbClr val="000000"/>
              </a:buClr>
              <a:buSzPts val="2333"/>
              <a:buFont typeface="Times New Roman"/>
              <a:buChar char="■"/>
            </a:pPr>
            <a:r>
              <a:rPr b="0" i="0" lang="en-US" sz="3333" u="none" cap="none" strike="noStrike">
                <a:solidFill>
                  <a:srgbClr val="000000"/>
                </a:solidFill>
                <a:latin typeface="Arial"/>
                <a:ea typeface="Arial"/>
                <a:cs typeface="Arial"/>
                <a:sym typeface="Arial"/>
              </a:rPr>
              <a:t>Try increasing regularization or use smaller models </a:t>
            </a:r>
            <a:endParaRPr/>
          </a:p>
        </p:txBody>
      </p:sp>
      <p:sp>
        <p:nvSpPr>
          <p:cNvPr id="868" name="Google Shape;868;p55"/>
          <p:cNvSpPr txBox="1"/>
          <p:nvPr/>
        </p:nvSpPr>
        <p:spPr>
          <a:xfrm>
            <a:off x="422901" y="601242"/>
            <a:ext cx="9442316" cy="1027764"/>
          </a:xfrm>
          <a:prstGeom prst="rect">
            <a:avLst/>
          </a:prstGeom>
          <a:noFill/>
          <a:ln>
            <a:noFill/>
          </a:ln>
        </p:spPr>
        <p:txBody>
          <a:bodyPr anchorCtr="0" anchor="t" bIns="91400" lIns="91400" spcFirstLastPara="1" rIns="91400" wrap="square" tIns="91400">
            <a:normAutofit lnSpcReduction="10000"/>
          </a:bodyPr>
          <a:lstStyle/>
          <a:p>
            <a:pPr indent="0" lvl="0" marL="0" marR="0" rtl="0" algn="l">
              <a:lnSpc>
                <a:spcPct val="100000"/>
              </a:lnSpc>
              <a:spcBef>
                <a:spcPts val="0"/>
              </a:spcBef>
              <a:spcAft>
                <a:spcPts val="0"/>
              </a:spcAft>
              <a:buClr>
                <a:srgbClr val="1F497D"/>
              </a:buClr>
              <a:buSzPts val="4000"/>
              <a:buFont typeface="Times New Roman"/>
              <a:buNone/>
            </a:pPr>
            <a:r>
              <a:rPr b="1" i="0" lang="en-US" sz="6000" u="none" cap="none" strike="noStrike">
                <a:solidFill>
                  <a:srgbClr val="004C7F"/>
                </a:solidFill>
                <a:latin typeface="Helvetica Neue"/>
                <a:ea typeface="Helvetica Neue"/>
                <a:cs typeface="Helvetica Neue"/>
                <a:sym typeface="Helvetica Neue"/>
              </a:rPr>
              <a:t>Improving Outcome</a:t>
            </a:r>
            <a:endParaRPr b="0" i="0" sz="1400" u="none" cap="none" strike="noStrike">
              <a:solidFill>
                <a:srgbClr val="000000"/>
              </a:solidFill>
              <a:latin typeface="Arial"/>
              <a:ea typeface="Arial"/>
              <a:cs typeface="Arial"/>
              <a:sym typeface="Arial"/>
            </a:endParaRPr>
          </a:p>
        </p:txBody>
      </p:sp>
      <p:sp>
        <p:nvSpPr>
          <p:cNvPr id="869" name="Google Shape;869;p55"/>
          <p:cNvSpPr txBox="1"/>
          <p:nvPr>
            <p:ph type="title"/>
          </p:nvPr>
        </p:nvSpPr>
        <p:spPr>
          <a:xfrm>
            <a:off x="6345755" y="1279820"/>
            <a:ext cx="16870562" cy="1961458"/>
          </a:xfrm>
          <a:prstGeom prst="rect">
            <a:avLst/>
          </a:prstGeom>
          <a:noFill/>
          <a:ln>
            <a:noFill/>
          </a:ln>
        </p:spPr>
        <p:txBody>
          <a:bodyPr anchorCtr="0" anchor="ctr" bIns="91400" lIns="91400" spcFirstLastPara="1" rIns="91400" wrap="square" tIns="91400">
            <a:normAutofit/>
          </a:bodyPr>
          <a:lstStyle/>
          <a:p>
            <a:pPr indent="0" lvl="0" marL="0" marR="0" rtl="0" algn="l">
              <a:lnSpc>
                <a:spcPct val="100000"/>
              </a:lnSpc>
              <a:spcBef>
                <a:spcPts val="0"/>
              </a:spcBef>
              <a:spcAft>
                <a:spcPts val="0"/>
              </a:spcAft>
              <a:buClr>
                <a:srgbClr val="1F497D"/>
              </a:buClr>
              <a:buSzPts val="3600"/>
              <a:buFont typeface="Times New Roman"/>
              <a:buNone/>
            </a:pPr>
            <a:r>
              <a:rPr b="1" i="0" lang="en-US" sz="6000" u="none" cap="none" strike="noStrike">
                <a:solidFill>
                  <a:srgbClr val="004C7F"/>
                </a:solidFill>
                <a:latin typeface="Helvetica Neue"/>
                <a:ea typeface="Helvetica Neue"/>
                <a:cs typeface="Helvetica Neue"/>
                <a:sym typeface="Helvetica Neue"/>
              </a:rPr>
              <a:t>Debugging</a:t>
            </a:r>
            <a:endParaRPr b="1" i="0" sz="6000" u="none" cap="none" strike="noStrike">
              <a:solidFill>
                <a:srgbClr val="004C7F"/>
              </a:solidFill>
              <a:latin typeface="Helvetica Neue"/>
              <a:ea typeface="Helvetica Neue"/>
              <a:cs typeface="Helvetica Neue"/>
              <a:sym typeface="Helvetica Neue"/>
            </a:endParaRPr>
          </a:p>
        </p:txBody>
      </p:sp>
      <p:sp>
        <p:nvSpPr>
          <p:cNvPr id="870" name="Google Shape;870;p55"/>
          <p:cNvSpPr txBox="1"/>
          <p:nvPr>
            <p:ph idx="12" type="sldNum"/>
          </p:nvPr>
        </p:nvSpPr>
        <p:spPr>
          <a:xfrm>
            <a:off x="22460849" y="12847014"/>
            <a:ext cx="703955" cy="461624"/>
          </a:xfrm>
          <a:prstGeom prst="rect">
            <a:avLst/>
          </a:prstGeom>
          <a:noFill/>
          <a:ln>
            <a:noFill/>
          </a:ln>
        </p:spPr>
        <p:txBody>
          <a:bodyPr anchorCtr="0" anchor="ctr" bIns="45700" lIns="45700" spcFirstLastPara="1" rIns="45700" wrap="square" tIns="45700">
            <a:sp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4" name="Shape 874"/>
        <p:cNvGrpSpPr/>
        <p:nvPr/>
      </p:nvGrpSpPr>
      <p:grpSpPr>
        <a:xfrm>
          <a:off x="0" y="0"/>
          <a:ext cx="0" cy="0"/>
          <a:chOff x="0" y="0"/>
          <a:chExt cx="0" cy="0"/>
        </a:xfrm>
      </p:grpSpPr>
      <p:sp>
        <p:nvSpPr>
          <p:cNvPr id="875" name="Google Shape;875;p56"/>
          <p:cNvSpPr txBox="1"/>
          <p:nvPr>
            <p:ph idx="1" type="body"/>
          </p:nvPr>
        </p:nvSpPr>
        <p:spPr>
          <a:xfrm>
            <a:off x="5026649" y="5055742"/>
            <a:ext cx="16870560" cy="10290874"/>
          </a:xfrm>
          <a:prstGeom prst="rect">
            <a:avLst/>
          </a:prstGeom>
          <a:noFill/>
          <a:ln>
            <a:noFill/>
          </a:ln>
        </p:spPr>
        <p:txBody>
          <a:bodyPr anchorCtr="0" anchor="t" bIns="91400" lIns="91400" spcFirstLastPara="1" rIns="91400" wrap="square" tIns="91400">
            <a:normAutofit/>
          </a:bodyPr>
          <a:lstStyle/>
          <a:p>
            <a:pPr indent="-685800" lvl="0" marL="685800" marR="0" rtl="0" algn="l">
              <a:lnSpc>
                <a:spcPct val="100000"/>
              </a:lnSpc>
              <a:spcBef>
                <a:spcPts val="0"/>
              </a:spcBef>
              <a:spcAft>
                <a:spcPts val="0"/>
              </a:spcAft>
              <a:buClr>
                <a:srgbClr val="000000"/>
              </a:buClr>
              <a:buSzPts val="2240"/>
              <a:buFont typeface="Times New Roman"/>
              <a:buChar char="■"/>
            </a:pPr>
            <a:r>
              <a:rPr b="0" i="0" lang="en-US" sz="3333" u="none" cap="none" strike="noStrike">
                <a:solidFill>
                  <a:srgbClr val="000000"/>
                </a:solidFill>
                <a:latin typeface="Arial"/>
                <a:ea typeface="Arial"/>
                <a:cs typeface="Arial"/>
                <a:sym typeface="Arial"/>
              </a:rPr>
              <a:t>Try getting additional features (high bias)</a:t>
            </a:r>
            <a:endParaRPr b="0" i="0" sz="3333" u="none" cap="none" strike="noStrike">
              <a:solidFill>
                <a:srgbClr val="000000"/>
              </a:solidFill>
              <a:latin typeface="Arial"/>
              <a:ea typeface="Arial"/>
              <a:cs typeface="Arial"/>
              <a:sym typeface="Arial"/>
            </a:endParaRPr>
          </a:p>
          <a:p>
            <a:pPr indent="-685800" lvl="0" marL="685800" marR="0" rtl="0" algn="l">
              <a:lnSpc>
                <a:spcPct val="100000"/>
              </a:lnSpc>
              <a:spcBef>
                <a:spcPts val="1400"/>
              </a:spcBef>
              <a:spcAft>
                <a:spcPts val="0"/>
              </a:spcAft>
              <a:buClr>
                <a:srgbClr val="000000"/>
              </a:buClr>
              <a:buSzPts val="2240"/>
              <a:buFont typeface="Times New Roman"/>
              <a:buChar char="■"/>
            </a:pPr>
            <a:r>
              <a:rPr b="0" i="0" lang="en-US" sz="3333" u="none" cap="none" strike="noStrike">
                <a:solidFill>
                  <a:srgbClr val="000000"/>
                </a:solidFill>
                <a:latin typeface="Arial"/>
                <a:ea typeface="Arial"/>
                <a:cs typeface="Arial"/>
                <a:sym typeface="Arial"/>
              </a:rPr>
              <a:t>Try adding polynomial features (high bias)</a:t>
            </a:r>
            <a:endParaRPr b="0" i="0" sz="3333" u="none" cap="none" strike="noStrike">
              <a:solidFill>
                <a:srgbClr val="000000"/>
              </a:solidFill>
              <a:latin typeface="Arial"/>
              <a:ea typeface="Arial"/>
              <a:cs typeface="Arial"/>
              <a:sym typeface="Arial"/>
            </a:endParaRPr>
          </a:p>
          <a:p>
            <a:pPr indent="-685800" lvl="0" marL="685800" marR="0" rtl="0" algn="l">
              <a:lnSpc>
                <a:spcPct val="100000"/>
              </a:lnSpc>
              <a:spcBef>
                <a:spcPts val="1400"/>
              </a:spcBef>
              <a:spcAft>
                <a:spcPts val="0"/>
              </a:spcAft>
              <a:buClr>
                <a:srgbClr val="000000"/>
              </a:buClr>
              <a:buSzPts val="2240"/>
              <a:buFont typeface="Times New Roman"/>
              <a:buChar char="■"/>
            </a:pPr>
            <a:r>
              <a:rPr b="0" i="0" lang="en-US" sz="3333" u="none" cap="none" strike="noStrike">
                <a:solidFill>
                  <a:srgbClr val="000000"/>
                </a:solidFill>
                <a:latin typeface="Arial"/>
                <a:ea typeface="Arial"/>
                <a:cs typeface="Arial"/>
                <a:sym typeface="Arial"/>
              </a:rPr>
              <a:t>Try decreasing regularization or use larger models (high bias)</a:t>
            </a:r>
            <a:endParaRPr b="0" i="0" sz="3333" u="none" cap="none" strike="noStrike">
              <a:solidFill>
                <a:srgbClr val="000000"/>
              </a:solidFill>
              <a:latin typeface="Arial"/>
              <a:ea typeface="Arial"/>
              <a:cs typeface="Arial"/>
              <a:sym typeface="Arial"/>
            </a:endParaRPr>
          </a:p>
          <a:p>
            <a:pPr indent="-401320" lvl="0" marL="685800" marR="0" rtl="0" algn="l">
              <a:lnSpc>
                <a:spcPct val="100000"/>
              </a:lnSpc>
              <a:spcBef>
                <a:spcPts val="1400"/>
              </a:spcBef>
              <a:spcAft>
                <a:spcPts val="0"/>
              </a:spcAft>
              <a:buClr>
                <a:srgbClr val="000000"/>
              </a:buClr>
              <a:buSzPts val="2240"/>
              <a:buFont typeface="Times New Roman"/>
              <a:buNone/>
            </a:pPr>
            <a:r>
              <a:t/>
            </a:r>
            <a:endParaRPr b="0" i="0" sz="3333" u="none" cap="none" strike="noStrike">
              <a:solidFill>
                <a:srgbClr val="000000"/>
              </a:solidFill>
              <a:latin typeface="Arial"/>
              <a:ea typeface="Arial"/>
              <a:cs typeface="Arial"/>
              <a:sym typeface="Arial"/>
            </a:endParaRPr>
          </a:p>
          <a:p>
            <a:pPr indent="-685800" lvl="0" marL="685800" marR="0" rtl="0" algn="l">
              <a:lnSpc>
                <a:spcPct val="100000"/>
              </a:lnSpc>
              <a:spcBef>
                <a:spcPts val="1400"/>
              </a:spcBef>
              <a:spcAft>
                <a:spcPts val="0"/>
              </a:spcAft>
              <a:buClr>
                <a:srgbClr val="000000"/>
              </a:buClr>
              <a:buSzPts val="2240"/>
              <a:buFont typeface="Times New Roman"/>
              <a:buChar char="■"/>
            </a:pPr>
            <a:r>
              <a:rPr b="0" i="0" lang="en-US" sz="3333" u="none" cap="none" strike="noStrike">
                <a:solidFill>
                  <a:srgbClr val="000000"/>
                </a:solidFill>
                <a:latin typeface="Arial"/>
                <a:ea typeface="Arial"/>
                <a:cs typeface="Arial"/>
                <a:sym typeface="Arial"/>
              </a:rPr>
              <a:t>Get more training samples (high variance)</a:t>
            </a:r>
            <a:endParaRPr b="0" i="0" sz="3333" u="none" cap="none" strike="noStrike">
              <a:solidFill>
                <a:srgbClr val="000000"/>
              </a:solidFill>
              <a:latin typeface="Arial"/>
              <a:ea typeface="Arial"/>
              <a:cs typeface="Arial"/>
              <a:sym typeface="Arial"/>
            </a:endParaRPr>
          </a:p>
          <a:p>
            <a:pPr indent="-685800" lvl="0" marL="685800" marR="0" rtl="0" algn="l">
              <a:lnSpc>
                <a:spcPct val="100000"/>
              </a:lnSpc>
              <a:spcBef>
                <a:spcPts val="1400"/>
              </a:spcBef>
              <a:spcAft>
                <a:spcPts val="0"/>
              </a:spcAft>
              <a:buClr>
                <a:srgbClr val="000000"/>
              </a:buClr>
              <a:buSzPts val="2240"/>
              <a:buFont typeface="Times New Roman"/>
              <a:buChar char="■"/>
            </a:pPr>
            <a:r>
              <a:rPr b="0" i="0" lang="en-US" sz="3333" u="none" cap="none" strike="noStrike">
                <a:solidFill>
                  <a:srgbClr val="000000"/>
                </a:solidFill>
                <a:latin typeface="Arial"/>
                <a:ea typeface="Arial"/>
                <a:cs typeface="Arial"/>
                <a:sym typeface="Arial"/>
              </a:rPr>
              <a:t>Try smaller set of features (high variance)</a:t>
            </a:r>
            <a:endParaRPr b="0" i="0" sz="3333" u="none" cap="none" strike="noStrike">
              <a:solidFill>
                <a:srgbClr val="000000"/>
              </a:solidFill>
              <a:latin typeface="Arial"/>
              <a:ea typeface="Arial"/>
              <a:cs typeface="Arial"/>
              <a:sym typeface="Arial"/>
            </a:endParaRPr>
          </a:p>
          <a:p>
            <a:pPr indent="-685800" lvl="0" marL="685800" marR="0" rtl="0" algn="l">
              <a:lnSpc>
                <a:spcPct val="100000"/>
              </a:lnSpc>
              <a:spcBef>
                <a:spcPts val="1400"/>
              </a:spcBef>
              <a:spcAft>
                <a:spcPts val="0"/>
              </a:spcAft>
              <a:buClr>
                <a:srgbClr val="000000"/>
              </a:buClr>
              <a:buSzPts val="2240"/>
              <a:buFont typeface="Times New Roman"/>
              <a:buChar char="■"/>
            </a:pPr>
            <a:r>
              <a:rPr b="0" i="0" lang="en-US" sz="3333" u="none" cap="none" strike="noStrike">
                <a:solidFill>
                  <a:srgbClr val="000000"/>
                </a:solidFill>
                <a:latin typeface="Arial"/>
                <a:ea typeface="Arial"/>
                <a:cs typeface="Arial"/>
                <a:sym typeface="Arial"/>
              </a:rPr>
              <a:t>Try increasing regularization or use smaller models (high variance)</a:t>
            </a:r>
            <a:endParaRPr b="0" i="0" sz="3333" u="none" cap="none" strike="noStrike">
              <a:solidFill>
                <a:srgbClr val="000000"/>
              </a:solidFill>
              <a:latin typeface="Arial"/>
              <a:ea typeface="Arial"/>
              <a:cs typeface="Arial"/>
              <a:sym typeface="Arial"/>
            </a:endParaRPr>
          </a:p>
        </p:txBody>
      </p:sp>
      <p:sp>
        <p:nvSpPr>
          <p:cNvPr id="876" name="Google Shape;876;p56"/>
          <p:cNvSpPr txBox="1"/>
          <p:nvPr/>
        </p:nvSpPr>
        <p:spPr>
          <a:xfrm>
            <a:off x="422901" y="601242"/>
            <a:ext cx="9442316" cy="1027764"/>
          </a:xfrm>
          <a:prstGeom prst="rect">
            <a:avLst/>
          </a:prstGeom>
          <a:noFill/>
          <a:ln>
            <a:noFill/>
          </a:ln>
        </p:spPr>
        <p:txBody>
          <a:bodyPr anchorCtr="0" anchor="t" bIns="91400" lIns="91400" spcFirstLastPara="1" rIns="91400" wrap="square" tIns="91400">
            <a:normAutofit lnSpcReduction="10000"/>
          </a:bodyPr>
          <a:lstStyle/>
          <a:p>
            <a:pPr indent="0" lvl="0" marL="0" marR="0" rtl="0" algn="l">
              <a:lnSpc>
                <a:spcPct val="100000"/>
              </a:lnSpc>
              <a:spcBef>
                <a:spcPts val="0"/>
              </a:spcBef>
              <a:spcAft>
                <a:spcPts val="0"/>
              </a:spcAft>
              <a:buClr>
                <a:srgbClr val="1F497D"/>
              </a:buClr>
              <a:buSzPts val="4000"/>
              <a:buFont typeface="Times New Roman"/>
              <a:buNone/>
            </a:pPr>
            <a:r>
              <a:rPr b="1" i="0" lang="en-US" sz="6000" u="none" cap="none" strike="noStrike">
                <a:solidFill>
                  <a:srgbClr val="004C7F"/>
                </a:solidFill>
                <a:latin typeface="Helvetica Neue"/>
                <a:ea typeface="Helvetica Neue"/>
                <a:cs typeface="Helvetica Neue"/>
                <a:sym typeface="Helvetica Neue"/>
              </a:rPr>
              <a:t>Improving Outcome</a:t>
            </a:r>
            <a:endParaRPr b="0" i="0" sz="1400" u="none" cap="none" strike="noStrike">
              <a:solidFill>
                <a:srgbClr val="000000"/>
              </a:solidFill>
              <a:latin typeface="Arial"/>
              <a:ea typeface="Arial"/>
              <a:cs typeface="Arial"/>
              <a:sym typeface="Arial"/>
            </a:endParaRPr>
          </a:p>
        </p:txBody>
      </p:sp>
      <p:sp>
        <p:nvSpPr>
          <p:cNvPr id="877" name="Google Shape;877;p56"/>
          <p:cNvSpPr txBox="1"/>
          <p:nvPr>
            <p:ph type="title"/>
          </p:nvPr>
        </p:nvSpPr>
        <p:spPr>
          <a:xfrm>
            <a:off x="4607107" y="3276046"/>
            <a:ext cx="16870562" cy="1961458"/>
          </a:xfrm>
          <a:prstGeom prst="rect">
            <a:avLst/>
          </a:prstGeom>
          <a:noFill/>
          <a:ln>
            <a:noFill/>
          </a:ln>
        </p:spPr>
        <p:txBody>
          <a:bodyPr anchorCtr="0" anchor="ctr" bIns="91400" lIns="91400" spcFirstLastPara="1" rIns="91400" wrap="square" tIns="91400">
            <a:normAutofit/>
          </a:bodyPr>
          <a:lstStyle/>
          <a:p>
            <a:pPr indent="0" lvl="0" marL="0" marR="0" rtl="0" algn="l">
              <a:lnSpc>
                <a:spcPct val="100000"/>
              </a:lnSpc>
              <a:spcBef>
                <a:spcPts val="0"/>
              </a:spcBef>
              <a:spcAft>
                <a:spcPts val="0"/>
              </a:spcAft>
              <a:buClr>
                <a:srgbClr val="1F497D"/>
              </a:buClr>
              <a:buSzPts val="3600"/>
              <a:buFont typeface="Times New Roman"/>
              <a:buNone/>
            </a:pPr>
            <a:r>
              <a:rPr b="1" i="0" lang="en-US" sz="6000" u="none" cap="none" strike="noStrike">
                <a:solidFill>
                  <a:srgbClr val="004C7F"/>
                </a:solidFill>
                <a:latin typeface="Helvetica Neue"/>
                <a:ea typeface="Helvetica Neue"/>
                <a:cs typeface="Helvetica Neue"/>
                <a:sym typeface="Helvetica Neue"/>
              </a:rPr>
              <a:t>Debugging</a:t>
            </a:r>
            <a:endParaRPr b="1" i="0" sz="6000" u="none" cap="none" strike="noStrike">
              <a:solidFill>
                <a:srgbClr val="004C7F"/>
              </a:solidFill>
              <a:latin typeface="Helvetica Neue"/>
              <a:ea typeface="Helvetica Neue"/>
              <a:cs typeface="Helvetica Neue"/>
              <a:sym typeface="Helvetica Neue"/>
            </a:endParaRPr>
          </a:p>
        </p:txBody>
      </p:sp>
      <p:sp>
        <p:nvSpPr>
          <p:cNvPr id="878" name="Google Shape;878;p56"/>
          <p:cNvSpPr txBox="1"/>
          <p:nvPr>
            <p:ph idx="12" type="sldNum"/>
          </p:nvPr>
        </p:nvSpPr>
        <p:spPr>
          <a:xfrm>
            <a:off x="22460849" y="12847014"/>
            <a:ext cx="703955" cy="461624"/>
          </a:xfrm>
          <a:prstGeom prst="rect">
            <a:avLst/>
          </a:prstGeom>
          <a:noFill/>
          <a:ln>
            <a:noFill/>
          </a:ln>
        </p:spPr>
        <p:txBody>
          <a:bodyPr anchorCtr="0" anchor="ctr" bIns="45700" lIns="45700" spcFirstLastPara="1" rIns="45700" wrap="square" tIns="45700">
            <a:sp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grpSp>
        <p:nvGrpSpPr>
          <p:cNvPr id="152" name="Google Shape;152;p4"/>
          <p:cNvGrpSpPr/>
          <p:nvPr/>
        </p:nvGrpSpPr>
        <p:grpSpPr>
          <a:xfrm>
            <a:off x="7333217" y="562213"/>
            <a:ext cx="11567373" cy="11882382"/>
            <a:chOff x="0" y="0"/>
            <a:chExt cx="11567372" cy="11882381"/>
          </a:xfrm>
        </p:grpSpPr>
        <p:sp>
          <p:nvSpPr>
            <p:cNvPr id="153" name="Google Shape;153;p4"/>
            <p:cNvSpPr/>
            <p:nvPr/>
          </p:nvSpPr>
          <p:spPr>
            <a:xfrm>
              <a:off x="0" y="8538675"/>
              <a:ext cx="1650051" cy="1979222"/>
            </a:xfrm>
            <a:custGeom>
              <a:rect b="b" l="l" r="r" t="t"/>
              <a:pathLst>
                <a:path extrusionOk="0" h="21600" w="21600">
                  <a:moveTo>
                    <a:pt x="0" y="21600"/>
                  </a:moveTo>
                  <a:cubicBezTo>
                    <a:pt x="11203" y="20299"/>
                    <a:pt x="18403" y="13099"/>
                    <a:pt x="21600" y="0"/>
                  </a:cubicBezTo>
                </a:path>
              </a:pathLst>
            </a:custGeom>
            <a:noFill/>
            <a:ln cap="flat" cmpd="sng" w="38100">
              <a:solidFill>
                <a:srgbClr val="EB220C"/>
              </a:solidFill>
              <a:prstDash val="solid"/>
              <a:miter lim="4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5E5E5E"/>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154" name="Google Shape;154;p4"/>
            <p:cNvSpPr/>
            <p:nvPr/>
          </p:nvSpPr>
          <p:spPr>
            <a:xfrm>
              <a:off x="1645475" y="6949774"/>
              <a:ext cx="1084447" cy="1586391"/>
            </a:xfrm>
            <a:custGeom>
              <a:rect b="b" l="l" r="r" t="t"/>
              <a:pathLst>
                <a:path extrusionOk="0" h="18294" w="21600">
                  <a:moveTo>
                    <a:pt x="21600" y="1914"/>
                  </a:moveTo>
                  <a:cubicBezTo>
                    <a:pt x="15434" y="-3306"/>
                    <a:pt x="8234" y="2154"/>
                    <a:pt x="0" y="18294"/>
                  </a:cubicBezTo>
                </a:path>
              </a:pathLst>
            </a:custGeom>
            <a:noFill/>
            <a:ln cap="flat" cmpd="sng" w="38100">
              <a:solidFill>
                <a:srgbClr val="EB220C"/>
              </a:solidFill>
              <a:prstDash val="solid"/>
              <a:miter lim="4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5E5E5E"/>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155" name="Google Shape;155;p4"/>
            <p:cNvSpPr/>
            <p:nvPr/>
          </p:nvSpPr>
          <p:spPr>
            <a:xfrm>
              <a:off x="2734893" y="6338745"/>
              <a:ext cx="1849162" cy="1375712"/>
            </a:xfrm>
            <a:custGeom>
              <a:rect b="b" l="l" r="r" t="t"/>
              <a:pathLst>
                <a:path extrusionOk="0" h="16642" w="21600">
                  <a:moveTo>
                    <a:pt x="21600" y="0"/>
                  </a:moveTo>
                  <a:cubicBezTo>
                    <a:pt x="20567" y="18572"/>
                    <a:pt x="13367" y="21600"/>
                    <a:pt x="0" y="9083"/>
                  </a:cubicBezTo>
                </a:path>
              </a:pathLst>
            </a:custGeom>
            <a:noFill/>
            <a:ln cap="flat" cmpd="sng" w="38100">
              <a:solidFill>
                <a:srgbClr val="EB220C"/>
              </a:solidFill>
              <a:prstDash val="solid"/>
              <a:miter lim="4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5E5E5E"/>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156" name="Google Shape;156;p4"/>
            <p:cNvSpPr/>
            <p:nvPr/>
          </p:nvSpPr>
          <p:spPr>
            <a:xfrm>
              <a:off x="4593614" y="4105160"/>
              <a:ext cx="194311" cy="2215662"/>
            </a:xfrm>
            <a:custGeom>
              <a:rect b="b" l="l" r="r" t="t"/>
              <a:pathLst>
                <a:path extrusionOk="0" h="21600" w="21600">
                  <a:moveTo>
                    <a:pt x="0" y="21600"/>
                  </a:moveTo>
                  <a:lnTo>
                    <a:pt x="21600" y="0"/>
                  </a:lnTo>
                </a:path>
              </a:pathLst>
            </a:custGeom>
            <a:noFill/>
            <a:ln cap="flat" cmpd="sng" w="38100">
              <a:solidFill>
                <a:srgbClr val="EB220C"/>
              </a:solidFill>
              <a:prstDash val="solid"/>
              <a:miter lim="4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5E5E5E"/>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157" name="Google Shape;157;p4"/>
            <p:cNvSpPr/>
            <p:nvPr/>
          </p:nvSpPr>
          <p:spPr>
            <a:xfrm>
              <a:off x="4791495" y="202337"/>
              <a:ext cx="2125657" cy="3867812"/>
            </a:xfrm>
            <a:custGeom>
              <a:rect b="b" l="l" r="r" t="t"/>
              <a:pathLst>
                <a:path extrusionOk="0" h="16274" w="21600">
                  <a:moveTo>
                    <a:pt x="21600" y="12176"/>
                  </a:moveTo>
                  <a:cubicBezTo>
                    <a:pt x="12794" y="-5326"/>
                    <a:pt x="5594" y="-3960"/>
                    <a:pt x="0" y="16274"/>
                  </a:cubicBezTo>
                </a:path>
              </a:pathLst>
            </a:custGeom>
            <a:noFill/>
            <a:ln cap="flat" cmpd="sng" w="38100">
              <a:solidFill>
                <a:srgbClr val="EB220C"/>
              </a:solidFill>
              <a:prstDash val="solid"/>
              <a:miter lim="4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5E5E5E"/>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158" name="Google Shape;158;p4"/>
            <p:cNvSpPr/>
            <p:nvPr/>
          </p:nvSpPr>
          <p:spPr>
            <a:xfrm>
              <a:off x="6920013" y="3115595"/>
              <a:ext cx="192977" cy="3113683"/>
            </a:xfrm>
            <a:custGeom>
              <a:rect b="b" l="l" r="r" t="t"/>
              <a:pathLst>
                <a:path extrusionOk="0" h="21600" w="21600">
                  <a:moveTo>
                    <a:pt x="21600" y="21600"/>
                  </a:moveTo>
                  <a:lnTo>
                    <a:pt x="0" y="0"/>
                  </a:lnTo>
                </a:path>
              </a:pathLst>
            </a:custGeom>
            <a:noFill/>
            <a:ln cap="flat" cmpd="sng" w="38100">
              <a:solidFill>
                <a:srgbClr val="EB220C"/>
              </a:solidFill>
              <a:prstDash val="solid"/>
              <a:miter lim="4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5E5E5E"/>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159" name="Google Shape;159;p4"/>
            <p:cNvSpPr/>
            <p:nvPr/>
          </p:nvSpPr>
          <p:spPr>
            <a:xfrm>
              <a:off x="7133178" y="3768953"/>
              <a:ext cx="1567874" cy="8113428"/>
            </a:xfrm>
            <a:custGeom>
              <a:rect b="b" l="l" r="r" t="t"/>
              <a:pathLst>
                <a:path extrusionOk="0" h="16320" w="21600">
                  <a:moveTo>
                    <a:pt x="0" y="5115"/>
                  </a:moveTo>
                  <a:cubicBezTo>
                    <a:pt x="7459" y="21600"/>
                    <a:pt x="14659" y="19895"/>
                    <a:pt x="21600" y="0"/>
                  </a:cubicBezTo>
                </a:path>
              </a:pathLst>
            </a:custGeom>
            <a:noFill/>
            <a:ln cap="flat" cmpd="sng" w="38100">
              <a:solidFill>
                <a:srgbClr val="EB220C"/>
              </a:solidFill>
              <a:prstDash val="solid"/>
              <a:miter lim="4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5E5E5E"/>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160" name="Google Shape;160;p4"/>
            <p:cNvSpPr/>
            <p:nvPr/>
          </p:nvSpPr>
          <p:spPr>
            <a:xfrm>
              <a:off x="8695731" y="0"/>
              <a:ext cx="2871641" cy="3726443"/>
            </a:xfrm>
            <a:custGeom>
              <a:rect b="b" l="l" r="r" t="t"/>
              <a:pathLst>
                <a:path extrusionOk="0" h="16262" w="21600">
                  <a:moveTo>
                    <a:pt x="21600" y="12507"/>
                  </a:moveTo>
                  <a:cubicBezTo>
                    <a:pt x="9112" y="-5338"/>
                    <a:pt x="1912" y="-4086"/>
                    <a:pt x="0" y="16262"/>
                  </a:cubicBezTo>
                </a:path>
              </a:pathLst>
            </a:custGeom>
            <a:noFill/>
            <a:ln cap="flat" cmpd="sng" w="38100">
              <a:solidFill>
                <a:srgbClr val="EB220C"/>
              </a:solidFill>
              <a:prstDash val="solid"/>
              <a:miter lim="4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5E5E5E"/>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grpSp>
      <p:cxnSp>
        <p:nvCxnSpPr>
          <p:cNvPr id="161" name="Google Shape;161;p4"/>
          <p:cNvCxnSpPr/>
          <p:nvPr/>
        </p:nvCxnSpPr>
        <p:spPr>
          <a:xfrm flipH="1" rot="10800000">
            <a:off x="7294643" y="2671954"/>
            <a:ext cx="9794714" cy="8372092"/>
          </a:xfrm>
          <a:prstGeom prst="straightConnector1">
            <a:avLst/>
          </a:prstGeom>
          <a:noFill/>
          <a:ln cap="flat" cmpd="sng" w="38100">
            <a:solidFill>
              <a:srgbClr val="016D01">
                <a:alpha val="23529"/>
              </a:srgbClr>
            </a:solidFill>
            <a:prstDash val="solid"/>
            <a:miter lim="400000"/>
            <a:headEnd len="sm" w="sm" type="none"/>
            <a:tailEnd len="sm" w="sm" type="none"/>
          </a:ln>
        </p:spPr>
      </p:cxnSp>
      <p:cxnSp>
        <p:nvCxnSpPr>
          <p:cNvPr id="162" name="Google Shape;162;p4"/>
          <p:cNvCxnSpPr/>
          <p:nvPr/>
        </p:nvCxnSpPr>
        <p:spPr>
          <a:xfrm flipH="1" rot="10800000">
            <a:off x="12664016" y="1422675"/>
            <a:ext cx="1" cy="5280456"/>
          </a:xfrm>
          <a:prstGeom prst="straightConnector1">
            <a:avLst/>
          </a:prstGeom>
          <a:noFill/>
          <a:ln cap="flat" cmpd="sng" w="76200">
            <a:solidFill>
              <a:srgbClr val="EF7001">
                <a:alpha val="20392"/>
              </a:srgbClr>
            </a:solidFill>
            <a:prstDash val="solid"/>
            <a:miter lim="400000"/>
            <a:headEnd len="sm" w="sm" type="none"/>
            <a:tailEnd len="sm" w="sm" type="none"/>
          </a:ln>
        </p:spPr>
      </p:cxnSp>
      <p:cxnSp>
        <p:nvCxnSpPr>
          <p:cNvPr id="163" name="Google Shape;163;p4"/>
          <p:cNvCxnSpPr/>
          <p:nvPr/>
        </p:nvCxnSpPr>
        <p:spPr>
          <a:xfrm flipH="1" rot="10800000">
            <a:off x="7289109" y="1949242"/>
            <a:ext cx="1" cy="9817516"/>
          </a:xfrm>
          <a:prstGeom prst="straightConnector1">
            <a:avLst/>
          </a:prstGeom>
          <a:noFill/>
          <a:ln cap="flat" cmpd="sng" w="38100">
            <a:solidFill>
              <a:srgbClr val="D5D5D5"/>
            </a:solidFill>
            <a:prstDash val="solid"/>
            <a:miter lim="400000"/>
            <a:headEnd len="sm" w="sm" type="none"/>
            <a:tailEnd len="sm" w="sm" type="none"/>
          </a:ln>
        </p:spPr>
      </p:cxnSp>
      <p:cxnSp>
        <p:nvCxnSpPr>
          <p:cNvPr id="164" name="Google Shape;164;p4"/>
          <p:cNvCxnSpPr/>
          <p:nvPr/>
        </p:nvCxnSpPr>
        <p:spPr>
          <a:xfrm rot="10800000">
            <a:off x="6408657" y="11061250"/>
            <a:ext cx="12541047" cy="1"/>
          </a:xfrm>
          <a:prstGeom prst="straightConnector1">
            <a:avLst/>
          </a:prstGeom>
          <a:noFill/>
          <a:ln cap="flat" cmpd="sng" w="38100">
            <a:solidFill>
              <a:srgbClr val="D5D5D5"/>
            </a:solidFill>
            <a:prstDash val="solid"/>
            <a:miter lim="400000"/>
            <a:headEnd len="sm" w="sm" type="none"/>
            <a:tailEnd len="sm" w="sm" type="none"/>
          </a:ln>
        </p:spPr>
      </p:cxnSp>
      <p:sp>
        <p:nvSpPr>
          <p:cNvPr id="165" name="Google Shape;165;p4"/>
          <p:cNvSpPr txBox="1"/>
          <p:nvPr/>
        </p:nvSpPr>
        <p:spPr>
          <a:xfrm>
            <a:off x="17881697" y="11194376"/>
            <a:ext cx="1079907" cy="461060"/>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US" sz="2400" u="none" cap="none" strike="noStrike">
                <a:solidFill>
                  <a:srgbClr val="5E5E5E"/>
                </a:solidFill>
                <a:latin typeface="Helvetica Neue"/>
                <a:ea typeface="Helvetica Neue"/>
                <a:cs typeface="Helvetica Neue"/>
                <a:sym typeface="Helvetica Neue"/>
              </a:rPr>
              <a:t>Acidity</a:t>
            </a:r>
            <a:endParaRPr b="0" i="0" sz="1400" u="none" cap="none" strike="noStrike">
              <a:solidFill>
                <a:srgbClr val="000000"/>
              </a:solidFill>
              <a:latin typeface="Arial"/>
              <a:ea typeface="Arial"/>
              <a:cs typeface="Arial"/>
              <a:sym typeface="Arial"/>
            </a:endParaRPr>
          </a:p>
        </p:txBody>
      </p:sp>
      <p:sp>
        <p:nvSpPr>
          <p:cNvPr id="166" name="Google Shape;166;p4"/>
          <p:cNvSpPr txBox="1"/>
          <p:nvPr/>
        </p:nvSpPr>
        <p:spPr>
          <a:xfrm>
            <a:off x="6011892" y="2038285"/>
            <a:ext cx="1096976" cy="461060"/>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US" sz="2400" u="none" cap="none" strike="noStrike">
                <a:solidFill>
                  <a:srgbClr val="5E5E5E"/>
                </a:solidFill>
                <a:latin typeface="Helvetica Neue"/>
                <a:ea typeface="Helvetica Neue"/>
                <a:cs typeface="Helvetica Neue"/>
                <a:sym typeface="Helvetica Neue"/>
              </a:rPr>
              <a:t>Quality</a:t>
            </a:r>
            <a:endParaRPr b="0" i="0" sz="1400" u="none" cap="none" strike="noStrike">
              <a:solidFill>
                <a:srgbClr val="000000"/>
              </a:solidFill>
              <a:latin typeface="Arial"/>
              <a:ea typeface="Arial"/>
              <a:cs typeface="Arial"/>
              <a:sym typeface="Arial"/>
            </a:endParaRPr>
          </a:p>
        </p:txBody>
      </p:sp>
      <p:sp>
        <p:nvSpPr>
          <p:cNvPr id="167" name="Google Shape;167;p4"/>
          <p:cNvSpPr/>
          <p:nvPr/>
        </p:nvSpPr>
        <p:spPr>
          <a:xfrm>
            <a:off x="11808452" y="6714585"/>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168" name="Google Shape;168;p4"/>
          <p:cNvSpPr/>
          <p:nvPr/>
        </p:nvSpPr>
        <p:spPr>
          <a:xfrm>
            <a:off x="11964406" y="4531230"/>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169" name="Google Shape;169;p4"/>
          <p:cNvSpPr/>
          <p:nvPr/>
        </p:nvSpPr>
        <p:spPr>
          <a:xfrm>
            <a:off x="14325995" y="6714585"/>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170" name="Google Shape;170;p4"/>
          <p:cNvSpPr/>
          <p:nvPr/>
        </p:nvSpPr>
        <p:spPr>
          <a:xfrm>
            <a:off x="8845328" y="8942499"/>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171" name="Google Shape;171;p4"/>
          <p:cNvSpPr/>
          <p:nvPr/>
        </p:nvSpPr>
        <p:spPr>
          <a:xfrm>
            <a:off x="9914726" y="7516634"/>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172" name="Google Shape;172;p4"/>
          <p:cNvSpPr/>
          <p:nvPr/>
        </p:nvSpPr>
        <p:spPr>
          <a:xfrm>
            <a:off x="14103204" y="3550949"/>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173" name="Google Shape;173;p4"/>
          <p:cNvSpPr/>
          <p:nvPr/>
        </p:nvSpPr>
        <p:spPr>
          <a:xfrm>
            <a:off x="15885534" y="4107927"/>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174" name="Google Shape;174;p4"/>
          <p:cNvSpPr txBox="1"/>
          <p:nvPr/>
        </p:nvSpPr>
        <p:spPr>
          <a:xfrm>
            <a:off x="5768075" y="11852650"/>
            <a:ext cx="8935112" cy="609776"/>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EB220C"/>
              </a:buClr>
              <a:buSzPts val="3400"/>
              <a:buFont typeface="Helvetica Neue"/>
              <a:buNone/>
            </a:pPr>
            <a:r>
              <a:rPr b="0" i="0" lang="en-US" sz="3400" u="none" cap="none" strike="noStrike">
                <a:solidFill>
                  <a:srgbClr val="EB220C"/>
                </a:solidFill>
                <a:latin typeface="Helvetica Neue"/>
                <a:ea typeface="Helvetica Neue"/>
                <a:cs typeface="Helvetica Neue"/>
                <a:sym typeface="Helvetica Neue"/>
              </a:rPr>
              <a:t>this model is highly accurate on </a:t>
            </a:r>
            <a:r>
              <a:rPr b="1" i="0" lang="en-US" sz="3400" u="none" cap="none" strike="noStrike">
                <a:solidFill>
                  <a:srgbClr val="EB220C"/>
                </a:solidFill>
                <a:latin typeface="Helvetica Neue"/>
                <a:ea typeface="Helvetica Neue"/>
                <a:cs typeface="Helvetica Neue"/>
                <a:sym typeface="Helvetica Neue"/>
              </a:rPr>
              <a:t>training data</a:t>
            </a:r>
            <a:endParaRPr b="0" i="0" sz="1400" u="none" cap="none" strike="noStrike">
              <a:solidFill>
                <a:srgbClr val="000000"/>
              </a:solidFill>
              <a:latin typeface="Arial"/>
              <a:ea typeface="Arial"/>
              <a:cs typeface="Arial"/>
              <a:sym typeface="Arial"/>
            </a:endParaRPr>
          </a:p>
        </p:txBody>
      </p:sp>
      <p:sp>
        <p:nvSpPr>
          <p:cNvPr id="175" name="Google Shape;175;p4"/>
          <p:cNvSpPr/>
          <p:nvPr/>
        </p:nvSpPr>
        <p:spPr>
          <a:xfrm>
            <a:off x="12520602" y="6714585"/>
            <a:ext cx="286830" cy="286830"/>
          </a:xfrm>
          <a:prstGeom prst="ellipse">
            <a:avLst/>
          </a:prstGeom>
          <a:solidFill>
            <a:srgbClr val="FEEF56"/>
          </a:solidFill>
          <a:ln cap="flat" cmpd="sng" w="38100">
            <a:solidFill>
              <a:srgbClr val="EF7001"/>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176" name="Google Shape;176;p4"/>
          <p:cNvSpPr txBox="1"/>
          <p:nvPr/>
        </p:nvSpPr>
        <p:spPr>
          <a:xfrm>
            <a:off x="10630356" y="12428386"/>
            <a:ext cx="9283244" cy="625812"/>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FBAB01"/>
              </a:buClr>
              <a:buSzPts val="3400"/>
              <a:buFont typeface="Helvetica Neue"/>
              <a:buNone/>
            </a:pPr>
            <a:r>
              <a:rPr b="0" i="0" lang="en-US" sz="3400" u="none" cap="none" strike="noStrike">
                <a:solidFill>
                  <a:srgbClr val="FBAB01"/>
                </a:solidFill>
                <a:latin typeface="Helvetica Neue"/>
                <a:ea typeface="Helvetica Neue"/>
                <a:cs typeface="Helvetica Neue"/>
                <a:sym typeface="Helvetica Neue"/>
              </a:rPr>
              <a:t>but bad at predictions at unseen testing data</a:t>
            </a:r>
            <a:endParaRPr b="0" i="0" sz="1400" u="none" cap="none" strike="noStrike">
              <a:solidFill>
                <a:srgbClr val="000000"/>
              </a:solidFill>
              <a:latin typeface="Arial"/>
              <a:ea typeface="Arial"/>
              <a:cs typeface="Arial"/>
              <a:sym typeface="Arial"/>
            </a:endParaRPr>
          </a:p>
        </p:txBody>
      </p:sp>
      <p:sp>
        <p:nvSpPr>
          <p:cNvPr id="177" name="Google Shape;177;p4"/>
          <p:cNvSpPr txBox="1"/>
          <p:nvPr/>
        </p:nvSpPr>
        <p:spPr>
          <a:xfrm>
            <a:off x="370027" y="364750"/>
            <a:ext cx="4371900" cy="1026300"/>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004C7F"/>
              </a:buClr>
              <a:buSzPts val="4700"/>
              <a:buFont typeface="Helvetica Neue"/>
              <a:buNone/>
            </a:pPr>
            <a:r>
              <a:rPr b="1" i="0" lang="en-US" sz="6000" u="none" cap="none" strike="noStrike">
                <a:solidFill>
                  <a:srgbClr val="004C7F"/>
                </a:solidFill>
                <a:latin typeface="Helvetica Neue"/>
                <a:ea typeface="Helvetica Neue"/>
                <a:cs typeface="Helvetica Neue"/>
                <a:sym typeface="Helvetica Neue"/>
              </a:rPr>
              <a:t>overfitting</a:t>
            </a:r>
            <a:endParaRPr b="0" i="0" sz="6000" u="none" cap="none" strike="noStrike">
              <a:solidFill>
                <a:srgbClr val="000000"/>
              </a:solidFill>
              <a:latin typeface="Arial"/>
              <a:ea typeface="Arial"/>
              <a:cs typeface="Arial"/>
              <a:sym typeface="Arial"/>
            </a:endParaRPr>
          </a:p>
        </p:txBody>
      </p:sp>
      <p:sp>
        <p:nvSpPr>
          <p:cNvPr id="178" name="Google Shape;178;p4"/>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p>
            <a:pPr indent="0" lvl="0" marL="0" rtl="0" algn="ct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700"/>
                                        <p:tgtEl>
                                          <p:spTgt spid="1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2" name="Shape 882"/>
        <p:cNvGrpSpPr/>
        <p:nvPr/>
      </p:nvGrpSpPr>
      <p:grpSpPr>
        <a:xfrm>
          <a:off x="0" y="0"/>
          <a:ext cx="0" cy="0"/>
          <a:chOff x="0" y="0"/>
          <a:chExt cx="0" cy="0"/>
        </a:xfrm>
      </p:grpSpPr>
      <p:sp>
        <p:nvSpPr>
          <p:cNvPr id="883" name="Google Shape;883;p57"/>
          <p:cNvSpPr txBox="1"/>
          <p:nvPr>
            <p:ph type="title"/>
          </p:nvPr>
        </p:nvSpPr>
        <p:spPr>
          <a:xfrm>
            <a:off x="5135141" y="3208284"/>
            <a:ext cx="16870562" cy="1961458"/>
          </a:xfrm>
          <a:prstGeom prst="rect">
            <a:avLst/>
          </a:prstGeom>
          <a:noFill/>
          <a:ln>
            <a:noFill/>
          </a:ln>
        </p:spPr>
        <p:txBody>
          <a:bodyPr anchorCtr="0" anchor="ctr" bIns="91400" lIns="91400" spcFirstLastPara="1" rIns="91400" wrap="square" tIns="91400">
            <a:normAutofit/>
          </a:bodyPr>
          <a:lstStyle/>
          <a:p>
            <a:pPr indent="0" lvl="0" marL="0" marR="0" rtl="0" algn="l">
              <a:lnSpc>
                <a:spcPct val="100000"/>
              </a:lnSpc>
              <a:spcBef>
                <a:spcPts val="0"/>
              </a:spcBef>
              <a:spcAft>
                <a:spcPts val="0"/>
              </a:spcAft>
              <a:buClr>
                <a:srgbClr val="1F497D"/>
              </a:buClr>
              <a:buSzPts val="3600"/>
              <a:buFont typeface="Times New Roman"/>
              <a:buNone/>
            </a:pPr>
            <a:r>
              <a:rPr b="1" i="0" lang="en-US" sz="6000" u="none" cap="none" strike="noStrike">
                <a:solidFill>
                  <a:srgbClr val="004C7F"/>
                </a:solidFill>
                <a:latin typeface="Helvetica Neue"/>
                <a:ea typeface="Helvetica Neue"/>
                <a:cs typeface="Helvetica Neue"/>
                <a:sym typeface="Helvetica Neue"/>
              </a:rPr>
              <a:t>Error analysis</a:t>
            </a:r>
            <a:endParaRPr b="1" i="0" sz="6000" u="none" cap="none" strike="noStrike">
              <a:solidFill>
                <a:srgbClr val="004C7F"/>
              </a:solidFill>
              <a:latin typeface="Helvetica Neue"/>
              <a:ea typeface="Helvetica Neue"/>
              <a:cs typeface="Helvetica Neue"/>
              <a:sym typeface="Helvetica Neue"/>
            </a:endParaRPr>
          </a:p>
        </p:txBody>
      </p:sp>
      <p:sp>
        <p:nvSpPr>
          <p:cNvPr id="884" name="Google Shape;884;p57"/>
          <p:cNvSpPr txBox="1"/>
          <p:nvPr>
            <p:ph idx="1" type="body"/>
          </p:nvPr>
        </p:nvSpPr>
        <p:spPr>
          <a:xfrm>
            <a:off x="5258470" y="5158772"/>
            <a:ext cx="16870560" cy="10290874"/>
          </a:xfrm>
          <a:prstGeom prst="rect">
            <a:avLst/>
          </a:prstGeom>
          <a:noFill/>
          <a:ln>
            <a:noFill/>
          </a:ln>
        </p:spPr>
        <p:txBody>
          <a:bodyPr anchorCtr="0" anchor="t" bIns="91400" lIns="91400" spcFirstLastPara="1" rIns="91400" wrap="square" tIns="91400">
            <a:normAutofit/>
          </a:bodyPr>
          <a:lstStyle/>
          <a:p>
            <a:pPr indent="-685800" lvl="0" marL="685800" marR="0" rtl="0" algn="l">
              <a:lnSpc>
                <a:spcPct val="100000"/>
              </a:lnSpc>
              <a:spcBef>
                <a:spcPts val="0"/>
              </a:spcBef>
              <a:spcAft>
                <a:spcPts val="0"/>
              </a:spcAft>
              <a:buClr>
                <a:srgbClr val="000000"/>
              </a:buClr>
              <a:buSzPts val="2240"/>
              <a:buFont typeface="Times New Roman"/>
              <a:buChar char="■"/>
            </a:pPr>
            <a:r>
              <a:rPr b="0" i="0" lang="en-US" sz="3333" u="none" cap="none" strike="noStrike">
                <a:solidFill>
                  <a:srgbClr val="000000"/>
                </a:solidFill>
                <a:latin typeface="Arial"/>
                <a:ea typeface="Arial"/>
                <a:cs typeface="Arial"/>
                <a:sym typeface="Arial"/>
              </a:rPr>
              <a:t>Examine where the model went wrong</a:t>
            </a:r>
            <a:endParaRPr b="0" i="0" sz="3333" u="none" cap="none" strike="noStrike">
              <a:solidFill>
                <a:srgbClr val="000000"/>
              </a:solidFill>
              <a:latin typeface="Arial"/>
              <a:ea typeface="Arial"/>
              <a:cs typeface="Arial"/>
              <a:sym typeface="Arial"/>
            </a:endParaRPr>
          </a:p>
          <a:p>
            <a:pPr indent="-685800" lvl="0" marL="685800" marR="0" rtl="0" algn="l">
              <a:lnSpc>
                <a:spcPct val="100000"/>
              </a:lnSpc>
              <a:spcBef>
                <a:spcPts val="1400"/>
              </a:spcBef>
              <a:spcAft>
                <a:spcPts val="0"/>
              </a:spcAft>
              <a:buClr>
                <a:srgbClr val="000000"/>
              </a:buClr>
              <a:buSzPts val="2240"/>
              <a:buFont typeface="Times New Roman"/>
              <a:buChar char="■"/>
            </a:pPr>
            <a:r>
              <a:rPr b="0" i="0" lang="en-US" sz="3333" u="none" cap="none" strike="noStrike">
                <a:solidFill>
                  <a:srgbClr val="000000"/>
                </a:solidFill>
                <a:latin typeface="Arial"/>
                <a:ea typeface="Arial"/>
                <a:cs typeface="Arial"/>
                <a:sym typeface="Arial"/>
              </a:rPr>
              <a:t>Categorize the errors</a:t>
            </a:r>
            <a:endParaRPr b="0" i="0" sz="3333" u="none" cap="none" strike="noStrike">
              <a:solidFill>
                <a:srgbClr val="000000"/>
              </a:solidFill>
              <a:latin typeface="Arial"/>
              <a:ea typeface="Arial"/>
              <a:cs typeface="Arial"/>
              <a:sym typeface="Arial"/>
            </a:endParaRPr>
          </a:p>
          <a:p>
            <a:pPr indent="-685800" lvl="0" marL="685800" marR="0" rtl="0" algn="l">
              <a:lnSpc>
                <a:spcPct val="100000"/>
              </a:lnSpc>
              <a:spcBef>
                <a:spcPts val="1400"/>
              </a:spcBef>
              <a:spcAft>
                <a:spcPts val="0"/>
              </a:spcAft>
              <a:buClr>
                <a:srgbClr val="000000"/>
              </a:buClr>
              <a:buSzPts val="2240"/>
              <a:buFont typeface="Times New Roman"/>
              <a:buChar char="■"/>
            </a:pPr>
            <a:r>
              <a:rPr b="0" i="0" lang="en-US" sz="3333" u="none" cap="none" strike="noStrike">
                <a:solidFill>
                  <a:srgbClr val="000000"/>
                </a:solidFill>
                <a:latin typeface="Arial"/>
                <a:ea typeface="Arial"/>
                <a:cs typeface="Arial"/>
                <a:sym typeface="Arial"/>
              </a:rPr>
              <a:t>Focus on how to fix these errors (or most of them)</a:t>
            </a:r>
            <a:endParaRPr b="0" i="0" sz="3333" u="none" cap="none" strike="noStrike">
              <a:solidFill>
                <a:srgbClr val="000000"/>
              </a:solidFill>
              <a:latin typeface="Arial"/>
              <a:ea typeface="Arial"/>
              <a:cs typeface="Arial"/>
              <a:sym typeface="Arial"/>
            </a:endParaRPr>
          </a:p>
          <a:p>
            <a:pPr indent="-401320" lvl="0" marL="685800" marR="0" rtl="0" algn="l">
              <a:lnSpc>
                <a:spcPct val="100000"/>
              </a:lnSpc>
              <a:spcBef>
                <a:spcPts val="1400"/>
              </a:spcBef>
              <a:spcAft>
                <a:spcPts val="0"/>
              </a:spcAft>
              <a:buClr>
                <a:srgbClr val="000000"/>
              </a:buClr>
              <a:buSzPts val="2240"/>
              <a:buFont typeface="Times New Roman"/>
              <a:buNone/>
            </a:pPr>
            <a:r>
              <a:t/>
            </a:r>
            <a:endParaRPr b="0" i="0" sz="3333" u="none" cap="none" strike="noStrike">
              <a:solidFill>
                <a:srgbClr val="000000"/>
              </a:solidFill>
              <a:latin typeface="Arial"/>
              <a:ea typeface="Arial"/>
              <a:cs typeface="Arial"/>
              <a:sym typeface="Arial"/>
            </a:endParaRPr>
          </a:p>
          <a:p>
            <a:pPr indent="-401320" lvl="0" marL="685800" marR="0" rtl="0" algn="l">
              <a:lnSpc>
                <a:spcPct val="100000"/>
              </a:lnSpc>
              <a:spcBef>
                <a:spcPts val="1400"/>
              </a:spcBef>
              <a:spcAft>
                <a:spcPts val="0"/>
              </a:spcAft>
              <a:buClr>
                <a:srgbClr val="000000"/>
              </a:buClr>
              <a:buSzPts val="2240"/>
              <a:buFont typeface="Times New Roman"/>
              <a:buNone/>
            </a:pPr>
            <a:r>
              <a:t/>
            </a:r>
            <a:endParaRPr b="0" i="0" sz="3333" u="none" cap="none" strike="noStrike">
              <a:solidFill>
                <a:srgbClr val="000000"/>
              </a:solidFill>
              <a:latin typeface="Arial"/>
              <a:ea typeface="Arial"/>
              <a:cs typeface="Arial"/>
              <a:sym typeface="Arial"/>
            </a:endParaRPr>
          </a:p>
        </p:txBody>
      </p:sp>
      <p:sp>
        <p:nvSpPr>
          <p:cNvPr id="885" name="Google Shape;885;p57"/>
          <p:cNvSpPr txBox="1"/>
          <p:nvPr/>
        </p:nvSpPr>
        <p:spPr>
          <a:xfrm>
            <a:off x="422901" y="601242"/>
            <a:ext cx="9442316" cy="1027764"/>
          </a:xfrm>
          <a:prstGeom prst="rect">
            <a:avLst/>
          </a:prstGeom>
          <a:noFill/>
          <a:ln>
            <a:noFill/>
          </a:ln>
        </p:spPr>
        <p:txBody>
          <a:bodyPr anchorCtr="0" anchor="t" bIns="91400" lIns="91400" spcFirstLastPara="1" rIns="91400" wrap="square" tIns="91400">
            <a:normAutofit lnSpcReduction="10000"/>
          </a:bodyPr>
          <a:lstStyle/>
          <a:p>
            <a:pPr indent="0" lvl="0" marL="0" marR="0" rtl="0" algn="l">
              <a:lnSpc>
                <a:spcPct val="100000"/>
              </a:lnSpc>
              <a:spcBef>
                <a:spcPts val="0"/>
              </a:spcBef>
              <a:spcAft>
                <a:spcPts val="0"/>
              </a:spcAft>
              <a:buClr>
                <a:srgbClr val="1F497D"/>
              </a:buClr>
              <a:buSzPts val="4000"/>
              <a:buFont typeface="Times New Roman"/>
              <a:buNone/>
            </a:pPr>
            <a:r>
              <a:rPr b="1" i="0" lang="en-US" sz="6000" u="none" cap="none" strike="noStrike">
                <a:solidFill>
                  <a:srgbClr val="004C7F"/>
                </a:solidFill>
                <a:latin typeface="Helvetica Neue"/>
                <a:ea typeface="Helvetica Neue"/>
                <a:cs typeface="Helvetica Neue"/>
                <a:sym typeface="Helvetica Neue"/>
              </a:rPr>
              <a:t>Improving Outcome</a:t>
            </a:r>
            <a:endParaRPr b="0" i="0" sz="1400" u="none" cap="none" strike="noStrike">
              <a:solidFill>
                <a:srgbClr val="000000"/>
              </a:solidFill>
              <a:latin typeface="Arial"/>
              <a:ea typeface="Arial"/>
              <a:cs typeface="Arial"/>
              <a:sym typeface="Arial"/>
            </a:endParaRPr>
          </a:p>
        </p:txBody>
      </p:sp>
      <p:sp>
        <p:nvSpPr>
          <p:cNvPr id="886" name="Google Shape;886;p57"/>
          <p:cNvSpPr txBox="1"/>
          <p:nvPr>
            <p:ph idx="12" type="sldNum"/>
          </p:nvPr>
        </p:nvSpPr>
        <p:spPr>
          <a:xfrm>
            <a:off x="22460849" y="12847014"/>
            <a:ext cx="703955" cy="461624"/>
          </a:xfrm>
          <a:prstGeom prst="rect">
            <a:avLst/>
          </a:prstGeom>
          <a:noFill/>
          <a:ln>
            <a:noFill/>
          </a:ln>
        </p:spPr>
        <p:txBody>
          <a:bodyPr anchorCtr="0" anchor="ctr" bIns="45700" lIns="45700" spcFirstLastPara="1" rIns="45700" wrap="square" tIns="45700">
            <a:sp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0" name="Shape 890"/>
        <p:cNvGrpSpPr/>
        <p:nvPr/>
      </p:nvGrpSpPr>
      <p:grpSpPr>
        <a:xfrm>
          <a:off x="0" y="0"/>
          <a:ext cx="0" cy="0"/>
          <a:chOff x="0" y="0"/>
          <a:chExt cx="0" cy="0"/>
        </a:xfrm>
      </p:grpSpPr>
      <p:sp>
        <p:nvSpPr>
          <p:cNvPr id="891" name="Google Shape;891;p58"/>
          <p:cNvSpPr txBox="1"/>
          <p:nvPr>
            <p:ph type="title"/>
          </p:nvPr>
        </p:nvSpPr>
        <p:spPr>
          <a:xfrm>
            <a:off x="5148019" y="2358279"/>
            <a:ext cx="16870562" cy="1961458"/>
          </a:xfrm>
          <a:prstGeom prst="rect">
            <a:avLst/>
          </a:prstGeom>
          <a:noFill/>
          <a:ln>
            <a:noFill/>
          </a:ln>
        </p:spPr>
        <p:txBody>
          <a:bodyPr anchorCtr="0" anchor="ctr" bIns="91400" lIns="91400" spcFirstLastPara="1" rIns="91400" wrap="square" tIns="91400">
            <a:normAutofit/>
          </a:bodyPr>
          <a:lstStyle/>
          <a:p>
            <a:pPr indent="0" lvl="0" marL="0" marR="0" rtl="0" algn="l">
              <a:lnSpc>
                <a:spcPct val="100000"/>
              </a:lnSpc>
              <a:spcBef>
                <a:spcPts val="0"/>
              </a:spcBef>
              <a:spcAft>
                <a:spcPts val="0"/>
              </a:spcAft>
              <a:buClr>
                <a:srgbClr val="1F497D"/>
              </a:buClr>
              <a:buSzPts val="3600"/>
              <a:buFont typeface="Times New Roman"/>
              <a:buNone/>
            </a:pPr>
            <a:r>
              <a:rPr b="1" i="0" lang="en-US" sz="6000" u="none" cap="none" strike="noStrike">
                <a:solidFill>
                  <a:srgbClr val="004C7F"/>
                </a:solidFill>
                <a:latin typeface="Arial"/>
                <a:ea typeface="Arial"/>
                <a:cs typeface="Arial"/>
                <a:sym typeface="Arial"/>
              </a:rPr>
              <a:t>Example</a:t>
            </a:r>
            <a:endParaRPr b="1" i="0" sz="6000" u="none" cap="none" strike="noStrike">
              <a:solidFill>
                <a:srgbClr val="004C7F"/>
              </a:solidFill>
              <a:latin typeface="Arial"/>
              <a:ea typeface="Arial"/>
              <a:cs typeface="Arial"/>
              <a:sym typeface="Arial"/>
            </a:endParaRPr>
          </a:p>
        </p:txBody>
      </p:sp>
      <p:sp>
        <p:nvSpPr>
          <p:cNvPr id="892" name="Google Shape;892;p58"/>
          <p:cNvSpPr txBox="1"/>
          <p:nvPr>
            <p:ph idx="1" type="body"/>
          </p:nvPr>
        </p:nvSpPr>
        <p:spPr>
          <a:xfrm>
            <a:off x="5271348" y="4308767"/>
            <a:ext cx="16870560" cy="10290874"/>
          </a:xfrm>
          <a:prstGeom prst="rect">
            <a:avLst/>
          </a:prstGeom>
          <a:noFill/>
          <a:ln>
            <a:noFill/>
          </a:ln>
        </p:spPr>
        <p:txBody>
          <a:bodyPr anchorCtr="0" anchor="t" bIns="91400" lIns="91400" spcFirstLastPara="1" rIns="91400" wrap="square" tIns="91400">
            <a:normAutofit/>
          </a:bodyPr>
          <a:lstStyle/>
          <a:p>
            <a:pPr indent="-685800" lvl="0" marL="685800" marR="0" rtl="0" algn="l">
              <a:lnSpc>
                <a:spcPct val="100000"/>
              </a:lnSpc>
              <a:spcBef>
                <a:spcPts val="0"/>
              </a:spcBef>
              <a:spcAft>
                <a:spcPts val="0"/>
              </a:spcAft>
              <a:buClr>
                <a:srgbClr val="000000"/>
              </a:buClr>
              <a:buSzPts val="2333"/>
              <a:buFont typeface="Times New Roman"/>
              <a:buChar char="■"/>
            </a:pPr>
            <a:r>
              <a:rPr b="0" i="0" lang="en-US" sz="3333" u="none" cap="none" strike="noStrike">
                <a:solidFill>
                  <a:srgbClr val="000000"/>
                </a:solidFill>
                <a:latin typeface="Arial"/>
                <a:ea typeface="Arial"/>
                <a:cs typeface="Arial"/>
                <a:sym typeface="Arial"/>
              </a:rPr>
              <a:t>Food spoilage prediction</a:t>
            </a:r>
            <a:endParaRPr b="0" i="0" sz="3333" u="none" cap="none" strike="noStrike">
              <a:solidFill>
                <a:srgbClr val="000000"/>
              </a:solidFill>
              <a:latin typeface="Arial"/>
              <a:ea typeface="Arial"/>
              <a:cs typeface="Arial"/>
              <a:sym typeface="Arial"/>
            </a:endParaRPr>
          </a:p>
          <a:p>
            <a:pPr indent="-685800" lvl="0" marL="685800" marR="0" rtl="0" algn="l">
              <a:lnSpc>
                <a:spcPct val="100000"/>
              </a:lnSpc>
              <a:spcBef>
                <a:spcPts val="1400"/>
              </a:spcBef>
              <a:spcAft>
                <a:spcPts val="0"/>
              </a:spcAft>
              <a:buClr>
                <a:srgbClr val="000000"/>
              </a:buClr>
              <a:buSzPts val="2333"/>
              <a:buFont typeface="Times New Roman"/>
              <a:buChar char="■"/>
            </a:pPr>
            <a:r>
              <a:rPr b="0" i="0" lang="en-US" sz="3333" u="none" cap="none" strike="noStrike">
                <a:solidFill>
                  <a:srgbClr val="000000"/>
                </a:solidFill>
                <a:latin typeface="Arial"/>
                <a:ea typeface="Arial"/>
                <a:cs typeface="Arial"/>
                <a:sym typeface="Arial"/>
              </a:rPr>
              <a:t>Manually examine 100 examples where our model got wrong </a:t>
            </a:r>
            <a:endParaRPr b="0" i="0" sz="3333" u="none" cap="none" strike="noStrike">
              <a:solidFill>
                <a:srgbClr val="000000"/>
              </a:solidFill>
              <a:latin typeface="Arial"/>
              <a:ea typeface="Arial"/>
              <a:cs typeface="Arial"/>
              <a:sym typeface="Arial"/>
            </a:endParaRPr>
          </a:p>
          <a:p>
            <a:pPr indent="-685800" lvl="0" marL="685800" marR="0" rtl="0" algn="l">
              <a:lnSpc>
                <a:spcPct val="100000"/>
              </a:lnSpc>
              <a:spcBef>
                <a:spcPts val="1400"/>
              </a:spcBef>
              <a:spcAft>
                <a:spcPts val="0"/>
              </a:spcAft>
              <a:buClr>
                <a:srgbClr val="000000"/>
              </a:buClr>
              <a:buSzPts val="2333"/>
              <a:buFont typeface="Times New Roman"/>
              <a:buChar char="■"/>
            </a:pPr>
            <a:r>
              <a:rPr b="0" i="0" lang="en-US" sz="3333" u="none" cap="none" strike="noStrike">
                <a:solidFill>
                  <a:srgbClr val="000000"/>
                </a:solidFill>
                <a:latin typeface="Arial"/>
                <a:ea typeface="Arial"/>
                <a:cs typeface="Arial"/>
                <a:sym typeface="Arial"/>
              </a:rPr>
              <a:t>Categorize them based on common traits</a:t>
            </a:r>
            <a:endParaRPr b="0" i="0" sz="3333" u="none" cap="none" strike="noStrike">
              <a:solidFill>
                <a:srgbClr val="000000"/>
              </a:solidFill>
              <a:latin typeface="Arial"/>
              <a:ea typeface="Arial"/>
              <a:cs typeface="Arial"/>
              <a:sym typeface="Arial"/>
            </a:endParaRPr>
          </a:p>
          <a:p>
            <a:pPr indent="-422656" lvl="0" marL="685800" marR="0" rtl="0" algn="l">
              <a:lnSpc>
                <a:spcPct val="100000"/>
              </a:lnSpc>
              <a:spcBef>
                <a:spcPts val="1400"/>
              </a:spcBef>
              <a:spcAft>
                <a:spcPts val="0"/>
              </a:spcAft>
              <a:buClr>
                <a:srgbClr val="000000"/>
              </a:buClr>
              <a:buSzPts val="2333"/>
              <a:buFont typeface="Times New Roman"/>
              <a:buNone/>
            </a:pPr>
            <a:r>
              <a:t/>
            </a:r>
            <a:endParaRPr b="0" i="0" sz="3333" u="none" cap="none" strike="noStrike">
              <a:solidFill>
                <a:srgbClr val="000000"/>
              </a:solidFill>
              <a:latin typeface="Arial"/>
              <a:ea typeface="Arial"/>
              <a:cs typeface="Arial"/>
              <a:sym typeface="Arial"/>
            </a:endParaRPr>
          </a:p>
          <a:p>
            <a:pPr indent="-685800" lvl="0" marL="685800" marR="0" rtl="0" algn="l">
              <a:lnSpc>
                <a:spcPct val="100000"/>
              </a:lnSpc>
              <a:spcBef>
                <a:spcPts val="1400"/>
              </a:spcBef>
              <a:spcAft>
                <a:spcPts val="0"/>
              </a:spcAft>
              <a:buClr>
                <a:srgbClr val="000000"/>
              </a:buClr>
              <a:buSzPts val="2333"/>
              <a:buFont typeface="Times New Roman"/>
              <a:buChar char="■"/>
            </a:pPr>
            <a:r>
              <a:rPr b="0" i="0" lang="en-US" sz="3333" u="none" cap="none" strike="noStrike">
                <a:solidFill>
                  <a:srgbClr val="000000"/>
                </a:solidFill>
                <a:latin typeface="Arial"/>
                <a:ea typeface="Arial"/>
                <a:cs typeface="Arial"/>
                <a:sym typeface="Arial"/>
              </a:rPr>
              <a:t>Southern CA: 21</a:t>
            </a:r>
            <a:endParaRPr b="0" i="0" sz="3333" u="none" cap="none" strike="noStrike">
              <a:solidFill>
                <a:srgbClr val="000000"/>
              </a:solidFill>
              <a:latin typeface="Arial"/>
              <a:ea typeface="Arial"/>
              <a:cs typeface="Arial"/>
              <a:sym typeface="Arial"/>
            </a:endParaRPr>
          </a:p>
          <a:p>
            <a:pPr indent="-685800" lvl="0" marL="685800" marR="0" rtl="0" algn="l">
              <a:lnSpc>
                <a:spcPct val="100000"/>
              </a:lnSpc>
              <a:spcBef>
                <a:spcPts val="1400"/>
              </a:spcBef>
              <a:spcAft>
                <a:spcPts val="0"/>
              </a:spcAft>
              <a:buClr>
                <a:srgbClr val="000000"/>
              </a:buClr>
              <a:buSzPts val="2333"/>
              <a:buFont typeface="Times New Roman"/>
              <a:buChar char="■"/>
            </a:pPr>
            <a:r>
              <a:rPr b="0" i="0" lang="en-US" sz="3333" u="none" cap="none" strike="noStrike">
                <a:solidFill>
                  <a:srgbClr val="000000"/>
                </a:solidFill>
                <a:latin typeface="Arial"/>
                <a:ea typeface="Arial"/>
                <a:cs typeface="Arial"/>
                <a:sym typeface="Arial"/>
              </a:rPr>
              <a:t>Valley: 10</a:t>
            </a:r>
            <a:endParaRPr b="0" i="0" sz="3333" u="none" cap="none" strike="noStrike">
              <a:solidFill>
                <a:srgbClr val="000000"/>
              </a:solidFill>
              <a:latin typeface="Arial"/>
              <a:ea typeface="Arial"/>
              <a:cs typeface="Arial"/>
              <a:sym typeface="Arial"/>
            </a:endParaRPr>
          </a:p>
          <a:p>
            <a:pPr indent="-685800" lvl="0" marL="685800" marR="0" rtl="0" algn="l">
              <a:lnSpc>
                <a:spcPct val="100000"/>
              </a:lnSpc>
              <a:spcBef>
                <a:spcPts val="1400"/>
              </a:spcBef>
              <a:spcAft>
                <a:spcPts val="0"/>
              </a:spcAft>
              <a:buClr>
                <a:srgbClr val="000000"/>
              </a:buClr>
              <a:buSzPts val="2333"/>
              <a:buFont typeface="Times New Roman"/>
              <a:buChar char="■"/>
            </a:pPr>
            <a:r>
              <a:rPr b="0" i="0" lang="en-US" sz="3333" u="none" cap="none" strike="noStrike">
                <a:solidFill>
                  <a:srgbClr val="000000"/>
                </a:solidFill>
                <a:latin typeface="Arial"/>
                <a:ea typeface="Arial"/>
                <a:cs typeface="Arial"/>
                <a:sym typeface="Arial"/>
              </a:rPr>
              <a:t>Raining weather: 50</a:t>
            </a:r>
            <a:endParaRPr b="0" i="0" sz="3333" u="none" cap="none" strike="noStrike">
              <a:solidFill>
                <a:srgbClr val="000000"/>
              </a:solidFill>
              <a:latin typeface="Arial"/>
              <a:ea typeface="Arial"/>
              <a:cs typeface="Arial"/>
              <a:sym typeface="Arial"/>
            </a:endParaRPr>
          </a:p>
          <a:p>
            <a:pPr indent="-685800" lvl="0" marL="685800" marR="0" rtl="0" algn="l">
              <a:lnSpc>
                <a:spcPct val="100000"/>
              </a:lnSpc>
              <a:spcBef>
                <a:spcPts val="1400"/>
              </a:spcBef>
              <a:spcAft>
                <a:spcPts val="0"/>
              </a:spcAft>
              <a:buClr>
                <a:srgbClr val="000000"/>
              </a:buClr>
              <a:buSzPts val="2333"/>
              <a:buFont typeface="Times New Roman"/>
              <a:buChar char="■"/>
            </a:pPr>
            <a:r>
              <a:rPr b="0" i="0" lang="en-US" sz="3333" u="none" cap="none" strike="noStrike">
                <a:solidFill>
                  <a:srgbClr val="000000"/>
                </a:solidFill>
                <a:latin typeface="Arial"/>
                <a:ea typeface="Arial"/>
                <a:cs typeface="Arial"/>
                <a:sym typeface="Arial"/>
              </a:rPr>
              <a:t>Packaging: 5</a:t>
            </a:r>
            <a:endParaRPr b="0" i="0" sz="3333" u="none" cap="none" strike="noStrike">
              <a:solidFill>
                <a:srgbClr val="000000"/>
              </a:solidFill>
              <a:latin typeface="Arial"/>
              <a:ea typeface="Arial"/>
              <a:cs typeface="Arial"/>
              <a:sym typeface="Arial"/>
            </a:endParaRPr>
          </a:p>
          <a:p>
            <a:pPr indent="-422656" lvl="0" marL="685800" marR="0" rtl="0" algn="l">
              <a:lnSpc>
                <a:spcPct val="100000"/>
              </a:lnSpc>
              <a:spcBef>
                <a:spcPts val="1400"/>
              </a:spcBef>
              <a:spcAft>
                <a:spcPts val="0"/>
              </a:spcAft>
              <a:buClr>
                <a:srgbClr val="000000"/>
              </a:buClr>
              <a:buSzPts val="2333"/>
              <a:buFont typeface="Times New Roman"/>
              <a:buNone/>
            </a:pPr>
            <a:r>
              <a:t/>
            </a:r>
            <a:endParaRPr b="0" i="0" sz="3333" u="none" cap="none" strike="noStrike">
              <a:solidFill>
                <a:srgbClr val="000000"/>
              </a:solidFill>
              <a:latin typeface="Arial"/>
              <a:ea typeface="Arial"/>
              <a:cs typeface="Arial"/>
              <a:sym typeface="Arial"/>
            </a:endParaRPr>
          </a:p>
          <a:p>
            <a:pPr indent="-685800" lvl="0" marL="685800" marR="0" rtl="0" algn="l">
              <a:lnSpc>
                <a:spcPct val="100000"/>
              </a:lnSpc>
              <a:spcBef>
                <a:spcPts val="1400"/>
              </a:spcBef>
              <a:spcAft>
                <a:spcPts val="0"/>
              </a:spcAft>
              <a:buClr>
                <a:srgbClr val="000000"/>
              </a:buClr>
              <a:buSzPts val="2333"/>
              <a:buFont typeface="Times New Roman"/>
              <a:buChar char="■"/>
            </a:pPr>
            <a:r>
              <a:rPr b="0" i="0" lang="en-US" sz="3333" u="none" cap="none" strike="noStrike">
                <a:solidFill>
                  <a:srgbClr val="000000"/>
                </a:solidFill>
                <a:latin typeface="Arial"/>
                <a:ea typeface="Arial"/>
                <a:cs typeface="Arial"/>
                <a:sym typeface="Arial"/>
              </a:rPr>
              <a:t>More data and features for SoCal and raining days</a:t>
            </a:r>
            <a:endParaRPr b="0" i="0" sz="3333" u="none" cap="none" strike="noStrike">
              <a:solidFill>
                <a:srgbClr val="000000"/>
              </a:solidFill>
              <a:latin typeface="Arial"/>
              <a:ea typeface="Arial"/>
              <a:cs typeface="Arial"/>
              <a:sym typeface="Arial"/>
            </a:endParaRPr>
          </a:p>
        </p:txBody>
      </p:sp>
      <p:sp>
        <p:nvSpPr>
          <p:cNvPr id="893" name="Google Shape;893;p58"/>
          <p:cNvSpPr txBox="1"/>
          <p:nvPr/>
        </p:nvSpPr>
        <p:spPr>
          <a:xfrm>
            <a:off x="422901" y="601242"/>
            <a:ext cx="9442316" cy="1027764"/>
          </a:xfrm>
          <a:prstGeom prst="rect">
            <a:avLst/>
          </a:prstGeom>
          <a:noFill/>
          <a:ln>
            <a:noFill/>
          </a:ln>
        </p:spPr>
        <p:txBody>
          <a:bodyPr anchorCtr="0" anchor="t" bIns="91400" lIns="91400" spcFirstLastPara="1" rIns="91400" wrap="square" tIns="91400">
            <a:normAutofit lnSpcReduction="10000"/>
          </a:bodyPr>
          <a:lstStyle/>
          <a:p>
            <a:pPr indent="0" lvl="0" marL="0" marR="0" rtl="0" algn="l">
              <a:lnSpc>
                <a:spcPct val="100000"/>
              </a:lnSpc>
              <a:spcBef>
                <a:spcPts val="0"/>
              </a:spcBef>
              <a:spcAft>
                <a:spcPts val="0"/>
              </a:spcAft>
              <a:buClr>
                <a:srgbClr val="1F497D"/>
              </a:buClr>
              <a:buSzPts val="4000"/>
              <a:buFont typeface="Times New Roman"/>
              <a:buNone/>
            </a:pPr>
            <a:r>
              <a:rPr b="1" i="0" lang="en-US" sz="6000" u="none" cap="none" strike="noStrike">
                <a:solidFill>
                  <a:srgbClr val="004C7F"/>
                </a:solidFill>
                <a:latin typeface="Helvetica Neue"/>
                <a:ea typeface="Helvetica Neue"/>
                <a:cs typeface="Helvetica Neue"/>
                <a:sym typeface="Helvetica Neue"/>
              </a:rPr>
              <a:t>Improving Outcome</a:t>
            </a:r>
            <a:endParaRPr b="0" i="0" sz="1400" u="none" cap="none" strike="noStrike">
              <a:solidFill>
                <a:srgbClr val="000000"/>
              </a:solidFill>
              <a:latin typeface="Arial"/>
              <a:ea typeface="Arial"/>
              <a:cs typeface="Arial"/>
              <a:sym typeface="Arial"/>
            </a:endParaRPr>
          </a:p>
        </p:txBody>
      </p:sp>
      <p:sp>
        <p:nvSpPr>
          <p:cNvPr id="894" name="Google Shape;894;p58"/>
          <p:cNvSpPr txBox="1"/>
          <p:nvPr>
            <p:ph idx="12" type="sldNum"/>
          </p:nvPr>
        </p:nvSpPr>
        <p:spPr>
          <a:xfrm>
            <a:off x="22460849" y="12847014"/>
            <a:ext cx="703955" cy="461624"/>
          </a:xfrm>
          <a:prstGeom prst="rect">
            <a:avLst/>
          </a:prstGeom>
          <a:noFill/>
          <a:ln>
            <a:noFill/>
          </a:ln>
        </p:spPr>
        <p:txBody>
          <a:bodyPr anchorCtr="0" anchor="ctr" bIns="45700" lIns="45700" spcFirstLastPara="1" rIns="45700" wrap="square" tIns="45700">
            <a:sp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98" name="Shape 898"/>
        <p:cNvGrpSpPr/>
        <p:nvPr/>
      </p:nvGrpSpPr>
      <p:grpSpPr>
        <a:xfrm>
          <a:off x="0" y="0"/>
          <a:ext cx="0" cy="0"/>
          <a:chOff x="0" y="0"/>
          <a:chExt cx="0" cy="0"/>
        </a:xfrm>
      </p:grpSpPr>
      <p:sp>
        <p:nvSpPr>
          <p:cNvPr id="899" name="Google Shape;899;p59"/>
          <p:cNvSpPr txBox="1"/>
          <p:nvPr>
            <p:ph type="title"/>
          </p:nvPr>
        </p:nvSpPr>
        <p:spPr>
          <a:xfrm>
            <a:off x="4555591" y="3349953"/>
            <a:ext cx="16870562" cy="1961458"/>
          </a:xfrm>
          <a:prstGeom prst="rect">
            <a:avLst/>
          </a:prstGeom>
          <a:noFill/>
          <a:ln>
            <a:noFill/>
          </a:ln>
        </p:spPr>
        <p:txBody>
          <a:bodyPr anchorCtr="0" anchor="ctr" bIns="91400" lIns="91400" spcFirstLastPara="1" rIns="91400" wrap="square" tIns="91400">
            <a:normAutofit/>
          </a:bodyPr>
          <a:lstStyle/>
          <a:p>
            <a:pPr indent="0" lvl="0" marL="0" marR="0" rtl="0" algn="l">
              <a:lnSpc>
                <a:spcPct val="100000"/>
              </a:lnSpc>
              <a:spcBef>
                <a:spcPts val="0"/>
              </a:spcBef>
              <a:spcAft>
                <a:spcPts val="0"/>
              </a:spcAft>
              <a:buClr>
                <a:srgbClr val="1F497D"/>
              </a:buClr>
              <a:buSzPts val="3600"/>
              <a:buFont typeface="Times New Roman"/>
              <a:buNone/>
            </a:pPr>
            <a:r>
              <a:rPr b="1" i="0" lang="en-US" sz="6000" u="none" cap="none" strike="noStrike">
                <a:solidFill>
                  <a:srgbClr val="004C7F"/>
                </a:solidFill>
                <a:latin typeface="Helvetica Neue"/>
                <a:ea typeface="Helvetica Neue"/>
                <a:cs typeface="Helvetica Neue"/>
                <a:sym typeface="Helvetica Neue"/>
              </a:rPr>
              <a:t>A Real Example</a:t>
            </a:r>
            <a:endParaRPr b="1" i="0" sz="6000" u="none" cap="none" strike="noStrike">
              <a:solidFill>
                <a:srgbClr val="004C7F"/>
              </a:solidFill>
              <a:latin typeface="Helvetica Neue"/>
              <a:ea typeface="Helvetica Neue"/>
              <a:cs typeface="Helvetica Neue"/>
              <a:sym typeface="Helvetica Neue"/>
            </a:endParaRPr>
          </a:p>
        </p:txBody>
      </p:sp>
      <p:sp>
        <p:nvSpPr>
          <p:cNvPr id="900" name="Google Shape;900;p59"/>
          <p:cNvSpPr txBox="1"/>
          <p:nvPr>
            <p:ph idx="1" type="body"/>
          </p:nvPr>
        </p:nvSpPr>
        <p:spPr>
          <a:xfrm>
            <a:off x="4678920" y="5300441"/>
            <a:ext cx="16870560" cy="10290874"/>
          </a:xfrm>
          <a:prstGeom prst="rect">
            <a:avLst/>
          </a:prstGeom>
          <a:noFill/>
          <a:ln>
            <a:noFill/>
          </a:ln>
        </p:spPr>
        <p:txBody>
          <a:bodyPr anchorCtr="0" anchor="t" bIns="91400" lIns="91400" spcFirstLastPara="1" rIns="91400" wrap="square" tIns="91400">
            <a:normAutofit/>
          </a:bodyPr>
          <a:lstStyle/>
          <a:p>
            <a:pPr indent="-685800" lvl="0" marL="685800" marR="0" rtl="0" algn="l">
              <a:lnSpc>
                <a:spcPct val="100000"/>
              </a:lnSpc>
              <a:spcBef>
                <a:spcPts val="0"/>
              </a:spcBef>
              <a:spcAft>
                <a:spcPts val="0"/>
              </a:spcAft>
              <a:buClr>
                <a:srgbClr val="000000"/>
              </a:buClr>
              <a:buSzPts val="2240"/>
              <a:buFont typeface="Times New Roman"/>
              <a:buChar char="■"/>
            </a:pPr>
            <a:r>
              <a:rPr b="0" i="0" lang="en-US" sz="3333" u="none" cap="none" strike="noStrike">
                <a:solidFill>
                  <a:srgbClr val="000000"/>
                </a:solidFill>
                <a:latin typeface="Arial"/>
                <a:ea typeface="Arial"/>
                <a:cs typeface="Arial"/>
                <a:sym typeface="Arial"/>
              </a:rPr>
              <a:t>Gait analysis to classify stroke patient in recovery vs. control </a:t>
            </a:r>
            <a:endParaRPr b="0" i="0" sz="3333" u="none" cap="none" strike="noStrike">
              <a:solidFill>
                <a:srgbClr val="000000"/>
              </a:solidFill>
              <a:latin typeface="Arial"/>
              <a:ea typeface="Arial"/>
              <a:cs typeface="Arial"/>
              <a:sym typeface="Arial"/>
            </a:endParaRPr>
          </a:p>
        </p:txBody>
      </p:sp>
      <p:sp>
        <p:nvSpPr>
          <p:cNvPr id="901" name="Google Shape;901;p59"/>
          <p:cNvSpPr txBox="1"/>
          <p:nvPr/>
        </p:nvSpPr>
        <p:spPr>
          <a:xfrm>
            <a:off x="422901" y="601242"/>
            <a:ext cx="9442316" cy="1027764"/>
          </a:xfrm>
          <a:prstGeom prst="rect">
            <a:avLst/>
          </a:prstGeom>
          <a:noFill/>
          <a:ln>
            <a:noFill/>
          </a:ln>
        </p:spPr>
        <p:txBody>
          <a:bodyPr anchorCtr="0" anchor="t" bIns="91400" lIns="91400" spcFirstLastPara="1" rIns="91400" wrap="square" tIns="91400">
            <a:normAutofit lnSpcReduction="10000"/>
          </a:bodyPr>
          <a:lstStyle/>
          <a:p>
            <a:pPr indent="0" lvl="0" marL="0" marR="0" rtl="0" algn="l">
              <a:lnSpc>
                <a:spcPct val="100000"/>
              </a:lnSpc>
              <a:spcBef>
                <a:spcPts val="0"/>
              </a:spcBef>
              <a:spcAft>
                <a:spcPts val="0"/>
              </a:spcAft>
              <a:buClr>
                <a:srgbClr val="1F497D"/>
              </a:buClr>
              <a:buSzPts val="4000"/>
              <a:buFont typeface="Times New Roman"/>
              <a:buNone/>
            </a:pPr>
            <a:r>
              <a:rPr b="1" i="0" lang="en-US" sz="6000" u="none" cap="none" strike="noStrike">
                <a:solidFill>
                  <a:srgbClr val="004C7F"/>
                </a:solidFill>
                <a:latin typeface="Helvetica Neue"/>
                <a:ea typeface="Helvetica Neue"/>
                <a:cs typeface="Helvetica Neue"/>
                <a:sym typeface="Helvetica Neue"/>
              </a:rPr>
              <a:t>Improving Outcome</a:t>
            </a:r>
            <a:endParaRPr b="0" i="0" sz="1400" u="none" cap="none" strike="noStrike">
              <a:solidFill>
                <a:srgbClr val="000000"/>
              </a:solidFill>
              <a:latin typeface="Arial"/>
              <a:ea typeface="Arial"/>
              <a:cs typeface="Arial"/>
              <a:sym typeface="Arial"/>
            </a:endParaRPr>
          </a:p>
        </p:txBody>
      </p:sp>
      <p:sp>
        <p:nvSpPr>
          <p:cNvPr id="902" name="Google Shape;902;p59"/>
          <p:cNvSpPr txBox="1"/>
          <p:nvPr>
            <p:ph idx="12" type="sldNum"/>
          </p:nvPr>
        </p:nvSpPr>
        <p:spPr>
          <a:xfrm>
            <a:off x="22460849" y="12847014"/>
            <a:ext cx="703955" cy="461624"/>
          </a:xfrm>
          <a:prstGeom prst="rect">
            <a:avLst/>
          </a:prstGeom>
          <a:noFill/>
          <a:ln>
            <a:noFill/>
          </a:ln>
        </p:spPr>
        <p:txBody>
          <a:bodyPr anchorCtr="0" anchor="ctr" bIns="45700" lIns="45700" spcFirstLastPara="1" rIns="45700" wrap="square" tIns="45700">
            <a:sp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6" name="Shape 906"/>
        <p:cNvGrpSpPr/>
        <p:nvPr/>
      </p:nvGrpSpPr>
      <p:grpSpPr>
        <a:xfrm>
          <a:off x="0" y="0"/>
          <a:ext cx="0" cy="0"/>
          <a:chOff x="0" y="0"/>
          <a:chExt cx="0" cy="0"/>
        </a:xfrm>
      </p:grpSpPr>
      <p:sp>
        <p:nvSpPr>
          <p:cNvPr id="907" name="Google Shape;907;p60"/>
          <p:cNvSpPr txBox="1"/>
          <p:nvPr>
            <p:ph type="title"/>
          </p:nvPr>
        </p:nvSpPr>
        <p:spPr>
          <a:xfrm>
            <a:off x="5160898" y="3298437"/>
            <a:ext cx="16870562" cy="1961458"/>
          </a:xfrm>
          <a:prstGeom prst="rect">
            <a:avLst/>
          </a:prstGeom>
          <a:noFill/>
          <a:ln>
            <a:noFill/>
          </a:ln>
        </p:spPr>
        <p:txBody>
          <a:bodyPr anchorCtr="0" anchor="ctr" bIns="91400" lIns="91400" spcFirstLastPara="1" rIns="91400" wrap="square" tIns="91400">
            <a:normAutofit/>
          </a:bodyPr>
          <a:lstStyle/>
          <a:p>
            <a:pPr indent="0" lvl="0" marL="0" marR="0" rtl="0" algn="l">
              <a:lnSpc>
                <a:spcPct val="100000"/>
              </a:lnSpc>
              <a:spcBef>
                <a:spcPts val="0"/>
              </a:spcBef>
              <a:spcAft>
                <a:spcPts val="0"/>
              </a:spcAft>
              <a:buClr>
                <a:srgbClr val="1F497D"/>
              </a:buClr>
              <a:buSzPts val="3600"/>
              <a:buFont typeface="Times New Roman"/>
              <a:buNone/>
            </a:pPr>
            <a:r>
              <a:rPr b="1" i="0" lang="en-US" sz="6000" u="none" cap="none" strike="noStrike">
                <a:solidFill>
                  <a:srgbClr val="004C7F"/>
                </a:solidFill>
                <a:latin typeface="Helvetica Neue"/>
                <a:ea typeface="Helvetica Neue"/>
                <a:cs typeface="Helvetica Neue"/>
                <a:sym typeface="Helvetica Neue"/>
              </a:rPr>
              <a:t>When to Use Which Algorithm?</a:t>
            </a:r>
            <a:endParaRPr b="1" i="0" sz="6000" u="none" cap="none" strike="noStrike">
              <a:solidFill>
                <a:srgbClr val="004C7F"/>
              </a:solidFill>
              <a:latin typeface="Helvetica Neue"/>
              <a:ea typeface="Helvetica Neue"/>
              <a:cs typeface="Helvetica Neue"/>
              <a:sym typeface="Helvetica Neue"/>
            </a:endParaRPr>
          </a:p>
        </p:txBody>
      </p:sp>
      <p:sp>
        <p:nvSpPr>
          <p:cNvPr id="908" name="Google Shape;908;p60"/>
          <p:cNvSpPr txBox="1"/>
          <p:nvPr>
            <p:ph idx="1" type="body"/>
          </p:nvPr>
        </p:nvSpPr>
        <p:spPr>
          <a:xfrm>
            <a:off x="5284227" y="5248925"/>
            <a:ext cx="16870560" cy="10290874"/>
          </a:xfrm>
          <a:prstGeom prst="rect">
            <a:avLst/>
          </a:prstGeom>
          <a:noFill/>
          <a:ln>
            <a:noFill/>
          </a:ln>
        </p:spPr>
        <p:txBody>
          <a:bodyPr anchorCtr="0" anchor="t" bIns="91400" lIns="91400" spcFirstLastPara="1" rIns="91400" wrap="square" tIns="91400">
            <a:normAutofit/>
          </a:bodyPr>
          <a:lstStyle/>
          <a:p>
            <a:pPr indent="-685800" lvl="0" marL="685800" marR="0" rtl="0" algn="l">
              <a:lnSpc>
                <a:spcPct val="100000"/>
              </a:lnSpc>
              <a:spcBef>
                <a:spcPts val="0"/>
              </a:spcBef>
              <a:spcAft>
                <a:spcPts val="0"/>
              </a:spcAft>
              <a:buClr>
                <a:srgbClr val="000000"/>
              </a:buClr>
              <a:buSzPts val="2240"/>
              <a:buFont typeface="Times New Roman"/>
              <a:buChar char="■"/>
            </a:pPr>
            <a:r>
              <a:rPr b="0" i="0" lang="en-US" sz="3333" u="none" cap="none" strike="noStrike">
                <a:solidFill>
                  <a:srgbClr val="000000"/>
                </a:solidFill>
                <a:latin typeface="Arial"/>
                <a:ea typeface="Arial"/>
                <a:cs typeface="Arial"/>
                <a:sym typeface="Arial"/>
              </a:rPr>
              <a:t>Start simple</a:t>
            </a:r>
            <a:endParaRPr b="0" i="0" sz="3333" u="none" cap="none" strike="noStrike">
              <a:solidFill>
                <a:srgbClr val="000000"/>
              </a:solidFill>
              <a:latin typeface="Arial"/>
              <a:ea typeface="Arial"/>
              <a:cs typeface="Arial"/>
              <a:sym typeface="Arial"/>
            </a:endParaRPr>
          </a:p>
          <a:p>
            <a:pPr indent="-685800" lvl="0" marL="685800" marR="0" rtl="0" algn="l">
              <a:lnSpc>
                <a:spcPct val="100000"/>
              </a:lnSpc>
              <a:spcBef>
                <a:spcPts val="1400"/>
              </a:spcBef>
              <a:spcAft>
                <a:spcPts val="0"/>
              </a:spcAft>
              <a:buClr>
                <a:srgbClr val="000000"/>
              </a:buClr>
              <a:buSzPts val="2240"/>
              <a:buFont typeface="Times New Roman"/>
              <a:buChar char="■"/>
            </a:pPr>
            <a:r>
              <a:rPr b="0" i="0" lang="en-US" sz="3333" u="none" cap="none" strike="noStrike">
                <a:solidFill>
                  <a:srgbClr val="000000"/>
                </a:solidFill>
                <a:latin typeface="Arial"/>
                <a:ea typeface="Arial"/>
                <a:cs typeface="Arial"/>
                <a:sym typeface="Arial"/>
              </a:rPr>
              <a:t>Try the typical ones</a:t>
            </a:r>
            <a:endParaRPr b="0" i="0" sz="3333" u="none" cap="none" strike="noStrike">
              <a:solidFill>
                <a:srgbClr val="000000"/>
              </a:solidFill>
              <a:latin typeface="Arial"/>
              <a:ea typeface="Arial"/>
              <a:cs typeface="Arial"/>
              <a:sym typeface="Arial"/>
            </a:endParaRPr>
          </a:p>
          <a:p>
            <a:pPr indent="-685800" lvl="0" marL="685800" marR="0" rtl="0" algn="l">
              <a:lnSpc>
                <a:spcPct val="100000"/>
              </a:lnSpc>
              <a:spcBef>
                <a:spcPts val="1400"/>
              </a:spcBef>
              <a:spcAft>
                <a:spcPts val="0"/>
              </a:spcAft>
              <a:buClr>
                <a:srgbClr val="000000"/>
              </a:buClr>
              <a:buSzPts val="2240"/>
              <a:buFont typeface="Times New Roman"/>
              <a:buChar char="■"/>
            </a:pPr>
            <a:r>
              <a:rPr b="0" i="0" lang="en-US" sz="3333" u="none" cap="none" strike="noStrike">
                <a:solidFill>
                  <a:srgbClr val="000000"/>
                </a:solidFill>
                <a:latin typeface="Arial"/>
                <a:ea typeface="Arial"/>
                <a:cs typeface="Arial"/>
                <a:sym typeface="Arial"/>
              </a:rPr>
              <a:t>Sklearn </a:t>
            </a:r>
            <a:r>
              <a:rPr b="0" i="0" lang="en-US" sz="3333" u="sng" cap="none" strike="noStrike">
                <a:solidFill>
                  <a:schemeClr val="hlink"/>
                </a:solidFill>
                <a:latin typeface="Arial"/>
                <a:ea typeface="Arial"/>
                <a:cs typeface="Arial"/>
                <a:sym typeface="Arial"/>
                <a:hlinkClick r:id="rId3"/>
              </a:rPr>
              <a:t>guideline</a:t>
            </a:r>
            <a:endParaRPr b="0" i="0" sz="3333" u="none" cap="none" strike="noStrike">
              <a:solidFill>
                <a:srgbClr val="000000"/>
              </a:solidFill>
              <a:latin typeface="Arial"/>
              <a:ea typeface="Arial"/>
              <a:cs typeface="Arial"/>
              <a:sym typeface="Arial"/>
            </a:endParaRPr>
          </a:p>
        </p:txBody>
      </p:sp>
      <p:sp>
        <p:nvSpPr>
          <p:cNvPr id="909" name="Google Shape;909;p60"/>
          <p:cNvSpPr txBox="1"/>
          <p:nvPr/>
        </p:nvSpPr>
        <p:spPr>
          <a:xfrm>
            <a:off x="422901" y="601242"/>
            <a:ext cx="9442316" cy="1027764"/>
          </a:xfrm>
          <a:prstGeom prst="rect">
            <a:avLst/>
          </a:prstGeom>
          <a:noFill/>
          <a:ln>
            <a:noFill/>
          </a:ln>
        </p:spPr>
        <p:txBody>
          <a:bodyPr anchorCtr="0" anchor="t" bIns="91400" lIns="91400" spcFirstLastPara="1" rIns="91400" wrap="square" tIns="91400">
            <a:normAutofit lnSpcReduction="10000"/>
          </a:bodyPr>
          <a:lstStyle/>
          <a:p>
            <a:pPr indent="0" lvl="0" marL="0" marR="0" rtl="0" algn="l">
              <a:lnSpc>
                <a:spcPct val="100000"/>
              </a:lnSpc>
              <a:spcBef>
                <a:spcPts val="0"/>
              </a:spcBef>
              <a:spcAft>
                <a:spcPts val="0"/>
              </a:spcAft>
              <a:buClr>
                <a:srgbClr val="1F497D"/>
              </a:buClr>
              <a:buSzPts val="4000"/>
              <a:buFont typeface="Times New Roman"/>
              <a:buNone/>
            </a:pPr>
            <a:r>
              <a:rPr b="1" i="0" lang="en-US" sz="6000" u="none" cap="none" strike="noStrike">
                <a:solidFill>
                  <a:srgbClr val="004C7F"/>
                </a:solidFill>
                <a:latin typeface="Helvetica Neue"/>
                <a:ea typeface="Helvetica Neue"/>
                <a:cs typeface="Helvetica Neue"/>
                <a:sym typeface="Helvetica Neue"/>
              </a:rPr>
              <a:t>Improving Outcome</a:t>
            </a:r>
            <a:endParaRPr b="0" i="0" sz="1400" u="none" cap="none" strike="noStrike">
              <a:solidFill>
                <a:srgbClr val="000000"/>
              </a:solidFill>
              <a:latin typeface="Arial"/>
              <a:ea typeface="Arial"/>
              <a:cs typeface="Arial"/>
              <a:sym typeface="Arial"/>
            </a:endParaRPr>
          </a:p>
        </p:txBody>
      </p:sp>
      <p:sp>
        <p:nvSpPr>
          <p:cNvPr id="910" name="Google Shape;910;p60"/>
          <p:cNvSpPr txBox="1"/>
          <p:nvPr>
            <p:ph idx="12" type="sldNum"/>
          </p:nvPr>
        </p:nvSpPr>
        <p:spPr>
          <a:xfrm>
            <a:off x="22460849" y="12847014"/>
            <a:ext cx="703955" cy="461624"/>
          </a:xfrm>
          <a:prstGeom prst="rect">
            <a:avLst/>
          </a:prstGeom>
          <a:noFill/>
          <a:ln>
            <a:noFill/>
          </a:ln>
        </p:spPr>
        <p:txBody>
          <a:bodyPr anchorCtr="0" anchor="ctr" bIns="45700" lIns="45700" spcFirstLastPara="1" rIns="45700" wrap="square" tIns="45700">
            <a:sp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14" name="Shape 914"/>
        <p:cNvGrpSpPr/>
        <p:nvPr/>
      </p:nvGrpSpPr>
      <p:grpSpPr>
        <a:xfrm>
          <a:off x="0" y="0"/>
          <a:ext cx="0" cy="0"/>
          <a:chOff x="0" y="0"/>
          <a:chExt cx="0" cy="0"/>
        </a:xfrm>
      </p:grpSpPr>
      <p:sp>
        <p:nvSpPr>
          <p:cNvPr id="915" name="Google Shape;915;p61"/>
          <p:cNvSpPr txBox="1"/>
          <p:nvPr/>
        </p:nvSpPr>
        <p:spPr>
          <a:xfrm>
            <a:off x="6694912" y="4666802"/>
            <a:ext cx="11309753" cy="3009005"/>
          </a:xfrm>
          <a:prstGeom prst="rect">
            <a:avLst/>
          </a:prstGeom>
          <a:noFill/>
          <a:ln>
            <a:noFill/>
          </a:ln>
        </p:spPr>
        <p:txBody>
          <a:bodyPr anchorCtr="0" anchor="t" bIns="91400" lIns="91400" spcFirstLastPara="1" rIns="91400" wrap="square" tIns="91400">
            <a:normAutofit/>
          </a:bodyPr>
          <a:lstStyle/>
          <a:p>
            <a:pPr indent="0" lvl="0" marL="0" marR="0" rtl="0" algn="l">
              <a:lnSpc>
                <a:spcPct val="100000"/>
              </a:lnSpc>
              <a:spcBef>
                <a:spcPts val="0"/>
              </a:spcBef>
              <a:spcAft>
                <a:spcPts val="0"/>
              </a:spcAft>
              <a:buClr>
                <a:srgbClr val="1F497D"/>
              </a:buClr>
              <a:buSzPts val="4000"/>
              <a:buFont typeface="Times New Roman"/>
              <a:buNone/>
            </a:pPr>
            <a:r>
              <a:rPr b="1" i="0" lang="en-US" sz="8000" u="none" cap="none" strike="noStrike">
                <a:solidFill>
                  <a:srgbClr val="004C7F"/>
                </a:solidFill>
                <a:latin typeface="Helvetica Neue"/>
                <a:ea typeface="Helvetica Neue"/>
                <a:cs typeface="Helvetica Neue"/>
                <a:sym typeface="Helvetica Neue"/>
              </a:rPr>
              <a:t>Potential Pitfalls</a:t>
            </a:r>
            <a:endParaRPr b="0" i="0" sz="1400" u="none" cap="none" strike="noStrike">
              <a:solidFill>
                <a:srgbClr val="000000"/>
              </a:solidFill>
              <a:latin typeface="Arial"/>
              <a:ea typeface="Arial"/>
              <a:cs typeface="Arial"/>
              <a:sym typeface="Arial"/>
            </a:endParaRPr>
          </a:p>
        </p:txBody>
      </p:sp>
      <p:sp>
        <p:nvSpPr>
          <p:cNvPr id="916" name="Google Shape;916;p61"/>
          <p:cNvSpPr txBox="1"/>
          <p:nvPr>
            <p:ph idx="12" type="sldNum"/>
          </p:nvPr>
        </p:nvSpPr>
        <p:spPr>
          <a:xfrm>
            <a:off x="22460849" y="12847014"/>
            <a:ext cx="703955" cy="461624"/>
          </a:xfrm>
          <a:prstGeom prst="rect">
            <a:avLst/>
          </a:prstGeom>
          <a:noFill/>
          <a:ln>
            <a:noFill/>
          </a:ln>
        </p:spPr>
        <p:txBody>
          <a:bodyPr anchorCtr="0" anchor="ctr" bIns="45700" lIns="45700" spcFirstLastPara="1" rIns="45700" wrap="square" tIns="45700">
            <a:sp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20" name="Shape 920"/>
        <p:cNvGrpSpPr/>
        <p:nvPr/>
      </p:nvGrpSpPr>
      <p:grpSpPr>
        <a:xfrm>
          <a:off x="0" y="0"/>
          <a:ext cx="0" cy="0"/>
          <a:chOff x="0" y="0"/>
          <a:chExt cx="0" cy="0"/>
        </a:xfrm>
      </p:grpSpPr>
      <p:sp>
        <p:nvSpPr>
          <p:cNvPr id="921" name="Google Shape;921;p62"/>
          <p:cNvSpPr txBox="1"/>
          <p:nvPr>
            <p:ph type="title"/>
          </p:nvPr>
        </p:nvSpPr>
        <p:spPr>
          <a:xfrm>
            <a:off x="4619985" y="3234042"/>
            <a:ext cx="16870562" cy="1961458"/>
          </a:xfrm>
          <a:prstGeom prst="rect">
            <a:avLst/>
          </a:prstGeom>
          <a:noFill/>
          <a:ln>
            <a:noFill/>
          </a:ln>
        </p:spPr>
        <p:txBody>
          <a:bodyPr anchorCtr="0" anchor="ctr" bIns="91400" lIns="91400" spcFirstLastPara="1" rIns="91400" wrap="square" tIns="91400">
            <a:normAutofit/>
          </a:bodyPr>
          <a:lstStyle/>
          <a:p>
            <a:pPr indent="0" lvl="0" marL="0" marR="0" rtl="0" algn="l">
              <a:lnSpc>
                <a:spcPct val="100000"/>
              </a:lnSpc>
              <a:spcBef>
                <a:spcPts val="0"/>
              </a:spcBef>
              <a:spcAft>
                <a:spcPts val="0"/>
              </a:spcAft>
              <a:buClr>
                <a:srgbClr val="1F497D"/>
              </a:buClr>
              <a:buSzPts val="3600"/>
              <a:buFont typeface="Times New Roman"/>
              <a:buNone/>
            </a:pPr>
            <a:r>
              <a:rPr b="1" i="0" lang="en-US" sz="6000" u="none" cap="none" strike="noStrike">
                <a:solidFill>
                  <a:srgbClr val="004C7F"/>
                </a:solidFill>
                <a:latin typeface="Helvetica Neue"/>
                <a:ea typeface="Helvetica Neue"/>
                <a:cs typeface="Helvetica Neue"/>
                <a:sym typeface="Helvetica Neue"/>
              </a:rPr>
              <a:t>Things that can go wrong</a:t>
            </a:r>
            <a:endParaRPr b="1" i="0" sz="6000" u="none" cap="none" strike="noStrike">
              <a:solidFill>
                <a:srgbClr val="004C7F"/>
              </a:solidFill>
              <a:latin typeface="Helvetica Neue"/>
              <a:ea typeface="Helvetica Neue"/>
              <a:cs typeface="Helvetica Neue"/>
              <a:sym typeface="Helvetica Neue"/>
            </a:endParaRPr>
          </a:p>
        </p:txBody>
      </p:sp>
      <p:sp>
        <p:nvSpPr>
          <p:cNvPr id="922" name="Google Shape;922;p62"/>
          <p:cNvSpPr txBox="1"/>
          <p:nvPr>
            <p:ph idx="1" type="body"/>
          </p:nvPr>
        </p:nvSpPr>
        <p:spPr>
          <a:xfrm>
            <a:off x="4743314" y="5184530"/>
            <a:ext cx="16870560" cy="10290874"/>
          </a:xfrm>
          <a:prstGeom prst="rect">
            <a:avLst/>
          </a:prstGeom>
          <a:noFill/>
          <a:ln>
            <a:noFill/>
          </a:ln>
        </p:spPr>
        <p:txBody>
          <a:bodyPr anchorCtr="0" anchor="t" bIns="91400" lIns="91400" spcFirstLastPara="1" rIns="91400" wrap="square" tIns="91400">
            <a:normAutofit/>
          </a:bodyPr>
          <a:lstStyle/>
          <a:p>
            <a:pPr indent="-685800" lvl="0" marL="685800" marR="0" rtl="0" algn="l">
              <a:lnSpc>
                <a:spcPct val="100000"/>
              </a:lnSpc>
              <a:spcBef>
                <a:spcPts val="0"/>
              </a:spcBef>
              <a:spcAft>
                <a:spcPts val="0"/>
              </a:spcAft>
              <a:buClr>
                <a:srgbClr val="000000"/>
              </a:buClr>
              <a:buSzPts val="2333"/>
              <a:buFont typeface="Times New Roman"/>
              <a:buChar char="■"/>
            </a:pPr>
            <a:r>
              <a:rPr b="0" i="0" lang="en-US" sz="3333" u="none" cap="none" strike="noStrike">
                <a:solidFill>
                  <a:srgbClr val="000000"/>
                </a:solidFill>
                <a:latin typeface="Arial"/>
                <a:ea typeface="Arial"/>
                <a:cs typeface="Arial"/>
                <a:sym typeface="Arial"/>
              </a:rPr>
              <a:t>Inconsistent preprocessing  </a:t>
            </a:r>
            <a:endParaRPr b="0" i="0" sz="3333" u="none" cap="none" strike="noStrike">
              <a:solidFill>
                <a:srgbClr val="000000"/>
              </a:solidFill>
              <a:latin typeface="Arial"/>
              <a:ea typeface="Arial"/>
              <a:cs typeface="Arial"/>
              <a:sym typeface="Arial"/>
            </a:endParaRPr>
          </a:p>
          <a:p>
            <a:pPr indent="-685800" lvl="0" marL="685800" marR="0" rtl="0" algn="l">
              <a:lnSpc>
                <a:spcPct val="100000"/>
              </a:lnSpc>
              <a:spcBef>
                <a:spcPts val="1400"/>
              </a:spcBef>
              <a:spcAft>
                <a:spcPts val="0"/>
              </a:spcAft>
              <a:buClr>
                <a:srgbClr val="000000"/>
              </a:buClr>
              <a:buSzPts val="2333"/>
              <a:buFont typeface="Times New Roman"/>
              <a:buChar char="■"/>
            </a:pPr>
            <a:r>
              <a:rPr b="0" i="0" lang="en-US" sz="3333" u="none" cap="none" strike="noStrike">
                <a:solidFill>
                  <a:srgbClr val="000000"/>
                </a:solidFill>
                <a:latin typeface="Arial"/>
                <a:ea typeface="Arial"/>
                <a:cs typeface="Arial"/>
                <a:sym typeface="Arial"/>
              </a:rPr>
              <a:t>Data leakage  </a:t>
            </a:r>
            <a:endParaRPr b="0" i="0" sz="3333" u="none" cap="none" strike="noStrike">
              <a:solidFill>
                <a:srgbClr val="000000"/>
              </a:solidFill>
              <a:latin typeface="Arial"/>
              <a:ea typeface="Arial"/>
              <a:cs typeface="Arial"/>
              <a:sym typeface="Arial"/>
            </a:endParaRPr>
          </a:p>
          <a:p>
            <a:pPr indent="-422656" lvl="0" marL="685800" marR="0" rtl="0" algn="l">
              <a:lnSpc>
                <a:spcPct val="100000"/>
              </a:lnSpc>
              <a:spcBef>
                <a:spcPts val="1400"/>
              </a:spcBef>
              <a:spcAft>
                <a:spcPts val="0"/>
              </a:spcAft>
              <a:buClr>
                <a:srgbClr val="000000"/>
              </a:buClr>
              <a:buSzPts val="2333"/>
              <a:buFont typeface="Times New Roman"/>
              <a:buNone/>
            </a:pPr>
            <a:r>
              <a:t/>
            </a:r>
            <a:endParaRPr b="0" i="0" sz="3333" u="none" cap="none" strike="noStrike">
              <a:solidFill>
                <a:srgbClr val="000000"/>
              </a:solidFill>
              <a:latin typeface="Arial"/>
              <a:ea typeface="Arial"/>
              <a:cs typeface="Arial"/>
              <a:sym typeface="Arial"/>
            </a:endParaRPr>
          </a:p>
          <a:p>
            <a:pPr indent="-685800" lvl="0" marL="685800" marR="0" rtl="0" algn="l">
              <a:lnSpc>
                <a:spcPct val="100000"/>
              </a:lnSpc>
              <a:spcBef>
                <a:spcPts val="1400"/>
              </a:spcBef>
              <a:spcAft>
                <a:spcPts val="0"/>
              </a:spcAft>
              <a:buClr>
                <a:srgbClr val="000000"/>
              </a:buClr>
              <a:buSzPts val="2333"/>
              <a:buFont typeface="Times New Roman"/>
              <a:buChar char="■"/>
            </a:pPr>
            <a:r>
              <a:rPr b="0" i="0" lang="en-US" sz="3333" u="none" cap="none" strike="noStrike">
                <a:solidFill>
                  <a:srgbClr val="000000"/>
                </a:solidFill>
                <a:latin typeface="Arial"/>
                <a:ea typeface="Arial"/>
                <a:cs typeface="Arial"/>
                <a:sym typeface="Arial"/>
              </a:rPr>
              <a:t>Model is used on test data that has changed</a:t>
            </a:r>
            <a:endParaRPr b="0" i="0" sz="3333" u="none" cap="none" strike="noStrike">
              <a:solidFill>
                <a:srgbClr val="000000"/>
              </a:solidFill>
              <a:latin typeface="Arial"/>
              <a:ea typeface="Arial"/>
              <a:cs typeface="Arial"/>
              <a:sym typeface="Arial"/>
            </a:endParaRPr>
          </a:p>
          <a:p>
            <a:pPr indent="-685800" lvl="0" marL="685800" marR="0" rtl="0" algn="l">
              <a:lnSpc>
                <a:spcPct val="100000"/>
              </a:lnSpc>
              <a:spcBef>
                <a:spcPts val="1400"/>
              </a:spcBef>
              <a:spcAft>
                <a:spcPts val="0"/>
              </a:spcAft>
              <a:buClr>
                <a:srgbClr val="000000"/>
              </a:buClr>
              <a:buSzPts val="2333"/>
              <a:buFont typeface="Times New Roman"/>
              <a:buChar char="■"/>
            </a:pPr>
            <a:r>
              <a:rPr b="0" i="0" lang="en-US" sz="3333" u="none" cap="none" strike="noStrike">
                <a:solidFill>
                  <a:srgbClr val="000000"/>
                </a:solidFill>
                <a:latin typeface="Arial"/>
                <a:ea typeface="Arial"/>
                <a:cs typeface="Arial"/>
                <a:sym typeface="Arial"/>
              </a:rPr>
              <a:t>Selecting appropriate metrics  </a:t>
            </a:r>
            <a:endParaRPr b="0" i="0" sz="3333" u="none" cap="none" strike="noStrike">
              <a:solidFill>
                <a:srgbClr val="000000"/>
              </a:solidFill>
              <a:latin typeface="Arial"/>
              <a:ea typeface="Arial"/>
              <a:cs typeface="Arial"/>
              <a:sym typeface="Arial"/>
            </a:endParaRPr>
          </a:p>
          <a:p>
            <a:pPr indent="-685800" lvl="0" marL="685800" marR="0" rtl="0" algn="l">
              <a:lnSpc>
                <a:spcPct val="100000"/>
              </a:lnSpc>
              <a:spcBef>
                <a:spcPts val="1400"/>
              </a:spcBef>
              <a:spcAft>
                <a:spcPts val="0"/>
              </a:spcAft>
              <a:buClr>
                <a:srgbClr val="000000"/>
              </a:buClr>
              <a:buSzPts val="2333"/>
              <a:buFont typeface="Times New Roman"/>
              <a:buChar char="■"/>
            </a:pPr>
            <a:r>
              <a:rPr b="0" i="0" lang="en-US" sz="3333" u="none" cap="none" strike="noStrike">
                <a:solidFill>
                  <a:srgbClr val="000000"/>
                </a:solidFill>
                <a:latin typeface="Arial"/>
                <a:ea typeface="Arial"/>
                <a:cs typeface="Arial"/>
                <a:sym typeface="Arial"/>
              </a:rPr>
              <a:t>Hidden confounders  </a:t>
            </a:r>
            <a:endParaRPr b="0" i="0" sz="3333" u="none" cap="none" strike="noStrike">
              <a:solidFill>
                <a:srgbClr val="000000"/>
              </a:solidFill>
              <a:latin typeface="Arial"/>
              <a:ea typeface="Arial"/>
              <a:cs typeface="Arial"/>
              <a:sym typeface="Arial"/>
            </a:endParaRPr>
          </a:p>
          <a:p>
            <a:pPr indent="-685800" lvl="0" marL="685800" marR="0" rtl="0" algn="l">
              <a:lnSpc>
                <a:spcPct val="100000"/>
              </a:lnSpc>
              <a:spcBef>
                <a:spcPts val="1400"/>
              </a:spcBef>
              <a:spcAft>
                <a:spcPts val="0"/>
              </a:spcAft>
              <a:buClr>
                <a:srgbClr val="000000"/>
              </a:buClr>
              <a:buSzPts val="2333"/>
              <a:buFont typeface="Times New Roman"/>
              <a:buChar char="■"/>
            </a:pPr>
            <a:r>
              <a:rPr b="0" i="0" lang="en-US" sz="3333" u="none" cap="none" strike="noStrike">
                <a:solidFill>
                  <a:srgbClr val="000000"/>
                </a:solidFill>
                <a:latin typeface="Arial"/>
                <a:ea typeface="Arial"/>
                <a:cs typeface="Arial"/>
                <a:sym typeface="Arial"/>
              </a:rPr>
              <a:t>Spurious correlations </a:t>
            </a:r>
            <a:endParaRPr b="0" i="0" sz="3333" u="none" cap="none" strike="noStrike">
              <a:solidFill>
                <a:srgbClr val="000000"/>
              </a:solidFill>
              <a:latin typeface="Arial"/>
              <a:ea typeface="Arial"/>
              <a:cs typeface="Arial"/>
              <a:sym typeface="Arial"/>
            </a:endParaRPr>
          </a:p>
          <a:p>
            <a:pPr indent="-685800" lvl="0" marL="685800" marR="0" rtl="0" algn="l">
              <a:lnSpc>
                <a:spcPct val="100000"/>
              </a:lnSpc>
              <a:spcBef>
                <a:spcPts val="1400"/>
              </a:spcBef>
              <a:spcAft>
                <a:spcPts val="0"/>
              </a:spcAft>
              <a:buClr>
                <a:srgbClr val="000000"/>
              </a:buClr>
              <a:buSzPts val="2333"/>
              <a:buFont typeface="Times New Roman"/>
              <a:buChar char="■"/>
            </a:pPr>
            <a:r>
              <a:rPr b="0" i="0" lang="en-US" sz="3333" u="none" cap="none" strike="noStrike">
                <a:solidFill>
                  <a:srgbClr val="000000"/>
                </a:solidFill>
                <a:latin typeface="Arial"/>
                <a:ea typeface="Arial"/>
                <a:cs typeface="Arial"/>
                <a:sym typeface="Arial"/>
              </a:rPr>
              <a:t>Performance on subgroups may be missing</a:t>
            </a:r>
            <a:endParaRPr/>
          </a:p>
          <a:p>
            <a:pPr indent="-685800" lvl="0" marL="685800" marR="0" rtl="0" algn="l">
              <a:lnSpc>
                <a:spcPct val="100000"/>
              </a:lnSpc>
              <a:spcBef>
                <a:spcPts val="1400"/>
              </a:spcBef>
              <a:spcAft>
                <a:spcPts val="0"/>
              </a:spcAft>
              <a:buClr>
                <a:srgbClr val="000000"/>
              </a:buClr>
              <a:buSzPts val="2333"/>
              <a:buFont typeface="Times New Roman"/>
              <a:buChar char="■"/>
            </a:pPr>
            <a:r>
              <a:rPr b="0" i="0" lang="en-US" sz="3333" u="none" cap="none" strike="noStrike">
                <a:solidFill>
                  <a:srgbClr val="000000"/>
                </a:solidFill>
                <a:latin typeface="Arial"/>
                <a:ea typeface="Arial"/>
                <a:cs typeface="Arial"/>
                <a:sym typeface="Arial"/>
              </a:rPr>
              <a:t>Data biases</a:t>
            </a:r>
            <a:endParaRPr b="0" i="0" sz="3333" u="none" cap="none" strike="noStrike">
              <a:solidFill>
                <a:srgbClr val="000000"/>
              </a:solidFill>
              <a:latin typeface="Arial"/>
              <a:ea typeface="Arial"/>
              <a:cs typeface="Arial"/>
              <a:sym typeface="Arial"/>
            </a:endParaRPr>
          </a:p>
          <a:p>
            <a:pPr indent="-422656" lvl="0" marL="685800" marR="0" rtl="0" algn="l">
              <a:lnSpc>
                <a:spcPct val="100000"/>
              </a:lnSpc>
              <a:spcBef>
                <a:spcPts val="1400"/>
              </a:spcBef>
              <a:spcAft>
                <a:spcPts val="0"/>
              </a:spcAft>
              <a:buClr>
                <a:srgbClr val="000000"/>
              </a:buClr>
              <a:buSzPts val="2333"/>
              <a:buFont typeface="Times New Roman"/>
              <a:buNone/>
            </a:pPr>
            <a:r>
              <a:t/>
            </a:r>
            <a:endParaRPr b="0" i="0" sz="3333" u="none" cap="none" strike="noStrike">
              <a:solidFill>
                <a:srgbClr val="000000"/>
              </a:solidFill>
              <a:latin typeface="Arial"/>
              <a:ea typeface="Arial"/>
              <a:cs typeface="Arial"/>
              <a:sym typeface="Arial"/>
            </a:endParaRPr>
          </a:p>
          <a:p>
            <a:pPr indent="-422656" lvl="0" marL="685800" marR="0" rtl="0" algn="l">
              <a:lnSpc>
                <a:spcPct val="100000"/>
              </a:lnSpc>
              <a:spcBef>
                <a:spcPts val="1400"/>
              </a:spcBef>
              <a:spcAft>
                <a:spcPts val="0"/>
              </a:spcAft>
              <a:buClr>
                <a:srgbClr val="000000"/>
              </a:buClr>
              <a:buSzPts val="2333"/>
              <a:buFont typeface="Times New Roman"/>
              <a:buNone/>
            </a:pPr>
            <a:r>
              <a:t/>
            </a:r>
            <a:endParaRPr b="0" i="0" sz="3333" u="none" cap="none" strike="noStrike">
              <a:solidFill>
                <a:srgbClr val="000000"/>
              </a:solidFill>
              <a:latin typeface="Arial"/>
              <a:ea typeface="Arial"/>
              <a:cs typeface="Arial"/>
              <a:sym typeface="Arial"/>
            </a:endParaRPr>
          </a:p>
          <a:p>
            <a:pPr indent="-422656" lvl="0" marL="685800" marR="0" rtl="0" algn="l">
              <a:lnSpc>
                <a:spcPct val="100000"/>
              </a:lnSpc>
              <a:spcBef>
                <a:spcPts val="1400"/>
              </a:spcBef>
              <a:spcAft>
                <a:spcPts val="0"/>
              </a:spcAft>
              <a:buClr>
                <a:srgbClr val="000000"/>
              </a:buClr>
              <a:buSzPts val="2333"/>
              <a:buFont typeface="Times New Roman"/>
              <a:buNone/>
            </a:pPr>
            <a:r>
              <a:t/>
            </a:r>
            <a:endParaRPr b="0" i="0" sz="3333" u="none" cap="none" strike="noStrike">
              <a:solidFill>
                <a:srgbClr val="000000"/>
              </a:solidFill>
              <a:latin typeface="Arial"/>
              <a:ea typeface="Arial"/>
              <a:cs typeface="Arial"/>
              <a:sym typeface="Arial"/>
            </a:endParaRPr>
          </a:p>
          <a:p>
            <a:pPr indent="-422656" lvl="0" marL="685800" marR="0" rtl="0" algn="l">
              <a:lnSpc>
                <a:spcPct val="100000"/>
              </a:lnSpc>
              <a:spcBef>
                <a:spcPts val="1400"/>
              </a:spcBef>
              <a:spcAft>
                <a:spcPts val="0"/>
              </a:spcAft>
              <a:buClr>
                <a:srgbClr val="000000"/>
              </a:buClr>
              <a:buSzPts val="2333"/>
              <a:buFont typeface="Times New Roman"/>
              <a:buNone/>
            </a:pPr>
            <a:r>
              <a:t/>
            </a:r>
            <a:endParaRPr b="0" i="0" sz="3333" u="none" cap="none" strike="noStrike">
              <a:solidFill>
                <a:srgbClr val="000000"/>
              </a:solidFill>
              <a:latin typeface="Arial"/>
              <a:ea typeface="Arial"/>
              <a:cs typeface="Arial"/>
              <a:sym typeface="Arial"/>
            </a:endParaRPr>
          </a:p>
        </p:txBody>
      </p:sp>
      <p:sp>
        <p:nvSpPr>
          <p:cNvPr id="923" name="Google Shape;923;p62"/>
          <p:cNvSpPr txBox="1"/>
          <p:nvPr/>
        </p:nvSpPr>
        <p:spPr>
          <a:xfrm>
            <a:off x="281227" y="378138"/>
            <a:ext cx="5707443" cy="1038539"/>
          </a:xfrm>
          <a:prstGeom prst="rect">
            <a:avLst/>
          </a:prstGeom>
          <a:noFill/>
          <a:ln>
            <a:noFill/>
          </a:ln>
        </p:spPr>
        <p:txBody>
          <a:bodyPr anchorCtr="0" anchor="t" bIns="91400" lIns="91400" spcFirstLastPara="1" rIns="91400" wrap="square" tIns="91400">
            <a:normAutofit fontScale="92500"/>
          </a:bodyPr>
          <a:lstStyle/>
          <a:p>
            <a:pPr indent="0" lvl="0" marL="0" marR="0" rtl="0" algn="l">
              <a:lnSpc>
                <a:spcPct val="100000"/>
              </a:lnSpc>
              <a:spcBef>
                <a:spcPts val="0"/>
              </a:spcBef>
              <a:spcAft>
                <a:spcPts val="0"/>
              </a:spcAft>
              <a:buClr>
                <a:srgbClr val="1F497D"/>
              </a:buClr>
              <a:buSzPct val="72072"/>
              <a:buFont typeface="Times New Roman"/>
              <a:buNone/>
            </a:pPr>
            <a:r>
              <a:rPr b="1" i="0" lang="en-US" sz="6000" u="none" cap="none" strike="noStrike">
                <a:solidFill>
                  <a:srgbClr val="004C7F"/>
                </a:solidFill>
                <a:latin typeface="Helvetica Neue"/>
                <a:ea typeface="Helvetica Neue"/>
                <a:cs typeface="Helvetica Neue"/>
                <a:sym typeface="Helvetica Neue"/>
              </a:rPr>
              <a:t>Potential Pitfalls</a:t>
            </a:r>
            <a:endParaRPr b="0" i="0" sz="1400" u="none" cap="none" strike="noStrike">
              <a:solidFill>
                <a:srgbClr val="000000"/>
              </a:solidFill>
              <a:latin typeface="Arial"/>
              <a:ea typeface="Arial"/>
              <a:cs typeface="Arial"/>
              <a:sym typeface="Arial"/>
            </a:endParaRPr>
          </a:p>
        </p:txBody>
      </p:sp>
      <p:sp>
        <p:nvSpPr>
          <p:cNvPr id="924" name="Google Shape;924;p62"/>
          <p:cNvSpPr txBox="1"/>
          <p:nvPr>
            <p:ph idx="12" type="sldNum"/>
          </p:nvPr>
        </p:nvSpPr>
        <p:spPr>
          <a:xfrm>
            <a:off x="22460849" y="12847014"/>
            <a:ext cx="703955" cy="461624"/>
          </a:xfrm>
          <a:prstGeom prst="rect">
            <a:avLst/>
          </a:prstGeom>
          <a:noFill/>
          <a:ln>
            <a:noFill/>
          </a:ln>
        </p:spPr>
        <p:txBody>
          <a:bodyPr anchorCtr="0" anchor="ctr" bIns="45700" lIns="45700" spcFirstLastPara="1" rIns="45700" wrap="square" tIns="45700">
            <a:sp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28" name="Shape 928"/>
        <p:cNvGrpSpPr/>
        <p:nvPr/>
      </p:nvGrpSpPr>
      <p:grpSpPr>
        <a:xfrm>
          <a:off x="0" y="0"/>
          <a:ext cx="0" cy="0"/>
          <a:chOff x="0" y="0"/>
          <a:chExt cx="0" cy="0"/>
        </a:xfrm>
      </p:grpSpPr>
      <p:sp>
        <p:nvSpPr>
          <p:cNvPr id="929" name="Google Shape;929;p63"/>
          <p:cNvSpPr txBox="1"/>
          <p:nvPr>
            <p:ph type="title"/>
          </p:nvPr>
        </p:nvSpPr>
        <p:spPr>
          <a:xfrm>
            <a:off x="4619985" y="3234042"/>
            <a:ext cx="16870562" cy="1961458"/>
          </a:xfrm>
          <a:prstGeom prst="rect">
            <a:avLst/>
          </a:prstGeom>
          <a:noFill/>
          <a:ln>
            <a:noFill/>
          </a:ln>
        </p:spPr>
        <p:txBody>
          <a:bodyPr anchorCtr="0" anchor="ctr" bIns="91400" lIns="91400" spcFirstLastPara="1" rIns="91400" wrap="square" tIns="91400">
            <a:normAutofit/>
          </a:bodyPr>
          <a:lstStyle/>
          <a:p>
            <a:pPr indent="0" lvl="0" marL="0" marR="0" rtl="0" algn="l">
              <a:lnSpc>
                <a:spcPct val="100000"/>
              </a:lnSpc>
              <a:spcBef>
                <a:spcPts val="0"/>
              </a:spcBef>
              <a:spcAft>
                <a:spcPts val="0"/>
              </a:spcAft>
              <a:buClr>
                <a:srgbClr val="1F497D"/>
              </a:buClr>
              <a:buSzPts val="3600"/>
              <a:buFont typeface="Times New Roman"/>
              <a:buNone/>
            </a:pPr>
            <a:r>
              <a:rPr b="1" i="0" lang="en-US" sz="6000" u="none" cap="none" strike="noStrike">
                <a:solidFill>
                  <a:srgbClr val="004C7F"/>
                </a:solidFill>
                <a:latin typeface="Helvetica Neue"/>
                <a:ea typeface="Helvetica Neue"/>
                <a:cs typeface="Helvetica Neue"/>
                <a:sym typeface="Helvetica Neue"/>
              </a:rPr>
              <a:t>Things that can go wrong</a:t>
            </a:r>
            <a:endParaRPr b="1" i="0" sz="6000" u="none" cap="none" strike="noStrike">
              <a:solidFill>
                <a:srgbClr val="004C7F"/>
              </a:solidFill>
              <a:latin typeface="Helvetica Neue"/>
              <a:ea typeface="Helvetica Neue"/>
              <a:cs typeface="Helvetica Neue"/>
              <a:sym typeface="Helvetica Neue"/>
            </a:endParaRPr>
          </a:p>
        </p:txBody>
      </p:sp>
      <p:sp>
        <p:nvSpPr>
          <p:cNvPr id="930" name="Google Shape;930;p63"/>
          <p:cNvSpPr txBox="1"/>
          <p:nvPr>
            <p:ph idx="1" type="body"/>
          </p:nvPr>
        </p:nvSpPr>
        <p:spPr>
          <a:xfrm>
            <a:off x="4743314" y="5184530"/>
            <a:ext cx="16870560" cy="10290874"/>
          </a:xfrm>
          <a:prstGeom prst="rect">
            <a:avLst/>
          </a:prstGeom>
          <a:noFill/>
          <a:ln>
            <a:noFill/>
          </a:ln>
        </p:spPr>
        <p:txBody>
          <a:bodyPr anchorCtr="0" anchor="t" bIns="91400" lIns="91400" spcFirstLastPara="1" rIns="91400" wrap="square" tIns="91400">
            <a:normAutofit/>
          </a:bodyPr>
          <a:lstStyle/>
          <a:p>
            <a:pPr indent="-685800" lvl="0" marL="685800" marR="0" rtl="0" algn="l">
              <a:lnSpc>
                <a:spcPct val="100000"/>
              </a:lnSpc>
              <a:spcBef>
                <a:spcPts val="0"/>
              </a:spcBef>
              <a:spcAft>
                <a:spcPts val="0"/>
              </a:spcAft>
              <a:buClr>
                <a:srgbClr val="000000"/>
              </a:buClr>
              <a:buSzPts val="2333"/>
              <a:buFont typeface="Times New Roman"/>
              <a:buChar char="■"/>
            </a:pPr>
            <a:r>
              <a:rPr b="0" i="0" lang="en-US" sz="3333" u="none" cap="none" strike="noStrike">
                <a:solidFill>
                  <a:srgbClr val="000000"/>
                </a:solidFill>
                <a:latin typeface="Arial"/>
                <a:ea typeface="Arial"/>
                <a:cs typeface="Arial"/>
                <a:sym typeface="Arial"/>
              </a:rPr>
              <a:t>Inconsistent preprocessing (e.g., different scaling/normalization)</a:t>
            </a:r>
            <a:endParaRPr b="0" i="0" sz="3333" u="none" cap="none" strike="noStrike">
              <a:solidFill>
                <a:srgbClr val="000000"/>
              </a:solidFill>
              <a:latin typeface="Arial"/>
              <a:ea typeface="Arial"/>
              <a:cs typeface="Arial"/>
              <a:sym typeface="Arial"/>
            </a:endParaRPr>
          </a:p>
          <a:p>
            <a:pPr indent="-685800" lvl="0" marL="685800" marR="0" rtl="0" algn="l">
              <a:lnSpc>
                <a:spcPct val="100000"/>
              </a:lnSpc>
              <a:spcBef>
                <a:spcPts val="1400"/>
              </a:spcBef>
              <a:spcAft>
                <a:spcPts val="0"/>
              </a:spcAft>
              <a:buClr>
                <a:srgbClr val="000000"/>
              </a:buClr>
              <a:buSzPts val="2333"/>
              <a:buFont typeface="Times New Roman"/>
              <a:buChar char="■"/>
            </a:pPr>
            <a:r>
              <a:rPr b="0" i="0" lang="en-US" sz="3333" u="none" cap="none" strike="noStrike">
                <a:solidFill>
                  <a:srgbClr val="000000"/>
                </a:solidFill>
                <a:latin typeface="Arial"/>
                <a:ea typeface="Arial"/>
                <a:cs typeface="Arial"/>
                <a:sym typeface="Arial"/>
              </a:rPr>
              <a:t>Data leakage (e.g., temporal or mixing subjects)</a:t>
            </a:r>
            <a:endParaRPr b="0" i="0" sz="3333" u="none" cap="none" strike="noStrike">
              <a:solidFill>
                <a:srgbClr val="000000"/>
              </a:solidFill>
              <a:latin typeface="Arial"/>
              <a:ea typeface="Arial"/>
              <a:cs typeface="Arial"/>
              <a:sym typeface="Arial"/>
            </a:endParaRPr>
          </a:p>
          <a:p>
            <a:pPr indent="-422656" lvl="0" marL="685800" marR="0" rtl="0" algn="l">
              <a:lnSpc>
                <a:spcPct val="100000"/>
              </a:lnSpc>
              <a:spcBef>
                <a:spcPts val="1400"/>
              </a:spcBef>
              <a:spcAft>
                <a:spcPts val="0"/>
              </a:spcAft>
              <a:buClr>
                <a:srgbClr val="000000"/>
              </a:buClr>
              <a:buSzPts val="2333"/>
              <a:buFont typeface="Times New Roman"/>
              <a:buNone/>
            </a:pPr>
            <a:r>
              <a:t/>
            </a:r>
            <a:endParaRPr b="0" i="0" sz="3333" u="none" cap="none" strike="noStrike">
              <a:solidFill>
                <a:srgbClr val="000000"/>
              </a:solidFill>
              <a:latin typeface="Arial"/>
              <a:ea typeface="Arial"/>
              <a:cs typeface="Arial"/>
              <a:sym typeface="Arial"/>
            </a:endParaRPr>
          </a:p>
          <a:p>
            <a:pPr indent="-685800" lvl="0" marL="685800" marR="0" rtl="0" algn="l">
              <a:lnSpc>
                <a:spcPct val="100000"/>
              </a:lnSpc>
              <a:spcBef>
                <a:spcPts val="1400"/>
              </a:spcBef>
              <a:spcAft>
                <a:spcPts val="0"/>
              </a:spcAft>
              <a:buClr>
                <a:srgbClr val="000000"/>
              </a:buClr>
              <a:buSzPts val="2333"/>
              <a:buFont typeface="Times New Roman"/>
              <a:buChar char="■"/>
            </a:pPr>
            <a:r>
              <a:rPr b="0" i="0" lang="en-US" sz="3333" u="none" cap="none" strike="noStrike">
                <a:solidFill>
                  <a:srgbClr val="000000"/>
                </a:solidFill>
                <a:latin typeface="Arial"/>
                <a:ea typeface="Arial"/>
                <a:cs typeface="Arial"/>
                <a:sym typeface="Arial"/>
              </a:rPr>
              <a:t>Model is used on test data that has changed</a:t>
            </a:r>
            <a:endParaRPr b="0" i="0" sz="3333" u="none" cap="none" strike="noStrike">
              <a:solidFill>
                <a:srgbClr val="000000"/>
              </a:solidFill>
              <a:latin typeface="Arial"/>
              <a:ea typeface="Arial"/>
              <a:cs typeface="Arial"/>
              <a:sym typeface="Arial"/>
            </a:endParaRPr>
          </a:p>
          <a:p>
            <a:pPr indent="-685800" lvl="0" marL="685800" marR="0" rtl="0" algn="l">
              <a:lnSpc>
                <a:spcPct val="100000"/>
              </a:lnSpc>
              <a:spcBef>
                <a:spcPts val="1400"/>
              </a:spcBef>
              <a:spcAft>
                <a:spcPts val="0"/>
              </a:spcAft>
              <a:buClr>
                <a:srgbClr val="000000"/>
              </a:buClr>
              <a:buSzPts val="2333"/>
              <a:buFont typeface="Times New Roman"/>
              <a:buChar char="■"/>
            </a:pPr>
            <a:r>
              <a:rPr b="0" i="0" lang="en-US" sz="3333" u="none" cap="none" strike="noStrike">
                <a:solidFill>
                  <a:srgbClr val="000000"/>
                </a:solidFill>
                <a:latin typeface="Arial"/>
                <a:ea typeface="Arial"/>
                <a:cs typeface="Arial"/>
                <a:sym typeface="Arial"/>
              </a:rPr>
              <a:t>Selecting appropriate metrics (e.g., is 99% accuracy good enough?)</a:t>
            </a:r>
            <a:endParaRPr b="0" i="0" sz="3333" u="none" cap="none" strike="noStrike">
              <a:solidFill>
                <a:srgbClr val="000000"/>
              </a:solidFill>
              <a:latin typeface="Arial"/>
              <a:ea typeface="Arial"/>
              <a:cs typeface="Arial"/>
              <a:sym typeface="Arial"/>
            </a:endParaRPr>
          </a:p>
          <a:p>
            <a:pPr indent="-685800" lvl="0" marL="685800" marR="0" rtl="0" algn="l">
              <a:lnSpc>
                <a:spcPct val="100000"/>
              </a:lnSpc>
              <a:spcBef>
                <a:spcPts val="1400"/>
              </a:spcBef>
              <a:spcAft>
                <a:spcPts val="0"/>
              </a:spcAft>
              <a:buClr>
                <a:srgbClr val="000000"/>
              </a:buClr>
              <a:buSzPts val="2333"/>
              <a:buFont typeface="Times New Roman"/>
              <a:buChar char="■"/>
            </a:pPr>
            <a:r>
              <a:rPr b="0" i="0" lang="en-US" sz="3333" u="none" cap="none" strike="noStrike">
                <a:solidFill>
                  <a:srgbClr val="000000"/>
                </a:solidFill>
                <a:latin typeface="Arial"/>
                <a:ea typeface="Arial"/>
                <a:cs typeface="Arial"/>
                <a:sym typeface="Arial"/>
              </a:rPr>
              <a:t>Hidden confounders (e.g., golf is correlated with heart attacks)</a:t>
            </a:r>
            <a:endParaRPr b="0" i="0" sz="3333" u="none" cap="none" strike="noStrike">
              <a:solidFill>
                <a:srgbClr val="000000"/>
              </a:solidFill>
              <a:latin typeface="Arial"/>
              <a:ea typeface="Arial"/>
              <a:cs typeface="Arial"/>
              <a:sym typeface="Arial"/>
            </a:endParaRPr>
          </a:p>
          <a:p>
            <a:pPr indent="-685800" lvl="0" marL="685800" marR="0" rtl="0" algn="l">
              <a:lnSpc>
                <a:spcPct val="100000"/>
              </a:lnSpc>
              <a:spcBef>
                <a:spcPts val="1400"/>
              </a:spcBef>
              <a:spcAft>
                <a:spcPts val="0"/>
              </a:spcAft>
              <a:buClr>
                <a:srgbClr val="000000"/>
              </a:buClr>
              <a:buSzPts val="2333"/>
              <a:buFont typeface="Times New Roman"/>
              <a:buChar char="■"/>
            </a:pPr>
            <a:r>
              <a:rPr b="0" i="0" lang="en-US" sz="3333" u="none" cap="none" strike="noStrike">
                <a:solidFill>
                  <a:srgbClr val="000000"/>
                </a:solidFill>
                <a:latin typeface="Arial"/>
                <a:ea typeface="Arial"/>
                <a:cs typeface="Arial"/>
                <a:sym typeface="Arial"/>
              </a:rPr>
              <a:t>Spurious correlations  (e.g., hospital ID on images)</a:t>
            </a:r>
            <a:endParaRPr b="0" i="0" sz="3333" u="none" cap="none" strike="noStrike">
              <a:solidFill>
                <a:srgbClr val="000000"/>
              </a:solidFill>
              <a:latin typeface="Arial"/>
              <a:ea typeface="Arial"/>
              <a:cs typeface="Arial"/>
              <a:sym typeface="Arial"/>
            </a:endParaRPr>
          </a:p>
          <a:p>
            <a:pPr indent="-685800" lvl="0" marL="685800" marR="0" rtl="0" algn="l">
              <a:lnSpc>
                <a:spcPct val="100000"/>
              </a:lnSpc>
              <a:spcBef>
                <a:spcPts val="1400"/>
              </a:spcBef>
              <a:spcAft>
                <a:spcPts val="0"/>
              </a:spcAft>
              <a:buClr>
                <a:srgbClr val="000000"/>
              </a:buClr>
              <a:buSzPts val="2333"/>
              <a:buFont typeface="Times New Roman"/>
              <a:buChar char="■"/>
            </a:pPr>
            <a:r>
              <a:rPr b="0" i="0" lang="en-US" sz="3333" u="none" cap="none" strike="noStrike">
                <a:solidFill>
                  <a:srgbClr val="000000"/>
                </a:solidFill>
                <a:latin typeface="Arial"/>
                <a:ea typeface="Arial"/>
                <a:cs typeface="Arial"/>
                <a:sym typeface="Arial"/>
              </a:rPr>
              <a:t>Performance on subgroups may be missing</a:t>
            </a:r>
            <a:endParaRPr/>
          </a:p>
          <a:p>
            <a:pPr indent="-685800" lvl="0" marL="685800" marR="0" rtl="0" algn="l">
              <a:lnSpc>
                <a:spcPct val="100000"/>
              </a:lnSpc>
              <a:spcBef>
                <a:spcPts val="1400"/>
              </a:spcBef>
              <a:spcAft>
                <a:spcPts val="0"/>
              </a:spcAft>
              <a:buClr>
                <a:srgbClr val="000000"/>
              </a:buClr>
              <a:buSzPts val="2333"/>
              <a:buFont typeface="Times New Roman"/>
              <a:buChar char="■"/>
            </a:pPr>
            <a:r>
              <a:rPr b="0" i="0" lang="en-US" sz="3333" u="none" cap="none" strike="noStrike">
                <a:solidFill>
                  <a:srgbClr val="000000"/>
                </a:solidFill>
                <a:latin typeface="Arial"/>
                <a:ea typeface="Arial"/>
                <a:cs typeface="Arial"/>
                <a:sym typeface="Arial"/>
              </a:rPr>
              <a:t>Data biases (e.g., AI recruiter) </a:t>
            </a:r>
            <a:endParaRPr b="0" i="0" sz="3333" u="none" cap="none" strike="noStrike">
              <a:solidFill>
                <a:srgbClr val="000000"/>
              </a:solidFill>
              <a:latin typeface="Arial"/>
              <a:ea typeface="Arial"/>
              <a:cs typeface="Arial"/>
              <a:sym typeface="Arial"/>
            </a:endParaRPr>
          </a:p>
          <a:p>
            <a:pPr indent="-422656" lvl="0" marL="685800" marR="0" rtl="0" algn="l">
              <a:lnSpc>
                <a:spcPct val="100000"/>
              </a:lnSpc>
              <a:spcBef>
                <a:spcPts val="1400"/>
              </a:spcBef>
              <a:spcAft>
                <a:spcPts val="0"/>
              </a:spcAft>
              <a:buClr>
                <a:srgbClr val="000000"/>
              </a:buClr>
              <a:buSzPts val="2333"/>
              <a:buFont typeface="Times New Roman"/>
              <a:buNone/>
            </a:pPr>
            <a:r>
              <a:t/>
            </a:r>
            <a:endParaRPr b="0" i="0" sz="3333" u="none" cap="none" strike="noStrike">
              <a:solidFill>
                <a:srgbClr val="000000"/>
              </a:solidFill>
              <a:latin typeface="Arial"/>
              <a:ea typeface="Arial"/>
              <a:cs typeface="Arial"/>
              <a:sym typeface="Arial"/>
            </a:endParaRPr>
          </a:p>
          <a:p>
            <a:pPr indent="-422656" lvl="0" marL="685800" marR="0" rtl="0" algn="l">
              <a:lnSpc>
                <a:spcPct val="100000"/>
              </a:lnSpc>
              <a:spcBef>
                <a:spcPts val="1400"/>
              </a:spcBef>
              <a:spcAft>
                <a:spcPts val="0"/>
              </a:spcAft>
              <a:buClr>
                <a:srgbClr val="000000"/>
              </a:buClr>
              <a:buSzPts val="2333"/>
              <a:buFont typeface="Times New Roman"/>
              <a:buNone/>
            </a:pPr>
            <a:r>
              <a:t/>
            </a:r>
            <a:endParaRPr b="0" i="0" sz="3333" u="none" cap="none" strike="noStrike">
              <a:solidFill>
                <a:srgbClr val="000000"/>
              </a:solidFill>
              <a:latin typeface="Arial"/>
              <a:ea typeface="Arial"/>
              <a:cs typeface="Arial"/>
              <a:sym typeface="Arial"/>
            </a:endParaRPr>
          </a:p>
          <a:p>
            <a:pPr indent="-422656" lvl="0" marL="685800" marR="0" rtl="0" algn="l">
              <a:lnSpc>
                <a:spcPct val="100000"/>
              </a:lnSpc>
              <a:spcBef>
                <a:spcPts val="1400"/>
              </a:spcBef>
              <a:spcAft>
                <a:spcPts val="0"/>
              </a:spcAft>
              <a:buClr>
                <a:srgbClr val="000000"/>
              </a:buClr>
              <a:buSzPts val="2333"/>
              <a:buFont typeface="Times New Roman"/>
              <a:buNone/>
            </a:pPr>
            <a:r>
              <a:t/>
            </a:r>
            <a:endParaRPr b="0" i="0" sz="3333" u="none" cap="none" strike="noStrike">
              <a:solidFill>
                <a:srgbClr val="000000"/>
              </a:solidFill>
              <a:latin typeface="Arial"/>
              <a:ea typeface="Arial"/>
              <a:cs typeface="Arial"/>
              <a:sym typeface="Arial"/>
            </a:endParaRPr>
          </a:p>
          <a:p>
            <a:pPr indent="-422656" lvl="0" marL="685800" marR="0" rtl="0" algn="l">
              <a:lnSpc>
                <a:spcPct val="100000"/>
              </a:lnSpc>
              <a:spcBef>
                <a:spcPts val="1400"/>
              </a:spcBef>
              <a:spcAft>
                <a:spcPts val="0"/>
              </a:spcAft>
              <a:buClr>
                <a:srgbClr val="000000"/>
              </a:buClr>
              <a:buSzPts val="2333"/>
              <a:buFont typeface="Times New Roman"/>
              <a:buNone/>
            </a:pPr>
            <a:r>
              <a:t/>
            </a:r>
            <a:endParaRPr b="0" i="0" sz="3333" u="none" cap="none" strike="noStrike">
              <a:solidFill>
                <a:srgbClr val="000000"/>
              </a:solidFill>
              <a:latin typeface="Arial"/>
              <a:ea typeface="Arial"/>
              <a:cs typeface="Arial"/>
              <a:sym typeface="Arial"/>
            </a:endParaRPr>
          </a:p>
        </p:txBody>
      </p:sp>
      <p:sp>
        <p:nvSpPr>
          <p:cNvPr id="931" name="Google Shape;931;p63"/>
          <p:cNvSpPr txBox="1"/>
          <p:nvPr/>
        </p:nvSpPr>
        <p:spPr>
          <a:xfrm>
            <a:off x="281227" y="378138"/>
            <a:ext cx="5707443" cy="1038539"/>
          </a:xfrm>
          <a:prstGeom prst="rect">
            <a:avLst/>
          </a:prstGeom>
          <a:noFill/>
          <a:ln>
            <a:noFill/>
          </a:ln>
        </p:spPr>
        <p:txBody>
          <a:bodyPr anchorCtr="0" anchor="t" bIns="91400" lIns="91400" spcFirstLastPara="1" rIns="91400" wrap="square" tIns="91400">
            <a:normAutofit fontScale="92500"/>
          </a:bodyPr>
          <a:lstStyle/>
          <a:p>
            <a:pPr indent="0" lvl="0" marL="0" marR="0" rtl="0" algn="l">
              <a:lnSpc>
                <a:spcPct val="100000"/>
              </a:lnSpc>
              <a:spcBef>
                <a:spcPts val="0"/>
              </a:spcBef>
              <a:spcAft>
                <a:spcPts val="0"/>
              </a:spcAft>
              <a:buClr>
                <a:srgbClr val="1F497D"/>
              </a:buClr>
              <a:buSzPct val="72072"/>
              <a:buFont typeface="Times New Roman"/>
              <a:buNone/>
            </a:pPr>
            <a:r>
              <a:rPr b="1" i="0" lang="en-US" sz="6000" u="none" cap="none" strike="noStrike">
                <a:solidFill>
                  <a:srgbClr val="004C7F"/>
                </a:solidFill>
                <a:latin typeface="Helvetica Neue"/>
                <a:ea typeface="Helvetica Neue"/>
                <a:cs typeface="Helvetica Neue"/>
                <a:sym typeface="Helvetica Neue"/>
              </a:rPr>
              <a:t>Potential Pitfalls</a:t>
            </a:r>
            <a:endParaRPr b="0" i="0" sz="1400" u="none" cap="none" strike="noStrike">
              <a:solidFill>
                <a:srgbClr val="000000"/>
              </a:solidFill>
              <a:latin typeface="Arial"/>
              <a:ea typeface="Arial"/>
              <a:cs typeface="Arial"/>
              <a:sym typeface="Arial"/>
            </a:endParaRPr>
          </a:p>
        </p:txBody>
      </p:sp>
      <p:sp>
        <p:nvSpPr>
          <p:cNvPr id="932" name="Google Shape;932;p63"/>
          <p:cNvSpPr txBox="1"/>
          <p:nvPr>
            <p:ph idx="12" type="sldNum"/>
          </p:nvPr>
        </p:nvSpPr>
        <p:spPr>
          <a:xfrm>
            <a:off x="22460849" y="12847014"/>
            <a:ext cx="703955" cy="461624"/>
          </a:xfrm>
          <a:prstGeom prst="rect">
            <a:avLst/>
          </a:prstGeom>
          <a:noFill/>
          <a:ln>
            <a:noFill/>
          </a:ln>
        </p:spPr>
        <p:txBody>
          <a:bodyPr anchorCtr="0" anchor="ctr" bIns="45700" lIns="45700" spcFirstLastPara="1" rIns="45700" wrap="square" tIns="45700">
            <a:sp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6" name="Shape 936"/>
        <p:cNvGrpSpPr/>
        <p:nvPr/>
      </p:nvGrpSpPr>
      <p:grpSpPr>
        <a:xfrm>
          <a:off x="0" y="0"/>
          <a:ext cx="0" cy="0"/>
          <a:chOff x="0" y="0"/>
          <a:chExt cx="0" cy="0"/>
        </a:xfrm>
      </p:grpSpPr>
      <p:sp>
        <p:nvSpPr>
          <p:cNvPr id="937" name="Google Shape;937;p64"/>
          <p:cNvSpPr txBox="1"/>
          <p:nvPr/>
        </p:nvSpPr>
        <p:spPr>
          <a:xfrm>
            <a:off x="6975005" y="4248240"/>
            <a:ext cx="11184206" cy="2609760"/>
          </a:xfrm>
          <a:prstGeom prst="rect">
            <a:avLst/>
          </a:prstGeom>
          <a:noFill/>
          <a:ln>
            <a:noFill/>
          </a:ln>
        </p:spPr>
        <p:txBody>
          <a:bodyPr anchorCtr="0" anchor="t" bIns="91400" lIns="91400" spcFirstLastPara="1" rIns="91400" wrap="square" tIns="91400">
            <a:normAutofit/>
          </a:bodyPr>
          <a:lstStyle/>
          <a:p>
            <a:pPr indent="0" lvl="0" marL="0" marR="0" rtl="0" algn="l">
              <a:lnSpc>
                <a:spcPct val="100000"/>
              </a:lnSpc>
              <a:spcBef>
                <a:spcPts val="0"/>
              </a:spcBef>
              <a:spcAft>
                <a:spcPts val="0"/>
              </a:spcAft>
              <a:buClr>
                <a:srgbClr val="1F497D"/>
              </a:buClr>
              <a:buSzPts val="4103"/>
              <a:buFont typeface="Times New Roman"/>
              <a:buNone/>
            </a:pPr>
            <a:r>
              <a:rPr b="1" i="0" lang="en-US" sz="11500" u="none" cap="none" strike="noStrike">
                <a:solidFill>
                  <a:srgbClr val="004C7F"/>
                </a:solidFill>
                <a:latin typeface="Helvetica Neue"/>
                <a:ea typeface="Helvetica Neue"/>
                <a:cs typeface="Helvetica Neue"/>
                <a:sym typeface="Helvetica Neue"/>
              </a:rPr>
              <a:t>ML Examples</a:t>
            </a:r>
            <a:endParaRPr b="0" i="0" sz="1400" u="none" cap="none" strike="noStrike">
              <a:solidFill>
                <a:srgbClr val="000000"/>
              </a:solidFill>
              <a:latin typeface="Arial"/>
              <a:ea typeface="Arial"/>
              <a:cs typeface="Arial"/>
              <a:sym typeface="Arial"/>
            </a:endParaRPr>
          </a:p>
        </p:txBody>
      </p:sp>
      <p:sp>
        <p:nvSpPr>
          <p:cNvPr id="938" name="Google Shape;938;p64"/>
          <p:cNvSpPr txBox="1"/>
          <p:nvPr>
            <p:ph idx="12" type="sldNum"/>
          </p:nvPr>
        </p:nvSpPr>
        <p:spPr>
          <a:xfrm>
            <a:off x="22460849" y="12847014"/>
            <a:ext cx="703955" cy="461624"/>
          </a:xfrm>
          <a:prstGeom prst="rect">
            <a:avLst/>
          </a:prstGeom>
          <a:noFill/>
          <a:ln>
            <a:noFill/>
          </a:ln>
        </p:spPr>
        <p:txBody>
          <a:bodyPr anchorCtr="0" anchor="ctr" bIns="45700" lIns="45700" spcFirstLastPara="1" rIns="45700" wrap="square" tIns="45700">
            <a:sp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42" name="Shape 942"/>
        <p:cNvGrpSpPr/>
        <p:nvPr/>
      </p:nvGrpSpPr>
      <p:grpSpPr>
        <a:xfrm>
          <a:off x="0" y="0"/>
          <a:ext cx="0" cy="0"/>
          <a:chOff x="0" y="0"/>
          <a:chExt cx="0" cy="0"/>
        </a:xfrm>
      </p:grpSpPr>
      <p:sp>
        <p:nvSpPr>
          <p:cNvPr id="943" name="Google Shape;943;p65"/>
          <p:cNvSpPr txBox="1"/>
          <p:nvPr>
            <p:ph type="title"/>
          </p:nvPr>
        </p:nvSpPr>
        <p:spPr>
          <a:xfrm>
            <a:off x="3962399" y="3246918"/>
            <a:ext cx="16870560" cy="1961460"/>
          </a:xfrm>
          <a:prstGeom prst="rect">
            <a:avLst/>
          </a:prstGeom>
          <a:noFill/>
          <a:ln>
            <a:noFill/>
          </a:ln>
        </p:spPr>
        <p:txBody>
          <a:bodyPr anchorCtr="0" anchor="ctr" bIns="91400" lIns="91400" spcFirstLastPara="1" rIns="91400" wrap="square" tIns="91400">
            <a:normAutofit/>
          </a:bodyPr>
          <a:lstStyle/>
          <a:p>
            <a:pPr indent="0" lvl="0" marL="0" marR="0" rtl="0" algn="l">
              <a:lnSpc>
                <a:spcPct val="100000"/>
              </a:lnSpc>
              <a:spcBef>
                <a:spcPts val="0"/>
              </a:spcBef>
              <a:spcAft>
                <a:spcPts val="0"/>
              </a:spcAft>
              <a:buClr>
                <a:srgbClr val="1F497D"/>
              </a:buClr>
              <a:buSzPts val="3600"/>
              <a:buFont typeface="Times New Roman"/>
              <a:buNone/>
            </a:pPr>
            <a:r>
              <a:rPr b="1" i="0" lang="en-US" sz="7200" u="none" cap="none" strike="noStrike">
                <a:solidFill>
                  <a:srgbClr val="1F497D"/>
                </a:solidFill>
                <a:latin typeface="Helvetica Neue"/>
                <a:ea typeface="Helvetica Neue"/>
                <a:cs typeface="Helvetica Neue"/>
                <a:sym typeface="Helvetica Neue"/>
              </a:rPr>
              <a:t>Be Cautious </a:t>
            </a:r>
            <a:endParaRPr b="1" i="0" sz="3333" u="none" cap="none" strike="noStrike">
              <a:solidFill>
                <a:srgbClr val="000000"/>
              </a:solidFill>
              <a:latin typeface="Helvetica Neue"/>
              <a:ea typeface="Helvetica Neue"/>
              <a:cs typeface="Helvetica Neue"/>
              <a:sym typeface="Helvetica Neue"/>
            </a:endParaRPr>
          </a:p>
        </p:txBody>
      </p:sp>
      <p:sp>
        <p:nvSpPr>
          <p:cNvPr id="944" name="Google Shape;944;p65"/>
          <p:cNvSpPr txBox="1"/>
          <p:nvPr>
            <p:ph idx="1" type="body"/>
          </p:nvPr>
        </p:nvSpPr>
        <p:spPr>
          <a:xfrm>
            <a:off x="4381942" y="4746649"/>
            <a:ext cx="16870560" cy="10290874"/>
          </a:xfrm>
          <a:prstGeom prst="rect">
            <a:avLst/>
          </a:prstGeom>
          <a:noFill/>
          <a:ln>
            <a:noFill/>
          </a:ln>
        </p:spPr>
        <p:txBody>
          <a:bodyPr anchorCtr="0" anchor="t" bIns="91400" lIns="91400" spcFirstLastPara="1" rIns="91400" wrap="square" tIns="91400">
            <a:normAutofit/>
          </a:bodyPr>
          <a:lstStyle/>
          <a:p>
            <a:pPr indent="-401320" lvl="0" marL="685800" marR="0" rtl="0" algn="l">
              <a:lnSpc>
                <a:spcPct val="100000"/>
              </a:lnSpc>
              <a:spcBef>
                <a:spcPts val="0"/>
              </a:spcBef>
              <a:spcAft>
                <a:spcPts val="0"/>
              </a:spcAft>
              <a:buClr>
                <a:srgbClr val="000000"/>
              </a:buClr>
              <a:buSzPts val="2240"/>
              <a:buFont typeface="Times New Roman"/>
              <a:buNone/>
            </a:pPr>
            <a:r>
              <a:t/>
            </a:r>
            <a:endParaRPr b="0" i="0" sz="3333" u="none" cap="none" strike="noStrike">
              <a:solidFill>
                <a:srgbClr val="000000"/>
              </a:solidFill>
              <a:latin typeface="Arial"/>
              <a:ea typeface="Arial"/>
              <a:cs typeface="Arial"/>
              <a:sym typeface="Arial"/>
            </a:endParaRPr>
          </a:p>
          <a:p>
            <a:pPr indent="-685800" lvl="0" marL="685800" marR="0" rtl="0" algn="l">
              <a:lnSpc>
                <a:spcPct val="100000"/>
              </a:lnSpc>
              <a:spcBef>
                <a:spcPts val="1400"/>
              </a:spcBef>
              <a:spcAft>
                <a:spcPts val="0"/>
              </a:spcAft>
              <a:buClr>
                <a:srgbClr val="000000"/>
              </a:buClr>
              <a:buSzPts val="2240"/>
              <a:buFont typeface="Times New Roman"/>
              <a:buChar char="■"/>
            </a:pPr>
            <a:r>
              <a:rPr b="0" i="0" lang="en-US" sz="3333" u="none" cap="none" strike="noStrike">
                <a:solidFill>
                  <a:srgbClr val="000000"/>
                </a:solidFill>
                <a:latin typeface="Arial"/>
                <a:ea typeface="Arial"/>
                <a:cs typeface="Arial"/>
                <a:sym typeface="Arial"/>
              </a:rPr>
              <a:t>AI/ML is not a cure-all</a:t>
            </a:r>
            <a:endParaRPr b="0" i="0" sz="3333" u="none" cap="none" strike="noStrike">
              <a:solidFill>
                <a:srgbClr val="000000"/>
              </a:solidFill>
              <a:latin typeface="Arial"/>
              <a:ea typeface="Arial"/>
              <a:cs typeface="Arial"/>
              <a:sym typeface="Arial"/>
            </a:endParaRPr>
          </a:p>
          <a:p>
            <a:pPr indent="-401320" lvl="0" marL="685800" marR="0" rtl="0" algn="l">
              <a:lnSpc>
                <a:spcPct val="100000"/>
              </a:lnSpc>
              <a:spcBef>
                <a:spcPts val="1400"/>
              </a:spcBef>
              <a:spcAft>
                <a:spcPts val="0"/>
              </a:spcAft>
              <a:buClr>
                <a:srgbClr val="000000"/>
              </a:buClr>
              <a:buSzPts val="2240"/>
              <a:buFont typeface="Times New Roman"/>
              <a:buNone/>
            </a:pPr>
            <a:r>
              <a:t/>
            </a:r>
            <a:endParaRPr b="0" i="0" sz="3333" u="none" cap="none" strike="noStrike">
              <a:solidFill>
                <a:srgbClr val="000000"/>
              </a:solidFill>
              <a:latin typeface="Arial"/>
              <a:ea typeface="Arial"/>
              <a:cs typeface="Arial"/>
              <a:sym typeface="Arial"/>
            </a:endParaRPr>
          </a:p>
          <a:p>
            <a:pPr indent="-685800" lvl="0" marL="685800" marR="0" rtl="0" algn="l">
              <a:lnSpc>
                <a:spcPct val="100000"/>
              </a:lnSpc>
              <a:spcBef>
                <a:spcPts val="1400"/>
              </a:spcBef>
              <a:spcAft>
                <a:spcPts val="0"/>
              </a:spcAft>
              <a:buClr>
                <a:srgbClr val="000000"/>
              </a:buClr>
              <a:buSzPts val="2240"/>
              <a:buFont typeface="Times New Roman"/>
              <a:buChar char="■"/>
            </a:pPr>
            <a:r>
              <a:rPr b="0" i="0" lang="en-US" sz="3333" u="none" cap="none" strike="noStrike">
                <a:solidFill>
                  <a:srgbClr val="000000"/>
                </a:solidFill>
                <a:latin typeface="Arial"/>
                <a:ea typeface="Arial"/>
                <a:cs typeface="Arial"/>
                <a:sym typeface="Arial"/>
              </a:rPr>
              <a:t>“All models are wrong, some are useful.” –George Box</a:t>
            </a:r>
            <a:endParaRPr b="0" i="0" sz="3333" u="none" cap="none" strike="noStrike">
              <a:solidFill>
                <a:srgbClr val="000000"/>
              </a:solidFill>
              <a:latin typeface="Arial"/>
              <a:ea typeface="Arial"/>
              <a:cs typeface="Arial"/>
              <a:sym typeface="Arial"/>
            </a:endParaRPr>
          </a:p>
          <a:p>
            <a:pPr indent="-401320" lvl="0" marL="685800" marR="0" rtl="0" algn="l">
              <a:lnSpc>
                <a:spcPct val="100000"/>
              </a:lnSpc>
              <a:spcBef>
                <a:spcPts val="1400"/>
              </a:spcBef>
              <a:spcAft>
                <a:spcPts val="0"/>
              </a:spcAft>
              <a:buClr>
                <a:srgbClr val="000000"/>
              </a:buClr>
              <a:buSzPts val="2240"/>
              <a:buFont typeface="Times New Roman"/>
              <a:buNone/>
            </a:pPr>
            <a:r>
              <a:t/>
            </a:r>
            <a:endParaRPr b="0" i="0" sz="3333" u="none" cap="none" strike="noStrike">
              <a:solidFill>
                <a:srgbClr val="000000"/>
              </a:solidFill>
              <a:latin typeface="Arial"/>
              <a:ea typeface="Arial"/>
              <a:cs typeface="Arial"/>
              <a:sym typeface="Arial"/>
            </a:endParaRPr>
          </a:p>
          <a:p>
            <a:pPr indent="-685800" lvl="0" marL="685800" marR="0" rtl="0" algn="l">
              <a:lnSpc>
                <a:spcPct val="100000"/>
              </a:lnSpc>
              <a:spcBef>
                <a:spcPts val="1400"/>
              </a:spcBef>
              <a:spcAft>
                <a:spcPts val="0"/>
              </a:spcAft>
              <a:buClr>
                <a:srgbClr val="000000"/>
              </a:buClr>
              <a:buSzPts val="2240"/>
              <a:buFont typeface="Times New Roman"/>
              <a:buChar char="■"/>
            </a:pPr>
            <a:r>
              <a:rPr b="0" i="0" lang="en-US" sz="3333" u="none" cap="none" strike="noStrike">
                <a:solidFill>
                  <a:srgbClr val="000000"/>
                </a:solidFill>
                <a:latin typeface="Arial"/>
                <a:ea typeface="Arial"/>
                <a:cs typeface="Arial"/>
                <a:sym typeface="Arial"/>
              </a:rPr>
              <a:t>Understand your models, know the assumptions and limitations of the models</a:t>
            </a:r>
            <a:endParaRPr b="0" i="0" sz="3333" u="none" cap="none" strike="noStrike">
              <a:solidFill>
                <a:srgbClr val="000000"/>
              </a:solidFill>
              <a:latin typeface="Arial"/>
              <a:ea typeface="Arial"/>
              <a:cs typeface="Arial"/>
              <a:sym typeface="Arial"/>
            </a:endParaRPr>
          </a:p>
          <a:p>
            <a:pPr indent="-401320" lvl="0" marL="685800" marR="0" rtl="0" algn="l">
              <a:lnSpc>
                <a:spcPct val="100000"/>
              </a:lnSpc>
              <a:spcBef>
                <a:spcPts val="1400"/>
              </a:spcBef>
              <a:spcAft>
                <a:spcPts val="0"/>
              </a:spcAft>
              <a:buClr>
                <a:srgbClr val="000000"/>
              </a:buClr>
              <a:buSzPts val="2240"/>
              <a:buFont typeface="Times New Roman"/>
              <a:buNone/>
            </a:pPr>
            <a:r>
              <a:t/>
            </a:r>
            <a:endParaRPr b="0" i="0" sz="3333" u="none" cap="none" strike="noStrike">
              <a:solidFill>
                <a:srgbClr val="000000"/>
              </a:solidFill>
              <a:latin typeface="Arial"/>
              <a:ea typeface="Arial"/>
              <a:cs typeface="Arial"/>
              <a:sym typeface="Arial"/>
            </a:endParaRPr>
          </a:p>
          <a:p>
            <a:pPr indent="-685800" lvl="0" marL="685800" marR="0" rtl="0" algn="l">
              <a:lnSpc>
                <a:spcPct val="100000"/>
              </a:lnSpc>
              <a:spcBef>
                <a:spcPts val="1400"/>
              </a:spcBef>
              <a:spcAft>
                <a:spcPts val="0"/>
              </a:spcAft>
              <a:buClr>
                <a:srgbClr val="000000"/>
              </a:buClr>
              <a:buSzPts val="2240"/>
              <a:buFont typeface="Times New Roman"/>
              <a:buChar char="■"/>
            </a:pPr>
            <a:r>
              <a:rPr b="0" i="0" lang="en-US" sz="3333" u="none" cap="none" strike="noStrike">
                <a:solidFill>
                  <a:srgbClr val="000000"/>
                </a:solidFill>
                <a:latin typeface="Arial"/>
                <a:ea typeface="Arial"/>
                <a:cs typeface="Arial"/>
                <a:sym typeface="Arial"/>
              </a:rPr>
              <a:t>Is AI a hype or a GE?</a:t>
            </a:r>
            <a:endParaRPr b="0" i="0" sz="3333" u="none" cap="none" strike="noStrike">
              <a:solidFill>
                <a:srgbClr val="000000"/>
              </a:solidFill>
              <a:latin typeface="Arial"/>
              <a:ea typeface="Arial"/>
              <a:cs typeface="Arial"/>
              <a:sym typeface="Arial"/>
            </a:endParaRPr>
          </a:p>
        </p:txBody>
      </p:sp>
      <p:sp>
        <p:nvSpPr>
          <p:cNvPr id="945" name="Google Shape;945;p65"/>
          <p:cNvSpPr txBox="1"/>
          <p:nvPr>
            <p:ph idx="12" type="sldNum"/>
          </p:nvPr>
        </p:nvSpPr>
        <p:spPr>
          <a:xfrm>
            <a:off x="20464836" y="12618431"/>
            <a:ext cx="787665" cy="461584"/>
          </a:xfrm>
          <a:prstGeom prst="rect">
            <a:avLst/>
          </a:prstGeom>
          <a:noFill/>
          <a:ln>
            <a:noFill/>
          </a:ln>
        </p:spPr>
        <p:txBody>
          <a:bodyPr anchorCtr="0" anchor="ctr" bIns="91400" lIns="91400" spcFirstLastPara="1" rIns="91400" wrap="square" tIns="91400">
            <a:spAutoFit/>
          </a:bodyPr>
          <a:lstStyle/>
          <a:p>
            <a:pPr indent="0" lvl="0" marL="0" marR="0" rtl="0" algn="r">
              <a:lnSpc>
                <a:spcPct val="100000"/>
              </a:lnSpc>
              <a:spcBef>
                <a:spcPts val="0"/>
              </a:spcBef>
              <a:spcAft>
                <a:spcPts val="0"/>
              </a:spcAft>
              <a:buClr>
                <a:srgbClr val="888888"/>
              </a:buClr>
              <a:buSzPts val="1200"/>
              <a:buFont typeface="Calibri"/>
              <a:buNone/>
            </a:pPr>
            <a:fld id="{00000000-1234-1234-1234-123412341234}" type="slidenum">
              <a:rPr b="0" i="0" lang="en-US" sz="1800" u="none" cap="none" strike="noStrike">
                <a:solidFill>
                  <a:srgbClr val="000000"/>
                </a:solidFill>
                <a:latin typeface="Arial"/>
                <a:ea typeface="Arial"/>
                <a:cs typeface="Arial"/>
                <a:sym typeface="Arial"/>
              </a:rPr>
              <a:t>‹#›</a:t>
            </a:fld>
            <a:endParaRPr b="0" i="0" sz="1800" u="none" cap="none" strike="noStrike">
              <a:solidFill>
                <a:srgbClr val="000000"/>
              </a:solidFill>
              <a:latin typeface="Arial"/>
              <a:ea typeface="Arial"/>
              <a:cs typeface="Arial"/>
              <a:sym typeface="Arial"/>
            </a:endParaRPr>
          </a:p>
        </p:txBody>
      </p:sp>
      <p:sp>
        <p:nvSpPr>
          <p:cNvPr id="946" name="Google Shape;946;p65"/>
          <p:cNvSpPr txBox="1"/>
          <p:nvPr/>
        </p:nvSpPr>
        <p:spPr>
          <a:xfrm>
            <a:off x="278113" y="233262"/>
            <a:ext cx="4628738" cy="1366949"/>
          </a:xfrm>
          <a:prstGeom prst="rect">
            <a:avLst/>
          </a:prstGeom>
          <a:noFill/>
          <a:ln>
            <a:noFill/>
          </a:ln>
        </p:spPr>
        <p:txBody>
          <a:bodyPr anchorCtr="0" anchor="t" bIns="91400" lIns="91400" spcFirstLastPara="1" rIns="91400" wrap="square" tIns="91400">
            <a:normAutofit fontScale="90000"/>
          </a:bodyPr>
          <a:lstStyle/>
          <a:p>
            <a:pPr indent="0" lvl="0" marL="0" marR="0" rtl="0" algn="l">
              <a:lnSpc>
                <a:spcPct val="100000"/>
              </a:lnSpc>
              <a:spcBef>
                <a:spcPts val="0"/>
              </a:spcBef>
              <a:spcAft>
                <a:spcPts val="0"/>
              </a:spcAft>
              <a:buClr>
                <a:srgbClr val="1F497D"/>
              </a:buClr>
              <a:buSzPct val="74074"/>
              <a:buFont typeface="Times New Roman"/>
              <a:buNone/>
            </a:pPr>
            <a:r>
              <a:rPr b="1" i="0" lang="en-US" sz="6000" u="none" cap="none" strike="noStrike">
                <a:solidFill>
                  <a:srgbClr val="004C7F"/>
                </a:solidFill>
                <a:latin typeface="Helvetica Neue"/>
                <a:ea typeface="Helvetica Neue"/>
                <a:cs typeface="Helvetica Neue"/>
                <a:sym typeface="Helvetica Neue"/>
              </a:rPr>
              <a:t>ML Practices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0" name="Shape 950"/>
        <p:cNvGrpSpPr/>
        <p:nvPr/>
      </p:nvGrpSpPr>
      <p:grpSpPr>
        <a:xfrm>
          <a:off x="0" y="0"/>
          <a:ext cx="0" cy="0"/>
          <a:chOff x="0" y="0"/>
          <a:chExt cx="0" cy="0"/>
        </a:xfrm>
      </p:grpSpPr>
      <p:sp>
        <p:nvSpPr>
          <p:cNvPr id="951" name="Google Shape;951;p66"/>
          <p:cNvSpPr txBox="1"/>
          <p:nvPr>
            <p:ph type="title"/>
          </p:nvPr>
        </p:nvSpPr>
        <p:spPr>
          <a:xfrm>
            <a:off x="4091953" y="2706006"/>
            <a:ext cx="16870560" cy="1961460"/>
          </a:xfrm>
          <a:prstGeom prst="rect">
            <a:avLst/>
          </a:prstGeom>
          <a:noFill/>
          <a:ln>
            <a:noFill/>
          </a:ln>
        </p:spPr>
        <p:txBody>
          <a:bodyPr anchorCtr="0" anchor="ctr" bIns="91400" lIns="91400" spcFirstLastPara="1" rIns="91400" wrap="square" tIns="91400">
            <a:normAutofit/>
          </a:bodyPr>
          <a:lstStyle/>
          <a:p>
            <a:pPr indent="0" lvl="0" marL="0" marR="0" rtl="0" algn="l">
              <a:lnSpc>
                <a:spcPct val="100000"/>
              </a:lnSpc>
              <a:spcBef>
                <a:spcPts val="0"/>
              </a:spcBef>
              <a:spcAft>
                <a:spcPts val="0"/>
              </a:spcAft>
              <a:buClr>
                <a:srgbClr val="1F497D"/>
              </a:buClr>
              <a:buSzPts val="3600"/>
              <a:buFont typeface="Times New Roman"/>
              <a:buNone/>
            </a:pPr>
            <a:r>
              <a:rPr b="1" i="0" lang="en-US" sz="6000" u="none" cap="none" strike="noStrike">
                <a:solidFill>
                  <a:srgbClr val="004C7F"/>
                </a:solidFill>
                <a:latin typeface="Helvetica Neue"/>
                <a:ea typeface="Helvetica Neue"/>
                <a:cs typeface="Helvetica Neue"/>
                <a:sym typeface="Helvetica Neue"/>
              </a:rPr>
              <a:t>Typical steps to apply ML </a:t>
            </a:r>
            <a:endParaRPr b="1" i="0" sz="6000" u="none" cap="none" strike="noStrike">
              <a:solidFill>
                <a:srgbClr val="004C7F"/>
              </a:solidFill>
              <a:latin typeface="Helvetica Neue"/>
              <a:ea typeface="Helvetica Neue"/>
              <a:cs typeface="Helvetica Neue"/>
              <a:sym typeface="Helvetica Neue"/>
            </a:endParaRPr>
          </a:p>
        </p:txBody>
      </p:sp>
      <p:sp>
        <p:nvSpPr>
          <p:cNvPr id="952" name="Google Shape;952;p66"/>
          <p:cNvSpPr txBox="1"/>
          <p:nvPr>
            <p:ph idx="1" type="body"/>
          </p:nvPr>
        </p:nvSpPr>
        <p:spPr>
          <a:xfrm>
            <a:off x="4601647" y="4667466"/>
            <a:ext cx="16870560" cy="10290874"/>
          </a:xfrm>
          <a:prstGeom prst="rect">
            <a:avLst/>
          </a:prstGeom>
          <a:noFill/>
          <a:ln>
            <a:noFill/>
          </a:ln>
        </p:spPr>
        <p:txBody>
          <a:bodyPr anchorCtr="0" anchor="t" bIns="91400" lIns="91400" spcFirstLastPara="1" rIns="91400" wrap="square" tIns="91400">
            <a:normAutofit/>
          </a:bodyPr>
          <a:lstStyle/>
          <a:p>
            <a:pPr indent="-685800" lvl="0" marL="685800" marR="0" rtl="0" algn="l">
              <a:lnSpc>
                <a:spcPct val="100000"/>
              </a:lnSpc>
              <a:spcBef>
                <a:spcPts val="0"/>
              </a:spcBef>
              <a:spcAft>
                <a:spcPts val="0"/>
              </a:spcAft>
              <a:buClr>
                <a:srgbClr val="000000"/>
              </a:buClr>
              <a:buSzPts val="2240"/>
              <a:buFont typeface="Times New Roman"/>
              <a:buChar char="■"/>
            </a:pPr>
            <a:r>
              <a:rPr b="0" i="0" lang="en-US" sz="3333" u="none" cap="none" strike="noStrike">
                <a:solidFill>
                  <a:srgbClr val="000000"/>
                </a:solidFill>
                <a:latin typeface="Arial"/>
                <a:ea typeface="Arial"/>
                <a:cs typeface="Arial"/>
                <a:sym typeface="Arial"/>
              </a:rPr>
              <a:t>Data preprocessing</a:t>
            </a:r>
            <a:endParaRPr b="0" i="0" sz="3333" u="none" cap="none" strike="noStrike">
              <a:solidFill>
                <a:srgbClr val="000000"/>
              </a:solidFill>
              <a:latin typeface="Arial"/>
              <a:ea typeface="Arial"/>
              <a:cs typeface="Arial"/>
              <a:sym typeface="Arial"/>
            </a:endParaRPr>
          </a:p>
          <a:p>
            <a:pPr indent="-685800" lvl="0" marL="685800" marR="0" rtl="0" algn="l">
              <a:lnSpc>
                <a:spcPct val="100000"/>
              </a:lnSpc>
              <a:spcBef>
                <a:spcPts val="1400"/>
              </a:spcBef>
              <a:spcAft>
                <a:spcPts val="0"/>
              </a:spcAft>
              <a:buClr>
                <a:srgbClr val="000000"/>
              </a:buClr>
              <a:buSzPts val="2240"/>
              <a:buFont typeface="Times New Roman"/>
              <a:buChar char="■"/>
            </a:pPr>
            <a:r>
              <a:rPr b="0" i="0" lang="en-US" sz="3333" u="none" cap="none" strike="noStrike">
                <a:solidFill>
                  <a:srgbClr val="000000"/>
                </a:solidFill>
                <a:latin typeface="Arial"/>
                <a:ea typeface="Arial"/>
                <a:cs typeface="Arial"/>
                <a:sym typeface="Arial"/>
              </a:rPr>
              <a:t>Trying different ML algorithms</a:t>
            </a:r>
            <a:endParaRPr b="0" i="0" sz="3333" u="none" cap="none" strike="noStrike">
              <a:solidFill>
                <a:srgbClr val="000000"/>
              </a:solidFill>
              <a:latin typeface="Arial"/>
              <a:ea typeface="Arial"/>
              <a:cs typeface="Arial"/>
              <a:sym typeface="Arial"/>
            </a:endParaRPr>
          </a:p>
          <a:p>
            <a:pPr indent="-571500" lvl="1" marL="1485900" marR="0" rtl="0" algn="l">
              <a:lnSpc>
                <a:spcPct val="100000"/>
              </a:lnSpc>
              <a:spcBef>
                <a:spcPts val="1200"/>
              </a:spcBef>
              <a:spcAft>
                <a:spcPts val="0"/>
              </a:spcAft>
              <a:buClr>
                <a:srgbClr val="000000"/>
              </a:buClr>
              <a:buSzPts val="1680"/>
              <a:buFont typeface="Times New Roman"/>
              <a:buChar char="➢"/>
            </a:pPr>
            <a:r>
              <a:rPr b="0" i="0" lang="en-US" sz="3333" u="none" cap="none" strike="noStrike">
                <a:solidFill>
                  <a:srgbClr val="000000"/>
                </a:solidFill>
                <a:latin typeface="Arial"/>
                <a:ea typeface="Arial"/>
                <a:cs typeface="Arial"/>
                <a:sym typeface="Arial"/>
              </a:rPr>
              <a:t>Training set, validation set, test set</a:t>
            </a:r>
            <a:endParaRPr b="0" i="0" sz="3333" u="none" cap="none" strike="noStrike">
              <a:solidFill>
                <a:srgbClr val="000000"/>
              </a:solidFill>
              <a:latin typeface="Arial"/>
              <a:ea typeface="Arial"/>
              <a:cs typeface="Arial"/>
              <a:sym typeface="Arial"/>
            </a:endParaRPr>
          </a:p>
          <a:p>
            <a:pPr indent="-685800" lvl="0" marL="685800" marR="0" rtl="0" algn="l">
              <a:lnSpc>
                <a:spcPct val="100000"/>
              </a:lnSpc>
              <a:spcBef>
                <a:spcPts val="1400"/>
              </a:spcBef>
              <a:spcAft>
                <a:spcPts val="0"/>
              </a:spcAft>
              <a:buClr>
                <a:srgbClr val="000000"/>
              </a:buClr>
              <a:buSzPts val="2240"/>
              <a:buFont typeface="Times New Roman"/>
              <a:buChar char="■"/>
            </a:pPr>
            <a:r>
              <a:rPr b="0" i="0" lang="en-US" sz="3333" u="none" cap="none" strike="noStrike">
                <a:solidFill>
                  <a:srgbClr val="000000"/>
                </a:solidFill>
                <a:latin typeface="Arial"/>
                <a:ea typeface="Arial"/>
                <a:cs typeface="Arial"/>
                <a:sym typeface="Arial"/>
              </a:rPr>
              <a:t>Diagnostics</a:t>
            </a:r>
            <a:endParaRPr b="0" i="0" sz="3333" u="none" cap="none" strike="noStrike">
              <a:solidFill>
                <a:srgbClr val="000000"/>
              </a:solidFill>
              <a:latin typeface="Arial"/>
              <a:ea typeface="Arial"/>
              <a:cs typeface="Arial"/>
              <a:sym typeface="Arial"/>
            </a:endParaRPr>
          </a:p>
          <a:p>
            <a:pPr indent="-571500" lvl="1" marL="1485900" marR="0" rtl="0" algn="l">
              <a:lnSpc>
                <a:spcPct val="100000"/>
              </a:lnSpc>
              <a:spcBef>
                <a:spcPts val="1200"/>
              </a:spcBef>
              <a:spcAft>
                <a:spcPts val="0"/>
              </a:spcAft>
              <a:buClr>
                <a:srgbClr val="000000"/>
              </a:buClr>
              <a:buSzPts val="1680"/>
              <a:buFont typeface="Times New Roman"/>
              <a:buChar char="➢"/>
            </a:pPr>
            <a:r>
              <a:rPr b="0" i="0" lang="en-US" sz="3333" u="none" cap="none" strike="noStrike">
                <a:solidFill>
                  <a:srgbClr val="000000"/>
                </a:solidFill>
                <a:latin typeface="Arial"/>
                <a:ea typeface="Arial"/>
                <a:cs typeface="Arial"/>
                <a:sym typeface="Arial"/>
              </a:rPr>
              <a:t>More training samples</a:t>
            </a:r>
            <a:endParaRPr b="0" i="0" sz="3333" u="none" cap="none" strike="noStrike">
              <a:solidFill>
                <a:srgbClr val="000000"/>
              </a:solidFill>
              <a:latin typeface="Arial"/>
              <a:ea typeface="Arial"/>
              <a:cs typeface="Arial"/>
              <a:sym typeface="Arial"/>
            </a:endParaRPr>
          </a:p>
          <a:p>
            <a:pPr indent="-571500" lvl="1" marL="1485900" marR="0" rtl="0" algn="l">
              <a:lnSpc>
                <a:spcPct val="100000"/>
              </a:lnSpc>
              <a:spcBef>
                <a:spcPts val="1200"/>
              </a:spcBef>
              <a:spcAft>
                <a:spcPts val="0"/>
              </a:spcAft>
              <a:buClr>
                <a:srgbClr val="000000"/>
              </a:buClr>
              <a:buSzPts val="1680"/>
              <a:buFont typeface="Times New Roman"/>
              <a:buChar char="➢"/>
            </a:pPr>
            <a:r>
              <a:rPr b="0" i="0" lang="en-US" sz="3333" u="none" cap="none" strike="noStrike">
                <a:solidFill>
                  <a:srgbClr val="000000"/>
                </a:solidFill>
                <a:latin typeface="Arial"/>
                <a:ea typeface="Arial"/>
                <a:cs typeface="Arial"/>
                <a:sym typeface="Arial"/>
              </a:rPr>
              <a:t>Increase/decrease feature set</a:t>
            </a:r>
            <a:endParaRPr b="0" i="0" sz="3333" u="none" cap="none" strike="noStrike">
              <a:solidFill>
                <a:srgbClr val="000000"/>
              </a:solidFill>
              <a:latin typeface="Arial"/>
              <a:ea typeface="Arial"/>
              <a:cs typeface="Arial"/>
              <a:sym typeface="Arial"/>
            </a:endParaRPr>
          </a:p>
          <a:p>
            <a:pPr indent="-571500" lvl="1" marL="1485900" marR="0" rtl="0" algn="l">
              <a:lnSpc>
                <a:spcPct val="100000"/>
              </a:lnSpc>
              <a:spcBef>
                <a:spcPts val="1200"/>
              </a:spcBef>
              <a:spcAft>
                <a:spcPts val="0"/>
              </a:spcAft>
              <a:buClr>
                <a:srgbClr val="000000"/>
              </a:buClr>
              <a:buSzPts val="1680"/>
              <a:buFont typeface="Times New Roman"/>
              <a:buChar char="➢"/>
            </a:pPr>
            <a:r>
              <a:rPr b="0" i="0" lang="en-US" sz="3333" u="none" cap="none" strike="noStrike">
                <a:solidFill>
                  <a:srgbClr val="000000"/>
                </a:solidFill>
                <a:latin typeface="Arial"/>
                <a:ea typeface="Arial"/>
                <a:cs typeface="Arial"/>
                <a:sym typeface="Arial"/>
              </a:rPr>
              <a:t>Increase/decrease regularization </a:t>
            </a:r>
            <a:endParaRPr b="0" i="0" sz="3333" u="none" cap="none" strike="noStrike">
              <a:solidFill>
                <a:srgbClr val="000000"/>
              </a:solidFill>
              <a:latin typeface="Arial"/>
              <a:ea typeface="Arial"/>
              <a:cs typeface="Arial"/>
              <a:sym typeface="Arial"/>
            </a:endParaRPr>
          </a:p>
          <a:p>
            <a:pPr indent="-685800" lvl="0" marL="685800" marR="0" rtl="0" algn="l">
              <a:lnSpc>
                <a:spcPct val="100000"/>
              </a:lnSpc>
              <a:spcBef>
                <a:spcPts val="1400"/>
              </a:spcBef>
              <a:spcAft>
                <a:spcPts val="0"/>
              </a:spcAft>
              <a:buClr>
                <a:srgbClr val="000000"/>
              </a:buClr>
              <a:buSzPts val="2240"/>
              <a:buFont typeface="Times New Roman"/>
              <a:buChar char="■"/>
            </a:pPr>
            <a:r>
              <a:rPr b="0" i="0" lang="en-US" sz="3333" u="none" cap="none" strike="noStrike">
                <a:solidFill>
                  <a:srgbClr val="000000"/>
                </a:solidFill>
                <a:latin typeface="Arial"/>
                <a:ea typeface="Arial"/>
                <a:cs typeface="Arial"/>
                <a:sym typeface="Arial"/>
              </a:rPr>
              <a:t>Loop back  </a:t>
            </a:r>
            <a:endParaRPr b="0" i="0" sz="3333" u="none" cap="none" strike="noStrike">
              <a:solidFill>
                <a:srgbClr val="000000"/>
              </a:solidFill>
              <a:latin typeface="Arial"/>
              <a:ea typeface="Arial"/>
              <a:cs typeface="Arial"/>
              <a:sym typeface="Arial"/>
            </a:endParaRPr>
          </a:p>
        </p:txBody>
      </p:sp>
      <p:sp>
        <p:nvSpPr>
          <p:cNvPr id="953" name="Google Shape;953;p66"/>
          <p:cNvSpPr txBox="1"/>
          <p:nvPr>
            <p:ph idx="12" type="sldNum"/>
          </p:nvPr>
        </p:nvSpPr>
        <p:spPr>
          <a:xfrm>
            <a:off x="19893637" y="12800868"/>
            <a:ext cx="527966" cy="553917"/>
          </a:xfrm>
          <a:prstGeom prst="rect">
            <a:avLst/>
          </a:prstGeom>
          <a:noFill/>
          <a:ln>
            <a:noFill/>
          </a:ln>
        </p:spPr>
        <p:txBody>
          <a:bodyPr anchorCtr="0" anchor="ctr" bIns="91400" lIns="91400" spcFirstLastPara="1" rIns="91400" wrap="square" tIns="91400">
            <a:spAutoFit/>
          </a:bodyPr>
          <a:lstStyle/>
          <a:p>
            <a:pPr indent="0" lvl="0" marL="0" marR="0" rtl="0" algn="r">
              <a:lnSpc>
                <a:spcPct val="100000"/>
              </a:lnSpc>
              <a:spcBef>
                <a:spcPts val="0"/>
              </a:spcBef>
              <a:spcAft>
                <a:spcPts val="0"/>
              </a:spcAft>
              <a:buClr>
                <a:srgbClr val="888888"/>
              </a:buClr>
              <a:buSzPts val="1200"/>
              <a:buFont typeface="Calibri"/>
              <a:buNone/>
            </a:pPr>
            <a:fld id="{00000000-1234-1234-1234-123412341234}" type="slidenum">
              <a:rPr b="0" i="0" lang="en-US" sz="2400" u="none" cap="none" strike="noStrike">
                <a:solidFill>
                  <a:srgbClr val="888888"/>
                </a:solidFill>
                <a:latin typeface="Arial"/>
                <a:ea typeface="Arial"/>
                <a:cs typeface="Arial"/>
                <a:sym typeface="Arial"/>
              </a:rPr>
              <a:t>‹#›</a:t>
            </a:fld>
            <a:endParaRPr b="0" i="0" sz="6666" u="none" cap="none" strike="noStrike">
              <a:solidFill>
                <a:srgbClr val="000000"/>
              </a:solidFill>
              <a:latin typeface="Arial"/>
              <a:ea typeface="Arial"/>
              <a:cs typeface="Arial"/>
              <a:sym typeface="Arial"/>
            </a:endParaRPr>
          </a:p>
        </p:txBody>
      </p:sp>
      <p:sp>
        <p:nvSpPr>
          <p:cNvPr id="954" name="Google Shape;954;p66"/>
          <p:cNvSpPr txBox="1"/>
          <p:nvPr/>
        </p:nvSpPr>
        <p:spPr>
          <a:xfrm>
            <a:off x="278113" y="233262"/>
            <a:ext cx="4628738" cy="1366949"/>
          </a:xfrm>
          <a:prstGeom prst="rect">
            <a:avLst/>
          </a:prstGeom>
          <a:noFill/>
          <a:ln>
            <a:noFill/>
          </a:ln>
        </p:spPr>
        <p:txBody>
          <a:bodyPr anchorCtr="0" anchor="t" bIns="91400" lIns="91400" spcFirstLastPara="1" rIns="91400" wrap="square" tIns="91400">
            <a:normAutofit fontScale="90000"/>
          </a:bodyPr>
          <a:lstStyle/>
          <a:p>
            <a:pPr indent="0" lvl="0" marL="0" marR="0" rtl="0" algn="l">
              <a:lnSpc>
                <a:spcPct val="100000"/>
              </a:lnSpc>
              <a:spcBef>
                <a:spcPts val="0"/>
              </a:spcBef>
              <a:spcAft>
                <a:spcPts val="0"/>
              </a:spcAft>
              <a:buClr>
                <a:srgbClr val="1F497D"/>
              </a:buClr>
              <a:buSzPct val="74074"/>
              <a:buFont typeface="Times New Roman"/>
              <a:buNone/>
            </a:pPr>
            <a:r>
              <a:rPr b="1" i="0" lang="en-US" sz="6000" u="none" cap="none" strike="noStrike">
                <a:solidFill>
                  <a:srgbClr val="004C7F"/>
                </a:solidFill>
                <a:latin typeface="Helvetica Neue"/>
                <a:ea typeface="Helvetica Neue"/>
                <a:cs typeface="Helvetica Neue"/>
                <a:sym typeface="Helvetica Neue"/>
              </a:rPr>
              <a:t>ML Practices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cxnSp>
        <p:nvCxnSpPr>
          <p:cNvPr id="183" name="Google Shape;183;p5"/>
          <p:cNvCxnSpPr/>
          <p:nvPr/>
        </p:nvCxnSpPr>
        <p:spPr>
          <a:xfrm flipH="1" rot="10800000">
            <a:off x="7289109" y="1949242"/>
            <a:ext cx="1" cy="9817516"/>
          </a:xfrm>
          <a:prstGeom prst="straightConnector1">
            <a:avLst/>
          </a:prstGeom>
          <a:noFill/>
          <a:ln cap="flat" cmpd="sng" w="38100">
            <a:solidFill>
              <a:srgbClr val="D5D5D5"/>
            </a:solidFill>
            <a:prstDash val="solid"/>
            <a:miter lim="400000"/>
            <a:headEnd len="sm" w="sm" type="none"/>
            <a:tailEnd len="sm" w="sm" type="none"/>
          </a:ln>
        </p:spPr>
      </p:cxnSp>
      <p:cxnSp>
        <p:nvCxnSpPr>
          <p:cNvPr id="184" name="Google Shape;184;p5"/>
          <p:cNvCxnSpPr/>
          <p:nvPr/>
        </p:nvCxnSpPr>
        <p:spPr>
          <a:xfrm rot="10800000">
            <a:off x="6408657" y="11061250"/>
            <a:ext cx="12541047" cy="1"/>
          </a:xfrm>
          <a:prstGeom prst="straightConnector1">
            <a:avLst/>
          </a:prstGeom>
          <a:noFill/>
          <a:ln cap="flat" cmpd="sng" w="38100">
            <a:solidFill>
              <a:srgbClr val="D5D5D5"/>
            </a:solidFill>
            <a:prstDash val="solid"/>
            <a:miter lim="400000"/>
            <a:headEnd len="sm" w="sm" type="none"/>
            <a:tailEnd len="sm" w="sm" type="none"/>
          </a:ln>
        </p:spPr>
      </p:cxnSp>
      <p:sp>
        <p:nvSpPr>
          <p:cNvPr id="185" name="Google Shape;185;p5"/>
          <p:cNvSpPr txBox="1"/>
          <p:nvPr/>
        </p:nvSpPr>
        <p:spPr>
          <a:xfrm>
            <a:off x="17881697" y="11194376"/>
            <a:ext cx="1079907" cy="461060"/>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US" sz="2400" u="none" cap="none" strike="noStrike">
                <a:solidFill>
                  <a:srgbClr val="5E5E5E"/>
                </a:solidFill>
                <a:latin typeface="Helvetica Neue"/>
                <a:ea typeface="Helvetica Neue"/>
                <a:cs typeface="Helvetica Neue"/>
                <a:sym typeface="Helvetica Neue"/>
              </a:rPr>
              <a:t>Acidity</a:t>
            </a:r>
            <a:endParaRPr b="0" i="0" sz="1400" u="none" cap="none" strike="noStrike">
              <a:solidFill>
                <a:srgbClr val="000000"/>
              </a:solidFill>
              <a:latin typeface="Arial"/>
              <a:ea typeface="Arial"/>
              <a:cs typeface="Arial"/>
              <a:sym typeface="Arial"/>
            </a:endParaRPr>
          </a:p>
        </p:txBody>
      </p:sp>
      <p:sp>
        <p:nvSpPr>
          <p:cNvPr id="186" name="Google Shape;186;p5"/>
          <p:cNvSpPr txBox="1"/>
          <p:nvPr/>
        </p:nvSpPr>
        <p:spPr>
          <a:xfrm>
            <a:off x="6011892" y="2038285"/>
            <a:ext cx="1096976" cy="461060"/>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5E5E5E"/>
              </a:buClr>
              <a:buSzPts val="2400"/>
              <a:buFont typeface="Helvetica Neue"/>
              <a:buNone/>
            </a:pPr>
            <a:r>
              <a:rPr b="0" i="0" lang="en-US" sz="2400" u="none" cap="none" strike="noStrike">
                <a:solidFill>
                  <a:srgbClr val="5E5E5E"/>
                </a:solidFill>
                <a:latin typeface="Helvetica Neue"/>
                <a:ea typeface="Helvetica Neue"/>
                <a:cs typeface="Helvetica Neue"/>
                <a:sym typeface="Helvetica Neue"/>
              </a:rPr>
              <a:t>Quality</a:t>
            </a:r>
            <a:endParaRPr b="0" i="0" sz="1400" u="none" cap="none" strike="noStrike">
              <a:solidFill>
                <a:srgbClr val="000000"/>
              </a:solidFill>
              <a:latin typeface="Arial"/>
              <a:ea typeface="Arial"/>
              <a:cs typeface="Arial"/>
              <a:sym typeface="Arial"/>
            </a:endParaRPr>
          </a:p>
        </p:txBody>
      </p:sp>
      <p:sp>
        <p:nvSpPr>
          <p:cNvPr id="187" name="Google Shape;187;p5"/>
          <p:cNvSpPr/>
          <p:nvPr/>
        </p:nvSpPr>
        <p:spPr>
          <a:xfrm>
            <a:off x="11808452" y="6714585"/>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188" name="Google Shape;188;p5"/>
          <p:cNvSpPr/>
          <p:nvPr/>
        </p:nvSpPr>
        <p:spPr>
          <a:xfrm>
            <a:off x="11964406" y="4531230"/>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189" name="Google Shape;189;p5"/>
          <p:cNvSpPr/>
          <p:nvPr/>
        </p:nvSpPr>
        <p:spPr>
          <a:xfrm>
            <a:off x="14325995" y="6714585"/>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190" name="Google Shape;190;p5"/>
          <p:cNvSpPr/>
          <p:nvPr/>
        </p:nvSpPr>
        <p:spPr>
          <a:xfrm>
            <a:off x="8845328" y="8942499"/>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191" name="Google Shape;191;p5"/>
          <p:cNvSpPr/>
          <p:nvPr/>
        </p:nvSpPr>
        <p:spPr>
          <a:xfrm>
            <a:off x="9914726" y="7516634"/>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192" name="Google Shape;192;p5"/>
          <p:cNvSpPr/>
          <p:nvPr/>
        </p:nvSpPr>
        <p:spPr>
          <a:xfrm>
            <a:off x="14103204" y="3550949"/>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193" name="Google Shape;193;p5"/>
          <p:cNvSpPr/>
          <p:nvPr/>
        </p:nvSpPr>
        <p:spPr>
          <a:xfrm>
            <a:off x="15885534" y="4107927"/>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cxnSp>
        <p:nvCxnSpPr>
          <p:cNvPr id="194" name="Google Shape;194;p5"/>
          <p:cNvCxnSpPr/>
          <p:nvPr/>
        </p:nvCxnSpPr>
        <p:spPr>
          <a:xfrm flipH="1" rot="10800000">
            <a:off x="7294643" y="2671954"/>
            <a:ext cx="9794714" cy="8372092"/>
          </a:xfrm>
          <a:prstGeom prst="straightConnector1">
            <a:avLst/>
          </a:prstGeom>
          <a:noFill/>
          <a:ln cap="flat" cmpd="sng" w="38100">
            <a:solidFill>
              <a:srgbClr val="016D01"/>
            </a:solidFill>
            <a:prstDash val="solid"/>
            <a:miter lim="400000"/>
            <a:headEnd len="sm" w="sm" type="none"/>
            <a:tailEnd len="sm" w="sm" type="none"/>
          </a:ln>
        </p:spPr>
      </p:cxnSp>
      <p:sp>
        <p:nvSpPr>
          <p:cNvPr id="195" name="Google Shape;195;p5"/>
          <p:cNvSpPr txBox="1"/>
          <p:nvPr/>
        </p:nvSpPr>
        <p:spPr>
          <a:xfrm>
            <a:off x="6813986" y="12489143"/>
            <a:ext cx="11730390" cy="646921"/>
          </a:xfrm>
          <a:prstGeom prst="rect">
            <a:avLst/>
          </a:prstGeom>
          <a:noFill/>
          <a:ln>
            <a:noFill/>
          </a:ln>
        </p:spPr>
        <p:txBody>
          <a:bodyPr anchorCtr="0" anchor="t" bIns="50800" lIns="50800" spcFirstLastPara="1" rIns="50800" wrap="square" tIns="50800">
            <a:normAutofit fontScale="92500"/>
          </a:bodyPr>
          <a:lstStyle/>
          <a:p>
            <a:pPr indent="-357698" lvl="0" marL="357631" marR="0" rtl="0" algn="l">
              <a:lnSpc>
                <a:spcPct val="100000"/>
              </a:lnSpc>
              <a:spcBef>
                <a:spcPts val="0"/>
              </a:spcBef>
              <a:spcAft>
                <a:spcPts val="0"/>
              </a:spcAft>
              <a:buClr>
                <a:srgbClr val="000000"/>
              </a:buClr>
              <a:buSzPct val="132985"/>
              <a:buFont typeface="Helvetica Neue"/>
              <a:buChar char="■"/>
            </a:pPr>
            <a:r>
              <a:rPr b="0" i="0" lang="en-US" sz="2816" u="none" cap="none" strike="noStrike">
                <a:solidFill>
                  <a:srgbClr val="000000"/>
                </a:solidFill>
                <a:latin typeface="Helvetica Neue"/>
                <a:ea typeface="Helvetica Neue"/>
                <a:cs typeface="Helvetica Neue"/>
                <a:sym typeface="Helvetica Neue"/>
              </a:rPr>
              <a:t>too-precise fits to original data without generalization is called </a:t>
            </a:r>
            <a:r>
              <a:rPr b="1" i="0" lang="en-US" sz="2816" u="none" cap="none" strike="noStrike">
                <a:solidFill>
                  <a:srgbClr val="000000"/>
                </a:solidFill>
                <a:latin typeface="Helvetica Neue"/>
                <a:ea typeface="Helvetica Neue"/>
                <a:cs typeface="Helvetica Neue"/>
                <a:sym typeface="Helvetica Neue"/>
              </a:rPr>
              <a:t>overfitting</a:t>
            </a:r>
            <a:endParaRPr b="0" i="0" sz="1400" u="none" cap="none" strike="noStrike">
              <a:solidFill>
                <a:srgbClr val="000000"/>
              </a:solidFill>
              <a:latin typeface="Arial"/>
              <a:ea typeface="Arial"/>
              <a:cs typeface="Arial"/>
              <a:sym typeface="Arial"/>
            </a:endParaRPr>
          </a:p>
        </p:txBody>
      </p:sp>
      <p:sp>
        <p:nvSpPr>
          <p:cNvPr id="196" name="Google Shape;196;p5"/>
          <p:cNvSpPr/>
          <p:nvPr/>
        </p:nvSpPr>
        <p:spPr>
          <a:xfrm>
            <a:off x="12520602" y="6714585"/>
            <a:ext cx="286830" cy="286830"/>
          </a:xfrm>
          <a:prstGeom prst="ellipse">
            <a:avLst/>
          </a:prstGeom>
          <a:solidFill>
            <a:srgbClr val="FEEF56"/>
          </a:solidFill>
          <a:ln cap="flat" cmpd="sng" w="38100">
            <a:solidFill>
              <a:srgbClr val="EF7001"/>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cxnSp>
        <p:nvCxnSpPr>
          <p:cNvPr id="197" name="Google Shape;197;p5"/>
          <p:cNvCxnSpPr/>
          <p:nvPr/>
        </p:nvCxnSpPr>
        <p:spPr>
          <a:xfrm flipH="1" rot="10800000">
            <a:off x="12664016" y="6462820"/>
            <a:ext cx="1" cy="240312"/>
          </a:xfrm>
          <a:prstGeom prst="straightConnector1">
            <a:avLst/>
          </a:prstGeom>
          <a:noFill/>
          <a:ln cap="flat" cmpd="sng" w="76200">
            <a:solidFill>
              <a:srgbClr val="016D01">
                <a:alpha val="20392"/>
              </a:srgbClr>
            </a:solidFill>
            <a:prstDash val="solid"/>
            <a:miter lim="400000"/>
            <a:headEnd len="sm" w="sm" type="none"/>
            <a:tailEnd len="sm" w="sm" type="none"/>
          </a:ln>
        </p:spPr>
      </p:cxnSp>
      <p:grpSp>
        <p:nvGrpSpPr>
          <p:cNvPr id="198" name="Google Shape;198;p5"/>
          <p:cNvGrpSpPr/>
          <p:nvPr/>
        </p:nvGrpSpPr>
        <p:grpSpPr>
          <a:xfrm>
            <a:off x="15949757" y="6105289"/>
            <a:ext cx="3617334" cy="1044525"/>
            <a:chOff x="-162581" y="-224975"/>
            <a:chExt cx="3617333" cy="1044523"/>
          </a:xfrm>
        </p:grpSpPr>
        <p:pic>
          <p:nvPicPr>
            <p:cNvPr descr="Line Line" id="199" name="Google Shape;199;p5"/>
            <p:cNvPicPr preferRelativeResize="0"/>
            <p:nvPr/>
          </p:nvPicPr>
          <p:blipFill rotWithShape="1">
            <a:blip r:embed="rId3">
              <a:alphaModFix/>
            </a:blip>
            <a:srcRect b="0" l="0" r="0" t="0"/>
            <a:stretch/>
          </p:blipFill>
          <p:spPr>
            <a:xfrm rot="-8992475">
              <a:off x="-136955" y="71091"/>
              <a:ext cx="1301543" cy="452391"/>
            </a:xfrm>
            <a:prstGeom prst="rect">
              <a:avLst/>
            </a:prstGeom>
            <a:noFill/>
            <a:ln>
              <a:noFill/>
            </a:ln>
          </p:spPr>
        </p:pic>
        <p:sp>
          <p:nvSpPr>
            <p:cNvPr id="200" name="Google Shape;200;p5"/>
            <p:cNvSpPr/>
            <p:nvPr/>
          </p:nvSpPr>
          <p:spPr>
            <a:xfrm>
              <a:off x="243221" y="775246"/>
              <a:ext cx="3211531" cy="1"/>
            </a:xfrm>
            <a:custGeom>
              <a:rect b="b" l="l" r="r" t="t"/>
              <a:pathLst>
                <a:path extrusionOk="0" h="120000" w="21600">
                  <a:moveTo>
                    <a:pt x="0" y="0"/>
                  </a:moveTo>
                  <a:lnTo>
                    <a:pt x="21600" y="0"/>
                  </a:lnTo>
                  <a:lnTo>
                    <a:pt x="21600" y="0"/>
                  </a:lnTo>
                  <a:lnTo>
                    <a:pt x="0" y="0"/>
                  </a:lnTo>
                  <a:close/>
                </a:path>
              </a:pathLst>
            </a:cu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EF7001"/>
                </a:buClr>
                <a:buSzPts val="3000"/>
                <a:buFont typeface="Helvetica Neue"/>
                <a:buNone/>
              </a:pPr>
              <a:r>
                <a:rPr b="1" i="0" lang="en-US" sz="3000" u="none" cap="none" strike="noStrike">
                  <a:solidFill>
                    <a:srgbClr val="EF7001"/>
                  </a:solidFill>
                  <a:latin typeface="Helvetica Neue"/>
                  <a:ea typeface="Helvetica Neue"/>
                  <a:cs typeface="Helvetica Neue"/>
                  <a:sym typeface="Helvetica Neue"/>
                </a:rPr>
                <a:t>overfit!</a:t>
              </a:r>
              <a:endParaRPr b="0" i="0" sz="1400" u="none" cap="none" strike="noStrike">
                <a:solidFill>
                  <a:srgbClr val="000000"/>
                </a:solidFill>
                <a:latin typeface="Arial"/>
                <a:ea typeface="Arial"/>
                <a:cs typeface="Arial"/>
                <a:sym typeface="Arial"/>
              </a:endParaRPr>
            </a:p>
          </p:txBody>
        </p:sp>
      </p:grpSp>
      <p:grpSp>
        <p:nvGrpSpPr>
          <p:cNvPr id="201" name="Google Shape;201;p5"/>
          <p:cNvGrpSpPr/>
          <p:nvPr/>
        </p:nvGrpSpPr>
        <p:grpSpPr>
          <a:xfrm>
            <a:off x="7333217" y="562213"/>
            <a:ext cx="11567373" cy="11882382"/>
            <a:chOff x="0" y="0"/>
            <a:chExt cx="11567372" cy="11882381"/>
          </a:xfrm>
        </p:grpSpPr>
        <p:sp>
          <p:nvSpPr>
            <p:cNvPr id="202" name="Google Shape;202;p5"/>
            <p:cNvSpPr/>
            <p:nvPr/>
          </p:nvSpPr>
          <p:spPr>
            <a:xfrm>
              <a:off x="0" y="8538675"/>
              <a:ext cx="1650051" cy="1979222"/>
            </a:xfrm>
            <a:custGeom>
              <a:rect b="b" l="l" r="r" t="t"/>
              <a:pathLst>
                <a:path extrusionOk="0" h="21600" w="21600">
                  <a:moveTo>
                    <a:pt x="0" y="21600"/>
                  </a:moveTo>
                  <a:cubicBezTo>
                    <a:pt x="11203" y="20299"/>
                    <a:pt x="18403" y="13099"/>
                    <a:pt x="21600" y="0"/>
                  </a:cubicBezTo>
                </a:path>
              </a:pathLst>
            </a:custGeom>
            <a:noFill/>
            <a:ln cap="flat" cmpd="sng" w="38100">
              <a:solidFill>
                <a:srgbClr val="EB220C"/>
              </a:solidFill>
              <a:prstDash val="solid"/>
              <a:miter lim="4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5E5E5E"/>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203" name="Google Shape;203;p5"/>
            <p:cNvSpPr/>
            <p:nvPr/>
          </p:nvSpPr>
          <p:spPr>
            <a:xfrm>
              <a:off x="1645475" y="6949774"/>
              <a:ext cx="1084447" cy="1586391"/>
            </a:xfrm>
            <a:custGeom>
              <a:rect b="b" l="l" r="r" t="t"/>
              <a:pathLst>
                <a:path extrusionOk="0" h="18294" w="21600">
                  <a:moveTo>
                    <a:pt x="21600" y="1914"/>
                  </a:moveTo>
                  <a:cubicBezTo>
                    <a:pt x="15434" y="-3306"/>
                    <a:pt x="8234" y="2154"/>
                    <a:pt x="0" y="18294"/>
                  </a:cubicBezTo>
                </a:path>
              </a:pathLst>
            </a:custGeom>
            <a:noFill/>
            <a:ln cap="flat" cmpd="sng" w="38100">
              <a:solidFill>
                <a:srgbClr val="EB220C"/>
              </a:solidFill>
              <a:prstDash val="solid"/>
              <a:miter lim="4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5E5E5E"/>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204" name="Google Shape;204;p5"/>
            <p:cNvSpPr/>
            <p:nvPr/>
          </p:nvSpPr>
          <p:spPr>
            <a:xfrm>
              <a:off x="2734893" y="6338745"/>
              <a:ext cx="1849162" cy="1375712"/>
            </a:xfrm>
            <a:custGeom>
              <a:rect b="b" l="l" r="r" t="t"/>
              <a:pathLst>
                <a:path extrusionOk="0" h="16642" w="21600">
                  <a:moveTo>
                    <a:pt x="21600" y="0"/>
                  </a:moveTo>
                  <a:cubicBezTo>
                    <a:pt x="20567" y="18572"/>
                    <a:pt x="13367" y="21600"/>
                    <a:pt x="0" y="9083"/>
                  </a:cubicBezTo>
                </a:path>
              </a:pathLst>
            </a:custGeom>
            <a:noFill/>
            <a:ln cap="flat" cmpd="sng" w="38100">
              <a:solidFill>
                <a:srgbClr val="EB220C"/>
              </a:solidFill>
              <a:prstDash val="solid"/>
              <a:miter lim="4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5E5E5E"/>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205" name="Google Shape;205;p5"/>
            <p:cNvSpPr/>
            <p:nvPr/>
          </p:nvSpPr>
          <p:spPr>
            <a:xfrm>
              <a:off x="4593614" y="4105160"/>
              <a:ext cx="194311" cy="2215662"/>
            </a:xfrm>
            <a:custGeom>
              <a:rect b="b" l="l" r="r" t="t"/>
              <a:pathLst>
                <a:path extrusionOk="0" h="21600" w="21600">
                  <a:moveTo>
                    <a:pt x="0" y="21600"/>
                  </a:moveTo>
                  <a:lnTo>
                    <a:pt x="21600" y="0"/>
                  </a:lnTo>
                </a:path>
              </a:pathLst>
            </a:custGeom>
            <a:noFill/>
            <a:ln cap="flat" cmpd="sng" w="38100">
              <a:solidFill>
                <a:srgbClr val="EB220C"/>
              </a:solidFill>
              <a:prstDash val="solid"/>
              <a:miter lim="4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5E5E5E"/>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206" name="Google Shape;206;p5"/>
            <p:cNvSpPr/>
            <p:nvPr/>
          </p:nvSpPr>
          <p:spPr>
            <a:xfrm>
              <a:off x="4791495" y="202337"/>
              <a:ext cx="2125657" cy="3867812"/>
            </a:xfrm>
            <a:custGeom>
              <a:rect b="b" l="l" r="r" t="t"/>
              <a:pathLst>
                <a:path extrusionOk="0" h="16274" w="21600">
                  <a:moveTo>
                    <a:pt x="21600" y="12176"/>
                  </a:moveTo>
                  <a:cubicBezTo>
                    <a:pt x="12794" y="-5326"/>
                    <a:pt x="5594" y="-3960"/>
                    <a:pt x="0" y="16274"/>
                  </a:cubicBezTo>
                </a:path>
              </a:pathLst>
            </a:custGeom>
            <a:noFill/>
            <a:ln cap="flat" cmpd="sng" w="38100">
              <a:solidFill>
                <a:srgbClr val="EB220C"/>
              </a:solidFill>
              <a:prstDash val="solid"/>
              <a:miter lim="4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5E5E5E"/>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207" name="Google Shape;207;p5"/>
            <p:cNvSpPr/>
            <p:nvPr/>
          </p:nvSpPr>
          <p:spPr>
            <a:xfrm>
              <a:off x="6920013" y="3115595"/>
              <a:ext cx="192977" cy="3113683"/>
            </a:xfrm>
            <a:custGeom>
              <a:rect b="b" l="l" r="r" t="t"/>
              <a:pathLst>
                <a:path extrusionOk="0" h="21600" w="21600">
                  <a:moveTo>
                    <a:pt x="21600" y="21600"/>
                  </a:moveTo>
                  <a:lnTo>
                    <a:pt x="0" y="0"/>
                  </a:lnTo>
                </a:path>
              </a:pathLst>
            </a:custGeom>
            <a:noFill/>
            <a:ln cap="flat" cmpd="sng" w="38100">
              <a:solidFill>
                <a:srgbClr val="EB220C"/>
              </a:solidFill>
              <a:prstDash val="solid"/>
              <a:miter lim="4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5E5E5E"/>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208" name="Google Shape;208;p5"/>
            <p:cNvSpPr/>
            <p:nvPr/>
          </p:nvSpPr>
          <p:spPr>
            <a:xfrm>
              <a:off x="7133178" y="3768953"/>
              <a:ext cx="1567874" cy="8113428"/>
            </a:xfrm>
            <a:custGeom>
              <a:rect b="b" l="l" r="r" t="t"/>
              <a:pathLst>
                <a:path extrusionOk="0" h="16320" w="21600">
                  <a:moveTo>
                    <a:pt x="0" y="5115"/>
                  </a:moveTo>
                  <a:cubicBezTo>
                    <a:pt x="7459" y="21600"/>
                    <a:pt x="14659" y="19895"/>
                    <a:pt x="21600" y="0"/>
                  </a:cubicBezTo>
                </a:path>
              </a:pathLst>
            </a:custGeom>
            <a:noFill/>
            <a:ln cap="flat" cmpd="sng" w="38100">
              <a:solidFill>
                <a:srgbClr val="EB220C"/>
              </a:solidFill>
              <a:prstDash val="solid"/>
              <a:miter lim="4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5E5E5E"/>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209" name="Google Shape;209;p5"/>
            <p:cNvSpPr/>
            <p:nvPr/>
          </p:nvSpPr>
          <p:spPr>
            <a:xfrm>
              <a:off x="8695731" y="0"/>
              <a:ext cx="2871641" cy="3726443"/>
            </a:xfrm>
            <a:custGeom>
              <a:rect b="b" l="l" r="r" t="t"/>
              <a:pathLst>
                <a:path extrusionOk="0" h="16262" w="21600">
                  <a:moveTo>
                    <a:pt x="21600" y="12507"/>
                  </a:moveTo>
                  <a:cubicBezTo>
                    <a:pt x="9112" y="-5338"/>
                    <a:pt x="1912" y="-4086"/>
                    <a:pt x="0" y="16262"/>
                  </a:cubicBezTo>
                </a:path>
              </a:pathLst>
            </a:custGeom>
            <a:noFill/>
            <a:ln cap="flat" cmpd="sng" w="38100">
              <a:solidFill>
                <a:srgbClr val="EB220C"/>
              </a:solidFill>
              <a:prstDash val="solid"/>
              <a:miter lim="4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5E5E5E"/>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grpSp>
      <p:cxnSp>
        <p:nvCxnSpPr>
          <p:cNvPr id="210" name="Google Shape;210;p5"/>
          <p:cNvCxnSpPr/>
          <p:nvPr/>
        </p:nvCxnSpPr>
        <p:spPr>
          <a:xfrm flipH="1" rot="10800000">
            <a:off x="12664016" y="1422675"/>
            <a:ext cx="1" cy="5280456"/>
          </a:xfrm>
          <a:prstGeom prst="straightConnector1">
            <a:avLst/>
          </a:prstGeom>
          <a:noFill/>
          <a:ln cap="flat" cmpd="sng" w="76200">
            <a:solidFill>
              <a:srgbClr val="EF7001">
                <a:alpha val="20392"/>
              </a:srgbClr>
            </a:solidFill>
            <a:prstDash val="solid"/>
            <a:miter lim="400000"/>
            <a:headEnd len="sm" w="sm" type="none"/>
            <a:tailEnd len="sm" w="sm" type="none"/>
          </a:ln>
        </p:spPr>
      </p:cxnSp>
      <p:sp>
        <p:nvSpPr>
          <p:cNvPr id="211" name="Google Shape;211;p5"/>
          <p:cNvSpPr txBox="1"/>
          <p:nvPr/>
        </p:nvSpPr>
        <p:spPr>
          <a:xfrm>
            <a:off x="370027" y="364750"/>
            <a:ext cx="4371900" cy="1026300"/>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004C7F"/>
              </a:buClr>
              <a:buSzPts val="4700"/>
              <a:buFont typeface="Helvetica Neue"/>
              <a:buNone/>
            </a:pPr>
            <a:r>
              <a:rPr b="1" i="0" lang="en-US" sz="6000" u="none" cap="none" strike="noStrike">
                <a:solidFill>
                  <a:srgbClr val="004C7F"/>
                </a:solidFill>
                <a:latin typeface="Helvetica Neue"/>
                <a:ea typeface="Helvetica Neue"/>
                <a:cs typeface="Helvetica Neue"/>
                <a:sym typeface="Helvetica Neue"/>
              </a:rPr>
              <a:t>overfitting</a:t>
            </a:r>
            <a:endParaRPr b="0" i="0" sz="6000" u="none" cap="none" strike="noStrike">
              <a:solidFill>
                <a:srgbClr val="000000"/>
              </a:solidFill>
              <a:latin typeface="Arial"/>
              <a:ea typeface="Arial"/>
              <a:cs typeface="Arial"/>
              <a:sym typeface="Arial"/>
            </a:endParaRPr>
          </a:p>
        </p:txBody>
      </p:sp>
      <p:sp>
        <p:nvSpPr>
          <p:cNvPr id="212" name="Google Shape;212;p5"/>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p>
            <a:pPr indent="0" lvl="0" marL="0" rtl="0" algn="ct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58" name="Shape 958"/>
        <p:cNvGrpSpPr/>
        <p:nvPr/>
      </p:nvGrpSpPr>
      <p:grpSpPr>
        <a:xfrm>
          <a:off x="0" y="0"/>
          <a:ext cx="0" cy="0"/>
          <a:chOff x="0" y="0"/>
          <a:chExt cx="0" cy="0"/>
        </a:xfrm>
      </p:grpSpPr>
      <p:sp>
        <p:nvSpPr>
          <p:cNvPr id="959" name="Google Shape;959;p67"/>
          <p:cNvSpPr txBox="1"/>
          <p:nvPr>
            <p:ph type="title"/>
          </p:nvPr>
        </p:nvSpPr>
        <p:spPr>
          <a:xfrm>
            <a:off x="3551043" y="2512822"/>
            <a:ext cx="16870560" cy="1961460"/>
          </a:xfrm>
          <a:prstGeom prst="rect">
            <a:avLst/>
          </a:prstGeom>
          <a:noFill/>
          <a:ln>
            <a:noFill/>
          </a:ln>
        </p:spPr>
        <p:txBody>
          <a:bodyPr anchorCtr="0" anchor="ctr" bIns="91400" lIns="91400" spcFirstLastPara="1" rIns="91400" wrap="square" tIns="91400">
            <a:normAutofit/>
          </a:bodyPr>
          <a:lstStyle/>
          <a:p>
            <a:pPr indent="0" lvl="0" marL="0" marR="0" rtl="0" algn="l">
              <a:lnSpc>
                <a:spcPct val="100000"/>
              </a:lnSpc>
              <a:spcBef>
                <a:spcPts val="0"/>
              </a:spcBef>
              <a:spcAft>
                <a:spcPts val="0"/>
              </a:spcAft>
              <a:buClr>
                <a:srgbClr val="1F497D"/>
              </a:buClr>
              <a:buSzPts val="3600"/>
              <a:buFont typeface="Times New Roman"/>
              <a:buNone/>
            </a:pPr>
            <a:r>
              <a:rPr b="1" i="0" lang="en-US" sz="6000" u="none" cap="none" strike="noStrike">
                <a:solidFill>
                  <a:srgbClr val="004C7F"/>
                </a:solidFill>
                <a:latin typeface="Helvetica Neue"/>
                <a:ea typeface="Helvetica Neue"/>
                <a:cs typeface="Helvetica Neue"/>
                <a:sym typeface="Helvetica Neue"/>
              </a:rPr>
              <a:t>A ML Project </a:t>
            </a:r>
            <a:endParaRPr b="1" i="0" sz="6000" u="none" cap="none" strike="noStrike">
              <a:solidFill>
                <a:srgbClr val="004C7F"/>
              </a:solidFill>
              <a:latin typeface="Helvetica Neue"/>
              <a:ea typeface="Helvetica Neue"/>
              <a:cs typeface="Helvetica Neue"/>
              <a:sym typeface="Helvetica Neue"/>
            </a:endParaRPr>
          </a:p>
        </p:txBody>
      </p:sp>
      <p:sp>
        <p:nvSpPr>
          <p:cNvPr id="960" name="Google Shape;960;p67"/>
          <p:cNvSpPr txBox="1"/>
          <p:nvPr>
            <p:ph idx="1" type="body"/>
          </p:nvPr>
        </p:nvSpPr>
        <p:spPr>
          <a:xfrm>
            <a:off x="3674371" y="4463313"/>
            <a:ext cx="16870560" cy="10290874"/>
          </a:xfrm>
          <a:prstGeom prst="rect">
            <a:avLst/>
          </a:prstGeom>
          <a:noFill/>
          <a:ln>
            <a:noFill/>
          </a:ln>
        </p:spPr>
        <p:txBody>
          <a:bodyPr anchorCtr="0" anchor="t" bIns="91400" lIns="91400" spcFirstLastPara="1" rIns="91400" wrap="square" tIns="91400">
            <a:normAutofit/>
          </a:bodyPr>
          <a:lstStyle/>
          <a:p>
            <a:pPr indent="-685800" lvl="0" marL="685800" marR="0" rtl="0" algn="l">
              <a:lnSpc>
                <a:spcPct val="80000"/>
              </a:lnSpc>
              <a:spcBef>
                <a:spcPts val="0"/>
              </a:spcBef>
              <a:spcAft>
                <a:spcPts val="0"/>
              </a:spcAft>
              <a:buClr>
                <a:srgbClr val="000000"/>
              </a:buClr>
              <a:buSzPts val="1890"/>
              <a:buFont typeface="Times New Roman"/>
              <a:buChar char="■"/>
            </a:pPr>
            <a:r>
              <a:rPr b="0" i="0" lang="en-US" sz="3333" u="none" cap="none" strike="noStrike">
                <a:solidFill>
                  <a:srgbClr val="000000"/>
                </a:solidFill>
                <a:latin typeface="Arial"/>
                <a:ea typeface="Arial"/>
                <a:cs typeface="Arial"/>
                <a:sym typeface="Arial"/>
              </a:rPr>
              <a:t>Why ML is a suitable approach</a:t>
            </a:r>
            <a:endParaRPr b="0" i="0" sz="3333" u="none" cap="none" strike="noStrike">
              <a:solidFill>
                <a:srgbClr val="000000"/>
              </a:solidFill>
              <a:latin typeface="Arial"/>
              <a:ea typeface="Arial"/>
              <a:cs typeface="Arial"/>
              <a:sym typeface="Arial"/>
            </a:endParaRPr>
          </a:p>
          <a:p>
            <a:pPr indent="-571500" lvl="1" marL="1485900" marR="0" rtl="0" algn="l">
              <a:lnSpc>
                <a:spcPct val="80000"/>
              </a:lnSpc>
              <a:spcBef>
                <a:spcPts val="1000"/>
              </a:spcBef>
              <a:spcAft>
                <a:spcPts val="0"/>
              </a:spcAft>
              <a:buClr>
                <a:srgbClr val="000000"/>
              </a:buClr>
              <a:buSzPts val="1380"/>
              <a:buFont typeface="Times New Roman"/>
              <a:buChar char="➢"/>
            </a:pPr>
            <a:r>
              <a:rPr b="0" i="0" lang="en-US" sz="3333" u="none" cap="none" strike="noStrike">
                <a:solidFill>
                  <a:srgbClr val="000000"/>
                </a:solidFill>
                <a:latin typeface="Arial"/>
                <a:ea typeface="Arial"/>
                <a:cs typeface="Arial"/>
                <a:sym typeface="Arial"/>
              </a:rPr>
              <a:t>Do not use ML for the purpose of using ML</a:t>
            </a:r>
            <a:endParaRPr b="0" i="0" sz="3333" u="none" cap="none" strike="noStrike">
              <a:solidFill>
                <a:srgbClr val="000000"/>
              </a:solidFill>
              <a:latin typeface="Arial"/>
              <a:ea typeface="Arial"/>
              <a:cs typeface="Arial"/>
              <a:sym typeface="Arial"/>
            </a:endParaRPr>
          </a:p>
          <a:p>
            <a:pPr indent="-571500" lvl="1" marL="1485900" marR="0" rtl="0" algn="l">
              <a:lnSpc>
                <a:spcPct val="80000"/>
              </a:lnSpc>
              <a:spcBef>
                <a:spcPts val="1000"/>
              </a:spcBef>
              <a:spcAft>
                <a:spcPts val="0"/>
              </a:spcAft>
              <a:buClr>
                <a:srgbClr val="000000"/>
              </a:buClr>
              <a:buSzPts val="1380"/>
              <a:buFont typeface="Times New Roman"/>
              <a:buChar char="➢"/>
            </a:pPr>
            <a:r>
              <a:rPr b="0" i="0" lang="en-US" sz="3333" u="none" cap="none" strike="noStrike">
                <a:solidFill>
                  <a:srgbClr val="000000"/>
                </a:solidFill>
                <a:latin typeface="Arial"/>
                <a:ea typeface="Arial"/>
                <a:cs typeface="Arial"/>
                <a:sym typeface="Arial"/>
              </a:rPr>
              <a:t>Evaluate existing approaches and room for improvement</a:t>
            </a:r>
            <a:endParaRPr b="0" i="0" sz="3333" u="none" cap="none" strike="noStrike">
              <a:solidFill>
                <a:srgbClr val="000000"/>
              </a:solidFill>
              <a:latin typeface="Arial"/>
              <a:ea typeface="Arial"/>
              <a:cs typeface="Arial"/>
              <a:sym typeface="Arial"/>
            </a:endParaRPr>
          </a:p>
          <a:p>
            <a:pPr indent="-685800" lvl="0" marL="685800" marR="0" rtl="0" algn="l">
              <a:lnSpc>
                <a:spcPct val="80000"/>
              </a:lnSpc>
              <a:spcBef>
                <a:spcPts val="1200"/>
              </a:spcBef>
              <a:spcAft>
                <a:spcPts val="0"/>
              </a:spcAft>
              <a:buClr>
                <a:srgbClr val="000000"/>
              </a:buClr>
              <a:buSzPts val="1890"/>
              <a:buFont typeface="Times New Roman"/>
              <a:buChar char="■"/>
            </a:pPr>
            <a:r>
              <a:rPr b="0" i="0" lang="en-US" sz="3333" u="none" cap="none" strike="noStrike">
                <a:solidFill>
                  <a:srgbClr val="000000"/>
                </a:solidFill>
                <a:latin typeface="Arial"/>
                <a:ea typeface="Arial"/>
                <a:cs typeface="Arial"/>
                <a:sym typeface="Arial"/>
              </a:rPr>
              <a:t>Problem abstraction and formulation</a:t>
            </a:r>
            <a:endParaRPr b="0" i="0" sz="3333" u="none" cap="none" strike="noStrike">
              <a:solidFill>
                <a:srgbClr val="000000"/>
              </a:solidFill>
              <a:latin typeface="Arial"/>
              <a:ea typeface="Arial"/>
              <a:cs typeface="Arial"/>
              <a:sym typeface="Arial"/>
            </a:endParaRPr>
          </a:p>
          <a:p>
            <a:pPr indent="-571500" lvl="1" marL="1485900" marR="0" rtl="0" algn="l">
              <a:lnSpc>
                <a:spcPct val="80000"/>
              </a:lnSpc>
              <a:spcBef>
                <a:spcPts val="1000"/>
              </a:spcBef>
              <a:spcAft>
                <a:spcPts val="0"/>
              </a:spcAft>
              <a:buClr>
                <a:srgbClr val="000000"/>
              </a:buClr>
              <a:buSzPts val="1380"/>
              <a:buFont typeface="Times New Roman"/>
              <a:buChar char="➢"/>
            </a:pPr>
            <a:r>
              <a:rPr b="0" i="0" lang="en-US" sz="3333" u="none" cap="none" strike="noStrike">
                <a:solidFill>
                  <a:srgbClr val="000000"/>
                </a:solidFill>
                <a:latin typeface="Arial"/>
                <a:ea typeface="Arial"/>
                <a:cs typeface="Arial"/>
                <a:sym typeface="Arial"/>
              </a:rPr>
              <a:t>Set appropriate goals </a:t>
            </a:r>
            <a:endParaRPr b="0" i="0" sz="3333" u="none" cap="none" strike="noStrike">
              <a:solidFill>
                <a:srgbClr val="000000"/>
              </a:solidFill>
              <a:latin typeface="Arial"/>
              <a:ea typeface="Arial"/>
              <a:cs typeface="Arial"/>
              <a:sym typeface="Arial"/>
            </a:endParaRPr>
          </a:p>
          <a:p>
            <a:pPr indent="-571500" lvl="1" marL="1485900" marR="0" rtl="0" algn="l">
              <a:lnSpc>
                <a:spcPct val="80000"/>
              </a:lnSpc>
              <a:spcBef>
                <a:spcPts val="1000"/>
              </a:spcBef>
              <a:spcAft>
                <a:spcPts val="0"/>
              </a:spcAft>
              <a:buClr>
                <a:srgbClr val="000000"/>
              </a:buClr>
              <a:buSzPts val="1380"/>
              <a:buFont typeface="Times New Roman"/>
              <a:buChar char="➢"/>
            </a:pPr>
            <a:r>
              <a:rPr b="0" i="0" lang="en-US" sz="3333" u="none" cap="none" strike="noStrike">
                <a:solidFill>
                  <a:srgbClr val="000000"/>
                </a:solidFill>
                <a:latin typeface="Arial"/>
                <a:ea typeface="Arial"/>
                <a:cs typeface="Arial"/>
                <a:sym typeface="Arial"/>
              </a:rPr>
              <a:t>Model complexity, data availability, evaluation </a:t>
            </a:r>
            <a:endParaRPr b="0" i="0" sz="3333" u="none" cap="none" strike="noStrike">
              <a:solidFill>
                <a:srgbClr val="000000"/>
              </a:solidFill>
              <a:latin typeface="Arial"/>
              <a:ea typeface="Arial"/>
              <a:cs typeface="Arial"/>
              <a:sym typeface="Arial"/>
            </a:endParaRPr>
          </a:p>
          <a:p>
            <a:pPr indent="-571500" lvl="1" marL="1485900" marR="0" rtl="0" algn="l">
              <a:lnSpc>
                <a:spcPct val="80000"/>
              </a:lnSpc>
              <a:spcBef>
                <a:spcPts val="1000"/>
              </a:spcBef>
              <a:spcAft>
                <a:spcPts val="0"/>
              </a:spcAft>
              <a:buClr>
                <a:srgbClr val="000000"/>
              </a:buClr>
              <a:buSzPts val="1380"/>
              <a:buFont typeface="Times New Roman"/>
              <a:buChar char="➢"/>
            </a:pPr>
            <a:r>
              <a:rPr b="0" i="0" lang="en-US" sz="3333" u="none" cap="none" strike="noStrike">
                <a:solidFill>
                  <a:srgbClr val="000000"/>
                </a:solidFill>
                <a:latin typeface="Arial"/>
                <a:ea typeface="Arial"/>
                <a:cs typeface="Arial"/>
                <a:sym typeface="Arial"/>
              </a:rPr>
              <a:t>Domain knowledge critical </a:t>
            </a:r>
            <a:endParaRPr b="0" i="0" sz="3333" u="none" cap="none" strike="noStrike">
              <a:solidFill>
                <a:srgbClr val="000000"/>
              </a:solidFill>
              <a:latin typeface="Arial"/>
              <a:ea typeface="Arial"/>
              <a:cs typeface="Arial"/>
              <a:sym typeface="Arial"/>
            </a:endParaRPr>
          </a:p>
          <a:p>
            <a:pPr indent="-685800" lvl="0" marL="685800" marR="0" rtl="0" algn="l">
              <a:lnSpc>
                <a:spcPct val="80000"/>
              </a:lnSpc>
              <a:spcBef>
                <a:spcPts val="1200"/>
              </a:spcBef>
              <a:spcAft>
                <a:spcPts val="0"/>
              </a:spcAft>
              <a:buClr>
                <a:srgbClr val="000000"/>
              </a:buClr>
              <a:buSzPts val="1890"/>
              <a:buFont typeface="Times New Roman"/>
              <a:buChar char="■"/>
            </a:pPr>
            <a:r>
              <a:rPr b="0" i="0" lang="en-US" sz="3333" u="none" cap="none" strike="noStrike">
                <a:solidFill>
                  <a:srgbClr val="000000"/>
                </a:solidFill>
                <a:latin typeface="Arial"/>
                <a:ea typeface="Arial"/>
                <a:cs typeface="Arial"/>
                <a:sym typeface="Arial"/>
              </a:rPr>
              <a:t>Data collection and data cleaning</a:t>
            </a:r>
            <a:endParaRPr b="0" i="0" sz="3333" u="none" cap="none" strike="noStrike">
              <a:solidFill>
                <a:srgbClr val="000000"/>
              </a:solidFill>
              <a:latin typeface="Arial"/>
              <a:ea typeface="Arial"/>
              <a:cs typeface="Arial"/>
              <a:sym typeface="Arial"/>
            </a:endParaRPr>
          </a:p>
          <a:p>
            <a:pPr indent="-571500" lvl="1" marL="1485900" marR="0" rtl="0" algn="l">
              <a:lnSpc>
                <a:spcPct val="80000"/>
              </a:lnSpc>
              <a:spcBef>
                <a:spcPts val="1000"/>
              </a:spcBef>
              <a:spcAft>
                <a:spcPts val="0"/>
              </a:spcAft>
              <a:buClr>
                <a:srgbClr val="000000"/>
              </a:buClr>
              <a:buSzPts val="1380"/>
              <a:buFont typeface="Times New Roman"/>
              <a:buChar char="➢"/>
            </a:pPr>
            <a:r>
              <a:rPr b="0" i="0" lang="en-US" sz="3333" u="none" cap="none" strike="noStrike">
                <a:solidFill>
                  <a:srgbClr val="000000"/>
                </a:solidFill>
                <a:latin typeface="Arial"/>
                <a:ea typeface="Arial"/>
                <a:cs typeface="Arial"/>
                <a:sym typeface="Arial"/>
              </a:rPr>
              <a:t>What, where, and how</a:t>
            </a:r>
            <a:endParaRPr b="0" i="0" sz="3333" u="none" cap="none" strike="noStrike">
              <a:solidFill>
                <a:srgbClr val="000000"/>
              </a:solidFill>
              <a:latin typeface="Arial"/>
              <a:ea typeface="Arial"/>
              <a:cs typeface="Arial"/>
              <a:sym typeface="Arial"/>
            </a:endParaRPr>
          </a:p>
          <a:p>
            <a:pPr indent="-685800" lvl="0" marL="685800" marR="0" rtl="0" algn="l">
              <a:lnSpc>
                <a:spcPct val="80000"/>
              </a:lnSpc>
              <a:spcBef>
                <a:spcPts val="1200"/>
              </a:spcBef>
              <a:spcAft>
                <a:spcPts val="0"/>
              </a:spcAft>
              <a:buClr>
                <a:srgbClr val="000000"/>
              </a:buClr>
              <a:buSzPts val="1890"/>
              <a:buFont typeface="Times New Roman"/>
              <a:buChar char="■"/>
            </a:pPr>
            <a:r>
              <a:rPr b="0" i="0" lang="en-US" sz="3333" u="none" cap="none" strike="noStrike">
                <a:solidFill>
                  <a:srgbClr val="000000"/>
                </a:solidFill>
                <a:latin typeface="Arial"/>
                <a:ea typeface="Arial"/>
                <a:cs typeface="Arial"/>
                <a:sym typeface="Arial"/>
              </a:rPr>
              <a:t>ML algorithms </a:t>
            </a:r>
            <a:endParaRPr b="0" i="0" sz="3333" u="none" cap="none" strike="noStrike">
              <a:solidFill>
                <a:srgbClr val="000000"/>
              </a:solidFill>
              <a:latin typeface="Arial"/>
              <a:ea typeface="Arial"/>
              <a:cs typeface="Arial"/>
              <a:sym typeface="Arial"/>
            </a:endParaRPr>
          </a:p>
          <a:p>
            <a:pPr indent="-571500" lvl="1" marL="1485900" marR="0" rtl="0" algn="l">
              <a:lnSpc>
                <a:spcPct val="80000"/>
              </a:lnSpc>
              <a:spcBef>
                <a:spcPts val="1000"/>
              </a:spcBef>
              <a:spcAft>
                <a:spcPts val="0"/>
              </a:spcAft>
              <a:buClr>
                <a:srgbClr val="000000"/>
              </a:buClr>
              <a:buSzPts val="1380"/>
              <a:buFont typeface="Times New Roman"/>
              <a:buChar char="➢"/>
            </a:pPr>
            <a:r>
              <a:rPr b="0" i="0" lang="en-US" sz="3333" u="none" cap="none" strike="noStrike">
                <a:solidFill>
                  <a:srgbClr val="000000"/>
                </a:solidFill>
                <a:latin typeface="Arial"/>
                <a:ea typeface="Arial"/>
                <a:cs typeface="Arial"/>
                <a:sym typeface="Arial"/>
              </a:rPr>
              <a:t>This is often the “easy” part</a:t>
            </a:r>
            <a:endParaRPr b="0" i="0" sz="3333" u="none" cap="none" strike="noStrike">
              <a:solidFill>
                <a:srgbClr val="000000"/>
              </a:solidFill>
              <a:latin typeface="Arial"/>
              <a:ea typeface="Arial"/>
              <a:cs typeface="Arial"/>
              <a:sym typeface="Arial"/>
            </a:endParaRPr>
          </a:p>
          <a:p>
            <a:pPr indent="-685800" lvl="0" marL="685800" marR="0" rtl="0" algn="l">
              <a:lnSpc>
                <a:spcPct val="80000"/>
              </a:lnSpc>
              <a:spcBef>
                <a:spcPts val="1200"/>
              </a:spcBef>
              <a:spcAft>
                <a:spcPts val="0"/>
              </a:spcAft>
              <a:buClr>
                <a:srgbClr val="000000"/>
              </a:buClr>
              <a:buSzPts val="1890"/>
              <a:buFont typeface="Times New Roman"/>
              <a:buChar char="■"/>
            </a:pPr>
            <a:r>
              <a:rPr b="0" i="0" lang="en-US" sz="3333" u="none" cap="none" strike="noStrike">
                <a:solidFill>
                  <a:srgbClr val="000000"/>
                </a:solidFill>
                <a:latin typeface="Arial"/>
                <a:ea typeface="Arial"/>
                <a:cs typeface="Arial"/>
                <a:sym typeface="Arial"/>
              </a:rPr>
              <a:t>Evaluation, sanity check, interpretation</a:t>
            </a:r>
            <a:endParaRPr b="0" i="0" sz="3333" u="none" cap="none" strike="noStrike">
              <a:solidFill>
                <a:srgbClr val="000000"/>
              </a:solidFill>
              <a:latin typeface="Arial"/>
              <a:ea typeface="Arial"/>
              <a:cs typeface="Arial"/>
              <a:sym typeface="Arial"/>
            </a:endParaRPr>
          </a:p>
          <a:p>
            <a:pPr indent="-685800" lvl="0" marL="685800" marR="0" rtl="0" algn="l">
              <a:lnSpc>
                <a:spcPct val="80000"/>
              </a:lnSpc>
              <a:spcBef>
                <a:spcPts val="1200"/>
              </a:spcBef>
              <a:spcAft>
                <a:spcPts val="0"/>
              </a:spcAft>
              <a:buClr>
                <a:srgbClr val="000000"/>
              </a:buClr>
              <a:buSzPts val="1890"/>
              <a:buFont typeface="Times New Roman"/>
              <a:buChar char="■"/>
            </a:pPr>
            <a:r>
              <a:rPr b="0" i="0" lang="en-US" sz="3333" u="none" cap="none" strike="noStrike">
                <a:solidFill>
                  <a:srgbClr val="000000"/>
                </a:solidFill>
                <a:latin typeface="Arial"/>
                <a:ea typeface="Arial"/>
                <a:cs typeface="Arial"/>
                <a:sym typeface="Arial"/>
              </a:rPr>
              <a:t>Iterate the process  </a:t>
            </a:r>
            <a:endParaRPr b="0" i="0" sz="3333" u="none" cap="none" strike="noStrike">
              <a:solidFill>
                <a:srgbClr val="000000"/>
              </a:solidFill>
              <a:latin typeface="Arial"/>
              <a:ea typeface="Arial"/>
              <a:cs typeface="Arial"/>
              <a:sym typeface="Arial"/>
            </a:endParaRPr>
          </a:p>
        </p:txBody>
      </p:sp>
      <p:sp>
        <p:nvSpPr>
          <p:cNvPr id="961" name="Google Shape;961;p67"/>
          <p:cNvSpPr txBox="1"/>
          <p:nvPr>
            <p:ph idx="12" type="sldNum"/>
          </p:nvPr>
        </p:nvSpPr>
        <p:spPr>
          <a:xfrm>
            <a:off x="19893637" y="12800868"/>
            <a:ext cx="527966" cy="553917"/>
          </a:xfrm>
          <a:prstGeom prst="rect">
            <a:avLst/>
          </a:prstGeom>
          <a:noFill/>
          <a:ln>
            <a:noFill/>
          </a:ln>
        </p:spPr>
        <p:txBody>
          <a:bodyPr anchorCtr="0" anchor="ctr" bIns="91400" lIns="91400" spcFirstLastPara="1" rIns="91400" wrap="square" tIns="91400">
            <a:spAutoFit/>
          </a:bodyPr>
          <a:lstStyle/>
          <a:p>
            <a:pPr indent="0" lvl="0" marL="0" marR="0" rtl="0" algn="r">
              <a:lnSpc>
                <a:spcPct val="100000"/>
              </a:lnSpc>
              <a:spcBef>
                <a:spcPts val="0"/>
              </a:spcBef>
              <a:spcAft>
                <a:spcPts val="0"/>
              </a:spcAft>
              <a:buClr>
                <a:srgbClr val="888888"/>
              </a:buClr>
              <a:buSzPts val="1200"/>
              <a:buFont typeface="Calibri"/>
              <a:buNone/>
            </a:pPr>
            <a:fld id="{00000000-1234-1234-1234-123412341234}" type="slidenum">
              <a:rPr b="0" i="0" lang="en-US" sz="2400" u="none" cap="none" strike="noStrike">
                <a:solidFill>
                  <a:srgbClr val="888888"/>
                </a:solidFill>
                <a:latin typeface="Arial"/>
                <a:ea typeface="Arial"/>
                <a:cs typeface="Arial"/>
                <a:sym typeface="Arial"/>
              </a:rPr>
              <a:t>‹#›</a:t>
            </a:fld>
            <a:endParaRPr b="0" i="0" sz="6666" u="none" cap="none" strike="noStrike">
              <a:solidFill>
                <a:srgbClr val="000000"/>
              </a:solidFill>
              <a:latin typeface="Arial"/>
              <a:ea typeface="Arial"/>
              <a:cs typeface="Arial"/>
              <a:sym typeface="Arial"/>
            </a:endParaRPr>
          </a:p>
        </p:txBody>
      </p:sp>
      <p:sp>
        <p:nvSpPr>
          <p:cNvPr id="962" name="Google Shape;962;p67"/>
          <p:cNvSpPr txBox="1"/>
          <p:nvPr/>
        </p:nvSpPr>
        <p:spPr>
          <a:xfrm>
            <a:off x="278113" y="233262"/>
            <a:ext cx="4628738" cy="1366949"/>
          </a:xfrm>
          <a:prstGeom prst="rect">
            <a:avLst/>
          </a:prstGeom>
          <a:noFill/>
          <a:ln>
            <a:noFill/>
          </a:ln>
        </p:spPr>
        <p:txBody>
          <a:bodyPr anchorCtr="0" anchor="t" bIns="91400" lIns="91400" spcFirstLastPara="1" rIns="91400" wrap="square" tIns="91400">
            <a:normAutofit fontScale="90000"/>
          </a:bodyPr>
          <a:lstStyle/>
          <a:p>
            <a:pPr indent="0" lvl="0" marL="0" marR="0" rtl="0" algn="l">
              <a:lnSpc>
                <a:spcPct val="100000"/>
              </a:lnSpc>
              <a:spcBef>
                <a:spcPts val="0"/>
              </a:spcBef>
              <a:spcAft>
                <a:spcPts val="0"/>
              </a:spcAft>
              <a:buClr>
                <a:srgbClr val="1F497D"/>
              </a:buClr>
              <a:buSzPct val="74074"/>
              <a:buFont typeface="Times New Roman"/>
              <a:buNone/>
            </a:pPr>
            <a:r>
              <a:rPr b="1" i="0" lang="en-US" sz="6000" u="none" cap="none" strike="noStrike">
                <a:solidFill>
                  <a:srgbClr val="004C7F"/>
                </a:solidFill>
                <a:latin typeface="Helvetica Neue"/>
                <a:ea typeface="Helvetica Neue"/>
                <a:cs typeface="Helvetica Neue"/>
                <a:sym typeface="Helvetica Neue"/>
              </a:rPr>
              <a:t>ML Practices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6" name="Shape 966"/>
        <p:cNvGrpSpPr/>
        <p:nvPr/>
      </p:nvGrpSpPr>
      <p:grpSpPr>
        <a:xfrm>
          <a:off x="0" y="0"/>
          <a:ext cx="0" cy="0"/>
          <a:chOff x="0" y="0"/>
          <a:chExt cx="0" cy="0"/>
        </a:xfrm>
      </p:grpSpPr>
      <p:sp>
        <p:nvSpPr>
          <p:cNvPr id="967" name="Google Shape;967;p68"/>
          <p:cNvSpPr txBox="1"/>
          <p:nvPr>
            <p:ph type="title"/>
          </p:nvPr>
        </p:nvSpPr>
        <p:spPr>
          <a:xfrm>
            <a:off x="3551043" y="2602975"/>
            <a:ext cx="16870560" cy="1961460"/>
          </a:xfrm>
          <a:prstGeom prst="rect">
            <a:avLst/>
          </a:prstGeom>
          <a:noFill/>
          <a:ln>
            <a:noFill/>
          </a:ln>
        </p:spPr>
        <p:txBody>
          <a:bodyPr anchorCtr="0" anchor="ctr" bIns="91400" lIns="91400" spcFirstLastPara="1" rIns="91400" wrap="square" tIns="91400">
            <a:normAutofit/>
          </a:bodyPr>
          <a:lstStyle/>
          <a:p>
            <a:pPr indent="0" lvl="0" marL="0" marR="0" rtl="0" algn="l">
              <a:lnSpc>
                <a:spcPct val="100000"/>
              </a:lnSpc>
              <a:spcBef>
                <a:spcPts val="0"/>
              </a:spcBef>
              <a:spcAft>
                <a:spcPts val="0"/>
              </a:spcAft>
              <a:buClr>
                <a:srgbClr val="1F497D"/>
              </a:buClr>
              <a:buSzPts val="3600"/>
              <a:buFont typeface="Times New Roman"/>
              <a:buNone/>
            </a:pPr>
            <a:r>
              <a:rPr b="1" i="0" lang="en-US" sz="6000" u="none" cap="none" strike="noStrike">
                <a:solidFill>
                  <a:srgbClr val="1F497D"/>
                </a:solidFill>
                <a:latin typeface="Helvetica Neue"/>
                <a:ea typeface="Helvetica Neue"/>
                <a:cs typeface="Helvetica Neue"/>
                <a:sym typeface="Helvetica Neue"/>
              </a:rPr>
              <a:t>Characteristics of Good Problems</a:t>
            </a:r>
            <a:endParaRPr b="1" i="0" sz="6000" u="none" cap="none" strike="noStrike">
              <a:solidFill>
                <a:srgbClr val="000000"/>
              </a:solidFill>
              <a:latin typeface="Helvetica Neue"/>
              <a:ea typeface="Helvetica Neue"/>
              <a:cs typeface="Helvetica Neue"/>
              <a:sym typeface="Helvetica Neue"/>
            </a:endParaRPr>
          </a:p>
        </p:txBody>
      </p:sp>
      <p:sp>
        <p:nvSpPr>
          <p:cNvPr id="968" name="Google Shape;968;p68"/>
          <p:cNvSpPr txBox="1"/>
          <p:nvPr>
            <p:ph idx="1" type="body"/>
          </p:nvPr>
        </p:nvSpPr>
        <p:spPr>
          <a:xfrm>
            <a:off x="4318315" y="4424677"/>
            <a:ext cx="16870560" cy="10290874"/>
          </a:xfrm>
          <a:prstGeom prst="rect">
            <a:avLst/>
          </a:prstGeom>
          <a:noFill/>
          <a:ln>
            <a:noFill/>
          </a:ln>
        </p:spPr>
        <p:txBody>
          <a:bodyPr anchorCtr="0" anchor="t" bIns="91400" lIns="91400" spcFirstLastPara="1" rIns="91400" wrap="square" tIns="91400">
            <a:normAutofit/>
          </a:bodyPr>
          <a:lstStyle/>
          <a:p>
            <a:pPr indent="-685800" lvl="0" marL="685800" marR="0" rtl="0" algn="l">
              <a:lnSpc>
                <a:spcPct val="100000"/>
              </a:lnSpc>
              <a:spcBef>
                <a:spcPts val="0"/>
              </a:spcBef>
              <a:spcAft>
                <a:spcPts val="0"/>
              </a:spcAft>
              <a:buClr>
                <a:srgbClr val="000000"/>
              </a:buClr>
              <a:buSzPts val="2333"/>
              <a:buFont typeface="Times New Roman"/>
              <a:buChar char="■"/>
            </a:pPr>
            <a:r>
              <a:rPr b="0" i="0" lang="en-US" sz="3333" u="none" cap="none" strike="noStrike">
                <a:solidFill>
                  <a:srgbClr val="000000"/>
                </a:solidFill>
                <a:latin typeface="Arial"/>
                <a:ea typeface="Arial"/>
                <a:cs typeface="Arial"/>
                <a:sym typeface="Arial"/>
              </a:rPr>
              <a:t>Existing solutions not satisfactory </a:t>
            </a:r>
            <a:endParaRPr b="0" i="0" sz="3333" u="none" cap="none" strike="noStrike">
              <a:solidFill>
                <a:srgbClr val="000000"/>
              </a:solidFill>
              <a:latin typeface="Arial"/>
              <a:ea typeface="Arial"/>
              <a:cs typeface="Arial"/>
              <a:sym typeface="Arial"/>
            </a:endParaRPr>
          </a:p>
          <a:p>
            <a:pPr indent="-653142" lvl="1" marL="1567542" marR="0" rtl="0" algn="l">
              <a:lnSpc>
                <a:spcPct val="100000"/>
              </a:lnSpc>
              <a:spcBef>
                <a:spcPts val="1400"/>
              </a:spcBef>
              <a:spcAft>
                <a:spcPts val="0"/>
              </a:spcAft>
              <a:buClr>
                <a:srgbClr val="000000"/>
              </a:buClr>
              <a:buSzPts val="2000"/>
              <a:buFont typeface="Times New Roman"/>
              <a:buChar char="➢"/>
            </a:pPr>
            <a:r>
              <a:rPr b="0" i="0" lang="en-US" sz="3333" u="none" cap="none" strike="noStrike">
                <a:solidFill>
                  <a:srgbClr val="000000"/>
                </a:solidFill>
                <a:latin typeface="Arial"/>
                <a:ea typeface="Arial"/>
                <a:cs typeface="Arial"/>
                <a:sym typeface="Arial"/>
              </a:rPr>
              <a:t>Automate the process </a:t>
            </a:r>
            <a:endParaRPr b="0" i="0" sz="3333" u="none" cap="none" strike="noStrike">
              <a:solidFill>
                <a:srgbClr val="000000"/>
              </a:solidFill>
              <a:latin typeface="Arial"/>
              <a:ea typeface="Arial"/>
              <a:cs typeface="Arial"/>
              <a:sym typeface="Arial"/>
            </a:endParaRPr>
          </a:p>
          <a:p>
            <a:pPr indent="-653142" lvl="1" marL="1567542" marR="0" rtl="0" algn="l">
              <a:lnSpc>
                <a:spcPct val="100000"/>
              </a:lnSpc>
              <a:spcBef>
                <a:spcPts val="1400"/>
              </a:spcBef>
              <a:spcAft>
                <a:spcPts val="0"/>
              </a:spcAft>
              <a:buClr>
                <a:srgbClr val="000000"/>
              </a:buClr>
              <a:buSzPts val="2000"/>
              <a:buFont typeface="Times New Roman"/>
              <a:buChar char="➢"/>
            </a:pPr>
            <a:r>
              <a:rPr b="0" i="0" lang="en-US" sz="3333" u="none" cap="none" strike="noStrike">
                <a:solidFill>
                  <a:srgbClr val="000000"/>
                </a:solidFill>
                <a:latin typeface="Arial"/>
                <a:ea typeface="Arial"/>
                <a:cs typeface="Arial"/>
                <a:sym typeface="Arial"/>
              </a:rPr>
              <a:t>Improve performance</a:t>
            </a:r>
            <a:endParaRPr b="0" i="0" sz="3333" u="none" cap="none" strike="noStrike">
              <a:solidFill>
                <a:srgbClr val="000000"/>
              </a:solidFill>
              <a:latin typeface="Arial"/>
              <a:ea typeface="Arial"/>
              <a:cs typeface="Arial"/>
              <a:sym typeface="Arial"/>
            </a:endParaRPr>
          </a:p>
          <a:p>
            <a:pPr indent="-685800" lvl="0" marL="685800" marR="0" rtl="0" algn="l">
              <a:lnSpc>
                <a:spcPct val="100000"/>
              </a:lnSpc>
              <a:spcBef>
                <a:spcPts val="1400"/>
              </a:spcBef>
              <a:spcAft>
                <a:spcPts val="0"/>
              </a:spcAft>
              <a:buClr>
                <a:srgbClr val="000000"/>
              </a:buClr>
              <a:buSzPts val="2333"/>
              <a:buFont typeface="Times New Roman"/>
              <a:buChar char="■"/>
            </a:pPr>
            <a:r>
              <a:rPr b="0" i="0" lang="en-US" sz="3333" u="none" cap="none" strike="noStrike">
                <a:solidFill>
                  <a:srgbClr val="000000"/>
                </a:solidFill>
                <a:latin typeface="Arial"/>
                <a:ea typeface="Arial"/>
                <a:cs typeface="Arial"/>
                <a:sym typeface="Arial"/>
              </a:rPr>
              <a:t>Data availability: suitable data available or obtainable</a:t>
            </a:r>
            <a:endParaRPr b="0" i="0" sz="3333" u="none" cap="none" strike="noStrike">
              <a:solidFill>
                <a:srgbClr val="000000"/>
              </a:solidFill>
              <a:latin typeface="Arial"/>
              <a:ea typeface="Arial"/>
              <a:cs typeface="Arial"/>
              <a:sym typeface="Arial"/>
            </a:endParaRPr>
          </a:p>
          <a:p>
            <a:pPr indent="-685800" lvl="0" marL="685800" marR="0" rtl="0" algn="l">
              <a:lnSpc>
                <a:spcPct val="100000"/>
              </a:lnSpc>
              <a:spcBef>
                <a:spcPts val="1400"/>
              </a:spcBef>
              <a:spcAft>
                <a:spcPts val="0"/>
              </a:spcAft>
              <a:buClr>
                <a:srgbClr val="000000"/>
              </a:buClr>
              <a:buSzPts val="2333"/>
              <a:buFont typeface="Times New Roman"/>
              <a:buChar char="■"/>
            </a:pPr>
            <a:r>
              <a:rPr b="0" i="0" lang="en-US" sz="3333" u="none" cap="none" strike="noStrike">
                <a:solidFill>
                  <a:srgbClr val="000000"/>
                </a:solidFill>
                <a:latin typeface="Arial"/>
                <a:ea typeface="Arial"/>
                <a:cs typeface="Arial"/>
                <a:sym typeface="Arial"/>
              </a:rPr>
              <a:t>Data quality and quantity </a:t>
            </a:r>
            <a:endParaRPr b="0" i="0" sz="3333" u="none" cap="none" strike="noStrike">
              <a:solidFill>
                <a:srgbClr val="000000"/>
              </a:solidFill>
              <a:latin typeface="Arial"/>
              <a:ea typeface="Arial"/>
              <a:cs typeface="Arial"/>
              <a:sym typeface="Arial"/>
            </a:endParaRPr>
          </a:p>
          <a:p>
            <a:pPr indent="-685800" lvl="0" marL="685800" marR="0" rtl="0" algn="l">
              <a:lnSpc>
                <a:spcPct val="100000"/>
              </a:lnSpc>
              <a:spcBef>
                <a:spcPts val="1400"/>
              </a:spcBef>
              <a:spcAft>
                <a:spcPts val="0"/>
              </a:spcAft>
              <a:buClr>
                <a:srgbClr val="000000"/>
              </a:buClr>
              <a:buSzPts val="2333"/>
              <a:buFont typeface="Times New Roman"/>
              <a:buChar char="■"/>
            </a:pPr>
            <a:r>
              <a:rPr b="0" i="0" lang="en-US" sz="3333" u="none" cap="none" strike="noStrike">
                <a:solidFill>
                  <a:srgbClr val="000000"/>
                </a:solidFill>
                <a:latin typeface="Arial"/>
                <a:ea typeface="Arial"/>
                <a:cs typeface="Arial"/>
                <a:sym typeface="Arial"/>
              </a:rPr>
              <a:t>Can evaluate proposed approaches</a:t>
            </a:r>
            <a:endParaRPr b="0" i="0" sz="3333" u="none" cap="none" strike="noStrike">
              <a:solidFill>
                <a:srgbClr val="000000"/>
              </a:solidFill>
              <a:latin typeface="Arial"/>
              <a:ea typeface="Arial"/>
              <a:cs typeface="Arial"/>
              <a:sym typeface="Arial"/>
            </a:endParaRPr>
          </a:p>
          <a:p>
            <a:pPr indent="-685800" lvl="0" marL="685800" marR="0" rtl="0" algn="l">
              <a:lnSpc>
                <a:spcPct val="100000"/>
              </a:lnSpc>
              <a:spcBef>
                <a:spcPts val="1400"/>
              </a:spcBef>
              <a:spcAft>
                <a:spcPts val="0"/>
              </a:spcAft>
              <a:buClr>
                <a:srgbClr val="000000"/>
              </a:buClr>
              <a:buSzPts val="2333"/>
              <a:buFont typeface="Times New Roman"/>
              <a:buChar char="■"/>
            </a:pPr>
            <a:r>
              <a:rPr b="0" i="0" lang="en-US" sz="3333" u="none" cap="none" strike="noStrike">
                <a:solidFill>
                  <a:srgbClr val="000000"/>
                </a:solidFill>
                <a:latin typeface="Arial"/>
                <a:ea typeface="Arial"/>
                <a:cs typeface="Arial"/>
                <a:sym typeface="Arial"/>
              </a:rPr>
              <a:t>Large complex problem beyond white-box modeling</a:t>
            </a:r>
            <a:endParaRPr b="0" i="0" sz="3333" u="none" cap="none" strike="noStrike">
              <a:solidFill>
                <a:srgbClr val="000000"/>
              </a:solidFill>
              <a:latin typeface="Arial"/>
              <a:ea typeface="Arial"/>
              <a:cs typeface="Arial"/>
              <a:sym typeface="Arial"/>
            </a:endParaRPr>
          </a:p>
          <a:p>
            <a:pPr indent="-685800" lvl="0" marL="685800" marR="0" rtl="0" algn="l">
              <a:lnSpc>
                <a:spcPct val="100000"/>
              </a:lnSpc>
              <a:spcBef>
                <a:spcPts val="1400"/>
              </a:spcBef>
              <a:spcAft>
                <a:spcPts val="0"/>
              </a:spcAft>
              <a:buClr>
                <a:srgbClr val="000000"/>
              </a:buClr>
              <a:buSzPts val="2333"/>
              <a:buFont typeface="Times New Roman"/>
              <a:buChar char="■"/>
            </a:pPr>
            <a:r>
              <a:rPr b="0" i="0" lang="en-US" sz="3333" u="none" cap="none" strike="noStrike">
                <a:solidFill>
                  <a:srgbClr val="000000"/>
                </a:solidFill>
                <a:latin typeface="Arial"/>
                <a:ea typeface="Arial"/>
                <a:cs typeface="Arial"/>
                <a:sym typeface="Arial"/>
              </a:rPr>
              <a:t>Understanding complex venue and large data </a:t>
            </a:r>
            <a:endParaRPr b="0" i="0" sz="3333" u="none" cap="none" strike="noStrike">
              <a:solidFill>
                <a:srgbClr val="000000"/>
              </a:solidFill>
              <a:latin typeface="Arial"/>
              <a:ea typeface="Arial"/>
              <a:cs typeface="Arial"/>
              <a:sym typeface="Arial"/>
            </a:endParaRPr>
          </a:p>
          <a:p>
            <a:pPr indent="-422656" lvl="0" marL="685800" marR="0" rtl="0" algn="l">
              <a:lnSpc>
                <a:spcPct val="100000"/>
              </a:lnSpc>
              <a:spcBef>
                <a:spcPts val="1400"/>
              </a:spcBef>
              <a:spcAft>
                <a:spcPts val="0"/>
              </a:spcAft>
              <a:buClr>
                <a:srgbClr val="000000"/>
              </a:buClr>
              <a:buSzPts val="2333"/>
              <a:buFont typeface="Times New Roman"/>
              <a:buNone/>
            </a:pPr>
            <a:r>
              <a:t/>
            </a:r>
            <a:endParaRPr b="0" i="0" sz="3333" u="none" cap="none" strike="noStrike">
              <a:solidFill>
                <a:srgbClr val="000000"/>
              </a:solidFill>
              <a:latin typeface="Arial"/>
              <a:ea typeface="Arial"/>
              <a:cs typeface="Arial"/>
              <a:sym typeface="Arial"/>
            </a:endParaRPr>
          </a:p>
        </p:txBody>
      </p:sp>
      <p:sp>
        <p:nvSpPr>
          <p:cNvPr id="969" name="Google Shape;969;p68"/>
          <p:cNvSpPr txBox="1"/>
          <p:nvPr>
            <p:ph idx="12" type="sldNum"/>
          </p:nvPr>
        </p:nvSpPr>
        <p:spPr>
          <a:xfrm>
            <a:off x="20924892" y="12843814"/>
            <a:ext cx="1752228" cy="677028"/>
          </a:xfrm>
          <a:prstGeom prst="rect">
            <a:avLst/>
          </a:prstGeom>
          <a:noFill/>
          <a:ln>
            <a:noFill/>
          </a:ln>
        </p:spPr>
        <p:txBody>
          <a:bodyPr anchorCtr="0" anchor="ctr" bIns="91400" lIns="91400" spcFirstLastPara="1" rIns="91400" wrap="square" tIns="91400">
            <a:spAutoFit/>
          </a:bodyPr>
          <a:lstStyle/>
          <a:p>
            <a:pPr indent="0" lvl="0" marL="0" marR="0" rtl="0" algn="r">
              <a:lnSpc>
                <a:spcPct val="100000"/>
              </a:lnSpc>
              <a:spcBef>
                <a:spcPts val="0"/>
              </a:spcBef>
              <a:spcAft>
                <a:spcPts val="0"/>
              </a:spcAft>
              <a:buClr>
                <a:srgbClr val="888888"/>
              </a:buClr>
              <a:buSzPts val="1200"/>
              <a:buFont typeface="Calibri"/>
              <a:buNone/>
            </a:pPr>
            <a:fld id="{00000000-1234-1234-1234-123412341234}" type="slidenum">
              <a:rPr b="0" i="0" lang="en-US" sz="3200" u="none" cap="none" strike="noStrike">
                <a:solidFill>
                  <a:srgbClr val="000000"/>
                </a:solidFill>
                <a:latin typeface="Arial"/>
                <a:ea typeface="Arial"/>
                <a:cs typeface="Arial"/>
                <a:sym typeface="Arial"/>
              </a:rPr>
              <a:t>‹#›</a:t>
            </a:fld>
            <a:endParaRPr b="0" i="0" sz="3200" u="none" cap="none" strike="noStrike">
              <a:solidFill>
                <a:srgbClr val="000000"/>
              </a:solidFill>
              <a:latin typeface="Arial"/>
              <a:ea typeface="Arial"/>
              <a:cs typeface="Arial"/>
              <a:sym typeface="Arial"/>
            </a:endParaRPr>
          </a:p>
        </p:txBody>
      </p:sp>
      <p:sp>
        <p:nvSpPr>
          <p:cNvPr id="970" name="Google Shape;970;p68"/>
          <p:cNvSpPr txBox="1"/>
          <p:nvPr/>
        </p:nvSpPr>
        <p:spPr>
          <a:xfrm>
            <a:off x="278113" y="233262"/>
            <a:ext cx="4628738" cy="1366949"/>
          </a:xfrm>
          <a:prstGeom prst="rect">
            <a:avLst/>
          </a:prstGeom>
          <a:noFill/>
          <a:ln>
            <a:noFill/>
          </a:ln>
        </p:spPr>
        <p:txBody>
          <a:bodyPr anchorCtr="0" anchor="t" bIns="91400" lIns="91400" spcFirstLastPara="1" rIns="91400" wrap="square" tIns="91400">
            <a:normAutofit fontScale="90000"/>
          </a:bodyPr>
          <a:lstStyle/>
          <a:p>
            <a:pPr indent="0" lvl="0" marL="0" marR="0" rtl="0" algn="l">
              <a:lnSpc>
                <a:spcPct val="100000"/>
              </a:lnSpc>
              <a:spcBef>
                <a:spcPts val="0"/>
              </a:spcBef>
              <a:spcAft>
                <a:spcPts val="0"/>
              </a:spcAft>
              <a:buClr>
                <a:srgbClr val="1F497D"/>
              </a:buClr>
              <a:buSzPct val="74074"/>
              <a:buFont typeface="Times New Roman"/>
              <a:buNone/>
            </a:pPr>
            <a:r>
              <a:rPr b="1" i="0" lang="en-US" sz="6000" u="none" cap="none" strike="noStrike">
                <a:solidFill>
                  <a:srgbClr val="004C7F"/>
                </a:solidFill>
                <a:latin typeface="Helvetica Neue"/>
                <a:ea typeface="Helvetica Neue"/>
                <a:cs typeface="Helvetica Neue"/>
                <a:sym typeface="Helvetica Neue"/>
              </a:rPr>
              <a:t>ML Practices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74" name="Shape 974"/>
        <p:cNvGrpSpPr/>
        <p:nvPr/>
      </p:nvGrpSpPr>
      <p:grpSpPr>
        <a:xfrm>
          <a:off x="0" y="0"/>
          <a:ext cx="0" cy="0"/>
          <a:chOff x="0" y="0"/>
          <a:chExt cx="0" cy="0"/>
        </a:xfrm>
      </p:grpSpPr>
      <p:sp>
        <p:nvSpPr>
          <p:cNvPr id="975" name="Google Shape;975;p69"/>
          <p:cNvSpPr txBox="1"/>
          <p:nvPr>
            <p:ph type="title"/>
          </p:nvPr>
        </p:nvSpPr>
        <p:spPr>
          <a:xfrm>
            <a:off x="4079073" y="2100702"/>
            <a:ext cx="16870562" cy="1961458"/>
          </a:xfrm>
          <a:prstGeom prst="rect">
            <a:avLst/>
          </a:prstGeom>
          <a:noFill/>
          <a:ln>
            <a:noFill/>
          </a:ln>
        </p:spPr>
        <p:txBody>
          <a:bodyPr anchorCtr="0" anchor="ctr" bIns="91400" lIns="91400" spcFirstLastPara="1" rIns="91400" wrap="square" tIns="91400">
            <a:normAutofit/>
          </a:bodyPr>
          <a:lstStyle/>
          <a:p>
            <a:pPr indent="0" lvl="0" marL="0" marR="0" rtl="0" algn="l">
              <a:lnSpc>
                <a:spcPct val="100000"/>
              </a:lnSpc>
              <a:spcBef>
                <a:spcPts val="0"/>
              </a:spcBef>
              <a:spcAft>
                <a:spcPts val="0"/>
              </a:spcAft>
              <a:buClr>
                <a:srgbClr val="1F497D"/>
              </a:buClr>
              <a:buSzPts val="3600"/>
              <a:buFont typeface="Times New Roman"/>
              <a:buNone/>
            </a:pPr>
            <a:r>
              <a:rPr b="1" i="0" lang="en-US" sz="6000" u="none" cap="none" strike="noStrike">
                <a:solidFill>
                  <a:srgbClr val="004C7F"/>
                </a:solidFill>
                <a:latin typeface="Helvetica Neue"/>
                <a:ea typeface="Helvetica Neue"/>
                <a:cs typeface="Helvetica Neue"/>
                <a:sym typeface="Helvetica Neue"/>
              </a:rPr>
              <a:t>Project Examples</a:t>
            </a:r>
            <a:endParaRPr b="1" i="0" sz="6000" u="none" cap="none" strike="noStrike">
              <a:solidFill>
                <a:srgbClr val="004C7F"/>
              </a:solidFill>
              <a:latin typeface="Helvetica Neue"/>
              <a:ea typeface="Helvetica Neue"/>
              <a:cs typeface="Helvetica Neue"/>
              <a:sym typeface="Helvetica Neue"/>
            </a:endParaRPr>
          </a:p>
        </p:txBody>
      </p:sp>
      <p:sp>
        <p:nvSpPr>
          <p:cNvPr id="976" name="Google Shape;976;p69"/>
          <p:cNvSpPr txBox="1"/>
          <p:nvPr>
            <p:ph idx="1" type="body"/>
          </p:nvPr>
        </p:nvSpPr>
        <p:spPr>
          <a:xfrm>
            <a:off x="4202402" y="4051190"/>
            <a:ext cx="16870560" cy="10290874"/>
          </a:xfrm>
          <a:prstGeom prst="rect">
            <a:avLst/>
          </a:prstGeom>
          <a:noFill/>
          <a:ln>
            <a:noFill/>
          </a:ln>
        </p:spPr>
        <p:txBody>
          <a:bodyPr anchorCtr="0" anchor="t" bIns="91400" lIns="91400" spcFirstLastPara="1" rIns="91400" wrap="square" tIns="91400">
            <a:normAutofit/>
          </a:bodyPr>
          <a:lstStyle/>
          <a:p>
            <a:pPr indent="-685800" lvl="0" marL="685800" marR="0" rtl="0" algn="l">
              <a:lnSpc>
                <a:spcPct val="100000"/>
              </a:lnSpc>
              <a:spcBef>
                <a:spcPts val="0"/>
              </a:spcBef>
              <a:spcAft>
                <a:spcPts val="0"/>
              </a:spcAft>
              <a:buClr>
                <a:srgbClr val="000000"/>
              </a:buClr>
              <a:buSzPts val="2333"/>
              <a:buFont typeface="Times New Roman"/>
              <a:buChar char="■"/>
            </a:pPr>
            <a:r>
              <a:rPr b="0" i="0" lang="en-US" sz="3333" u="none" cap="none" strike="noStrike">
                <a:solidFill>
                  <a:srgbClr val="000000"/>
                </a:solidFill>
                <a:latin typeface="Arial"/>
                <a:ea typeface="Arial"/>
                <a:cs typeface="Arial"/>
                <a:sym typeface="Arial"/>
              </a:rPr>
              <a:t>Sanitation classification</a:t>
            </a:r>
            <a:endParaRPr b="0" i="0" sz="3333" u="none" cap="none" strike="noStrike">
              <a:solidFill>
                <a:srgbClr val="000000"/>
              </a:solidFill>
              <a:latin typeface="Arial"/>
              <a:ea typeface="Arial"/>
              <a:cs typeface="Arial"/>
              <a:sym typeface="Arial"/>
            </a:endParaRPr>
          </a:p>
          <a:p>
            <a:pPr indent="-685800" lvl="0" marL="685800" marR="0" rtl="0" algn="l">
              <a:lnSpc>
                <a:spcPct val="100000"/>
              </a:lnSpc>
              <a:spcBef>
                <a:spcPts val="1400"/>
              </a:spcBef>
              <a:spcAft>
                <a:spcPts val="0"/>
              </a:spcAft>
              <a:buClr>
                <a:srgbClr val="000000"/>
              </a:buClr>
              <a:buSzPts val="2333"/>
              <a:buFont typeface="Times New Roman"/>
              <a:buChar char="■"/>
            </a:pPr>
            <a:r>
              <a:rPr b="0" i="0" lang="en-US" sz="3333" u="none" cap="none" strike="noStrike">
                <a:solidFill>
                  <a:srgbClr val="000000"/>
                </a:solidFill>
                <a:latin typeface="Arial"/>
                <a:ea typeface="Arial"/>
                <a:cs typeface="Arial"/>
                <a:sym typeface="Arial"/>
              </a:rPr>
              <a:t>Tomato processing loss prediction</a:t>
            </a:r>
            <a:endParaRPr b="0" i="0" sz="3333" u="none" cap="none" strike="noStrike">
              <a:solidFill>
                <a:srgbClr val="000000"/>
              </a:solidFill>
              <a:latin typeface="Arial"/>
              <a:ea typeface="Arial"/>
              <a:cs typeface="Arial"/>
              <a:sym typeface="Arial"/>
            </a:endParaRPr>
          </a:p>
          <a:p>
            <a:pPr indent="-685800" lvl="0" marL="685800" marR="0" rtl="0" algn="l">
              <a:lnSpc>
                <a:spcPct val="100000"/>
              </a:lnSpc>
              <a:spcBef>
                <a:spcPts val="1400"/>
              </a:spcBef>
              <a:spcAft>
                <a:spcPts val="0"/>
              </a:spcAft>
              <a:buClr>
                <a:srgbClr val="000000"/>
              </a:buClr>
              <a:buSzPts val="2333"/>
              <a:buFont typeface="Times New Roman"/>
              <a:buChar char="■"/>
            </a:pPr>
            <a:r>
              <a:rPr b="0" i="0" lang="en-US" sz="3333" u="none" cap="none" strike="noStrike">
                <a:solidFill>
                  <a:srgbClr val="000000"/>
                </a:solidFill>
                <a:latin typeface="Arial"/>
                <a:ea typeface="Arial"/>
                <a:cs typeface="Arial"/>
                <a:sym typeface="Arial"/>
              </a:rPr>
              <a:t>Dietary recommendation </a:t>
            </a:r>
            <a:endParaRPr b="0" i="0" sz="3333" u="none" cap="none" strike="noStrike">
              <a:solidFill>
                <a:srgbClr val="000000"/>
              </a:solidFill>
              <a:latin typeface="Arial"/>
              <a:ea typeface="Arial"/>
              <a:cs typeface="Arial"/>
              <a:sym typeface="Arial"/>
            </a:endParaRPr>
          </a:p>
          <a:p>
            <a:pPr indent="-685800" lvl="0" marL="685800" marR="0" rtl="0" algn="l">
              <a:lnSpc>
                <a:spcPct val="100000"/>
              </a:lnSpc>
              <a:spcBef>
                <a:spcPts val="1400"/>
              </a:spcBef>
              <a:spcAft>
                <a:spcPts val="0"/>
              </a:spcAft>
              <a:buClr>
                <a:srgbClr val="000000"/>
              </a:buClr>
              <a:buSzPts val="2333"/>
              <a:buFont typeface="Times New Roman"/>
              <a:buChar char="■"/>
            </a:pPr>
            <a:r>
              <a:rPr b="0" i="0" lang="en-US" sz="3333" u="none" cap="none" strike="noStrike">
                <a:solidFill>
                  <a:srgbClr val="000000"/>
                </a:solidFill>
                <a:latin typeface="Arial"/>
                <a:ea typeface="Arial"/>
                <a:cs typeface="Arial"/>
                <a:sym typeface="Arial"/>
              </a:rPr>
              <a:t>Help breeders to run more efficient and targeted breeding programs</a:t>
            </a:r>
            <a:endParaRPr b="0" i="0" sz="3333" u="none" cap="none" strike="noStrike">
              <a:solidFill>
                <a:srgbClr val="000000"/>
              </a:solidFill>
              <a:latin typeface="Arial"/>
              <a:ea typeface="Arial"/>
              <a:cs typeface="Arial"/>
              <a:sym typeface="Arial"/>
            </a:endParaRPr>
          </a:p>
          <a:p>
            <a:pPr indent="-685800" lvl="0" marL="685800" marR="0" rtl="0" algn="l">
              <a:lnSpc>
                <a:spcPct val="100000"/>
              </a:lnSpc>
              <a:spcBef>
                <a:spcPts val="1400"/>
              </a:spcBef>
              <a:spcAft>
                <a:spcPts val="0"/>
              </a:spcAft>
              <a:buClr>
                <a:srgbClr val="000000"/>
              </a:buClr>
              <a:buSzPts val="2333"/>
              <a:buFont typeface="Times New Roman"/>
              <a:buChar char="■"/>
            </a:pPr>
            <a:r>
              <a:rPr b="0" i="0" lang="en-US" sz="3333" u="none" cap="none" strike="noStrike">
                <a:solidFill>
                  <a:srgbClr val="000000"/>
                </a:solidFill>
                <a:latin typeface="Arial"/>
                <a:ea typeface="Arial"/>
                <a:cs typeface="Arial"/>
                <a:sym typeface="Arial"/>
              </a:rPr>
              <a:t>Gait analysis</a:t>
            </a:r>
            <a:endParaRPr b="0" i="0" sz="3333" u="none" cap="none" strike="noStrike">
              <a:solidFill>
                <a:srgbClr val="000000"/>
              </a:solidFill>
              <a:latin typeface="Arial"/>
              <a:ea typeface="Arial"/>
              <a:cs typeface="Arial"/>
              <a:sym typeface="Arial"/>
            </a:endParaRPr>
          </a:p>
          <a:p>
            <a:pPr indent="-685800" lvl="0" marL="685800" marR="0" rtl="0" algn="l">
              <a:lnSpc>
                <a:spcPct val="100000"/>
              </a:lnSpc>
              <a:spcBef>
                <a:spcPts val="1400"/>
              </a:spcBef>
              <a:spcAft>
                <a:spcPts val="0"/>
              </a:spcAft>
              <a:buClr>
                <a:srgbClr val="000000"/>
              </a:buClr>
              <a:buSzPts val="2333"/>
              <a:buFont typeface="Times New Roman"/>
              <a:buChar char="■"/>
            </a:pPr>
            <a:r>
              <a:rPr b="0" i="0" lang="en-US" sz="3333" u="none" cap="none" strike="noStrike">
                <a:solidFill>
                  <a:srgbClr val="000000"/>
                </a:solidFill>
                <a:latin typeface="Arial"/>
                <a:ea typeface="Arial"/>
                <a:cs typeface="Arial"/>
                <a:sym typeface="Arial"/>
              </a:rPr>
              <a:t>Biomarker identification</a:t>
            </a:r>
            <a:endParaRPr b="0" i="0" sz="3333" u="none" cap="none" strike="noStrike">
              <a:solidFill>
                <a:srgbClr val="000000"/>
              </a:solidFill>
              <a:latin typeface="Arial"/>
              <a:ea typeface="Arial"/>
              <a:cs typeface="Arial"/>
              <a:sym typeface="Arial"/>
            </a:endParaRPr>
          </a:p>
          <a:p>
            <a:pPr indent="-685800" lvl="0" marL="685800" marR="0" rtl="0" algn="l">
              <a:lnSpc>
                <a:spcPct val="100000"/>
              </a:lnSpc>
              <a:spcBef>
                <a:spcPts val="1400"/>
              </a:spcBef>
              <a:spcAft>
                <a:spcPts val="0"/>
              </a:spcAft>
              <a:buClr>
                <a:srgbClr val="000000"/>
              </a:buClr>
              <a:buSzPts val="2333"/>
              <a:buFont typeface="Times New Roman"/>
              <a:buChar char="■"/>
            </a:pPr>
            <a:r>
              <a:rPr b="0" i="0" lang="en-US" sz="3333" u="none" cap="none" strike="noStrike">
                <a:solidFill>
                  <a:srgbClr val="000000"/>
                </a:solidFill>
                <a:latin typeface="Arial"/>
                <a:ea typeface="Arial"/>
                <a:cs typeface="Arial"/>
                <a:sym typeface="Arial"/>
              </a:rPr>
              <a:t>Disease outbreak prediction</a:t>
            </a:r>
            <a:endParaRPr b="0" i="0" sz="3333" u="none" cap="none" strike="noStrike">
              <a:solidFill>
                <a:srgbClr val="000000"/>
              </a:solidFill>
              <a:latin typeface="Arial"/>
              <a:ea typeface="Arial"/>
              <a:cs typeface="Arial"/>
              <a:sym typeface="Arial"/>
            </a:endParaRPr>
          </a:p>
          <a:p>
            <a:pPr indent="-685800" lvl="0" marL="685800" marR="0" rtl="0" algn="l">
              <a:lnSpc>
                <a:spcPct val="100000"/>
              </a:lnSpc>
              <a:spcBef>
                <a:spcPts val="1400"/>
              </a:spcBef>
              <a:spcAft>
                <a:spcPts val="0"/>
              </a:spcAft>
              <a:buClr>
                <a:srgbClr val="000000"/>
              </a:buClr>
              <a:buSzPts val="2333"/>
              <a:buFont typeface="Times New Roman"/>
              <a:buChar char="■"/>
            </a:pPr>
            <a:r>
              <a:rPr b="0" i="0" lang="en-US" sz="3333" u="none" cap="none" strike="noStrike">
                <a:solidFill>
                  <a:srgbClr val="000000"/>
                </a:solidFill>
                <a:latin typeface="Arial"/>
                <a:ea typeface="Arial"/>
                <a:cs typeface="Arial"/>
                <a:sym typeface="Arial"/>
              </a:rPr>
              <a:t>Weather – outbreak spatial temporal analysis</a:t>
            </a:r>
            <a:endParaRPr b="0" i="0" sz="3333" u="none" cap="none" strike="noStrike">
              <a:solidFill>
                <a:srgbClr val="000000"/>
              </a:solidFill>
              <a:latin typeface="Arial"/>
              <a:ea typeface="Arial"/>
              <a:cs typeface="Arial"/>
              <a:sym typeface="Arial"/>
            </a:endParaRPr>
          </a:p>
          <a:p>
            <a:pPr indent="-685800" lvl="0" marL="685800" marR="0" rtl="0" algn="l">
              <a:lnSpc>
                <a:spcPct val="100000"/>
              </a:lnSpc>
              <a:spcBef>
                <a:spcPts val="1400"/>
              </a:spcBef>
              <a:spcAft>
                <a:spcPts val="0"/>
              </a:spcAft>
              <a:buClr>
                <a:srgbClr val="000000"/>
              </a:buClr>
              <a:buSzPts val="2333"/>
              <a:buFont typeface="Times New Roman"/>
              <a:buChar char="■"/>
            </a:pPr>
            <a:r>
              <a:rPr b="0" i="0" lang="en-US" sz="3333" u="none" cap="none" strike="noStrike">
                <a:solidFill>
                  <a:srgbClr val="000000"/>
                </a:solidFill>
                <a:latin typeface="Arial"/>
                <a:ea typeface="Arial"/>
                <a:cs typeface="Arial"/>
                <a:sym typeface="Arial"/>
              </a:rPr>
              <a:t>Network traffic scheduling</a:t>
            </a:r>
            <a:endParaRPr b="0" i="0" sz="3333" u="none" cap="none" strike="noStrike">
              <a:solidFill>
                <a:srgbClr val="000000"/>
              </a:solidFill>
              <a:latin typeface="Arial"/>
              <a:ea typeface="Arial"/>
              <a:cs typeface="Arial"/>
              <a:sym typeface="Arial"/>
            </a:endParaRPr>
          </a:p>
          <a:p>
            <a:pPr indent="-685800" lvl="0" marL="685800" marR="0" rtl="0" algn="l">
              <a:lnSpc>
                <a:spcPct val="100000"/>
              </a:lnSpc>
              <a:spcBef>
                <a:spcPts val="1400"/>
              </a:spcBef>
              <a:spcAft>
                <a:spcPts val="0"/>
              </a:spcAft>
              <a:buClr>
                <a:srgbClr val="000000"/>
              </a:buClr>
              <a:buSzPts val="2333"/>
              <a:buFont typeface="Times New Roman"/>
              <a:buChar char="■"/>
            </a:pPr>
            <a:r>
              <a:rPr b="0" i="0" lang="en-US" sz="3333" u="none" cap="none" strike="noStrike">
                <a:solidFill>
                  <a:srgbClr val="000000"/>
                </a:solidFill>
                <a:latin typeface="Arial"/>
                <a:ea typeface="Arial"/>
                <a:cs typeface="Arial"/>
                <a:sym typeface="Arial"/>
              </a:rPr>
              <a:t>Encrypted traffic classification </a:t>
            </a:r>
            <a:endParaRPr b="0" i="0" sz="3333" u="none" cap="none" strike="noStrike">
              <a:solidFill>
                <a:srgbClr val="000000"/>
              </a:solidFill>
              <a:latin typeface="Arial"/>
              <a:ea typeface="Arial"/>
              <a:cs typeface="Arial"/>
              <a:sym typeface="Arial"/>
            </a:endParaRPr>
          </a:p>
          <a:p>
            <a:pPr indent="-685800" lvl="0" marL="685800" marR="0" rtl="0" algn="l">
              <a:lnSpc>
                <a:spcPct val="100000"/>
              </a:lnSpc>
              <a:spcBef>
                <a:spcPts val="1400"/>
              </a:spcBef>
              <a:spcAft>
                <a:spcPts val="0"/>
              </a:spcAft>
              <a:buClr>
                <a:srgbClr val="000000"/>
              </a:buClr>
              <a:buSzPts val="2333"/>
              <a:buFont typeface="Times New Roman"/>
              <a:buChar char="■"/>
            </a:pPr>
            <a:r>
              <a:rPr b="0" i="0" lang="en-US" sz="3333" u="none" cap="none" strike="noStrike">
                <a:solidFill>
                  <a:srgbClr val="000000"/>
                </a:solidFill>
                <a:latin typeface="Arial"/>
                <a:ea typeface="Arial"/>
                <a:cs typeface="Arial"/>
                <a:sym typeface="Arial"/>
              </a:rPr>
              <a:t>Traveling salesman</a:t>
            </a:r>
            <a:endParaRPr b="0" i="0" sz="3333" u="none" cap="none" strike="noStrike">
              <a:solidFill>
                <a:srgbClr val="000000"/>
              </a:solidFill>
              <a:latin typeface="Arial"/>
              <a:ea typeface="Arial"/>
              <a:cs typeface="Arial"/>
              <a:sym typeface="Arial"/>
            </a:endParaRPr>
          </a:p>
        </p:txBody>
      </p:sp>
      <p:sp>
        <p:nvSpPr>
          <p:cNvPr id="977" name="Google Shape;977;p69"/>
          <p:cNvSpPr txBox="1"/>
          <p:nvPr>
            <p:ph idx="12" type="sldNum"/>
          </p:nvPr>
        </p:nvSpPr>
        <p:spPr>
          <a:xfrm>
            <a:off x="22460849" y="12847014"/>
            <a:ext cx="703955" cy="461624"/>
          </a:xfrm>
          <a:prstGeom prst="rect">
            <a:avLst/>
          </a:prstGeom>
          <a:noFill/>
          <a:ln>
            <a:noFill/>
          </a:ln>
        </p:spPr>
        <p:txBody>
          <a:bodyPr anchorCtr="0" anchor="ctr" bIns="45700" lIns="45700" spcFirstLastPara="1" rIns="45700" wrap="square" tIns="45700">
            <a:sp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grpSp>
        <p:nvGrpSpPr>
          <p:cNvPr id="217" name="Google Shape;217;p6"/>
          <p:cNvGrpSpPr/>
          <p:nvPr/>
        </p:nvGrpSpPr>
        <p:grpSpPr>
          <a:xfrm>
            <a:off x="5121525" y="1949241"/>
            <a:ext cx="14140950" cy="9817518"/>
            <a:chOff x="-1" y="-1"/>
            <a:chExt cx="14140948" cy="9817516"/>
          </a:xfrm>
        </p:grpSpPr>
        <p:cxnSp>
          <p:nvCxnSpPr>
            <p:cNvPr id="218" name="Google Shape;218;p6"/>
            <p:cNvCxnSpPr/>
            <p:nvPr/>
          </p:nvCxnSpPr>
          <p:spPr>
            <a:xfrm flipH="1" rot="10800000">
              <a:off x="880452" y="-1"/>
              <a:ext cx="1" cy="9817516"/>
            </a:xfrm>
            <a:prstGeom prst="straightConnector1">
              <a:avLst/>
            </a:prstGeom>
            <a:noFill/>
            <a:ln cap="flat" cmpd="sng" w="38100">
              <a:solidFill>
                <a:srgbClr val="D5D5D5"/>
              </a:solidFill>
              <a:prstDash val="solid"/>
              <a:miter lim="400000"/>
              <a:headEnd len="sm" w="sm" type="none"/>
              <a:tailEnd len="sm" w="sm" type="none"/>
            </a:ln>
          </p:spPr>
        </p:cxnSp>
        <p:cxnSp>
          <p:nvCxnSpPr>
            <p:cNvPr id="219" name="Google Shape;219;p6"/>
            <p:cNvCxnSpPr/>
            <p:nvPr/>
          </p:nvCxnSpPr>
          <p:spPr>
            <a:xfrm rot="10800000">
              <a:off x="-1" y="9112008"/>
              <a:ext cx="14140948" cy="1"/>
            </a:xfrm>
            <a:prstGeom prst="straightConnector1">
              <a:avLst/>
            </a:prstGeom>
            <a:noFill/>
            <a:ln cap="flat" cmpd="sng" w="38100">
              <a:solidFill>
                <a:srgbClr val="D5D5D5"/>
              </a:solidFill>
              <a:prstDash val="solid"/>
              <a:miter lim="400000"/>
              <a:headEnd len="sm" w="sm" type="none"/>
              <a:tailEnd len="sm" w="sm" type="none"/>
            </a:ln>
          </p:spPr>
        </p:cxnSp>
        <p:sp>
          <p:nvSpPr>
            <p:cNvPr id="220" name="Google Shape;220;p6"/>
            <p:cNvSpPr/>
            <p:nvPr/>
          </p:nvSpPr>
          <p:spPr>
            <a:xfrm>
              <a:off x="4237898" y="3080592"/>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221" name="Google Shape;221;p6"/>
            <p:cNvSpPr/>
            <p:nvPr/>
          </p:nvSpPr>
          <p:spPr>
            <a:xfrm>
              <a:off x="11641544" y="2806434"/>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222" name="Google Shape;222;p6"/>
            <p:cNvSpPr/>
            <p:nvPr/>
          </p:nvSpPr>
          <p:spPr>
            <a:xfrm>
              <a:off x="8033527" y="1395841"/>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223" name="Google Shape;223;p6"/>
            <p:cNvSpPr/>
            <p:nvPr/>
          </p:nvSpPr>
          <p:spPr>
            <a:xfrm>
              <a:off x="2436670" y="6993256"/>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224" name="Google Shape;224;p6"/>
            <p:cNvSpPr/>
            <p:nvPr/>
          </p:nvSpPr>
          <p:spPr>
            <a:xfrm>
              <a:off x="3041310" y="4405495"/>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225" name="Google Shape;225;p6"/>
            <p:cNvSpPr/>
            <p:nvPr/>
          </p:nvSpPr>
          <p:spPr>
            <a:xfrm>
              <a:off x="6127108" y="2415034"/>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226" name="Google Shape;226;p6"/>
            <p:cNvSpPr/>
            <p:nvPr/>
          </p:nvSpPr>
          <p:spPr>
            <a:xfrm>
              <a:off x="10174015" y="2415034"/>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227" name="Google Shape;227;p6"/>
            <p:cNvSpPr/>
            <p:nvPr/>
          </p:nvSpPr>
          <p:spPr>
            <a:xfrm>
              <a:off x="13210105" y="3080592"/>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228" name="Google Shape;228;p6"/>
            <p:cNvSpPr/>
            <p:nvPr/>
          </p:nvSpPr>
          <p:spPr>
            <a:xfrm>
              <a:off x="12106303" y="4765342"/>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229" name="Google Shape;229;p6"/>
            <p:cNvSpPr/>
            <p:nvPr/>
          </p:nvSpPr>
          <p:spPr>
            <a:xfrm>
              <a:off x="13210105" y="6682472"/>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230" name="Google Shape;230;p6"/>
            <p:cNvSpPr/>
            <p:nvPr/>
          </p:nvSpPr>
          <p:spPr>
            <a:xfrm>
              <a:off x="9896502" y="396950"/>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231" name="Google Shape;231;p6"/>
            <p:cNvSpPr/>
            <p:nvPr/>
          </p:nvSpPr>
          <p:spPr>
            <a:xfrm>
              <a:off x="3883685" y="1395841"/>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232" name="Google Shape;232;p6"/>
            <p:cNvSpPr/>
            <p:nvPr/>
          </p:nvSpPr>
          <p:spPr>
            <a:xfrm>
              <a:off x="6556048" y="785845"/>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233" name="Google Shape;233;p6"/>
            <p:cNvSpPr/>
            <p:nvPr/>
          </p:nvSpPr>
          <p:spPr>
            <a:xfrm>
              <a:off x="1763224" y="5375338"/>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grpSp>
      <p:pic>
        <p:nvPicPr>
          <p:cNvPr descr="Line Line" id="234" name="Google Shape;234;p6"/>
          <p:cNvPicPr preferRelativeResize="0"/>
          <p:nvPr/>
        </p:nvPicPr>
        <p:blipFill rotWithShape="1">
          <a:blip r:embed="rId3">
            <a:alphaModFix/>
          </a:blip>
          <a:srcRect b="0" l="0" r="0" t="0"/>
          <a:stretch/>
        </p:blipFill>
        <p:spPr>
          <a:xfrm>
            <a:off x="6998255" y="2434633"/>
            <a:ext cx="11909594" cy="4429315"/>
          </a:xfrm>
          <a:prstGeom prst="rect">
            <a:avLst/>
          </a:prstGeom>
          <a:noFill/>
          <a:ln>
            <a:noFill/>
          </a:ln>
        </p:spPr>
      </p:pic>
      <p:sp>
        <p:nvSpPr>
          <p:cNvPr id="235" name="Google Shape;235;p6"/>
          <p:cNvSpPr txBox="1"/>
          <p:nvPr/>
        </p:nvSpPr>
        <p:spPr>
          <a:xfrm>
            <a:off x="2850025" y="7721614"/>
            <a:ext cx="2736716" cy="855502"/>
          </a:xfrm>
          <a:prstGeom prst="rect">
            <a:avLst/>
          </a:prstGeom>
          <a:noFill/>
          <a:ln>
            <a:noFill/>
          </a:ln>
        </p:spPr>
        <p:txBody>
          <a:bodyPr anchorCtr="0" anchor="ctr" bIns="50800" lIns="50800" spcFirstLastPara="1" rIns="50800" wrap="square" tIns="50800">
            <a:normAutofit/>
          </a:bodyPr>
          <a:lstStyle/>
          <a:p>
            <a:pPr indent="0" lvl="0" marL="0" marR="0" rtl="0" algn="l">
              <a:lnSpc>
                <a:spcPct val="80000"/>
              </a:lnSpc>
              <a:spcBef>
                <a:spcPts val="0"/>
              </a:spcBef>
              <a:spcAft>
                <a:spcPts val="0"/>
              </a:spcAft>
              <a:buClr>
                <a:srgbClr val="006B64"/>
              </a:buClr>
              <a:buSzPts val="4000"/>
              <a:buFont typeface="Helvetica Neue"/>
              <a:buNone/>
            </a:pPr>
            <a:r>
              <a:rPr b="1" i="0" lang="en-US" sz="4000" u="none" cap="none" strike="noStrike">
                <a:solidFill>
                  <a:srgbClr val="006B64"/>
                </a:solidFill>
                <a:latin typeface="Helvetica Neue"/>
                <a:ea typeface="Helvetica Neue"/>
                <a:cs typeface="Helvetica Neue"/>
                <a:sym typeface="Helvetica Neue"/>
              </a:rPr>
              <a:t>underfit!</a:t>
            </a:r>
            <a:endParaRPr b="0" i="0" sz="1400" u="none" cap="none" strike="noStrike">
              <a:solidFill>
                <a:srgbClr val="000000"/>
              </a:solidFill>
              <a:latin typeface="Arial"/>
              <a:ea typeface="Arial"/>
              <a:cs typeface="Arial"/>
              <a:sym typeface="Arial"/>
            </a:endParaRPr>
          </a:p>
        </p:txBody>
      </p:sp>
      <p:sp>
        <p:nvSpPr>
          <p:cNvPr id="236" name="Google Shape;236;p6"/>
          <p:cNvSpPr txBox="1"/>
          <p:nvPr/>
        </p:nvSpPr>
        <p:spPr>
          <a:xfrm>
            <a:off x="6813986" y="12138654"/>
            <a:ext cx="11730390" cy="646921"/>
          </a:xfrm>
          <a:prstGeom prst="rect">
            <a:avLst/>
          </a:prstGeom>
          <a:noFill/>
          <a:ln>
            <a:noFill/>
          </a:ln>
        </p:spPr>
        <p:txBody>
          <a:bodyPr anchorCtr="0" anchor="t" bIns="50800" lIns="50800" spcFirstLastPara="1" rIns="50800" wrap="square" tIns="50800">
            <a:normAutofit fontScale="92500"/>
          </a:bodyPr>
          <a:lstStyle/>
          <a:p>
            <a:pPr indent="-452686" lvl="0" marL="452627" marR="0" rtl="0" algn="l">
              <a:lnSpc>
                <a:spcPct val="100000"/>
              </a:lnSpc>
              <a:spcBef>
                <a:spcPts val="0"/>
              </a:spcBef>
              <a:spcAft>
                <a:spcPts val="0"/>
              </a:spcAft>
              <a:buClr>
                <a:srgbClr val="000000"/>
              </a:buClr>
              <a:buSzPct val="132981"/>
              <a:buFont typeface="Helvetica Neue"/>
              <a:buChar char="■"/>
            </a:pPr>
            <a:r>
              <a:rPr b="0" i="0" lang="en-US" sz="3564" u="none" cap="none" strike="noStrike">
                <a:solidFill>
                  <a:srgbClr val="000000"/>
                </a:solidFill>
                <a:latin typeface="Helvetica Neue"/>
                <a:ea typeface="Helvetica Neue"/>
                <a:cs typeface="Helvetica Neue"/>
                <a:sym typeface="Helvetica Neue"/>
              </a:rPr>
              <a:t>model is unable to capture relationship between variables</a:t>
            </a:r>
            <a:endParaRPr b="0" i="0" sz="1400" u="none" cap="none" strike="noStrike">
              <a:solidFill>
                <a:srgbClr val="000000"/>
              </a:solidFill>
              <a:latin typeface="Arial"/>
              <a:ea typeface="Arial"/>
              <a:cs typeface="Arial"/>
              <a:sym typeface="Arial"/>
            </a:endParaRPr>
          </a:p>
        </p:txBody>
      </p:sp>
      <p:grpSp>
        <p:nvGrpSpPr>
          <p:cNvPr id="237" name="Google Shape;237;p6"/>
          <p:cNvGrpSpPr/>
          <p:nvPr/>
        </p:nvGrpSpPr>
        <p:grpSpPr>
          <a:xfrm>
            <a:off x="11812260" y="5670160"/>
            <a:ext cx="2203470" cy="1859600"/>
            <a:chOff x="-78114" y="-78114"/>
            <a:chExt cx="2203468" cy="1859598"/>
          </a:xfrm>
        </p:grpSpPr>
        <p:pic>
          <p:nvPicPr>
            <p:cNvPr descr="Line Line" id="238" name="Google Shape;238;p6"/>
            <p:cNvPicPr preferRelativeResize="0"/>
            <p:nvPr/>
          </p:nvPicPr>
          <p:blipFill rotWithShape="1">
            <a:blip r:embed="rId4">
              <a:alphaModFix/>
            </a:blip>
            <a:srcRect b="0" l="0" r="0" t="0"/>
            <a:stretch/>
          </p:blipFill>
          <p:spPr>
            <a:xfrm rot="-8992475">
              <a:off x="27025" y="146934"/>
              <a:ext cx="1088376" cy="711876"/>
            </a:xfrm>
            <a:prstGeom prst="rect">
              <a:avLst/>
            </a:prstGeom>
            <a:noFill/>
            <a:ln>
              <a:noFill/>
            </a:ln>
          </p:spPr>
        </p:pic>
        <p:sp>
          <p:nvSpPr>
            <p:cNvPr id="239" name="Google Shape;239;p6"/>
            <p:cNvSpPr txBox="1"/>
            <p:nvPr/>
          </p:nvSpPr>
          <p:spPr>
            <a:xfrm>
              <a:off x="428433" y="835526"/>
              <a:ext cx="1696921" cy="945958"/>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EF7001"/>
                </a:buClr>
                <a:buSzPts val="3000"/>
                <a:buFont typeface="Helvetica Neue"/>
                <a:buNone/>
              </a:pPr>
              <a:r>
                <a:rPr b="1" i="0" lang="en-US" sz="3000" u="none" cap="none" strike="noStrike">
                  <a:solidFill>
                    <a:srgbClr val="EF7001"/>
                  </a:solidFill>
                  <a:latin typeface="Helvetica Neue"/>
                  <a:ea typeface="Helvetica Neue"/>
                  <a:cs typeface="Helvetica Neue"/>
                  <a:sym typeface="Helvetica Neue"/>
                </a:rPr>
                <a:t>degree 1</a:t>
              </a:r>
              <a:endParaRPr b="0" i="0" sz="1400" u="none" cap="none" strike="noStrike">
                <a:solidFill>
                  <a:srgbClr val="000000"/>
                </a:solidFill>
                <a:latin typeface="Arial"/>
                <a:ea typeface="Arial"/>
                <a:cs typeface="Arial"/>
                <a:sym typeface="Arial"/>
              </a:endParaRPr>
            </a:p>
          </p:txBody>
        </p:sp>
      </p:grpSp>
      <p:sp>
        <p:nvSpPr>
          <p:cNvPr id="240" name="Google Shape;240;p6"/>
          <p:cNvSpPr txBox="1"/>
          <p:nvPr/>
        </p:nvSpPr>
        <p:spPr>
          <a:xfrm>
            <a:off x="370027" y="364750"/>
            <a:ext cx="4371900" cy="1026300"/>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004C7F"/>
              </a:buClr>
              <a:buSzPts val="4700"/>
              <a:buFont typeface="Helvetica Neue"/>
              <a:buNone/>
            </a:pPr>
            <a:r>
              <a:rPr b="1" i="0" lang="en-US" sz="6000" u="none" cap="none" strike="noStrike">
                <a:solidFill>
                  <a:srgbClr val="004C7F"/>
                </a:solidFill>
                <a:latin typeface="Helvetica Neue"/>
                <a:ea typeface="Helvetica Neue"/>
                <a:cs typeface="Helvetica Neue"/>
                <a:sym typeface="Helvetica Neue"/>
              </a:rPr>
              <a:t>underfitting</a:t>
            </a:r>
            <a:endParaRPr b="0" i="0" sz="6000" u="none" cap="none" strike="noStrike">
              <a:solidFill>
                <a:srgbClr val="000000"/>
              </a:solidFill>
              <a:latin typeface="Arial"/>
              <a:ea typeface="Arial"/>
              <a:cs typeface="Arial"/>
              <a:sym typeface="Arial"/>
            </a:endParaRPr>
          </a:p>
        </p:txBody>
      </p:sp>
      <p:sp>
        <p:nvSpPr>
          <p:cNvPr id="241" name="Google Shape;241;p6"/>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p>
            <a:pPr indent="0" lvl="0" marL="0" rtl="0" algn="ct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700"/>
                                        <p:tgtEl>
                                          <p:spTgt spid="2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grpSp>
        <p:nvGrpSpPr>
          <p:cNvPr id="246" name="Google Shape;246;p7"/>
          <p:cNvGrpSpPr/>
          <p:nvPr/>
        </p:nvGrpSpPr>
        <p:grpSpPr>
          <a:xfrm>
            <a:off x="5121525" y="1949241"/>
            <a:ext cx="14140950" cy="9817518"/>
            <a:chOff x="-1" y="-1"/>
            <a:chExt cx="14140948" cy="9817516"/>
          </a:xfrm>
        </p:grpSpPr>
        <p:cxnSp>
          <p:nvCxnSpPr>
            <p:cNvPr id="247" name="Google Shape;247;p7"/>
            <p:cNvCxnSpPr/>
            <p:nvPr/>
          </p:nvCxnSpPr>
          <p:spPr>
            <a:xfrm flipH="1" rot="10800000">
              <a:off x="880452" y="-1"/>
              <a:ext cx="1" cy="9817516"/>
            </a:xfrm>
            <a:prstGeom prst="straightConnector1">
              <a:avLst/>
            </a:prstGeom>
            <a:noFill/>
            <a:ln cap="flat" cmpd="sng" w="38100">
              <a:solidFill>
                <a:srgbClr val="D5D5D5"/>
              </a:solidFill>
              <a:prstDash val="solid"/>
              <a:miter lim="400000"/>
              <a:headEnd len="sm" w="sm" type="none"/>
              <a:tailEnd len="sm" w="sm" type="none"/>
            </a:ln>
          </p:spPr>
        </p:cxnSp>
        <p:cxnSp>
          <p:nvCxnSpPr>
            <p:cNvPr id="248" name="Google Shape;248;p7"/>
            <p:cNvCxnSpPr/>
            <p:nvPr/>
          </p:nvCxnSpPr>
          <p:spPr>
            <a:xfrm rot="10800000">
              <a:off x="-1" y="9112008"/>
              <a:ext cx="14140948" cy="1"/>
            </a:xfrm>
            <a:prstGeom prst="straightConnector1">
              <a:avLst/>
            </a:prstGeom>
            <a:noFill/>
            <a:ln cap="flat" cmpd="sng" w="38100">
              <a:solidFill>
                <a:srgbClr val="D5D5D5"/>
              </a:solidFill>
              <a:prstDash val="solid"/>
              <a:miter lim="400000"/>
              <a:headEnd len="sm" w="sm" type="none"/>
              <a:tailEnd len="sm" w="sm" type="none"/>
            </a:ln>
          </p:spPr>
        </p:cxnSp>
        <p:sp>
          <p:nvSpPr>
            <p:cNvPr id="249" name="Google Shape;249;p7"/>
            <p:cNvSpPr/>
            <p:nvPr/>
          </p:nvSpPr>
          <p:spPr>
            <a:xfrm>
              <a:off x="4237898" y="3080592"/>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250" name="Google Shape;250;p7"/>
            <p:cNvSpPr/>
            <p:nvPr/>
          </p:nvSpPr>
          <p:spPr>
            <a:xfrm>
              <a:off x="11641544" y="2806434"/>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251" name="Google Shape;251;p7"/>
            <p:cNvSpPr/>
            <p:nvPr/>
          </p:nvSpPr>
          <p:spPr>
            <a:xfrm>
              <a:off x="8033527" y="1395841"/>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252" name="Google Shape;252;p7"/>
            <p:cNvSpPr/>
            <p:nvPr/>
          </p:nvSpPr>
          <p:spPr>
            <a:xfrm>
              <a:off x="2436670" y="6993256"/>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253" name="Google Shape;253;p7"/>
            <p:cNvSpPr/>
            <p:nvPr/>
          </p:nvSpPr>
          <p:spPr>
            <a:xfrm>
              <a:off x="3041310" y="4405495"/>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254" name="Google Shape;254;p7"/>
            <p:cNvSpPr/>
            <p:nvPr/>
          </p:nvSpPr>
          <p:spPr>
            <a:xfrm>
              <a:off x="6127108" y="2415034"/>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255" name="Google Shape;255;p7"/>
            <p:cNvSpPr/>
            <p:nvPr/>
          </p:nvSpPr>
          <p:spPr>
            <a:xfrm>
              <a:off x="10174015" y="2415034"/>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256" name="Google Shape;256;p7"/>
            <p:cNvSpPr/>
            <p:nvPr/>
          </p:nvSpPr>
          <p:spPr>
            <a:xfrm>
              <a:off x="13210105" y="3080592"/>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257" name="Google Shape;257;p7"/>
            <p:cNvSpPr/>
            <p:nvPr/>
          </p:nvSpPr>
          <p:spPr>
            <a:xfrm>
              <a:off x="12106303" y="4765342"/>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258" name="Google Shape;258;p7"/>
            <p:cNvSpPr/>
            <p:nvPr/>
          </p:nvSpPr>
          <p:spPr>
            <a:xfrm>
              <a:off x="13210105" y="6682472"/>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259" name="Google Shape;259;p7"/>
            <p:cNvSpPr/>
            <p:nvPr/>
          </p:nvSpPr>
          <p:spPr>
            <a:xfrm>
              <a:off x="9896502" y="396950"/>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260" name="Google Shape;260;p7"/>
            <p:cNvSpPr/>
            <p:nvPr/>
          </p:nvSpPr>
          <p:spPr>
            <a:xfrm>
              <a:off x="3883685" y="1395841"/>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261" name="Google Shape;261;p7"/>
            <p:cNvSpPr/>
            <p:nvPr/>
          </p:nvSpPr>
          <p:spPr>
            <a:xfrm>
              <a:off x="6556048" y="785845"/>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262" name="Google Shape;262;p7"/>
            <p:cNvSpPr/>
            <p:nvPr/>
          </p:nvSpPr>
          <p:spPr>
            <a:xfrm>
              <a:off x="1763224" y="5375338"/>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grpSp>
      <p:pic>
        <p:nvPicPr>
          <p:cNvPr descr="Line Shape" id="263" name="Google Shape;263;p7"/>
          <p:cNvPicPr preferRelativeResize="0"/>
          <p:nvPr/>
        </p:nvPicPr>
        <p:blipFill rotWithShape="1">
          <a:blip r:embed="rId3">
            <a:alphaModFix/>
          </a:blip>
          <a:srcRect b="0" l="0" r="0" t="0"/>
          <a:stretch/>
        </p:blipFill>
        <p:spPr>
          <a:xfrm>
            <a:off x="7655346" y="3453209"/>
            <a:ext cx="11103000" cy="5876548"/>
          </a:xfrm>
          <a:prstGeom prst="rect">
            <a:avLst/>
          </a:prstGeom>
          <a:noFill/>
          <a:ln>
            <a:noFill/>
          </a:ln>
        </p:spPr>
      </p:pic>
      <p:grpSp>
        <p:nvGrpSpPr>
          <p:cNvPr id="264" name="Google Shape;264;p7"/>
          <p:cNvGrpSpPr/>
          <p:nvPr/>
        </p:nvGrpSpPr>
        <p:grpSpPr>
          <a:xfrm>
            <a:off x="11812260" y="4393380"/>
            <a:ext cx="2641739" cy="1872299"/>
            <a:chOff x="-78114" y="-78114"/>
            <a:chExt cx="2641737" cy="1872298"/>
          </a:xfrm>
        </p:grpSpPr>
        <p:pic>
          <p:nvPicPr>
            <p:cNvPr descr="Line Line" id="265" name="Google Shape;265;p7"/>
            <p:cNvPicPr preferRelativeResize="0"/>
            <p:nvPr/>
          </p:nvPicPr>
          <p:blipFill rotWithShape="1">
            <a:blip r:embed="rId4">
              <a:alphaModFix/>
            </a:blip>
            <a:srcRect b="0" l="0" r="0" t="0"/>
            <a:stretch/>
          </p:blipFill>
          <p:spPr>
            <a:xfrm rot="-8992475">
              <a:off x="27025" y="146934"/>
              <a:ext cx="1088376" cy="711876"/>
            </a:xfrm>
            <a:prstGeom prst="rect">
              <a:avLst/>
            </a:prstGeom>
            <a:noFill/>
            <a:ln>
              <a:noFill/>
            </a:ln>
          </p:spPr>
        </p:pic>
        <p:sp>
          <p:nvSpPr>
            <p:cNvPr id="266" name="Google Shape;266;p7"/>
            <p:cNvSpPr txBox="1"/>
            <p:nvPr/>
          </p:nvSpPr>
          <p:spPr>
            <a:xfrm>
              <a:off x="441133" y="848226"/>
              <a:ext cx="2122490" cy="945958"/>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EF7001"/>
                </a:buClr>
                <a:buSzPts val="3000"/>
                <a:buFont typeface="Helvetica Neue"/>
                <a:buNone/>
              </a:pPr>
              <a:r>
                <a:rPr b="1" i="0" lang="en-US" sz="3000" u="none" cap="none" strike="noStrike">
                  <a:solidFill>
                    <a:srgbClr val="EF7001"/>
                  </a:solidFill>
                  <a:latin typeface="Helvetica Neue"/>
                  <a:ea typeface="Helvetica Neue"/>
                  <a:cs typeface="Helvetica Neue"/>
                  <a:sym typeface="Helvetica Neue"/>
                </a:rPr>
                <a:t>degree 2</a:t>
              </a:r>
              <a:endParaRPr b="0" i="0" sz="1400" u="none" cap="none" strike="noStrike">
                <a:solidFill>
                  <a:srgbClr val="000000"/>
                </a:solidFill>
                <a:latin typeface="Arial"/>
                <a:ea typeface="Arial"/>
                <a:cs typeface="Arial"/>
                <a:sym typeface="Arial"/>
              </a:endParaRPr>
            </a:p>
          </p:txBody>
        </p:sp>
      </p:grpSp>
      <p:sp>
        <p:nvSpPr>
          <p:cNvPr id="267" name="Google Shape;267;p7"/>
          <p:cNvSpPr txBox="1"/>
          <p:nvPr/>
        </p:nvSpPr>
        <p:spPr>
          <a:xfrm>
            <a:off x="370027" y="364750"/>
            <a:ext cx="4371900" cy="1026300"/>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004C7F"/>
              </a:buClr>
              <a:buSzPts val="4700"/>
              <a:buFont typeface="Helvetica Neue"/>
              <a:buNone/>
            </a:pPr>
            <a:r>
              <a:rPr b="1" i="0" lang="en-US" sz="6000" u="none" cap="none" strike="noStrike">
                <a:solidFill>
                  <a:srgbClr val="004C7F"/>
                </a:solidFill>
                <a:latin typeface="Helvetica Neue"/>
                <a:ea typeface="Helvetica Neue"/>
                <a:cs typeface="Helvetica Neue"/>
                <a:sym typeface="Helvetica Neue"/>
              </a:rPr>
              <a:t>fitting</a:t>
            </a:r>
            <a:endParaRPr b="0" i="0" sz="6000" u="none" cap="none" strike="noStrike">
              <a:solidFill>
                <a:srgbClr val="000000"/>
              </a:solidFill>
              <a:latin typeface="Arial"/>
              <a:ea typeface="Arial"/>
              <a:cs typeface="Arial"/>
              <a:sym typeface="Arial"/>
            </a:endParaRPr>
          </a:p>
        </p:txBody>
      </p:sp>
      <p:sp>
        <p:nvSpPr>
          <p:cNvPr id="268" name="Google Shape;268;p7"/>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p>
            <a:pPr indent="0" lvl="0" marL="0" rtl="0" algn="ct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grpSp>
        <p:nvGrpSpPr>
          <p:cNvPr id="273" name="Google Shape;273;p8"/>
          <p:cNvGrpSpPr/>
          <p:nvPr/>
        </p:nvGrpSpPr>
        <p:grpSpPr>
          <a:xfrm>
            <a:off x="5121525" y="1949241"/>
            <a:ext cx="14140950" cy="9817518"/>
            <a:chOff x="-1" y="-1"/>
            <a:chExt cx="14140948" cy="9817516"/>
          </a:xfrm>
        </p:grpSpPr>
        <p:cxnSp>
          <p:nvCxnSpPr>
            <p:cNvPr id="274" name="Google Shape;274;p8"/>
            <p:cNvCxnSpPr/>
            <p:nvPr/>
          </p:nvCxnSpPr>
          <p:spPr>
            <a:xfrm flipH="1" rot="10800000">
              <a:off x="880452" y="-1"/>
              <a:ext cx="1" cy="9817516"/>
            </a:xfrm>
            <a:prstGeom prst="straightConnector1">
              <a:avLst/>
            </a:prstGeom>
            <a:noFill/>
            <a:ln cap="flat" cmpd="sng" w="38100">
              <a:solidFill>
                <a:srgbClr val="D5D5D5"/>
              </a:solidFill>
              <a:prstDash val="solid"/>
              <a:miter lim="400000"/>
              <a:headEnd len="sm" w="sm" type="none"/>
              <a:tailEnd len="sm" w="sm" type="none"/>
            </a:ln>
          </p:spPr>
        </p:cxnSp>
        <p:cxnSp>
          <p:nvCxnSpPr>
            <p:cNvPr id="275" name="Google Shape;275;p8"/>
            <p:cNvCxnSpPr/>
            <p:nvPr/>
          </p:nvCxnSpPr>
          <p:spPr>
            <a:xfrm rot="10800000">
              <a:off x="-1" y="9112008"/>
              <a:ext cx="14140948" cy="1"/>
            </a:xfrm>
            <a:prstGeom prst="straightConnector1">
              <a:avLst/>
            </a:prstGeom>
            <a:noFill/>
            <a:ln cap="flat" cmpd="sng" w="38100">
              <a:solidFill>
                <a:srgbClr val="D5D5D5"/>
              </a:solidFill>
              <a:prstDash val="solid"/>
              <a:miter lim="400000"/>
              <a:headEnd len="sm" w="sm" type="none"/>
              <a:tailEnd len="sm" w="sm" type="none"/>
            </a:ln>
          </p:spPr>
        </p:cxnSp>
        <p:sp>
          <p:nvSpPr>
            <p:cNvPr id="276" name="Google Shape;276;p8"/>
            <p:cNvSpPr/>
            <p:nvPr/>
          </p:nvSpPr>
          <p:spPr>
            <a:xfrm>
              <a:off x="4237898" y="3080592"/>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277" name="Google Shape;277;p8"/>
            <p:cNvSpPr/>
            <p:nvPr/>
          </p:nvSpPr>
          <p:spPr>
            <a:xfrm>
              <a:off x="11641544" y="2806434"/>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278" name="Google Shape;278;p8"/>
            <p:cNvSpPr/>
            <p:nvPr/>
          </p:nvSpPr>
          <p:spPr>
            <a:xfrm>
              <a:off x="8033527" y="1395841"/>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279" name="Google Shape;279;p8"/>
            <p:cNvSpPr/>
            <p:nvPr/>
          </p:nvSpPr>
          <p:spPr>
            <a:xfrm>
              <a:off x="2436670" y="6993256"/>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280" name="Google Shape;280;p8"/>
            <p:cNvSpPr/>
            <p:nvPr/>
          </p:nvSpPr>
          <p:spPr>
            <a:xfrm>
              <a:off x="3041310" y="4405495"/>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281" name="Google Shape;281;p8"/>
            <p:cNvSpPr/>
            <p:nvPr/>
          </p:nvSpPr>
          <p:spPr>
            <a:xfrm>
              <a:off x="6127108" y="2415034"/>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282" name="Google Shape;282;p8"/>
            <p:cNvSpPr/>
            <p:nvPr/>
          </p:nvSpPr>
          <p:spPr>
            <a:xfrm>
              <a:off x="10174015" y="2415034"/>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283" name="Google Shape;283;p8"/>
            <p:cNvSpPr/>
            <p:nvPr/>
          </p:nvSpPr>
          <p:spPr>
            <a:xfrm>
              <a:off x="13210105" y="3080592"/>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284" name="Google Shape;284;p8"/>
            <p:cNvSpPr/>
            <p:nvPr/>
          </p:nvSpPr>
          <p:spPr>
            <a:xfrm>
              <a:off x="12106303" y="4765342"/>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285" name="Google Shape;285;p8"/>
            <p:cNvSpPr/>
            <p:nvPr/>
          </p:nvSpPr>
          <p:spPr>
            <a:xfrm>
              <a:off x="13210105" y="6682472"/>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286" name="Google Shape;286;p8"/>
            <p:cNvSpPr/>
            <p:nvPr/>
          </p:nvSpPr>
          <p:spPr>
            <a:xfrm>
              <a:off x="9896502" y="396950"/>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287" name="Google Shape;287;p8"/>
            <p:cNvSpPr/>
            <p:nvPr/>
          </p:nvSpPr>
          <p:spPr>
            <a:xfrm>
              <a:off x="3883685" y="1395841"/>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288" name="Google Shape;288;p8"/>
            <p:cNvSpPr/>
            <p:nvPr/>
          </p:nvSpPr>
          <p:spPr>
            <a:xfrm>
              <a:off x="6556048" y="785845"/>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289" name="Google Shape;289;p8"/>
            <p:cNvSpPr/>
            <p:nvPr/>
          </p:nvSpPr>
          <p:spPr>
            <a:xfrm>
              <a:off x="1763224" y="5375338"/>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grpSp>
      <p:pic>
        <p:nvPicPr>
          <p:cNvPr descr="Line Shape" id="290" name="Google Shape;290;p8"/>
          <p:cNvPicPr preferRelativeResize="0"/>
          <p:nvPr/>
        </p:nvPicPr>
        <p:blipFill rotWithShape="1">
          <a:blip r:embed="rId3">
            <a:alphaModFix/>
          </a:blip>
          <a:srcRect b="0" l="0" r="0" t="0"/>
          <a:stretch/>
        </p:blipFill>
        <p:spPr>
          <a:xfrm>
            <a:off x="7625657" y="2884501"/>
            <a:ext cx="11633563" cy="6322741"/>
          </a:xfrm>
          <a:prstGeom prst="rect">
            <a:avLst/>
          </a:prstGeom>
          <a:noFill/>
          <a:ln>
            <a:noFill/>
          </a:ln>
        </p:spPr>
      </p:pic>
      <p:grpSp>
        <p:nvGrpSpPr>
          <p:cNvPr id="291" name="Google Shape;291;p8"/>
          <p:cNvGrpSpPr/>
          <p:nvPr/>
        </p:nvGrpSpPr>
        <p:grpSpPr>
          <a:xfrm>
            <a:off x="11812260" y="4393380"/>
            <a:ext cx="2629039" cy="1872299"/>
            <a:chOff x="-78114" y="-78114"/>
            <a:chExt cx="2629037" cy="1872298"/>
          </a:xfrm>
        </p:grpSpPr>
        <p:pic>
          <p:nvPicPr>
            <p:cNvPr descr="Line Line" id="292" name="Google Shape;292;p8"/>
            <p:cNvPicPr preferRelativeResize="0"/>
            <p:nvPr/>
          </p:nvPicPr>
          <p:blipFill rotWithShape="1">
            <a:blip r:embed="rId4">
              <a:alphaModFix/>
            </a:blip>
            <a:srcRect b="0" l="0" r="0" t="0"/>
            <a:stretch/>
          </p:blipFill>
          <p:spPr>
            <a:xfrm rot="-8992475">
              <a:off x="27025" y="146934"/>
              <a:ext cx="1088376" cy="711876"/>
            </a:xfrm>
            <a:prstGeom prst="rect">
              <a:avLst/>
            </a:prstGeom>
            <a:noFill/>
            <a:ln>
              <a:noFill/>
            </a:ln>
          </p:spPr>
        </p:pic>
        <p:sp>
          <p:nvSpPr>
            <p:cNvPr id="293" name="Google Shape;293;p8"/>
            <p:cNvSpPr txBox="1"/>
            <p:nvPr/>
          </p:nvSpPr>
          <p:spPr>
            <a:xfrm>
              <a:off x="428433" y="848226"/>
              <a:ext cx="2122490" cy="945958"/>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EF7001"/>
                </a:buClr>
                <a:buSzPts val="3000"/>
                <a:buFont typeface="Helvetica Neue"/>
                <a:buNone/>
              </a:pPr>
              <a:r>
                <a:rPr b="1" i="0" lang="en-US" sz="3000" u="none" cap="none" strike="noStrike">
                  <a:solidFill>
                    <a:srgbClr val="EF7001"/>
                  </a:solidFill>
                  <a:latin typeface="Helvetica Neue"/>
                  <a:ea typeface="Helvetica Neue"/>
                  <a:cs typeface="Helvetica Neue"/>
                  <a:sym typeface="Helvetica Neue"/>
                </a:rPr>
                <a:t>degree 6</a:t>
              </a:r>
              <a:endParaRPr b="0" i="0" sz="1400" u="none" cap="none" strike="noStrike">
                <a:solidFill>
                  <a:srgbClr val="000000"/>
                </a:solidFill>
                <a:latin typeface="Arial"/>
                <a:ea typeface="Arial"/>
                <a:cs typeface="Arial"/>
                <a:sym typeface="Arial"/>
              </a:endParaRPr>
            </a:p>
          </p:txBody>
        </p:sp>
      </p:grpSp>
      <p:sp>
        <p:nvSpPr>
          <p:cNvPr id="294" name="Google Shape;294;p8"/>
          <p:cNvSpPr txBox="1"/>
          <p:nvPr/>
        </p:nvSpPr>
        <p:spPr>
          <a:xfrm>
            <a:off x="370027" y="364750"/>
            <a:ext cx="4371900" cy="1026300"/>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004C7F"/>
              </a:buClr>
              <a:buSzPts val="4700"/>
              <a:buFont typeface="Helvetica Neue"/>
              <a:buNone/>
            </a:pPr>
            <a:r>
              <a:rPr b="1" i="0" lang="en-US" sz="6000" u="none" cap="none" strike="noStrike">
                <a:solidFill>
                  <a:srgbClr val="004C7F"/>
                </a:solidFill>
                <a:latin typeface="Helvetica Neue"/>
                <a:ea typeface="Helvetica Neue"/>
                <a:cs typeface="Helvetica Neue"/>
                <a:sym typeface="Helvetica Neue"/>
              </a:rPr>
              <a:t>overfitting</a:t>
            </a:r>
            <a:endParaRPr b="0" i="0" sz="6000" u="none" cap="none" strike="noStrike">
              <a:solidFill>
                <a:srgbClr val="000000"/>
              </a:solidFill>
              <a:latin typeface="Arial"/>
              <a:ea typeface="Arial"/>
              <a:cs typeface="Arial"/>
              <a:sym typeface="Arial"/>
            </a:endParaRPr>
          </a:p>
        </p:txBody>
      </p:sp>
      <p:sp>
        <p:nvSpPr>
          <p:cNvPr id="295" name="Google Shape;295;p8"/>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p>
            <a:pPr indent="0" lvl="0" marL="0" rtl="0" algn="ct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grpSp>
        <p:nvGrpSpPr>
          <p:cNvPr id="300" name="Google Shape;300;p9"/>
          <p:cNvGrpSpPr/>
          <p:nvPr/>
        </p:nvGrpSpPr>
        <p:grpSpPr>
          <a:xfrm>
            <a:off x="5121525" y="1949241"/>
            <a:ext cx="14140950" cy="9817518"/>
            <a:chOff x="-1" y="-1"/>
            <a:chExt cx="14140948" cy="9817516"/>
          </a:xfrm>
        </p:grpSpPr>
        <p:cxnSp>
          <p:nvCxnSpPr>
            <p:cNvPr id="301" name="Google Shape;301;p9"/>
            <p:cNvCxnSpPr/>
            <p:nvPr/>
          </p:nvCxnSpPr>
          <p:spPr>
            <a:xfrm flipH="1" rot="10800000">
              <a:off x="880452" y="-1"/>
              <a:ext cx="1" cy="9817516"/>
            </a:xfrm>
            <a:prstGeom prst="straightConnector1">
              <a:avLst/>
            </a:prstGeom>
            <a:noFill/>
            <a:ln cap="flat" cmpd="sng" w="38100">
              <a:solidFill>
                <a:srgbClr val="D5D5D5"/>
              </a:solidFill>
              <a:prstDash val="solid"/>
              <a:miter lim="400000"/>
              <a:headEnd len="sm" w="sm" type="none"/>
              <a:tailEnd len="sm" w="sm" type="none"/>
            </a:ln>
          </p:spPr>
        </p:cxnSp>
        <p:cxnSp>
          <p:nvCxnSpPr>
            <p:cNvPr id="302" name="Google Shape;302;p9"/>
            <p:cNvCxnSpPr/>
            <p:nvPr/>
          </p:nvCxnSpPr>
          <p:spPr>
            <a:xfrm rot="10800000">
              <a:off x="-1" y="9112008"/>
              <a:ext cx="14140948" cy="1"/>
            </a:xfrm>
            <a:prstGeom prst="straightConnector1">
              <a:avLst/>
            </a:prstGeom>
            <a:noFill/>
            <a:ln cap="flat" cmpd="sng" w="38100">
              <a:solidFill>
                <a:srgbClr val="D5D5D5"/>
              </a:solidFill>
              <a:prstDash val="solid"/>
              <a:miter lim="400000"/>
              <a:headEnd len="sm" w="sm" type="none"/>
              <a:tailEnd len="sm" w="sm" type="none"/>
            </a:ln>
          </p:spPr>
        </p:cxnSp>
        <p:sp>
          <p:nvSpPr>
            <p:cNvPr id="303" name="Google Shape;303;p9"/>
            <p:cNvSpPr/>
            <p:nvPr/>
          </p:nvSpPr>
          <p:spPr>
            <a:xfrm>
              <a:off x="4237898" y="3080592"/>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304" name="Google Shape;304;p9"/>
            <p:cNvSpPr/>
            <p:nvPr/>
          </p:nvSpPr>
          <p:spPr>
            <a:xfrm>
              <a:off x="11641544" y="2806434"/>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305" name="Google Shape;305;p9"/>
            <p:cNvSpPr/>
            <p:nvPr/>
          </p:nvSpPr>
          <p:spPr>
            <a:xfrm>
              <a:off x="8033527" y="1395841"/>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306" name="Google Shape;306;p9"/>
            <p:cNvSpPr/>
            <p:nvPr/>
          </p:nvSpPr>
          <p:spPr>
            <a:xfrm>
              <a:off x="2436670" y="6993256"/>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307" name="Google Shape;307;p9"/>
            <p:cNvSpPr/>
            <p:nvPr/>
          </p:nvSpPr>
          <p:spPr>
            <a:xfrm>
              <a:off x="3041310" y="4405495"/>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308" name="Google Shape;308;p9"/>
            <p:cNvSpPr/>
            <p:nvPr/>
          </p:nvSpPr>
          <p:spPr>
            <a:xfrm>
              <a:off x="6127108" y="2415034"/>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309" name="Google Shape;309;p9"/>
            <p:cNvSpPr/>
            <p:nvPr/>
          </p:nvSpPr>
          <p:spPr>
            <a:xfrm>
              <a:off x="10174015" y="2415034"/>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310" name="Google Shape;310;p9"/>
            <p:cNvSpPr/>
            <p:nvPr/>
          </p:nvSpPr>
          <p:spPr>
            <a:xfrm>
              <a:off x="13210105" y="3080592"/>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311" name="Google Shape;311;p9"/>
            <p:cNvSpPr/>
            <p:nvPr/>
          </p:nvSpPr>
          <p:spPr>
            <a:xfrm>
              <a:off x="12106303" y="4765342"/>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312" name="Google Shape;312;p9"/>
            <p:cNvSpPr/>
            <p:nvPr/>
          </p:nvSpPr>
          <p:spPr>
            <a:xfrm>
              <a:off x="13210105" y="6682472"/>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313" name="Google Shape;313;p9"/>
            <p:cNvSpPr/>
            <p:nvPr/>
          </p:nvSpPr>
          <p:spPr>
            <a:xfrm>
              <a:off x="9896502" y="396950"/>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314" name="Google Shape;314;p9"/>
            <p:cNvSpPr/>
            <p:nvPr/>
          </p:nvSpPr>
          <p:spPr>
            <a:xfrm>
              <a:off x="3883685" y="1395841"/>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315" name="Google Shape;315;p9"/>
            <p:cNvSpPr/>
            <p:nvPr/>
          </p:nvSpPr>
          <p:spPr>
            <a:xfrm>
              <a:off x="6556048" y="785845"/>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sp>
          <p:nvSpPr>
            <p:cNvPr id="316" name="Google Shape;316;p9"/>
            <p:cNvSpPr/>
            <p:nvPr/>
          </p:nvSpPr>
          <p:spPr>
            <a:xfrm>
              <a:off x="1763224" y="5375338"/>
              <a:ext cx="286830" cy="286830"/>
            </a:xfrm>
            <a:prstGeom prst="ellipse">
              <a:avLst/>
            </a:prstGeom>
            <a:solidFill>
              <a:srgbClr val="000000"/>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Helvetica Neue"/>
                <a:buNone/>
              </a:pPr>
              <a:r>
                <a:t/>
              </a:r>
              <a:endParaRPr b="0" i="0" sz="2400" u="none" cap="none" strike="noStrike">
                <a:solidFill>
                  <a:srgbClr val="5E5E5E"/>
                </a:solidFill>
                <a:latin typeface="Helvetica Neue"/>
                <a:ea typeface="Helvetica Neue"/>
                <a:cs typeface="Helvetica Neue"/>
                <a:sym typeface="Helvetica Neue"/>
              </a:endParaRPr>
            </a:p>
          </p:txBody>
        </p:sp>
      </p:grpSp>
      <p:grpSp>
        <p:nvGrpSpPr>
          <p:cNvPr id="317" name="Google Shape;317;p9"/>
          <p:cNvGrpSpPr/>
          <p:nvPr/>
        </p:nvGrpSpPr>
        <p:grpSpPr>
          <a:xfrm>
            <a:off x="18581065" y="5942562"/>
            <a:ext cx="3592299" cy="1325678"/>
            <a:chOff x="-162581" y="-224975"/>
            <a:chExt cx="3592298" cy="1325676"/>
          </a:xfrm>
        </p:grpSpPr>
        <p:pic>
          <p:nvPicPr>
            <p:cNvPr descr="Line Line" id="318" name="Google Shape;318;p9"/>
            <p:cNvPicPr preferRelativeResize="0"/>
            <p:nvPr/>
          </p:nvPicPr>
          <p:blipFill rotWithShape="1">
            <a:blip r:embed="rId3">
              <a:alphaModFix/>
            </a:blip>
            <a:srcRect b="0" l="0" r="0" t="0"/>
            <a:stretch/>
          </p:blipFill>
          <p:spPr>
            <a:xfrm rot="-8992475">
              <a:off x="-136955" y="71091"/>
              <a:ext cx="1301543" cy="452391"/>
            </a:xfrm>
            <a:prstGeom prst="rect">
              <a:avLst/>
            </a:prstGeom>
            <a:noFill/>
            <a:ln>
              <a:noFill/>
            </a:ln>
          </p:spPr>
        </p:pic>
        <p:sp>
          <p:nvSpPr>
            <p:cNvPr id="319" name="Google Shape;319;p9"/>
            <p:cNvSpPr/>
            <p:nvPr/>
          </p:nvSpPr>
          <p:spPr>
            <a:xfrm>
              <a:off x="218186" y="1100700"/>
              <a:ext cx="3211531" cy="1"/>
            </a:xfrm>
            <a:custGeom>
              <a:rect b="b" l="l" r="r" t="t"/>
              <a:pathLst>
                <a:path extrusionOk="0" h="120000" w="21600">
                  <a:moveTo>
                    <a:pt x="0" y="0"/>
                  </a:moveTo>
                  <a:lnTo>
                    <a:pt x="21600" y="0"/>
                  </a:lnTo>
                  <a:lnTo>
                    <a:pt x="21600" y="0"/>
                  </a:lnTo>
                  <a:lnTo>
                    <a:pt x="0" y="0"/>
                  </a:lnTo>
                  <a:close/>
                </a:path>
              </a:pathLst>
            </a:cu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EF7001"/>
                </a:buClr>
                <a:buSzPts val="3000"/>
                <a:buFont typeface="Helvetica Neue"/>
                <a:buNone/>
              </a:pPr>
              <a:r>
                <a:rPr b="1" i="0" lang="en-US" sz="3000" u="none" cap="none" strike="noStrike">
                  <a:solidFill>
                    <a:srgbClr val="EF7001"/>
                  </a:solidFill>
                  <a:latin typeface="Helvetica Neue"/>
                  <a:ea typeface="Helvetica Neue"/>
                  <a:cs typeface="Helvetica Neue"/>
                  <a:sym typeface="Helvetica Neue"/>
                </a:rPr>
                <a:t>that’s overfit!</a:t>
              </a:r>
              <a:endParaRPr b="0" i="0" sz="1400" u="none" cap="none" strike="noStrike">
                <a:solidFill>
                  <a:srgbClr val="000000"/>
                </a:solidFill>
                <a:latin typeface="Arial"/>
                <a:ea typeface="Arial"/>
                <a:cs typeface="Arial"/>
                <a:sym typeface="Arial"/>
              </a:endParaRPr>
            </a:p>
          </p:txBody>
        </p:sp>
      </p:grpSp>
      <p:grpSp>
        <p:nvGrpSpPr>
          <p:cNvPr id="320" name="Google Shape;320;p9"/>
          <p:cNvGrpSpPr/>
          <p:nvPr/>
        </p:nvGrpSpPr>
        <p:grpSpPr>
          <a:xfrm>
            <a:off x="11812260" y="4393380"/>
            <a:ext cx="2629039" cy="1872299"/>
            <a:chOff x="-78114" y="-78114"/>
            <a:chExt cx="2629037" cy="1872298"/>
          </a:xfrm>
        </p:grpSpPr>
        <p:pic>
          <p:nvPicPr>
            <p:cNvPr descr="Line Line" id="321" name="Google Shape;321;p9"/>
            <p:cNvPicPr preferRelativeResize="0"/>
            <p:nvPr/>
          </p:nvPicPr>
          <p:blipFill rotWithShape="1">
            <a:blip r:embed="rId4">
              <a:alphaModFix/>
            </a:blip>
            <a:srcRect b="0" l="0" r="0" t="0"/>
            <a:stretch/>
          </p:blipFill>
          <p:spPr>
            <a:xfrm rot="-8992475">
              <a:off x="27025" y="146934"/>
              <a:ext cx="1088376" cy="711876"/>
            </a:xfrm>
            <a:prstGeom prst="rect">
              <a:avLst/>
            </a:prstGeom>
            <a:noFill/>
            <a:ln>
              <a:noFill/>
            </a:ln>
          </p:spPr>
        </p:pic>
        <p:sp>
          <p:nvSpPr>
            <p:cNvPr id="322" name="Google Shape;322;p9"/>
            <p:cNvSpPr txBox="1"/>
            <p:nvPr/>
          </p:nvSpPr>
          <p:spPr>
            <a:xfrm>
              <a:off x="428433" y="848226"/>
              <a:ext cx="2122490" cy="945958"/>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EF7001"/>
                </a:buClr>
                <a:buSzPts val="3000"/>
                <a:buFont typeface="Helvetica Neue"/>
                <a:buNone/>
              </a:pPr>
              <a:r>
                <a:rPr b="1" i="0" lang="en-US" sz="3000" u="none" cap="none" strike="noStrike">
                  <a:solidFill>
                    <a:srgbClr val="EF7001"/>
                  </a:solidFill>
                  <a:latin typeface="Helvetica Neue"/>
                  <a:ea typeface="Helvetica Neue"/>
                  <a:cs typeface="Helvetica Neue"/>
                  <a:sym typeface="Helvetica Neue"/>
                </a:rPr>
                <a:t>degree 10</a:t>
              </a:r>
              <a:endParaRPr b="0" i="0" sz="1400" u="none" cap="none" strike="noStrike">
                <a:solidFill>
                  <a:srgbClr val="000000"/>
                </a:solidFill>
                <a:latin typeface="Arial"/>
                <a:ea typeface="Arial"/>
                <a:cs typeface="Arial"/>
                <a:sym typeface="Arial"/>
              </a:endParaRPr>
            </a:p>
          </p:txBody>
        </p:sp>
      </p:grpSp>
      <p:pic>
        <p:nvPicPr>
          <p:cNvPr id="323" name="Google Shape;323;p9"/>
          <p:cNvPicPr preferRelativeResize="0"/>
          <p:nvPr/>
        </p:nvPicPr>
        <p:blipFill rotWithShape="1">
          <a:blip r:embed="rId5">
            <a:alphaModFix/>
          </a:blip>
          <a:srcRect b="0" l="0" r="0" t="0"/>
          <a:stretch/>
        </p:blipFill>
        <p:spPr>
          <a:xfrm>
            <a:off x="6832612" y="2206224"/>
            <a:ext cx="14053827" cy="7610224"/>
          </a:xfrm>
          <a:prstGeom prst="rect">
            <a:avLst/>
          </a:prstGeom>
          <a:noFill/>
          <a:ln>
            <a:noFill/>
          </a:ln>
        </p:spPr>
      </p:pic>
      <p:sp>
        <p:nvSpPr>
          <p:cNvPr id="324" name="Google Shape;324;p9"/>
          <p:cNvSpPr txBox="1"/>
          <p:nvPr/>
        </p:nvSpPr>
        <p:spPr>
          <a:xfrm>
            <a:off x="370027" y="364750"/>
            <a:ext cx="4371900" cy="1026300"/>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004C7F"/>
              </a:buClr>
              <a:buSzPts val="4700"/>
              <a:buFont typeface="Helvetica Neue"/>
              <a:buNone/>
            </a:pPr>
            <a:r>
              <a:rPr b="1" i="0" lang="en-US" sz="6000" u="none" cap="none" strike="noStrike">
                <a:solidFill>
                  <a:srgbClr val="004C7F"/>
                </a:solidFill>
                <a:latin typeface="Helvetica Neue"/>
                <a:ea typeface="Helvetica Neue"/>
                <a:cs typeface="Helvetica Neue"/>
                <a:sym typeface="Helvetica Neue"/>
              </a:rPr>
              <a:t>overfitting</a:t>
            </a:r>
            <a:endParaRPr b="0" i="0" sz="6000" u="none" cap="none" strike="noStrike">
              <a:solidFill>
                <a:srgbClr val="000000"/>
              </a:solidFill>
              <a:latin typeface="Arial"/>
              <a:ea typeface="Arial"/>
              <a:cs typeface="Arial"/>
              <a:sym typeface="Arial"/>
            </a:endParaRPr>
          </a:p>
        </p:txBody>
      </p:sp>
      <p:sp>
        <p:nvSpPr>
          <p:cNvPr id="325" name="Google Shape;325;p9"/>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p>
            <a:pPr indent="0" lvl="0" marL="0" rtl="0" algn="ctr">
              <a:lnSpc>
                <a:spcPct val="100000"/>
              </a:lnSpc>
              <a:spcBef>
                <a:spcPts val="0"/>
              </a:spcBef>
              <a:spcAft>
                <a:spcPts val="0"/>
              </a:spcAft>
              <a:buSzPts val="1800"/>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