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0"/>
  </p:notesMasterIdLst>
  <p:sldIdLst>
    <p:sldId id="256" r:id="rId2"/>
    <p:sldId id="297" r:id="rId3"/>
    <p:sldId id="298" r:id="rId4"/>
    <p:sldId id="299" r:id="rId5"/>
    <p:sldId id="370" r:id="rId6"/>
    <p:sldId id="301" r:id="rId7"/>
    <p:sldId id="302" r:id="rId8"/>
    <p:sldId id="303" r:id="rId9"/>
    <p:sldId id="376" r:id="rId10"/>
    <p:sldId id="332" r:id="rId11"/>
    <p:sldId id="304" r:id="rId12"/>
    <p:sldId id="337" r:id="rId13"/>
    <p:sldId id="338" r:id="rId14"/>
    <p:sldId id="339" r:id="rId15"/>
    <p:sldId id="340" r:id="rId16"/>
    <p:sldId id="341" r:id="rId17"/>
    <p:sldId id="342" r:id="rId18"/>
    <p:sldId id="343" r:id="rId19"/>
    <p:sldId id="347" r:id="rId20"/>
    <p:sldId id="348" r:id="rId21"/>
    <p:sldId id="349" r:id="rId22"/>
    <p:sldId id="350" r:id="rId23"/>
    <p:sldId id="351" r:id="rId24"/>
    <p:sldId id="355" r:id="rId25"/>
    <p:sldId id="356" r:id="rId26"/>
    <p:sldId id="357" r:id="rId27"/>
    <p:sldId id="333" r:id="rId28"/>
    <p:sldId id="306" r:id="rId29"/>
    <p:sldId id="358" r:id="rId30"/>
    <p:sldId id="359" r:id="rId31"/>
    <p:sldId id="363" r:id="rId32"/>
    <p:sldId id="364" r:id="rId33"/>
    <p:sldId id="365" r:id="rId34"/>
    <p:sldId id="366" r:id="rId35"/>
    <p:sldId id="371" r:id="rId36"/>
    <p:sldId id="369" r:id="rId37"/>
    <p:sldId id="377" r:id="rId38"/>
    <p:sldId id="378" r:id="rId39"/>
    <p:sldId id="379" r:id="rId40"/>
    <p:sldId id="323" r:id="rId41"/>
    <p:sldId id="380" r:id="rId42"/>
    <p:sldId id="372" r:id="rId43"/>
    <p:sldId id="322" r:id="rId44"/>
    <p:sldId id="373" r:id="rId45"/>
    <p:sldId id="314" r:id="rId46"/>
    <p:sldId id="326" r:id="rId47"/>
    <p:sldId id="375" r:id="rId48"/>
    <p:sldId id="367" r:id="rId49"/>
  </p:sldIdLst>
  <p:sldSz cx="24387175" cy="13716000"/>
  <p:notesSz cx="6858000" cy="9144000"/>
  <p:embeddedFontLst>
    <p:embeddedFont>
      <p:font typeface="Helvetica Neue" panose="020B0604020202020204" charset="0"/>
      <p:regular r:id="rId51"/>
      <p:bold r:id="rId52"/>
      <p:italic r:id="rId53"/>
      <p:boldItalic r:id="rId54"/>
    </p:embeddedFont>
    <p:embeddedFont>
      <p:font typeface="Lato" panose="020F0502020204030203" pitchFamily="34" charset="0"/>
      <p:regular r:id="rId55"/>
      <p:bold r:id="rId56"/>
      <p:italic r:id="rId57"/>
      <p:boldItalic r:id="rId5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121854-BED9-26B7-9B87-E8A37E8FA5EB}" name="Jack Fan" initials="JF" userId="8b9220e4b9692598"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Jiaming Situ"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64"/>
    <a:srgbClr val="004C7F"/>
    <a:srgbClr val="EF7001"/>
    <a:srgbClr val="000000"/>
    <a:srgbClr val="795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EA70F6-0F25-4DF0-8DC8-0D4D51F77B50}" v="39" dt="2024-06-17T02:48:36.951"/>
  </p1510:revLst>
</p1510:revInfo>
</file>

<file path=ppt/tableStyles.xml><?xml version="1.0" encoding="utf-8"?>
<a:tblStyleLst xmlns:a="http://schemas.openxmlformats.org/drawingml/2006/main" def="{0E4E0612-D268-425B-B802-00A6AB32C0B4}">
  <a:tblStyle styleId="{0E4E0612-D268-425B-B802-00A6AB32C0B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3" autoAdjust="0"/>
    <p:restoredTop sz="68044"/>
  </p:normalViewPr>
  <p:slideViewPr>
    <p:cSldViewPr snapToGrid="0">
      <p:cViewPr varScale="1">
        <p:scale>
          <a:sx n="38" d="100"/>
          <a:sy n="38" d="100"/>
        </p:scale>
        <p:origin x="1293" y="27"/>
      </p:cViewPr>
      <p:guideLst>
        <p:guide orient="horz" pos="4320"/>
        <p:guide pos="7681"/>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microsoft.com/office/2018/10/relationships/authors" Target="authors.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Fan" userId="8b9220e4b9692598" providerId="LiveId" clId="{C0EA70F6-0F25-4DF0-8DC8-0D4D51F77B50}"/>
    <pc:docChg chg="undo custSel addSld delSld modSld sldOrd modShowInfo">
      <pc:chgData name="Jack Fan" userId="8b9220e4b9692598" providerId="LiveId" clId="{C0EA70F6-0F25-4DF0-8DC8-0D4D51F77B50}" dt="2024-06-17T17:45:38.041" v="16231" actId="20577"/>
      <pc:docMkLst>
        <pc:docMk/>
      </pc:docMkLst>
      <pc:sldChg chg="addSp delSp modSp mod modNotesTx">
        <pc:chgData name="Jack Fan" userId="8b9220e4b9692598" providerId="LiveId" clId="{C0EA70F6-0F25-4DF0-8DC8-0D4D51F77B50}" dt="2024-06-15T22:26:10.680" v="670" actId="20577"/>
        <pc:sldMkLst>
          <pc:docMk/>
          <pc:sldMk cId="0" sldId="297"/>
        </pc:sldMkLst>
        <pc:spChg chg="mod">
          <ac:chgData name="Jack Fan" userId="8b9220e4b9692598" providerId="LiveId" clId="{C0EA70F6-0F25-4DF0-8DC8-0D4D51F77B50}" dt="2024-06-15T15:18:14.193" v="140" actId="1036"/>
          <ac:spMkLst>
            <pc:docMk/>
            <pc:sldMk cId="0" sldId="297"/>
            <ac:spMk id="2" creationId="{C23724DE-D0F4-1B60-8BA5-494F5A90BC74}"/>
          </ac:spMkLst>
        </pc:spChg>
        <pc:spChg chg="add mod">
          <ac:chgData name="Jack Fan" userId="8b9220e4b9692598" providerId="LiveId" clId="{C0EA70F6-0F25-4DF0-8DC8-0D4D51F77B50}" dt="2024-06-15T15:18:18.573" v="147" actId="1036"/>
          <ac:spMkLst>
            <pc:docMk/>
            <pc:sldMk cId="0" sldId="297"/>
            <ac:spMk id="3" creationId="{98CECEB3-B62B-0A4A-2A5D-02477C054DC9}"/>
          </ac:spMkLst>
        </pc:spChg>
        <pc:spChg chg="add mod">
          <ac:chgData name="Jack Fan" userId="8b9220e4b9692598" providerId="LiveId" clId="{C0EA70F6-0F25-4DF0-8DC8-0D4D51F77B50}" dt="2024-06-15T15:18:25.094" v="167" actId="1035"/>
          <ac:spMkLst>
            <pc:docMk/>
            <pc:sldMk cId="0" sldId="297"/>
            <ac:spMk id="4" creationId="{E6004EF9-C5F4-1919-C58A-F78534704A1D}"/>
          </ac:spMkLst>
        </pc:spChg>
        <pc:spChg chg="add mod">
          <ac:chgData name="Jack Fan" userId="8b9220e4b9692598" providerId="LiveId" clId="{C0EA70F6-0F25-4DF0-8DC8-0D4D51F77B50}" dt="2024-06-15T15:18:30.263" v="176" actId="1036"/>
          <ac:spMkLst>
            <pc:docMk/>
            <pc:sldMk cId="0" sldId="297"/>
            <ac:spMk id="5" creationId="{E3D979F1-1BAF-53E6-0A4F-6A85DB574970}"/>
          </ac:spMkLst>
        </pc:spChg>
        <pc:spChg chg="add del mod">
          <ac:chgData name="Jack Fan" userId="8b9220e4b9692598" providerId="LiveId" clId="{C0EA70F6-0F25-4DF0-8DC8-0D4D51F77B50}" dt="2024-06-15T15:17:48.297" v="81" actId="478"/>
          <ac:spMkLst>
            <pc:docMk/>
            <pc:sldMk cId="0" sldId="297"/>
            <ac:spMk id="6" creationId="{964D4377-98CD-C7EE-DB36-703B7BEEF283}"/>
          </ac:spMkLst>
        </pc:spChg>
        <pc:spChg chg="add mod">
          <ac:chgData name="Jack Fan" userId="8b9220e4b9692598" providerId="LiveId" clId="{C0EA70F6-0F25-4DF0-8DC8-0D4D51F77B50}" dt="2024-06-15T15:17:28.594" v="70"/>
          <ac:spMkLst>
            <pc:docMk/>
            <pc:sldMk cId="0" sldId="297"/>
            <ac:spMk id="7" creationId="{9AEAF4F7-BC9F-51B2-96B7-22EA099632E6}"/>
          </ac:spMkLst>
        </pc:spChg>
        <pc:spChg chg="add mod">
          <ac:chgData name="Jack Fan" userId="8b9220e4b9692598" providerId="LiveId" clId="{C0EA70F6-0F25-4DF0-8DC8-0D4D51F77B50}" dt="2024-06-15T15:17:40.718" v="72" actId="571"/>
          <ac:spMkLst>
            <pc:docMk/>
            <pc:sldMk cId="0" sldId="297"/>
            <ac:spMk id="8" creationId="{3EE90D00-864D-210A-C591-A298FA1CEB0E}"/>
          </ac:spMkLst>
        </pc:spChg>
      </pc:sldChg>
      <pc:sldChg chg="modNotesTx">
        <pc:chgData name="Jack Fan" userId="8b9220e4b9692598" providerId="LiveId" clId="{C0EA70F6-0F25-4DF0-8DC8-0D4D51F77B50}" dt="2024-06-17T17:44:49.255" v="16088" actId="20577"/>
        <pc:sldMkLst>
          <pc:docMk/>
          <pc:sldMk cId="0" sldId="298"/>
        </pc:sldMkLst>
      </pc:sldChg>
      <pc:sldChg chg="modNotesTx">
        <pc:chgData name="Jack Fan" userId="8b9220e4b9692598" providerId="LiveId" clId="{C0EA70F6-0F25-4DF0-8DC8-0D4D51F77B50}" dt="2024-06-17T16:37:19.447" v="14850" actId="20577"/>
        <pc:sldMkLst>
          <pc:docMk/>
          <pc:sldMk cId="0" sldId="299"/>
        </pc:sldMkLst>
      </pc:sldChg>
      <pc:sldChg chg="delSp mod modNotesTx">
        <pc:chgData name="Jack Fan" userId="8b9220e4b9692598" providerId="LiveId" clId="{C0EA70F6-0F25-4DF0-8DC8-0D4D51F77B50}" dt="2024-06-15T23:10:11.110" v="2449" actId="20577"/>
        <pc:sldMkLst>
          <pc:docMk/>
          <pc:sldMk cId="0" sldId="301"/>
        </pc:sldMkLst>
        <pc:spChg chg="del">
          <ac:chgData name="Jack Fan" userId="8b9220e4b9692598" providerId="LiveId" clId="{C0EA70F6-0F25-4DF0-8DC8-0D4D51F77B50}" dt="2024-06-15T15:22:27.542" v="199" actId="478"/>
          <ac:spMkLst>
            <pc:docMk/>
            <pc:sldMk cId="0" sldId="301"/>
            <ac:spMk id="9" creationId="{FC3D5995-997E-7F6D-45EE-173AA45E0427}"/>
          </ac:spMkLst>
        </pc:spChg>
      </pc:sldChg>
      <pc:sldChg chg="modNotesTx">
        <pc:chgData name="Jack Fan" userId="8b9220e4b9692598" providerId="LiveId" clId="{C0EA70F6-0F25-4DF0-8DC8-0D4D51F77B50}" dt="2024-06-16T00:38:00.304" v="8011" actId="20577"/>
        <pc:sldMkLst>
          <pc:docMk/>
          <pc:sldMk cId="0" sldId="302"/>
        </pc:sldMkLst>
      </pc:sldChg>
      <pc:sldChg chg="modNotesTx">
        <pc:chgData name="Jack Fan" userId="8b9220e4b9692598" providerId="LiveId" clId="{C0EA70F6-0F25-4DF0-8DC8-0D4D51F77B50}" dt="2024-06-16T00:40:15.275" v="8407" actId="20577"/>
        <pc:sldMkLst>
          <pc:docMk/>
          <pc:sldMk cId="0" sldId="304"/>
        </pc:sldMkLst>
      </pc:sldChg>
      <pc:sldChg chg="modNotesTx">
        <pc:chgData name="Jack Fan" userId="8b9220e4b9692598" providerId="LiveId" clId="{C0EA70F6-0F25-4DF0-8DC8-0D4D51F77B50}" dt="2024-06-16T00:45:42.368" v="8980" actId="20577"/>
        <pc:sldMkLst>
          <pc:docMk/>
          <pc:sldMk cId="0" sldId="306"/>
        </pc:sldMkLst>
      </pc:sldChg>
      <pc:sldChg chg="add modNotesTx">
        <pc:chgData name="Jack Fan" userId="8b9220e4b9692598" providerId="LiveId" clId="{C0EA70F6-0F25-4DF0-8DC8-0D4D51F77B50}" dt="2024-06-16T01:03:38.935" v="11246" actId="20577"/>
        <pc:sldMkLst>
          <pc:docMk/>
          <pc:sldMk cId="0" sldId="314"/>
        </pc:sldMkLst>
      </pc:sldChg>
      <pc:sldChg chg="add modNotesTx">
        <pc:chgData name="Jack Fan" userId="8b9220e4b9692598" providerId="LiveId" clId="{C0EA70F6-0F25-4DF0-8DC8-0D4D51F77B50}" dt="2024-06-16T00:59:14.186" v="10141" actId="20577"/>
        <pc:sldMkLst>
          <pc:docMk/>
          <pc:sldMk cId="3616790788" sldId="322"/>
        </pc:sldMkLst>
      </pc:sldChg>
      <pc:sldChg chg="add modNotesTx">
        <pc:chgData name="Jack Fan" userId="8b9220e4b9692598" providerId="LiveId" clId="{C0EA70F6-0F25-4DF0-8DC8-0D4D51F77B50}" dt="2024-06-17T03:03:59.234" v="14011" actId="20577"/>
        <pc:sldMkLst>
          <pc:docMk/>
          <pc:sldMk cId="326692134" sldId="323"/>
        </pc:sldMkLst>
      </pc:sldChg>
      <pc:sldChg chg="add del addCm">
        <pc:chgData name="Jack Fan" userId="8b9220e4b9692598" providerId="LiveId" clId="{C0EA70F6-0F25-4DF0-8DC8-0D4D51F77B50}" dt="2024-06-15T15:20:38.080" v="188" actId="47"/>
        <pc:sldMkLst>
          <pc:docMk/>
          <pc:sldMk cId="3709837765" sldId="324"/>
        </pc:sldMkLst>
        <pc:extLst>
          <p:ext xmlns:p="http://schemas.openxmlformats.org/presentationml/2006/main" uri="{D6D511B9-2390-475A-947B-AFAB55BFBCF1}">
            <pc226:cmChg xmlns:pc226="http://schemas.microsoft.com/office/powerpoint/2022/06/main/command" chg="add">
              <pc226:chgData name="Jack Fan" userId="8b9220e4b9692598" providerId="LiveId" clId="{C0EA70F6-0F25-4DF0-8DC8-0D4D51F77B50}" dt="2024-06-15T15:10:56.786" v="2"/>
              <pc2:cmMkLst xmlns:pc2="http://schemas.microsoft.com/office/powerpoint/2019/9/main/command">
                <pc:docMk/>
                <pc:sldMk cId="3709837765" sldId="324"/>
                <pc2:cmMk id="{17FC2A6C-9027-4E21-9D8D-6CC5F702E950}"/>
              </pc2:cmMkLst>
            </pc226:cmChg>
          </p:ext>
        </pc:extLst>
      </pc:sldChg>
      <pc:sldChg chg="add del addCm">
        <pc:chgData name="Jack Fan" userId="8b9220e4b9692598" providerId="LiveId" clId="{C0EA70F6-0F25-4DF0-8DC8-0D4D51F77B50}" dt="2024-06-15T15:20:42.995" v="192" actId="47"/>
        <pc:sldMkLst>
          <pc:docMk/>
          <pc:sldMk cId="233260179" sldId="325"/>
        </pc:sldMkLst>
        <pc:extLst>
          <p:ext xmlns:p="http://schemas.openxmlformats.org/presentationml/2006/main" uri="{D6D511B9-2390-475A-947B-AFAB55BFBCF1}">
            <pc226:cmChg xmlns:pc226="http://schemas.microsoft.com/office/powerpoint/2022/06/main/command" chg="add">
              <pc226:chgData name="Jack Fan" userId="8b9220e4b9692598" providerId="LiveId" clId="{C0EA70F6-0F25-4DF0-8DC8-0D4D51F77B50}" dt="2024-06-15T15:09:56.432" v="1"/>
              <pc2:cmMkLst xmlns:pc2="http://schemas.microsoft.com/office/powerpoint/2019/9/main/command">
                <pc:docMk/>
                <pc:sldMk cId="233260179" sldId="325"/>
                <pc2:cmMk id="{0E70953F-6C04-45BB-AB0B-D4F7490222CF}"/>
              </pc2:cmMkLst>
            </pc226:cmChg>
          </p:ext>
        </pc:extLst>
      </pc:sldChg>
      <pc:sldChg chg="modSp add modNotesTx">
        <pc:chgData name="Jack Fan" userId="8b9220e4b9692598" providerId="LiveId" clId="{C0EA70F6-0F25-4DF0-8DC8-0D4D51F77B50}" dt="2024-06-16T01:03:55.066" v="11271" actId="20577"/>
        <pc:sldMkLst>
          <pc:docMk/>
          <pc:sldMk cId="2392598006" sldId="326"/>
        </pc:sldMkLst>
        <pc:spChg chg="mod">
          <ac:chgData name="Jack Fan" userId="8b9220e4b9692598" providerId="LiveId" clId="{C0EA70F6-0F25-4DF0-8DC8-0D4D51F77B50}" dt="2024-06-15T15:23:28.052" v="223" actId="20577"/>
          <ac:spMkLst>
            <pc:docMk/>
            <pc:sldMk cId="2392598006" sldId="326"/>
            <ac:spMk id="4" creationId="{6605DA32-0168-6DBA-7ED0-AF71A2ED15C0}"/>
          </ac:spMkLst>
        </pc:spChg>
      </pc:sldChg>
      <pc:sldChg chg="del addCm">
        <pc:chgData name="Jack Fan" userId="8b9220e4b9692598" providerId="LiveId" clId="{C0EA70F6-0F25-4DF0-8DC8-0D4D51F77B50}" dt="2024-06-15T15:18:40.076" v="180" actId="47"/>
        <pc:sldMkLst>
          <pc:docMk/>
          <pc:sldMk cId="964813436" sldId="331"/>
        </pc:sldMkLst>
        <pc:extLst>
          <p:ext xmlns:p="http://schemas.openxmlformats.org/presentationml/2006/main" uri="{D6D511B9-2390-475A-947B-AFAB55BFBCF1}">
            <pc226:cmChg xmlns:pc226="http://schemas.microsoft.com/office/powerpoint/2022/06/main/command" chg="add">
              <pc226:chgData name="Jack Fan" userId="8b9220e4b9692598" providerId="LiveId" clId="{C0EA70F6-0F25-4DF0-8DC8-0D4D51F77B50}" dt="2024-06-15T15:15:43.158" v="4"/>
              <pc2:cmMkLst xmlns:pc2="http://schemas.microsoft.com/office/powerpoint/2019/9/main/command">
                <pc:docMk/>
                <pc:sldMk cId="964813436" sldId="331"/>
                <pc2:cmMk id="{7AA952FA-7A3C-40AF-A85F-1840BAEB671B}"/>
              </pc2:cmMkLst>
            </pc226:cmChg>
          </p:ext>
        </pc:extLst>
      </pc:sldChg>
      <pc:sldChg chg="delSp mod">
        <pc:chgData name="Jack Fan" userId="8b9220e4b9692598" providerId="LiveId" clId="{C0EA70F6-0F25-4DF0-8DC8-0D4D51F77B50}" dt="2024-06-15T15:22:23.263" v="198" actId="478"/>
        <pc:sldMkLst>
          <pc:docMk/>
          <pc:sldMk cId="146662833" sldId="332"/>
        </pc:sldMkLst>
        <pc:spChg chg="del">
          <ac:chgData name="Jack Fan" userId="8b9220e4b9692598" providerId="LiveId" clId="{C0EA70F6-0F25-4DF0-8DC8-0D4D51F77B50}" dt="2024-06-15T15:22:23.263" v="198" actId="478"/>
          <ac:spMkLst>
            <pc:docMk/>
            <pc:sldMk cId="146662833" sldId="332"/>
            <ac:spMk id="9" creationId="{FC3D5995-997E-7F6D-45EE-173AA45E0427}"/>
          </ac:spMkLst>
        </pc:spChg>
      </pc:sldChg>
      <pc:sldChg chg="delSp mod">
        <pc:chgData name="Jack Fan" userId="8b9220e4b9692598" providerId="LiveId" clId="{C0EA70F6-0F25-4DF0-8DC8-0D4D51F77B50}" dt="2024-06-15T15:22:09.704" v="197" actId="478"/>
        <pc:sldMkLst>
          <pc:docMk/>
          <pc:sldMk cId="690482408" sldId="333"/>
        </pc:sldMkLst>
        <pc:spChg chg="del">
          <ac:chgData name="Jack Fan" userId="8b9220e4b9692598" providerId="LiveId" clId="{C0EA70F6-0F25-4DF0-8DC8-0D4D51F77B50}" dt="2024-06-15T15:22:09.704" v="197" actId="478"/>
          <ac:spMkLst>
            <pc:docMk/>
            <pc:sldMk cId="690482408" sldId="333"/>
            <ac:spMk id="9" creationId="{FC3D5995-997E-7F6D-45EE-173AA45E0427}"/>
          </ac:spMkLst>
        </pc:spChg>
      </pc:sldChg>
      <pc:sldChg chg="modNotesTx">
        <pc:chgData name="Jack Fan" userId="8b9220e4b9692598" providerId="LiveId" clId="{C0EA70F6-0F25-4DF0-8DC8-0D4D51F77B50}" dt="2024-06-17T17:45:38.041" v="16231" actId="20577"/>
        <pc:sldMkLst>
          <pc:docMk/>
          <pc:sldMk cId="2600420531" sldId="337"/>
        </pc:sldMkLst>
      </pc:sldChg>
      <pc:sldChg chg="modNotesTx">
        <pc:chgData name="Jack Fan" userId="8b9220e4b9692598" providerId="LiveId" clId="{C0EA70F6-0F25-4DF0-8DC8-0D4D51F77B50}" dt="2024-06-16T00:41:11.981" v="8421" actId="20577"/>
        <pc:sldMkLst>
          <pc:docMk/>
          <pc:sldMk cId="1118435069" sldId="338"/>
        </pc:sldMkLst>
      </pc:sldChg>
      <pc:sldChg chg="modNotesTx">
        <pc:chgData name="Jack Fan" userId="8b9220e4b9692598" providerId="LiveId" clId="{C0EA70F6-0F25-4DF0-8DC8-0D4D51F77B50}" dt="2024-06-16T00:41:18.932" v="8429" actId="20577"/>
        <pc:sldMkLst>
          <pc:docMk/>
          <pc:sldMk cId="1897075974" sldId="339"/>
        </pc:sldMkLst>
      </pc:sldChg>
      <pc:sldChg chg="modNotesTx">
        <pc:chgData name="Jack Fan" userId="8b9220e4b9692598" providerId="LiveId" clId="{C0EA70F6-0F25-4DF0-8DC8-0D4D51F77B50}" dt="2024-06-16T00:41:22.760" v="8437" actId="20577"/>
        <pc:sldMkLst>
          <pc:docMk/>
          <pc:sldMk cId="2703304978" sldId="340"/>
        </pc:sldMkLst>
      </pc:sldChg>
      <pc:sldChg chg="modNotesTx">
        <pc:chgData name="Jack Fan" userId="8b9220e4b9692598" providerId="LiveId" clId="{C0EA70F6-0F25-4DF0-8DC8-0D4D51F77B50}" dt="2024-06-16T00:42:31.668" v="8583" actId="20577"/>
        <pc:sldMkLst>
          <pc:docMk/>
          <pc:sldMk cId="2316359374" sldId="341"/>
        </pc:sldMkLst>
      </pc:sldChg>
      <pc:sldChg chg="modNotesTx">
        <pc:chgData name="Jack Fan" userId="8b9220e4b9692598" providerId="LiveId" clId="{C0EA70F6-0F25-4DF0-8DC8-0D4D51F77B50}" dt="2024-06-16T00:20:52.994" v="4926" actId="5793"/>
        <pc:sldMkLst>
          <pc:docMk/>
          <pc:sldMk cId="840246522" sldId="342"/>
        </pc:sldMkLst>
      </pc:sldChg>
      <pc:sldChg chg="del">
        <pc:chgData name="Jack Fan" userId="8b9220e4b9692598" providerId="LiveId" clId="{C0EA70F6-0F25-4DF0-8DC8-0D4D51F77B50}" dt="2024-06-16T00:21:32.967" v="4929" actId="47"/>
        <pc:sldMkLst>
          <pc:docMk/>
          <pc:sldMk cId="389328715" sldId="344"/>
        </pc:sldMkLst>
      </pc:sldChg>
      <pc:sldChg chg="del">
        <pc:chgData name="Jack Fan" userId="8b9220e4b9692598" providerId="LiveId" clId="{C0EA70F6-0F25-4DF0-8DC8-0D4D51F77B50}" dt="2024-06-16T00:21:24.159" v="4928" actId="47"/>
        <pc:sldMkLst>
          <pc:docMk/>
          <pc:sldMk cId="1839922858" sldId="345"/>
        </pc:sldMkLst>
      </pc:sldChg>
      <pc:sldChg chg="del">
        <pc:chgData name="Jack Fan" userId="8b9220e4b9692598" providerId="LiveId" clId="{C0EA70F6-0F25-4DF0-8DC8-0D4D51F77B50}" dt="2024-06-16T00:21:23.073" v="4927" actId="47"/>
        <pc:sldMkLst>
          <pc:docMk/>
          <pc:sldMk cId="1684294873" sldId="346"/>
        </pc:sldMkLst>
      </pc:sldChg>
      <pc:sldChg chg="modNotesTx">
        <pc:chgData name="Jack Fan" userId="8b9220e4b9692598" providerId="LiveId" clId="{C0EA70F6-0F25-4DF0-8DC8-0D4D51F77B50}" dt="2024-06-16T00:43:03.571" v="8591" actId="20577"/>
        <pc:sldMkLst>
          <pc:docMk/>
          <pc:sldMk cId="615192425" sldId="347"/>
        </pc:sldMkLst>
      </pc:sldChg>
      <pc:sldChg chg="modNotesTx">
        <pc:chgData name="Jack Fan" userId="8b9220e4b9692598" providerId="LiveId" clId="{C0EA70F6-0F25-4DF0-8DC8-0D4D51F77B50}" dt="2024-06-16T00:23:31.234" v="5438" actId="5793"/>
        <pc:sldMkLst>
          <pc:docMk/>
          <pc:sldMk cId="3323967509" sldId="348"/>
        </pc:sldMkLst>
      </pc:sldChg>
      <pc:sldChg chg="modNotesTx">
        <pc:chgData name="Jack Fan" userId="8b9220e4b9692598" providerId="LiveId" clId="{C0EA70F6-0F25-4DF0-8DC8-0D4D51F77B50}" dt="2024-06-16T00:23:34.353" v="5452" actId="20577"/>
        <pc:sldMkLst>
          <pc:docMk/>
          <pc:sldMk cId="2608076743" sldId="349"/>
        </pc:sldMkLst>
      </pc:sldChg>
      <pc:sldChg chg="modNotesTx">
        <pc:chgData name="Jack Fan" userId="8b9220e4b9692598" providerId="LiveId" clId="{C0EA70F6-0F25-4DF0-8DC8-0D4D51F77B50}" dt="2024-06-16T00:43:54.788" v="8766" actId="20577"/>
        <pc:sldMkLst>
          <pc:docMk/>
          <pc:sldMk cId="2307302147" sldId="350"/>
        </pc:sldMkLst>
      </pc:sldChg>
      <pc:sldChg chg="modNotesTx">
        <pc:chgData name="Jack Fan" userId="8b9220e4b9692598" providerId="LiveId" clId="{C0EA70F6-0F25-4DF0-8DC8-0D4D51F77B50}" dt="2024-06-16T00:24:10.932" v="5720" actId="20577"/>
        <pc:sldMkLst>
          <pc:docMk/>
          <pc:sldMk cId="1704215976" sldId="351"/>
        </pc:sldMkLst>
      </pc:sldChg>
      <pc:sldChg chg="del">
        <pc:chgData name="Jack Fan" userId="8b9220e4b9692598" providerId="LiveId" clId="{C0EA70F6-0F25-4DF0-8DC8-0D4D51F77B50}" dt="2024-06-16T00:24:15.801" v="5721" actId="47"/>
        <pc:sldMkLst>
          <pc:docMk/>
          <pc:sldMk cId="2290041719" sldId="352"/>
        </pc:sldMkLst>
      </pc:sldChg>
      <pc:sldChg chg="del">
        <pc:chgData name="Jack Fan" userId="8b9220e4b9692598" providerId="LiveId" clId="{C0EA70F6-0F25-4DF0-8DC8-0D4D51F77B50}" dt="2024-06-16T00:24:18.056" v="5722" actId="47"/>
        <pc:sldMkLst>
          <pc:docMk/>
          <pc:sldMk cId="626829719" sldId="354"/>
        </pc:sldMkLst>
      </pc:sldChg>
      <pc:sldChg chg="modNotesTx">
        <pc:chgData name="Jack Fan" userId="8b9220e4b9692598" providerId="LiveId" clId="{C0EA70F6-0F25-4DF0-8DC8-0D4D51F77B50}" dt="2024-06-16T00:44:31.758" v="8782" actId="20577"/>
        <pc:sldMkLst>
          <pc:docMk/>
          <pc:sldMk cId="190643496" sldId="355"/>
        </pc:sldMkLst>
      </pc:sldChg>
      <pc:sldChg chg="modNotesTx">
        <pc:chgData name="Jack Fan" userId="8b9220e4b9692598" providerId="LiveId" clId="{C0EA70F6-0F25-4DF0-8DC8-0D4D51F77B50}" dt="2024-06-16T00:44:39.510" v="8800" actId="20577"/>
        <pc:sldMkLst>
          <pc:docMk/>
          <pc:sldMk cId="677747749" sldId="356"/>
        </pc:sldMkLst>
      </pc:sldChg>
      <pc:sldChg chg="modNotesTx">
        <pc:chgData name="Jack Fan" userId="8b9220e4b9692598" providerId="LiveId" clId="{C0EA70F6-0F25-4DF0-8DC8-0D4D51F77B50}" dt="2024-06-16T00:44:46.118" v="8816" actId="20577"/>
        <pc:sldMkLst>
          <pc:docMk/>
          <pc:sldMk cId="2842058718" sldId="357"/>
        </pc:sldMkLst>
      </pc:sldChg>
      <pc:sldChg chg="modNotesTx">
        <pc:chgData name="Jack Fan" userId="8b9220e4b9692598" providerId="LiveId" clId="{C0EA70F6-0F25-4DF0-8DC8-0D4D51F77B50}" dt="2024-06-17T16:42:26.644" v="15238" actId="20577"/>
        <pc:sldMkLst>
          <pc:docMk/>
          <pc:sldMk cId="3515294176" sldId="358"/>
        </pc:sldMkLst>
      </pc:sldChg>
      <pc:sldChg chg="delSp mod modNotesTx">
        <pc:chgData name="Jack Fan" userId="8b9220e4b9692598" providerId="LiveId" clId="{C0EA70F6-0F25-4DF0-8DC8-0D4D51F77B50}" dt="2024-06-16T00:26:14.392" v="6293" actId="20577"/>
        <pc:sldMkLst>
          <pc:docMk/>
          <pc:sldMk cId="861063428" sldId="359"/>
        </pc:sldMkLst>
        <pc:spChg chg="del">
          <ac:chgData name="Jack Fan" userId="8b9220e4b9692598" providerId="LiveId" clId="{C0EA70F6-0F25-4DF0-8DC8-0D4D51F77B50}" dt="2024-06-15T15:21:58.896" v="196" actId="478"/>
          <ac:spMkLst>
            <pc:docMk/>
            <pc:sldMk cId="861063428" sldId="359"/>
            <ac:spMk id="9" creationId="{FC3D5995-997E-7F6D-45EE-173AA45E0427}"/>
          </ac:spMkLst>
        </pc:spChg>
      </pc:sldChg>
      <pc:sldChg chg="del">
        <pc:chgData name="Jack Fan" userId="8b9220e4b9692598" providerId="LiveId" clId="{C0EA70F6-0F25-4DF0-8DC8-0D4D51F77B50}" dt="2024-06-15T15:21:50.318" v="195" actId="47"/>
        <pc:sldMkLst>
          <pc:docMk/>
          <pc:sldMk cId="4171413863" sldId="360"/>
        </pc:sldMkLst>
      </pc:sldChg>
      <pc:sldChg chg="del">
        <pc:chgData name="Jack Fan" userId="8b9220e4b9692598" providerId="LiveId" clId="{C0EA70F6-0F25-4DF0-8DC8-0D4D51F77B50}" dt="2024-06-15T15:21:38.482" v="193" actId="47"/>
        <pc:sldMkLst>
          <pc:docMk/>
          <pc:sldMk cId="1888057950" sldId="361"/>
        </pc:sldMkLst>
      </pc:sldChg>
      <pc:sldChg chg="delSp del mod">
        <pc:chgData name="Jack Fan" userId="8b9220e4b9692598" providerId="LiveId" clId="{C0EA70F6-0F25-4DF0-8DC8-0D4D51F77B50}" dt="2024-06-16T00:27:46.802" v="6887" actId="47"/>
        <pc:sldMkLst>
          <pc:docMk/>
          <pc:sldMk cId="603624351" sldId="362"/>
        </pc:sldMkLst>
        <pc:spChg chg="del">
          <ac:chgData name="Jack Fan" userId="8b9220e4b9692598" providerId="LiveId" clId="{C0EA70F6-0F25-4DF0-8DC8-0D4D51F77B50}" dt="2024-06-15T15:21:47.777" v="194" actId="478"/>
          <ac:spMkLst>
            <pc:docMk/>
            <pc:sldMk cId="603624351" sldId="362"/>
            <ac:spMk id="9" creationId="{FC3D5995-997E-7F6D-45EE-173AA45E0427}"/>
          </ac:spMkLst>
        </pc:spChg>
      </pc:sldChg>
      <pc:sldChg chg="modNotesTx">
        <pc:chgData name="Jack Fan" userId="8b9220e4b9692598" providerId="LiveId" clId="{C0EA70F6-0F25-4DF0-8DC8-0D4D51F77B50}" dt="2024-06-16T00:46:58.360" v="9151" actId="20577"/>
        <pc:sldMkLst>
          <pc:docMk/>
          <pc:sldMk cId="3040041429" sldId="363"/>
        </pc:sldMkLst>
      </pc:sldChg>
      <pc:sldChg chg="modNotesTx">
        <pc:chgData name="Jack Fan" userId="8b9220e4b9692598" providerId="LiveId" clId="{C0EA70F6-0F25-4DF0-8DC8-0D4D51F77B50}" dt="2024-06-16T00:47:30.678" v="9159" actId="20577"/>
        <pc:sldMkLst>
          <pc:docMk/>
          <pc:sldMk cId="1733148558" sldId="364"/>
        </pc:sldMkLst>
      </pc:sldChg>
      <pc:sldChg chg="modNotesTx">
        <pc:chgData name="Jack Fan" userId="8b9220e4b9692598" providerId="LiveId" clId="{C0EA70F6-0F25-4DF0-8DC8-0D4D51F77B50}" dt="2024-06-16T00:47:48.108" v="9181" actId="20577"/>
        <pc:sldMkLst>
          <pc:docMk/>
          <pc:sldMk cId="3288089625" sldId="365"/>
        </pc:sldMkLst>
      </pc:sldChg>
      <pc:sldChg chg="modNotesTx">
        <pc:chgData name="Jack Fan" userId="8b9220e4b9692598" providerId="LiveId" clId="{C0EA70F6-0F25-4DF0-8DC8-0D4D51F77B50}" dt="2024-06-16T00:27:43.827" v="6886" actId="20577"/>
        <pc:sldMkLst>
          <pc:docMk/>
          <pc:sldMk cId="57640544" sldId="366"/>
        </pc:sldMkLst>
      </pc:sldChg>
      <pc:sldChg chg="add del addCm">
        <pc:chgData name="Jack Fan" userId="8b9220e4b9692598" providerId="LiveId" clId="{C0EA70F6-0F25-4DF0-8DC8-0D4D51F77B50}" dt="2024-06-15T15:20:17.553" v="184" actId="47"/>
        <pc:sldMkLst>
          <pc:docMk/>
          <pc:sldMk cId="0" sldId="368"/>
        </pc:sldMkLst>
        <pc:extLst>
          <p:ext xmlns:p="http://schemas.openxmlformats.org/presentationml/2006/main" uri="{D6D511B9-2390-475A-947B-AFAB55BFBCF1}">
            <pc226:cmChg xmlns:pc226="http://schemas.microsoft.com/office/powerpoint/2022/06/main/command" chg="add">
              <pc226:chgData name="Jack Fan" userId="8b9220e4b9692598" providerId="LiveId" clId="{C0EA70F6-0F25-4DF0-8DC8-0D4D51F77B50}" dt="2024-06-15T15:15:14.006" v="3"/>
              <pc2:cmMkLst xmlns:pc2="http://schemas.microsoft.com/office/powerpoint/2019/9/main/command">
                <pc:docMk/>
                <pc:sldMk cId="0" sldId="368"/>
                <pc2:cmMk id="{0BBE3EF4-4270-4C4F-A6B8-A4246B9BA4FF}"/>
              </pc2:cmMkLst>
            </pc226:cmChg>
          </p:ext>
        </pc:extLst>
      </pc:sldChg>
      <pc:sldChg chg="add modNotesTx">
        <pc:chgData name="Jack Fan" userId="8b9220e4b9692598" providerId="LiveId" clId="{C0EA70F6-0F25-4DF0-8DC8-0D4D51F77B50}" dt="2024-06-16T00:48:52.936" v="9221" actId="20577"/>
        <pc:sldMkLst>
          <pc:docMk/>
          <pc:sldMk cId="0" sldId="369"/>
        </pc:sldMkLst>
      </pc:sldChg>
      <pc:sldChg chg="add ord modNotesTx">
        <pc:chgData name="Jack Fan" userId="8b9220e4b9692598" providerId="LiveId" clId="{C0EA70F6-0F25-4DF0-8DC8-0D4D51F77B50}" dt="2024-06-15T23:09:33.441" v="2184" actId="20577"/>
        <pc:sldMkLst>
          <pc:docMk/>
          <pc:sldMk cId="1613667187" sldId="370"/>
        </pc:sldMkLst>
      </pc:sldChg>
      <pc:sldChg chg="add ord modNotesTx">
        <pc:chgData name="Jack Fan" userId="8b9220e4b9692598" providerId="LiveId" clId="{C0EA70F6-0F25-4DF0-8DC8-0D4D51F77B50}" dt="2024-06-16T00:27:55.268" v="6921" actId="20577"/>
        <pc:sldMkLst>
          <pc:docMk/>
          <pc:sldMk cId="125992772" sldId="371"/>
        </pc:sldMkLst>
      </pc:sldChg>
      <pc:sldChg chg="add ord">
        <pc:chgData name="Jack Fan" userId="8b9220e4b9692598" providerId="LiveId" clId="{C0EA70F6-0F25-4DF0-8DC8-0D4D51F77B50}" dt="2024-06-15T15:20:35.610" v="187"/>
        <pc:sldMkLst>
          <pc:docMk/>
          <pc:sldMk cId="1060176302" sldId="372"/>
        </pc:sldMkLst>
      </pc:sldChg>
      <pc:sldChg chg="add ord modNotesTx">
        <pc:chgData name="Jack Fan" userId="8b9220e4b9692598" providerId="LiveId" clId="{C0EA70F6-0F25-4DF0-8DC8-0D4D51F77B50}" dt="2024-06-16T01:01:29.636" v="10951" actId="20577"/>
        <pc:sldMkLst>
          <pc:docMk/>
          <pc:sldMk cId="4095610979" sldId="373"/>
        </pc:sldMkLst>
      </pc:sldChg>
      <pc:sldChg chg="add del">
        <pc:chgData name="Jack Fan" userId="8b9220e4b9692598" providerId="LiveId" clId="{C0EA70F6-0F25-4DF0-8DC8-0D4D51F77B50}" dt="2024-06-15T15:27:30.854" v="226" actId="47"/>
        <pc:sldMkLst>
          <pc:docMk/>
          <pc:sldMk cId="1290225578" sldId="374"/>
        </pc:sldMkLst>
      </pc:sldChg>
      <pc:sldChg chg="add del">
        <pc:chgData name="Jack Fan" userId="8b9220e4b9692598" providerId="LiveId" clId="{C0EA70F6-0F25-4DF0-8DC8-0D4D51F77B50}" dt="2024-06-15T15:22:40.545" v="201" actId="47"/>
        <pc:sldMkLst>
          <pc:docMk/>
          <pc:sldMk cId="3418158280" sldId="374"/>
        </pc:sldMkLst>
      </pc:sldChg>
      <pc:sldChg chg="addSp modSp add mod modAnim modNotesTx">
        <pc:chgData name="Jack Fan" userId="8b9220e4b9692598" providerId="LiveId" clId="{C0EA70F6-0F25-4DF0-8DC8-0D4D51F77B50}" dt="2024-06-16T01:04:16.858" v="11272"/>
        <pc:sldMkLst>
          <pc:docMk/>
          <pc:sldMk cId="3015788528" sldId="375"/>
        </pc:sldMkLst>
        <pc:spChg chg="add mod">
          <ac:chgData name="Jack Fan" userId="8b9220e4b9692598" providerId="LiveId" clId="{C0EA70F6-0F25-4DF0-8DC8-0D4D51F77B50}" dt="2024-06-15T15:33:44.620" v="572" actId="1036"/>
          <ac:spMkLst>
            <pc:docMk/>
            <pc:sldMk cId="3015788528" sldId="375"/>
            <ac:spMk id="3" creationId="{8F2771B1-EA9F-F8DF-F017-2FAE72C7A21D}"/>
          </ac:spMkLst>
        </pc:spChg>
      </pc:sldChg>
      <pc:sldChg chg="modSp add mod modNotesTx">
        <pc:chgData name="Jack Fan" userId="8b9220e4b9692598" providerId="LiveId" clId="{C0EA70F6-0F25-4DF0-8DC8-0D4D51F77B50}" dt="2024-06-17T17:45:24.430" v="16193" actId="20577"/>
        <pc:sldMkLst>
          <pc:docMk/>
          <pc:sldMk cId="519358013" sldId="376"/>
        </pc:sldMkLst>
        <pc:spChg chg="mod">
          <ac:chgData name="Jack Fan" userId="8b9220e4b9692598" providerId="LiveId" clId="{C0EA70F6-0F25-4DF0-8DC8-0D4D51F77B50}" dt="2024-06-16T00:38:43.253" v="8015" actId="207"/>
          <ac:spMkLst>
            <pc:docMk/>
            <pc:sldMk cId="519358013" sldId="376"/>
            <ac:spMk id="481" creationId="{00000000-0000-0000-0000-000000000000}"/>
          </ac:spMkLst>
        </pc:spChg>
      </pc:sldChg>
      <pc:sldChg chg="modSp add del mod ord">
        <pc:chgData name="Jack Fan" userId="8b9220e4b9692598" providerId="LiveId" clId="{C0EA70F6-0F25-4DF0-8DC8-0D4D51F77B50}" dt="2024-06-17T02:40:57.978" v="11288" actId="2890"/>
        <pc:sldMkLst>
          <pc:docMk/>
          <pc:sldMk cId="2702531077" sldId="377"/>
        </pc:sldMkLst>
        <pc:spChg chg="mod">
          <ac:chgData name="Jack Fan" userId="8b9220e4b9692598" providerId="LiveId" clId="{C0EA70F6-0F25-4DF0-8DC8-0D4D51F77B50}" dt="2024-06-17T02:40:57.247" v="11286" actId="20577"/>
          <ac:spMkLst>
            <pc:docMk/>
            <pc:sldMk cId="2702531077" sldId="377"/>
            <ac:spMk id="2" creationId="{F81861FD-DBDB-5FB7-3535-716614487707}"/>
          </ac:spMkLst>
        </pc:spChg>
      </pc:sldChg>
      <pc:sldChg chg="addSp delSp modSp add mod delAnim modAnim modNotesTx">
        <pc:chgData name="Jack Fan" userId="8b9220e4b9692598" providerId="LiveId" clId="{C0EA70F6-0F25-4DF0-8DC8-0D4D51F77B50}" dt="2024-06-17T02:48:44.713" v="12225" actId="478"/>
        <pc:sldMkLst>
          <pc:docMk/>
          <pc:sldMk cId="3506433375" sldId="377"/>
        </pc:sldMkLst>
        <pc:spChg chg="add mod">
          <ac:chgData name="Jack Fan" userId="8b9220e4b9692598" providerId="LiveId" clId="{C0EA70F6-0F25-4DF0-8DC8-0D4D51F77B50}" dt="2024-06-17T02:46:17.526" v="12143" actId="1076"/>
          <ac:spMkLst>
            <pc:docMk/>
            <pc:sldMk cId="3506433375" sldId="377"/>
            <ac:spMk id="3" creationId="{ADBB1362-5436-DCC0-9BE3-2FC53FEB3A38}"/>
          </ac:spMkLst>
        </pc:spChg>
        <pc:spChg chg="del">
          <ac:chgData name="Jack Fan" userId="8b9220e4b9692598" providerId="LiveId" clId="{C0EA70F6-0F25-4DF0-8DC8-0D4D51F77B50}" dt="2024-06-17T02:41:10.495" v="11291" actId="478"/>
          <ac:spMkLst>
            <pc:docMk/>
            <pc:sldMk cId="3506433375" sldId="377"/>
            <ac:spMk id="5" creationId="{A988900C-76DA-2CCD-2296-AD3A5CFE7ABF}"/>
          </ac:spMkLst>
        </pc:spChg>
        <pc:spChg chg="del">
          <ac:chgData name="Jack Fan" userId="8b9220e4b9692598" providerId="LiveId" clId="{C0EA70F6-0F25-4DF0-8DC8-0D4D51F77B50}" dt="2024-06-17T02:41:08.354" v="11290" actId="478"/>
          <ac:spMkLst>
            <pc:docMk/>
            <pc:sldMk cId="3506433375" sldId="377"/>
            <ac:spMk id="6" creationId="{9624BAF5-4208-3B10-0793-9F8CB6C88CCD}"/>
          </ac:spMkLst>
        </pc:spChg>
        <pc:spChg chg="del">
          <ac:chgData name="Jack Fan" userId="8b9220e4b9692598" providerId="LiveId" clId="{C0EA70F6-0F25-4DF0-8DC8-0D4D51F77B50}" dt="2024-06-17T02:41:14.318" v="11292" actId="478"/>
          <ac:spMkLst>
            <pc:docMk/>
            <pc:sldMk cId="3506433375" sldId="377"/>
            <ac:spMk id="8" creationId="{E6D556A8-B121-E8E5-51D1-5FFFA266C9D5}"/>
          </ac:spMkLst>
        </pc:spChg>
        <pc:picChg chg="add del mod">
          <ac:chgData name="Jack Fan" userId="8b9220e4b9692598" providerId="LiveId" clId="{C0EA70F6-0F25-4DF0-8DC8-0D4D51F77B50}" dt="2024-06-17T02:48:44.713" v="12225" actId="478"/>
          <ac:picMkLst>
            <pc:docMk/>
            <pc:sldMk cId="3506433375" sldId="377"/>
            <ac:picMk id="7" creationId="{B8EDC4F7-DBC1-8C5C-7356-55DDEE0948EC}"/>
          </ac:picMkLst>
        </pc:picChg>
      </pc:sldChg>
      <pc:sldChg chg="delSp modSp add mod delAnim modNotesTx">
        <pc:chgData name="Jack Fan" userId="8b9220e4b9692598" providerId="LiveId" clId="{C0EA70F6-0F25-4DF0-8DC8-0D4D51F77B50}" dt="2024-06-17T16:43:04.924" v="15325" actId="20577"/>
        <pc:sldMkLst>
          <pc:docMk/>
          <pc:sldMk cId="3120264218" sldId="378"/>
        </pc:sldMkLst>
        <pc:spChg chg="mod">
          <ac:chgData name="Jack Fan" userId="8b9220e4b9692598" providerId="LiveId" clId="{C0EA70F6-0F25-4DF0-8DC8-0D4D51F77B50}" dt="2024-06-17T02:48:21.850" v="12218" actId="20577"/>
          <ac:spMkLst>
            <pc:docMk/>
            <pc:sldMk cId="3120264218" sldId="378"/>
            <ac:spMk id="3" creationId="{ADBB1362-5436-DCC0-9BE3-2FC53FEB3A38}"/>
          </ac:spMkLst>
        </pc:spChg>
        <pc:picChg chg="del">
          <ac:chgData name="Jack Fan" userId="8b9220e4b9692598" providerId="LiveId" clId="{C0EA70F6-0F25-4DF0-8DC8-0D4D51F77B50}" dt="2024-06-17T02:46:36.023" v="12148" actId="478"/>
          <ac:picMkLst>
            <pc:docMk/>
            <pc:sldMk cId="3120264218" sldId="378"/>
            <ac:picMk id="7" creationId="{B8EDC4F7-DBC1-8C5C-7356-55DDEE0948EC}"/>
          </ac:picMkLst>
        </pc:picChg>
      </pc:sldChg>
      <pc:sldChg chg="modSp add mod modNotesTx">
        <pc:chgData name="Jack Fan" userId="8b9220e4b9692598" providerId="LiveId" clId="{C0EA70F6-0F25-4DF0-8DC8-0D4D51F77B50}" dt="2024-06-17T16:43:46.600" v="15359" actId="20577"/>
        <pc:sldMkLst>
          <pc:docMk/>
          <pc:sldMk cId="3740235187" sldId="379"/>
        </pc:sldMkLst>
        <pc:spChg chg="mod">
          <ac:chgData name="Jack Fan" userId="8b9220e4b9692598" providerId="LiveId" clId="{C0EA70F6-0F25-4DF0-8DC8-0D4D51F77B50}" dt="2024-06-17T02:47:38.925" v="12210" actId="207"/>
          <ac:spMkLst>
            <pc:docMk/>
            <pc:sldMk cId="3740235187" sldId="379"/>
            <ac:spMk id="3" creationId="{ADBB1362-5436-DCC0-9BE3-2FC53FEB3A38}"/>
          </ac:spMkLst>
        </pc:spChg>
      </pc:sldChg>
      <pc:sldChg chg="modSp add mod ord modNotesTx">
        <pc:chgData name="Jack Fan" userId="8b9220e4b9692598" providerId="LiveId" clId="{C0EA70F6-0F25-4DF0-8DC8-0D4D51F77B50}" dt="2024-06-17T16:44:02.221" v="15425" actId="20577"/>
        <pc:sldMkLst>
          <pc:docMk/>
          <pc:sldMk cId="4111808063" sldId="380"/>
        </pc:sldMkLst>
        <pc:spChg chg="mod">
          <ac:chgData name="Jack Fan" userId="8b9220e4b9692598" providerId="LiveId" clId="{C0EA70F6-0F25-4DF0-8DC8-0D4D51F77B50}" dt="2024-06-17T02:46:48.153" v="12154" actId="20577"/>
          <ac:spMkLst>
            <pc:docMk/>
            <pc:sldMk cId="4111808063" sldId="380"/>
            <ac:spMk id="3" creationId="{ADBB1362-5436-DCC0-9BE3-2FC53FEB3A38}"/>
          </ac:spMkLst>
        </pc:spChg>
        <pc:picChg chg="mod">
          <ac:chgData name="Jack Fan" userId="8b9220e4b9692598" providerId="LiveId" clId="{C0EA70F6-0F25-4DF0-8DC8-0D4D51F77B50}" dt="2024-06-17T02:46:54.245" v="12156" actId="1076"/>
          <ac:picMkLst>
            <pc:docMk/>
            <pc:sldMk cId="4111808063" sldId="380"/>
            <ac:picMk id="7" creationId="{B8EDC4F7-DBC1-8C5C-7356-55DDEE0948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4"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ec44096a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ec44096a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Hello everybody! Welcome back to lecture 2. (click)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f7bb1be3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f7bb1be3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707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we get into the actual functions themselves, we will point out that you can find a comprehensive list of all of the functions here: (click). If you’d like, you can also (click) search up “python list operations” and then (click) click on this link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you can see when you go into the link, there exists a rather large number of functions that you can use with lists. This is perhaps one of the most relevant examples of the importance of documentation, as memorizing this extremely large list would be very tedious and difficult. Instead, it’s much easier to simply look through the documentation to find the function that you need and to make sure that you’re using it right. With that being said, let’s go ahead and take a look at a couple of the most relevant list operations.</a:t>
            </a:r>
            <a:endParaRPr dirty="0"/>
          </a:p>
          <a:p>
            <a:pPr marL="0" lvl="0" indent="0" algn="l" rtl="0">
              <a:spcBef>
                <a:spcPts val="0"/>
              </a:spcBef>
              <a:spcAft>
                <a:spcPts val="0"/>
              </a:spcAft>
              <a:buNone/>
            </a:pPr>
            <a:r>
              <a:rPr lang="en-US" dirty="0"/>
              <a:t>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Say we have this list here: (for each of these slides, get people to stand up and demonstrate)</a:t>
            </a:r>
            <a:endParaRPr dirty="0"/>
          </a:p>
        </p:txBody>
      </p:sp>
    </p:spTree>
    <p:extLst>
      <p:ext uri="{BB962C8B-B14F-4D97-AF65-F5344CB8AC3E}">
        <p14:creationId xmlns:p14="http://schemas.microsoft.com/office/powerpoint/2010/main" val="293302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thing we can do is to add, or (click) </a:t>
            </a:r>
            <a:r>
              <a:rPr lang="en-US" b="1" dirty="0"/>
              <a:t>append</a:t>
            </a:r>
            <a:r>
              <a:rPr lang="en-US" b="0" dirty="0"/>
              <a:t>, new elements to the end of the list.</a:t>
            </a:r>
            <a:endParaRPr b="1" dirty="0"/>
          </a:p>
        </p:txBody>
      </p:sp>
    </p:spTree>
    <p:extLst>
      <p:ext uri="{BB962C8B-B14F-4D97-AF65-F5344CB8AC3E}">
        <p14:creationId xmlns:p14="http://schemas.microsoft.com/office/powerpoint/2010/main" val="3728904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we might add 19 like this, then (click)</a:t>
            </a:r>
            <a:endParaRPr dirty="0"/>
          </a:p>
        </p:txBody>
      </p:sp>
    </p:spTree>
    <p:extLst>
      <p:ext uri="{BB962C8B-B14F-4D97-AF65-F5344CB8AC3E}">
        <p14:creationId xmlns:p14="http://schemas.microsoft.com/office/powerpoint/2010/main" val="413129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like this… (click)</a:t>
            </a:r>
            <a:endParaRPr dirty="0"/>
          </a:p>
        </p:txBody>
      </p:sp>
    </p:spTree>
    <p:extLst>
      <p:ext uri="{BB962C8B-B14F-4D97-AF65-F5344CB8AC3E}">
        <p14:creationId xmlns:p14="http://schemas.microsoft.com/office/powerpoint/2010/main" val="172212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also possible to remove items if we wanted to. For example, we can take out -2 like this (click). The remove function will then (click) search for the first occurrence of the element we want to remove, and remove it. </a:t>
            </a:r>
            <a:endParaRPr dirty="0"/>
          </a:p>
        </p:txBody>
      </p:sp>
    </p:spTree>
    <p:extLst>
      <p:ext uri="{BB962C8B-B14F-4D97-AF65-F5344CB8AC3E}">
        <p14:creationId xmlns:p14="http://schemas.microsoft.com/office/powerpoint/2010/main" val="4206454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then 19 like this…</a:t>
            </a:r>
            <a:endParaRPr dirty="0"/>
          </a:p>
        </p:txBody>
      </p:sp>
    </p:spTree>
    <p:extLst>
      <p:ext uri="{BB962C8B-B14F-4D97-AF65-F5344CB8AC3E}">
        <p14:creationId xmlns:p14="http://schemas.microsoft.com/office/powerpoint/2010/main" val="3817998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50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 also a variation of remove that’s known as pop. The only major difference between remove and (click) pop is that remove doesn’t return anything, while pop will return the value at the index that was just “popped” from the list.</a:t>
            </a:r>
            <a:endParaRPr dirty="0"/>
          </a:p>
        </p:txBody>
      </p:sp>
    </p:spTree>
    <p:extLst>
      <p:ext uri="{BB962C8B-B14F-4D97-AF65-F5344CB8AC3E}">
        <p14:creationId xmlns:p14="http://schemas.microsoft.com/office/powerpoint/2010/main" val="425337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742e2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742e274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lecture, we will be covering a couple major topics: input/output, list manipulation, and functions. Let’s dive on 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here, if we pop index 3, we’ll get 1. If we do it again…</a:t>
            </a:r>
            <a:endParaRPr dirty="0"/>
          </a:p>
        </p:txBody>
      </p:sp>
    </p:spTree>
    <p:extLst>
      <p:ext uri="{BB962C8B-B14F-4D97-AF65-F5344CB8AC3E}">
        <p14:creationId xmlns:p14="http://schemas.microsoft.com/office/powerpoint/2010/main" val="417770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get 14.</a:t>
            </a:r>
            <a:endParaRPr dirty="0"/>
          </a:p>
        </p:txBody>
      </p:sp>
    </p:spTree>
    <p:extLst>
      <p:ext uri="{BB962C8B-B14F-4D97-AF65-F5344CB8AC3E}">
        <p14:creationId xmlns:p14="http://schemas.microsoft.com/office/powerpoint/2010/main" val="48990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thing we can do with lists is addition, where adding any two lists will simply append all of the elements of the second list to the first.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say we have this other list (click) my_list_2. Then, if we want to append the whole list to the end of </a:t>
            </a:r>
            <a:r>
              <a:rPr lang="en-US" dirty="0" err="1"/>
              <a:t>my_list</a:t>
            </a:r>
            <a:r>
              <a:rPr lang="en-US" dirty="0"/>
              <a:t>, we can do something like (click) this.</a:t>
            </a:r>
            <a:endParaRPr dirty="0"/>
          </a:p>
        </p:txBody>
      </p:sp>
    </p:spTree>
    <p:extLst>
      <p:ext uri="{BB962C8B-B14F-4D97-AF65-F5344CB8AC3E}">
        <p14:creationId xmlns:p14="http://schemas.microsoft.com/office/powerpoint/2010/main" val="342108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this is what happens if we add </a:t>
            </a:r>
            <a:r>
              <a:rPr lang="en-US" dirty="0" err="1"/>
              <a:t>my_list</a:t>
            </a:r>
            <a:r>
              <a:rPr lang="en-US" dirty="0"/>
              <a:t> and my_list_2 and then assign it back to </a:t>
            </a:r>
            <a:r>
              <a:rPr lang="en-US" dirty="0" err="1"/>
              <a:t>my_list</a:t>
            </a:r>
            <a:r>
              <a:rPr lang="en-US" dirty="0"/>
              <a:t>.</a:t>
            </a:r>
            <a:endParaRPr dirty="0"/>
          </a:p>
        </p:txBody>
      </p:sp>
    </p:spTree>
    <p:extLst>
      <p:ext uri="{BB962C8B-B14F-4D97-AF65-F5344CB8AC3E}">
        <p14:creationId xmlns:p14="http://schemas.microsoft.com/office/powerpoint/2010/main" val="1022025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last few functions are more utility functions that describe the list, and they include (click) </a:t>
            </a:r>
            <a:r>
              <a:rPr lang="en-US" dirty="0" err="1"/>
              <a:t>len</a:t>
            </a:r>
            <a:r>
              <a:rPr lang="en-US" dirty="0"/>
              <a:t>(), which gives you the (click) length of the list</a:t>
            </a:r>
            <a:endParaRPr dirty="0"/>
          </a:p>
        </p:txBody>
      </p:sp>
    </p:spTree>
    <p:extLst>
      <p:ext uri="{BB962C8B-B14F-4D97-AF65-F5344CB8AC3E}">
        <p14:creationId xmlns:p14="http://schemas.microsoft.com/office/powerpoint/2010/main" val="2879951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(click) max, which returns the (click) max value</a:t>
            </a:r>
            <a:endParaRPr dirty="0"/>
          </a:p>
        </p:txBody>
      </p:sp>
    </p:spTree>
    <p:extLst>
      <p:ext uri="{BB962C8B-B14F-4D97-AF65-F5344CB8AC3E}">
        <p14:creationId xmlns:p14="http://schemas.microsoft.com/office/powerpoint/2010/main" val="1761129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f7bb1be36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f7bb1be36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(click) min, which returns the (click) min value</a:t>
            </a:r>
            <a:endParaRPr dirty="0"/>
          </a:p>
        </p:txBody>
      </p:sp>
    </p:spTree>
    <p:extLst>
      <p:ext uri="{BB962C8B-B14F-4D97-AF65-F5344CB8AC3E}">
        <p14:creationId xmlns:p14="http://schemas.microsoft.com/office/powerpoint/2010/main" val="3826298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f7bb1be3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f7bb1be3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367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f8f4948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f8f494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even cleaner code that uses less lines, you can consider using list comprehension, which is basically like (click) a shorthand for a “for” loop. Usually, you want to use them when you generate a new list based on an existing list, string, or range, and when you want to (click) (click) iterate an expression for every object in a list kind of like this.</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f8f4948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f8f494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example, (click) this code is saying for each of the 7 elements in the list, add one to it and then divide it by 2 and assign it to the corresponding value here. We can visualise it like this: (click) (click)</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Before we move on, can everyone take a couple minutes to go ahead and “translate” the list comprehension into a traditional for-loop? </a:t>
            </a:r>
            <a:endParaRPr dirty="0"/>
          </a:p>
        </p:txBody>
      </p:sp>
    </p:spTree>
    <p:extLst>
      <p:ext uri="{BB962C8B-B14F-4D97-AF65-F5344CB8AC3E}">
        <p14:creationId xmlns:p14="http://schemas.microsoft.com/office/powerpoint/2010/main" val="1154752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can take input from what’s called the “console.” **click** On Google </a:t>
            </a:r>
            <a:r>
              <a:rPr lang="en-US" dirty="0" err="1"/>
              <a:t>Colab</a:t>
            </a:r>
            <a:r>
              <a:rPr lang="en-US" dirty="0"/>
              <a:t>, the console is right below a cell where code runs, with this type of input being taken there. However, the location of the console is different for each environment, so just be aware of that. Let’s go over to Google </a:t>
            </a:r>
            <a:r>
              <a:rPr lang="en-US" dirty="0" err="1"/>
              <a:t>Colab</a:t>
            </a:r>
            <a:r>
              <a:rPr lang="en-US" dirty="0"/>
              <a:t> to test this out! (stretch boundary so that </a:t>
            </a:r>
            <a:r>
              <a:rPr lang="en-US" dirty="0" err="1"/>
              <a:t>Colab</a:t>
            </a:r>
            <a:r>
              <a:rPr lang="en-US" dirty="0"/>
              <a:t> is larger) (demonstrate over in </a:t>
            </a:r>
            <a:r>
              <a:rPr lang="en-US" dirty="0" err="1"/>
              <a:t>Colab</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 don’t always want to be inputting like this into our code. Imagine doing that for thousands or even millions of numbers. Even with copying and pasting, that would be quite tedious. So how should we do this? Well, we can use python to read from a file. (click) Now we would want to use files because they’re commonly how data is stored. For example, you might want to get data from an xlsx spreadsheet for your code. In Python, we read from a file using the (click) “open” function. You also need to declare which mode you want to access the file in, which in this case, is (click) read mode. What the “file” refers to here is the path to the file, and we’ll get into that in a moment. There are several ways to read out of the file. First, we can use the (click) read function. This will output the contents of the file into a single multiline string, as you can see (click) here. You can also use (click) </a:t>
            </a:r>
            <a:r>
              <a:rPr lang="en-US" dirty="0" err="1"/>
              <a:t>readline</a:t>
            </a:r>
            <a:r>
              <a:rPr lang="en-US" dirty="0"/>
              <a:t>(), which will read only the next line into a (click) single string, then the next line (click), then the next (click), or (click) </a:t>
            </a:r>
            <a:r>
              <a:rPr lang="en-US" dirty="0" err="1"/>
              <a:t>readlines</a:t>
            </a:r>
            <a:r>
              <a:rPr lang="en-US" dirty="0"/>
              <a:t>(), which will read each line into its own separate string and then store the lines into a list (click).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to prove the utility of files to you, we’re going to go ahead and do a name activity! I want everyone to come up and write the first name you think of in this input (doesn’t necessarily have to be your name). Don’t worry about what the code does, just write one name and hit enter. And we’re going to time this, so make sure everyone gets in line quickly!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we’re going to compare that to how quickly it takes us to read in from a file.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f7bb1be3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f7bb1be3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last thing that we need to think about is String/list Interoperations.</a:t>
            </a:r>
            <a:endParaRPr dirty="0"/>
          </a:p>
        </p:txBody>
      </p:sp>
    </p:spTree>
    <p:extLst>
      <p:ext uri="{BB962C8B-B14F-4D97-AF65-F5344CB8AC3E}">
        <p14:creationId xmlns:p14="http://schemas.microsoft.com/office/powerpoint/2010/main" val="3313801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f8f4948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f8f494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Say you have a (click) list of strings like (click) this. There exists a special function, known as (click) join(), which can take a separator and append all of the strings back-to-back, separated by the separator, something like (click) this. This is again more or less a utility function that saves you from having to write a for loop.</a:t>
            </a:r>
            <a:endParaRPr dirty="0"/>
          </a:p>
        </p:txBody>
      </p:sp>
    </p:spTree>
    <p:extLst>
      <p:ext uri="{BB962C8B-B14F-4D97-AF65-F5344CB8AC3E}">
        <p14:creationId xmlns:p14="http://schemas.microsoft.com/office/powerpoint/2010/main" val="2140992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f8f4948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f8f494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we run this code, the resulting string will look something like (click) this here.</a:t>
            </a:r>
            <a:endParaRPr dirty="0"/>
          </a:p>
        </p:txBody>
      </p:sp>
    </p:spTree>
    <p:extLst>
      <p:ext uri="{BB962C8B-B14F-4D97-AF65-F5344CB8AC3E}">
        <p14:creationId xmlns:p14="http://schemas.microsoft.com/office/powerpoint/2010/main" val="1775980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f8f4948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f8f494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we want to look at an actual example, we can take this for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(click and describe)</a:t>
            </a:r>
            <a:endParaRPr dirty="0"/>
          </a:p>
        </p:txBody>
      </p:sp>
    </p:spTree>
    <p:extLst>
      <p:ext uri="{BB962C8B-B14F-4D97-AF65-F5344CB8AC3E}">
        <p14:creationId xmlns:p14="http://schemas.microsoft.com/office/powerpoint/2010/main" val="924935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f8f4948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f8f494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can see each string will be combined together, with a space between each.</a:t>
            </a:r>
            <a:endParaRPr dirty="0"/>
          </a:p>
        </p:txBody>
      </p:sp>
    </p:spTree>
    <p:extLst>
      <p:ext uri="{BB962C8B-B14F-4D97-AF65-F5344CB8AC3E}">
        <p14:creationId xmlns:p14="http://schemas.microsoft.com/office/powerpoint/2010/main" val="4255135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742e2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742e274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final topic here is functions.</a:t>
            </a:r>
          </a:p>
        </p:txBody>
      </p:sp>
    </p:spTree>
    <p:extLst>
      <p:ext uri="{BB962C8B-B14F-4D97-AF65-F5344CB8AC3E}">
        <p14:creationId xmlns:p14="http://schemas.microsoft.com/office/powerpoint/2010/main" val="3004460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essence, (click) functions are some sort of code block that takes in an (click) input and (click) (click) (click) then spits out an output after performing some code on the input.</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 also a note to be made about two particular parts of the function input: arguments and keyword arguments. Arguments are essentially anything that is passed into the function, that is, any piece of content that’s contained within the parentheses of the function. Each input will be assigned, based on position, to the corresponding argument. In comparison, keyword arguments are arguments that are assigned to a particular keyword, and aren’t necessarily positionally oriented in the function’s input.</a:t>
            </a:r>
          </a:p>
        </p:txBody>
      </p:sp>
    </p:spTree>
    <p:extLst>
      <p:ext uri="{BB962C8B-B14F-4D97-AF65-F5344CB8AC3E}">
        <p14:creationId xmlns:p14="http://schemas.microsoft.com/office/powerpoint/2010/main" val="3101530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take a look at an example of arguments first. As a reminder, arguments are considered positional, and by that token it also means that if there aren’t enough inputs passed in, then arguments that aren’t assigned will default to a given default value.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 into </a:t>
            </a:r>
            <a:r>
              <a:rPr lang="en-US" dirty="0" err="1"/>
              <a:t>Colab</a:t>
            </a:r>
            <a:r>
              <a:rPr lang="en-US" dirty="0"/>
              <a:t> to prove it to everyone)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have this function that we defined here, then what do we think the first function call will print out? Right! It’ll print out “1 2 3 4”, since arg_1 will correspond to 1, arg_2 to 2, arg_3 to 3, and arg_4 to 4.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about the second case? Well, it’ll actually print out “3 4 -1 -1”. This is because arg_3 and arg_4 aren’t assigned, so they will use the default values they were assigned in the function definition at first.</a:t>
            </a:r>
          </a:p>
        </p:txBody>
      </p:sp>
    </p:spTree>
    <p:extLst>
      <p:ext uri="{BB962C8B-B14F-4D97-AF65-F5344CB8AC3E}">
        <p14:creationId xmlns:p14="http://schemas.microsoft.com/office/powerpoint/2010/main" val="4293202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keyword arguments. Remember that keyword arguments are arguments that you specify, as opposed to relying on the positions. This generally occurs when you’re using only a specific subset of a large number of possible arguments, or if you’re calling the arguments out of order.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 into </a:t>
            </a:r>
            <a:r>
              <a:rPr lang="en-US" dirty="0" err="1"/>
              <a:t>Colab</a:t>
            </a:r>
            <a:r>
              <a:rPr lang="en-US" dirty="0"/>
              <a:t> to demonstrate)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Can anyone tell me what the following code prints out? Exactly! It will print out “1 2 3 4”, as this is what value each of the variables now correspond to.</a:t>
            </a:r>
            <a:endParaRPr dirty="0"/>
          </a:p>
        </p:txBody>
      </p:sp>
    </p:spTree>
    <p:extLst>
      <p:ext uri="{BB962C8B-B14F-4D97-AF65-F5344CB8AC3E}">
        <p14:creationId xmlns:p14="http://schemas.microsoft.com/office/powerpoint/2010/main" val="411485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5742e2745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5742e2745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wi</a:t>
            </a:r>
            <a:r>
              <a:rPr lang="en-US" dirty="0" err="1"/>
              <a:t>th</a:t>
            </a:r>
            <a:r>
              <a:rPr lang="en" dirty="0"/>
              <a:t> inputting comes outputting, and there are two main ways to do this as well. The first is the (click) print function, which like before corresponds to the console. You can add as many objects as you like to the print function, and all of them will be printed out one after another, separated by spaces.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we might print something like this (click and describe, click again), or something like this (click and describe, click again).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As before, we can (click) write to files in a very similar way as we read from them, only instead of using the read() functions we will use the (click) write() function. There is only a single function to write luckily, and as always make sure you’re (click) closing the file! </a:t>
            </a:r>
            <a:r>
              <a:rPr lang="en-US" dirty="0"/>
              <a:t>It’s also important to note that if you’re writing to a file that already exists, (click) any content previously in that file will be wiped out, so be careful with your file names.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go ahead and demo this in </a:t>
            </a:r>
            <a:r>
              <a:rPr lang="en-US" dirty="0" err="1"/>
              <a:t>Colab</a:t>
            </a:r>
            <a:r>
              <a:rPr lang="en-US" dirty="0"/>
              <a:t>!</a:t>
            </a:r>
          </a:p>
          <a:p>
            <a:pPr marL="0" lvl="0" indent="0" algn="l" rtl="0">
              <a:spcBef>
                <a:spcPts val="0"/>
              </a:spcBef>
              <a:spcAft>
                <a:spcPts val="0"/>
              </a:spcAft>
              <a:buNone/>
            </a:pPr>
            <a:endParaRPr lang="en-US" dirty="0"/>
          </a:p>
          <a:p>
            <a:r>
              <a:rPr lang="en-US" b="0" dirty="0" err="1">
                <a:solidFill>
                  <a:srgbClr val="D4D4D4"/>
                </a:solidFill>
                <a:effectLst/>
                <a:highlight>
                  <a:srgbClr val="1E1E1E"/>
                </a:highlight>
                <a:latin typeface="Courier New" panose="02070309020205020404" pitchFamily="49" charset="0"/>
              </a:rPr>
              <a:t>strang</a:t>
            </a:r>
            <a:r>
              <a:rPr lang="en-US" b="0" dirty="0">
                <a:solidFill>
                  <a:srgbClr val="D4D4D4"/>
                </a:solidFill>
                <a:effectLst/>
                <a:highlight>
                  <a:srgbClr val="1E1E1E"/>
                </a:highlight>
                <a:latin typeface="Courier New" panose="02070309020205020404" pitchFamily="49" charset="0"/>
              </a:rPr>
              <a:t> = </a:t>
            </a:r>
            <a:r>
              <a:rPr lang="en-US" b="0" dirty="0">
                <a:solidFill>
                  <a:srgbClr val="CE9178"/>
                </a:solidFill>
                <a:effectLst/>
                <a:highlight>
                  <a:srgbClr val="1E1E1E"/>
                </a:highlight>
                <a:latin typeface="Courier New" panose="02070309020205020404" pitchFamily="49" charset="0"/>
              </a:rPr>
              <a:t>"Hello world"</a:t>
            </a:r>
            <a:endParaRPr lang="en-US" b="0" dirty="0">
              <a:solidFill>
                <a:srgbClr val="D4D4D4"/>
              </a:solidFill>
              <a:effectLst/>
              <a:highlight>
                <a:srgbClr val="1E1E1E"/>
              </a:highlight>
              <a:latin typeface="Courier New" panose="02070309020205020404" pitchFamily="49" charset="0"/>
            </a:endParaRPr>
          </a:p>
          <a:p>
            <a:r>
              <a:rPr lang="en-US" b="0" dirty="0">
                <a:solidFill>
                  <a:srgbClr val="9CDCFE"/>
                </a:solidFill>
                <a:effectLst/>
                <a:highlight>
                  <a:srgbClr val="1E1E1E"/>
                </a:highlight>
                <a:latin typeface="Courier New" panose="02070309020205020404" pitchFamily="49" charset="0"/>
              </a:rPr>
              <a:t>file</a:t>
            </a:r>
            <a:r>
              <a:rPr lang="en-US" b="0" dirty="0">
                <a:solidFill>
                  <a:srgbClr val="D4D4D4"/>
                </a:solidFill>
                <a:effectLst/>
                <a:highlight>
                  <a:srgbClr val="1E1E1E"/>
                </a:highlight>
                <a:latin typeface="Courier New" panose="02070309020205020404" pitchFamily="49" charset="0"/>
              </a:rPr>
              <a:t> = </a:t>
            </a:r>
            <a:r>
              <a:rPr lang="en-US" b="0" dirty="0">
                <a:solidFill>
                  <a:srgbClr val="DCDCAA"/>
                </a:solidFill>
                <a:effectLst/>
                <a:highlight>
                  <a:srgbClr val="1E1E1E"/>
                </a:highlight>
                <a:latin typeface="Courier New" panose="02070309020205020404" pitchFamily="49" charset="0"/>
              </a:rPr>
              <a:t>open</a:t>
            </a:r>
            <a:r>
              <a:rPr lang="en-US" b="0" dirty="0">
                <a:solidFill>
                  <a:srgbClr val="DCDCDC"/>
                </a:solidFill>
                <a:effectLst/>
                <a:highlight>
                  <a:srgbClr val="1E1E1E"/>
                </a:highlight>
                <a:latin typeface="Courier New" panose="02070309020205020404" pitchFamily="49" charset="0"/>
              </a:rPr>
              <a:t>(</a:t>
            </a:r>
            <a:r>
              <a:rPr lang="en-US" b="0" dirty="0">
                <a:solidFill>
                  <a:srgbClr val="CE9178"/>
                </a:solidFill>
                <a:effectLst/>
                <a:highlight>
                  <a:srgbClr val="1E1E1E"/>
                </a:highlight>
                <a:latin typeface="Courier New" panose="02070309020205020404" pitchFamily="49" charset="0"/>
              </a:rPr>
              <a:t>"file.txt"</a:t>
            </a:r>
            <a:r>
              <a:rPr lang="en-US" b="0" dirty="0">
                <a:solidFill>
                  <a:srgbClr val="DCDCDC"/>
                </a:solidFill>
                <a:effectLst/>
                <a:highlight>
                  <a:srgbClr val="1E1E1E"/>
                </a:highlight>
                <a:latin typeface="Courier New" panose="02070309020205020404" pitchFamily="49" charset="0"/>
              </a:rPr>
              <a:t>,</a:t>
            </a:r>
            <a:r>
              <a:rPr lang="en-US" b="0" dirty="0">
                <a:solidFill>
                  <a:srgbClr val="D4D4D4"/>
                </a:solidFill>
                <a:effectLst/>
                <a:highlight>
                  <a:srgbClr val="1E1E1E"/>
                </a:highlight>
                <a:latin typeface="Courier New" panose="02070309020205020404" pitchFamily="49" charset="0"/>
              </a:rPr>
              <a:t> </a:t>
            </a:r>
            <a:r>
              <a:rPr lang="en-US" b="0" dirty="0">
                <a:solidFill>
                  <a:srgbClr val="CE9178"/>
                </a:solidFill>
                <a:effectLst/>
                <a:highlight>
                  <a:srgbClr val="1E1E1E"/>
                </a:highlight>
                <a:latin typeface="Courier New" panose="02070309020205020404" pitchFamily="49" charset="0"/>
              </a:rPr>
              <a:t>"w"</a:t>
            </a:r>
            <a:r>
              <a:rPr lang="en-US" b="0" dirty="0">
                <a:solidFill>
                  <a:srgbClr val="DCDCDC"/>
                </a:solidFill>
                <a:effectLst/>
                <a:highlight>
                  <a:srgbClr val="1E1E1E"/>
                </a:highlight>
                <a:latin typeface="Courier New" panose="02070309020205020404" pitchFamily="49" charset="0"/>
              </a:rPr>
              <a:t>)</a:t>
            </a:r>
            <a:endParaRPr lang="en-US" b="0" dirty="0">
              <a:solidFill>
                <a:srgbClr val="D4D4D4"/>
              </a:solidFill>
              <a:effectLst/>
              <a:highlight>
                <a:srgbClr val="1E1E1E"/>
              </a:highlight>
              <a:latin typeface="Courier New" panose="02070309020205020404" pitchFamily="49" charset="0"/>
            </a:endParaRPr>
          </a:p>
          <a:p>
            <a:r>
              <a:rPr lang="en-US" b="0" dirty="0" err="1">
                <a:solidFill>
                  <a:srgbClr val="9CDCFE"/>
                </a:solidFill>
                <a:effectLst/>
                <a:highlight>
                  <a:srgbClr val="1E1E1E"/>
                </a:highlight>
                <a:latin typeface="Courier New" panose="02070309020205020404" pitchFamily="49" charset="0"/>
              </a:rPr>
              <a:t>file</a:t>
            </a:r>
            <a:r>
              <a:rPr lang="en-US" b="0" dirty="0" err="1">
                <a:solidFill>
                  <a:srgbClr val="D4D4D4"/>
                </a:solidFill>
                <a:effectLst/>
                <a:highlight>
                  <a:srgbClr val="1E1E1E"/>
                </a:highlight>
                <a:latin typeface="Courier New" panose="02070309020205020404" pitchFamily="49" charset="0"/>
              </a:rPr>
              <a:t>.write</a:t>
            </a:r>
            <a:r>
              <a:rPr lang="en-US" b="0" dirty="0">
                <a:solidFill>
                  <a:srgbClr val="DCDCDC"/>
                </a:solidFill>
                <a:effectLst/>
                <a:highlight>
                  <a:srgbClr val="1E1E1E"/>
                </a:highlight>
                <a:latin typeface="Courier New" panose="02070309020205020404" pitchFamily="49" charset="0"/>
              </a:rPr>
              <a:t>(</a:t>
            </a:r>
            <a:r>
              <a:rPr lang="en-US" b="0" dirty="0" err="1">
                <a:solidFill>
                  <a:srgbClr val="D4D4D4"/>
                </a:solidFill>
                <a:effectLst/>
                <a:highlight>
                  <a:srgbClr val="1E1E1E"/>
                </a:highlight>
                <a:latin typeface="Courier New" panose="02070309020205020404" pitchFamily="49" charset="0"/>
              </a:rPr>
              <a:t>strang</a:t>
            </a:r>
            <a:r>
              <a:rPr lang="en-US" b="0" dirty="0">
                <a:solidFill>
                  <a:srgbClr val="DCDCDC"/>
                </a:solidFill>
                <a:effectLst/>
                <a:highlight>
                  <a:srgbClr val="1E1E1E"/>
                </a:highlight>
                <a:latin typeface="Courier New" panose="02070309020205020404" pitchFamily="49" charset="0"/>
              </a:rPr>
              <a:t>)</a:t>
            </a:r>
            <a:endParaRPr lang="en-US" b="0" dirty="0">
              <a:solidFill>
                <a:srgbClr val="D4D4D4"/>
              </a:solidFill>
              <a:effectLst/>
              <a:highlight>
                <a:srgbClr val="1E1E1E"/>
              </a:highlight>
              <a:latin typeface="Courier New" panose="02070309020205020404" pitchFamily="49" charset="0"/>
            </a:endParaRPr>
          </a:p>
          <a:p>
            <a:r>
              <a:rPr lang="en-US" b="0" dirty="0" err="1">
                <a:solidFill>
                  <a:srgbClr val="9CDCFE"/>
                </a:solidFill>
                <a:effectLst/>
                <a:highlight>
                  <a:srgbClr val="1E1E1E"/>
                </a:highlight>
                <a:latin typeface="Courier New" panose="02070309020205020404" pitchFamily="49" charset="0"/>
              </a:rPr>
              <a:t>file</a:t>
            </a:r>
            <a:r>
              <a:rPr lang="en-US" b="0" dirty="0" err="1">
                <a:solidFill>
                  <a:srgbClr val="D4D4D4"/>
                </a:solidFill>
                <a:effectLst/>
                <a:highlight>
                  <a:srgbClr val="1E1E1E"/>
                </a:highlight>
                <a:latin typeface="Courier New" panose="02070309020205020404" pitchFamily="49" charset="0"/>
              </a:rPr>
              <a:t>.close</a:t>
            </a:r>
            <a:r>
              <a:rPr lang="en-US" b="0" dirty="0">
                <a:solidFill>
                  <a:srgbClr val="DCDCDC"/>
                </a:solidFill>
                <a:effectLst/>
                <a:highlight>
                  <a:srgbClr val="1E1E1E"/>
                </a:highlight>
                <a:latin typeface="Courier New" panose="02070309020205020404" pitchFamily="49" charset="0"/>
              </a:rPr>
              <a:t>()	</a:t>
            </a:r>
            <a:endParaRPr lang="en-US" b="0" dirty="0">
              <a:solidFill>
                <a:srgbClr val="D4D4D4"/>
              </a:solidFill>
              <a:effectLst/>
              <a:highlight>
                <a:srgbClr val="1E1E1E"/>
              </a:highlight>
              <a:latin typeface="Courier New" panose="020703090202050204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last example about functions before we move on: let’s take a look back at (click) the print function. In this case, the print function takes some sort of input, for example this (click) “Hello world!” string. It will then (click) (click) (click) output the same input to the console.</a:t>
            </a:r>
            <a:endParaRPr dirty="0"/>
          </a:p>
        </p:txBody>
      </p:sp>
    </p:spTree>
    <p:extLst>
      <p:ext uri="{BB962C8B-B14F-4D97-AF65-F5344CB8AC3E}">
        <p14:creationId xmlns:p14="http://schemas.microsoft.com/office/powerpoint/2010/main" val="40476527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exactly how does the print function know what to print? And why does it have some of the </a:t>
            </a:r>
            <a:r>
              <a:rPr lang="en-US" dirty="0" err="1"/>
              <a:t>behaviours</a:t>
            </a:r>
            <a:r>
              <a:rPr lang="en-US" dirty="0"/>
              <a:t> we outlined before, about printing specific objects separated by spaces, or ending with a new line every single time? Well, we can look at the documentation here to find out. In particular, we see here that “all non-keyword arguments are converted to strings and written to the stream, separated by </a:t>
            </a:r>
            <a:r>
              <a:rPr lang="en-US" b="1" dirty="0" err="1"/>
              <a:t>sep</a:t>
            </a:r>
            <a:r>
              <a:rPr lang="en-US" b="0" dirty="0"/>
              <a:t> and followed by </a:t>
            </a:r>
            <a:r>
              <a:rPr lang="en-US" b="1" dirty="0"/>
              <a:t>end</a:t>
            </a:r>
            <a:r>
              <a:rPr lang="en-US" b="0" dirty="0"/>
              <a:t>.” This essentially tells us all we need to know.</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Thus, we can see that if we want to modify the </a:t>
            </a:r>
            <a:r>
              <a:rPr lang="en-US" b="0" dirty="0" err="1"/>
              <a:t>behaviour</a:t>
            </a:r>
            <a:r>
              <a:rPr lang="en-US" b="0" dirty="0"/>
              <a:t> of print, we have to use keyword arguments to specify that we’re changing the separator or end.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(go into </a:t>
            </a:r>
            <a:r>
              <a:rPr lang="en-US" b="0" dirty="0" err="1"/>
              <a:t>Colab</a:t>
            </a:r>
            <a:r>
              <a:rPr lang="en-US" b="0" dirty="0"/>
              <a:t> to demo changing the separator and the end)</a:t>
            </a:r>
            <a:endParaRPr dirty="0"/>
          </a:p>
        </p:txBody>
      </p:sp>
    </p:spTree>
    <p:extLst>
      <p:ext uri="{BB962C8B-B14F-4D97-AF65-F5344CB8AC3E}">
        <p14:creationId xmlns:p14="http://schemas.microsoft.com/office/powerpoint/2010/main" val="1689851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742e2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742e274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lecture, we will be covering two main things: input and output, and list manipulation. Don’t think you got off easy yet with just these two topics, as these are some quite complicated and tough topics. Let’s dive on in.</a:t>
            </a:r>
          </a:p>
        </p:txBody>
      </p:sp>
    </p:spTree>
    <p:extLst>
      <p:ext uri="{BB962C8B-B14F-4D97-AF65-F5344CB8AC3E}">
        <p14:creationId xmlns:p14="http://schemas.microsoft.com/office/powerpoint/2010/main" val="3048264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742e27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742e27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the most common functions can be found (click) here, in the Python documentation once again. These functions are known as “built-ins”, and if you ever need to refer to the documentation about any of them, you can (click) search up “python built in functions” and then go ahead to (click) this link to find the documentation.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Once again, it’s extremely important to get used to this process of referring to the documentation. It is nearly impossible to </a:t>
            </a:r>
            <a:r>
              <a:rPr lang="en-US" dirty="0" err="1"/>
              <a:t>memorise</a:t>
            </a:r>
            <a:r>
              <a:rPr lang="en-US" dirty="0"/>
              <a:t> every single built-in function, and often you’ll get bugs that you don’t quite understand because of something hidden deeper in the documentation, even if you know what the function does.</a:t>
            </a:r>
            <a:endParaRPr dirty="0"/>
          </a:p>
        </p:txBody>
      </p:sp>
    </p:spTree>
    <p:extLst>
      <p:ext uri="{BB962C8B-B14F-4D97-AF65-F5344CB8AC3E}">
        <p14:creationId xmlns:p14="http://schemas.microsoft.com/office/powerpoint/2010/main" val="188441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742e2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742e274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77724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35c8e6e3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35c8e6e3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Outside of the built-ins, we can also import functions from libraries outside (click) the base Python library. You can think of importing as something like this, where we grab a (click) module and (click) feed it into Python, allowing (click) Python to have access to all of its packages.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Importing is particularly important because we don’t want to reinvent the wheel. Other people have already heavily optimized and published modules and functions and we can build up from that foundation. There are three main ways to import a function…</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35c8e6e3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35c8e6e3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Firstly, you can simply (click) import the whole package, for example what we’re doing here with sklearn. This brings in all of the functions within the sklearn package.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You can also (click) import a specific function or set of functions by doing this. In essence, you’re saying you want to take in this specific set of functions from this specific package.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Finally, if you want to alias the package name as something different, you can use the “as” keyword and do something like (click) this.</a:t>
            </a:r>
            <a:endParaRPr dirty="0"/>
          </a:p>
        </p:txBody>
      </p:sp>
    </p:spTree>
    <p:extLst>
      <p:ext uri="{BB962C8B-B14F-4D97-AF65-F5344CB8AC3E}">
        <p14:creationId xmlns:p14="http://schemas.microsoft.com/office/powerpoint/2010/main" val="2826404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35c8e6e3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35c8e6e3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Highlight the importance of looking at documentation, and mention that we’ll go over this in lab a bit more with specific functions.</a:t>
            </a:r>
            <a:endParaRPr dirty="0"/>
          </a:p>
        </p:txBody>
      </p:sp>
    </p:spTree>
    <p:extLst>
      <p:ext uri="{BB962C8B-B14F-4D97-AF65-F5344CB8AC3E}">
        <p14:creationId xmlns:p14="http://schemas.microsoft.com/office/powerpoint/2010/main" val="593085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4" name="Shape 1834"/>
          <p:cNvSpPr>
            <a:spLocks noGrp="1" noRot="1" noChangeAspect="1"/>
          </p:cNvSpPr>
          <p:nvPr>
            <p:ph type="sldImg"/>
          </p:nvPr>
        </p:nvSpPr>
        <p:spPr>
          <a:xfrm>
            <a:off x="381000" y="685800"/>
            <a:ext cx="6096000" cy="3429000"/>
          </a:xfrm>
          <a:prstGeom prst="rect">
            <a:avLst/>
          </a:prstGeom>
        </p:spPr>
        <p:txBody>
          <a:bodyPr/>
          <a:lstStyle/>
          <a:p>
            <a:endParaRPr/>
          </a:p>
        </p:txBody>
      </p:sp>
      <p:sp>
        <p:nvSpPr>
          <p:cNvPr id="1835" name="Shape 1835"/>
          <p:cNvSpPr>
            <a:spLocks noGrp="1"/>
          </p:cNvSpPr>
          <p:nvPr>
            <p:ph type="body" sz="quarter" idx="1"/>
          </p:nvPr>
        </p:nvSpPr>
        <p:spPr>
          <a:prstGeom prst="rect">
            <a:avLst/>
          </a:prstGeom>
        </p:spPr>
        <p:txBody>
          <a:bodyPr/>
          <a:lstStyle/>
          <a:p>
            <a:r>
              <a:t>Let’s get to the lab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742e2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742e274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we’ll go ahead and talk a little bit more about lists.</a:t>
            </a:r>
          </a:p>
        </p:txBody>
      </p:sp>
    </p:spTree>
    <p:extLst>
      <p:ext uri="{BB962C8B-B14F-4D97-AF65-F5344CB8AC3E}">
        <p14:creationId xmlns:p14="http://schemas.microsoft.com/office/powerpoint/2010/main" val="133145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f7bb1be3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f7bb1be3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you look at a list, there are 4 main categories of manipulations that we will need when we’re working with lists for ML: indexing, list operations, </a:t>
            </a:r>
            <a:r>
              <a:rPr lang="en-US" dirty="0" err="1"/>
              <a:t>listcomps</a:t>
            </a:r>
            <a:r>
              <a:rPr lang="en-US" dirty="0"/>
              <a:t>, and string/list interoperations.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f7bb1be3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2f7bb1be3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and most important concept we’ll talk about is with list indexing. Indexing is essentially akin to telling the computer which drink you want from a vending machine, only there’s often only one dimension and the thing you’re retrieving is the string, character, integer, or other item stored at that index, which is decidedly less tasty than, say, a Mountain Dew Code Red.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Anyhow, there are two main ways we use indexing as you can see here. You can call a (click) single index like (click) this, which notably starts at 0 if you’re counting forward and -1 if you’re counting backward (as in 0 items from the first, or the first item coming backwards).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(click) this is the 0</a:t>
            </a:r>
            <a:r>
              <a:rPr lang="en-US" baseline="30000" dirty="0"/>
              <a:t>th</a:t>
            </a:r>
            <a:r>
              <a:rPr lang="en-US" dirty="0"/>
              <a:t> index, (click) this is the 3</a:t>
            </a:r>
            <a:r>
              <a:rPr lang="en-US" baseline="30000" dirty="0"/>
              <a:t>rd</a:t>
            </a:r>
            <a:r>
              <a:rPr lang="en-US" dirty="0"/>
              <a:t> index, and (click) this is the 1</a:t>
            </a:r>
            <a:r>
              <a:rPr lang="en-US" baseline="30000" dirty="0"/>
              <a:t>st</a:t>
            </a:r>
            <a:r>
              <a:rPr lang="en-US" dirty="0"/>
              <a:t>. (click) You can index from the back of the list, like (click) this. (click)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also (click) slice the list (click) like this, which basically means you’re taking a continuous chunk out of the list. When you slice, you should remember that the first index is inclusive, while the second index isn’t (e.g. index 4 won’t be included in this slice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(click and describe), (click and describe)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23e6376945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23e637694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23e6376945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23e637694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809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97D72F-E915-9846-8E67-29872E9CA90B}"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87771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7D72F-E915-9846-8E67-29872E9CA90B}"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77654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7D72F-E915-9846-8E67-29872E9CA90B}"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0628108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1945453" y="3516400"/>
            <a:ext cx="20505870" cy="142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6933"/>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endParaRPr/>
          </a:p>
        </p:txBody>
      </p:sp>
      <p:sp>
        <p:nvSpPr>
          <p:cNvPr id="29" name="Google Shape;29;p4"/>
          <p:cNvSpPr txBox="1">
            <a:spLocks noGrp="1"/>
          </p:cNvSpPr>
          <p:nvPr>
            <p:ph type="body" idx="1"/>
          </p:nvPr>
        </p:nvSpPr>
        <p:spPr>
          <a:xfrm>
            <a:off x="1945453" y="5543667"/>
            <a:ext cx="20505870" cy="6029600"/>
          </a:xfrm>
          <a:prstGeom prst="rect">
            <a:avLst/>
          </a:prstGeom>
        </p:spPr>
        <p:txBody>
          <a:bodyPr spcFirstLastPara="1" wrap="square" lIns="91425" tIns="91425" rIns="91425" bIns="91425" anchor="t" anchorCtr="0">
            <a:normAutofit/>
          </a:bodyPr>
          <a:lstStyle>
            <a:lvl1pPr marL="1219367" lvl="0" indent="-829848" rtl="0">
              <a:spcBef>
                <a:spcPts val="0"/>
              </a:spcBef>
              <a:spcAft>
                <a:spcPts val="0"/>
              </a:spcAft>
              <a:buSzPts val="1300"/>
              <a:buChar char="●"/>
              <a:defRPr/>
            </a:lvl1pPr>
            <a:lvl2pPr marL="2438734" lvl="1" indent="-795975" rtl="0">
              <a:spcBef>
                <a:spcPts val="0"/>
              </a:spcBef>
              <a:spcAft>
                <a:spcPts val="0"/>
              </a:spcAft>
              <a:buSzPts val="1100"/>
              <a:buChar char="○"/>
              <a:defRPr/>
            </a:lvl2pPr>
            <a:lvl3pPr marL="3658102" lvl="2" indent="-795975" rtl="0">
              <a:spcBef>
                <a:spcPts val="0"/>
              </a:spcBef>
              <a:spcAft>
                <a:spcPts val="0"/>
              </a:spcAft>
              <a:buSzPts val="1100"/>
              <a:buChar char="■"/>
              <a:defRPr/>
            </a:lvl3pPr>
            <a:lvl4pPr marL="4877472" lvl="3" indent="-795975" rtl="0">
              <a:spcBef>
                <a:spcPts val="0"/>
              </a:spcBef>
              <a:spcAft>
                <a:spcPts val="0"/>
              </a:spcAft>
              <a:buSzPts val="1100"/>
              <a:buChar char="●"/>
              <a:defRPr/>
            </a:lvl4pPr>
            <a:lvl5pPr marL="6096839" lvl="4" indent="-795975" rtl="0">
              <a:spcBef>
                <a:spcPts val="0"/>
              </a:spcBef>
              <a:spcAft>
                <a:spcPts val="0"/>
              </a:spcAft>
              <a:buSzPts val="1100"/>
              <a:buChar char="○"/>
              <a:defRPr/>
            </a:lvl5pPr>
            <a:lvl6pPr marL="7316206" lvl="5" indent="-795975" rtl="0">
              <a:spcBef>
                <a:spcPts val="0"/>
              </a:spcBef>
              <a:spcAft>
                <a:spcPts val="0"/>
              </a:spcAft>
              <a:buSzPts val="1100"/>
              <a:buChar char="■"/>
              <a:defRPr/>
            </a:lvl6pPr>
            <a:lvl7pPr marL="8535573" lvl="6" indent="-795975" rtl="0">
              <a:spcBef>
                <a:spcPts val="0"/>
              </a:spcBef>
              <a:spcAft>
                <a:spcPts val="0"/>
              </a:spcAft>
              <a:buSzPts val="1100"/>
              <a:buChar char="●"/>
              <a:defRPr/>
            </a:lvl7pPr>
            <a:lvl8pPr marL="9754941" lvl="7" indent="-795975" rtl="0">
              <a:spcBef>
                <a:spcPts val="0"/>
              </a:spcBef>
              <a:spcAft>
                <a:spcPts val="0"/>
              </a:spcAft>
              <a:buSzPts val="1100"/>
              <a:buChar char="○"/>
              <a:defRPr/>
            </a:lvl8pPr>
            <a:lvl9pPr marL="10974311" lvl="8" indent="-795975"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22766436" y="12666269"/>
            <a:ext cx="1463391" cy="1049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92299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1946920" y="3516400"/>
            <a:ext cx="8803546" cy="36840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6933"/>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endParaRPr/>
          </a:p>
        </p:txBody>
      </p:sp>
      <p:sp>
        <p:nvSpPr>
          <p:cNvPr id="53" name="Google Shape;53;p7"/>
          <p:cNvSpPr txBox="1">
            <a:spLocks noGrp="1"/>
          </p:cNvSpPr>
          <p:nvPr>
            <p:ph type="body" idx="1"/>
          </p:nvPr>
        </p:nvSpPr>
        <p:spPr>
          <a:xfrm>
            <a:off x="1923517" y="7417933"/>
            <a:ext cx="8803546" cy="4260000"/>
          </a:xfrm>
          <a:prstGeom prst="rect">
            <a:avLst/>
          </a:prstGeom>
        </p:spPr>
        <p:txBody>
          <a:bodyPr spcFirstLastPara="1" wrap="square" lIns="91425" tIns="91425" rIns="91425" bIns="91425" anchor="t" anchorCtr="0">
            <a:normAutofit/>
          </a:bodyPr>
          <a:lstStyle>
            <a:lvl1pPr marL="1219367" lvl="0" indent="-829848" rtl="0">
              <a:spcBef>
                <a:spcPts val="0"/>
              </a:spcBef>
              <a:spcAft>
                <a:spcPts val="0"/>
              </a:spcAft>
              <a:buSzPts val="1300"/>
              <a:buChar char="●"/>
              <a:defRPr/>
            </a:lvl1pPr>
            <a:lvl2pPr marL="2438734" lvl="1" indent="-795975" rtl="0">
              <a:spcBef>
                <a:spcPts val="0"/>
              </a:spcBef>
              <a:spcAft>
                <a:spcPts val="0"/>
              </a:spcAft>
              <a:buSzPts val="1100"/>
              <a:buChar char="○"/>
              <a:defRPr/>
            </a:lvl2pPr>
            <a:lvl3pPr marL="3658102" lvl="2" indent="-795975" rtl="0">
              <a:spcBef>
                <a:spcPts val="0"/>
              </a:spcBef>
              <a:spcAft>
                <a:spcPts val="0"/>
              </a:spcAft>
              <a:buSzPts val="1100"/>
              <a:buChar char="■"/>
              <a:defRPr/>
            </a:lvl3pPr>
            <a:lvl4pPr marL="4877472" lvl="3" indent="-795975" rtl="0">
              <a:spcBef>
                <a:spcPts val="0"/>
              </a:spcBef>
              <a:spcAft>
                <a:spcPts val="0"/>
              </a:spcAft>
              <a:buSzPts val="1100"/>
              <a:buChar char="●"/>
              <a:defRPr/>
            </a:lvl4pPr>
            <a:lvl5pPr marL="6096839" lvl="4" indent="-795975" rtl="0">
              <a:spcBef>
                <a:spcPts val="0"/>
              </a:spcBef>
              <a:spcAft>
                <a:spcPts val="0"/>
              </a:spcAft>
              <a:buSzPts val="1100"/>
              <a:buChar char="○"/>
              <a:defRPr/>
            </a:lvl5pPr>
            <a:lvl6pPr marL="7316206" lvl="5" indent="-795975" rtl="0">
              <a:spcBef>
                <a:spcPts val="0"/>
              </a:spcBef>
              <a:spcAft>
                <a:spcPts val="0"/>
              </a:spcAft>
              <a:buSzPts val="1100"/>
              <a:buChar char="■"/>
              <a:defRPr/>
            </a:lvl6pPr>
            <a:lvl7pPr marL="8535573" lvl="6" indent="-795975" rtl="0">
              <a:spcBef>
                <a:spcPts val="0"/>
              </a:spcBef>
              <a:spcAft>
                <a:spcPts val="0"/>
              </a:spcAft>
              <a:buSzPts val="1100"/>
              <a:buChar char="●"/>
              <a:defRPr/>
            </a:lvl7pPr>
            <a:lvl8pPr marL="9754941" lvl="7" indent="-795975" rtl="0">
              <a:spcBef>
                <a:spcPts val="0"/>
              </a:spcBef>
              <a:spcAft>
                <a:spcPts val="0"/>
              </a:spcAft>
              <a:buSzPts val="1100"/>
              <a:buChar char="○"/>
              <a:defRPr/>
            </a:lvl8pPr>
            <a:lvl9pPr marL="10974311" lvl="8" indent="-795975"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22766436" y="12666269"/>
            <a:ext cx="1463391" cy="1049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9116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497" y="11859863"/>
            <a:ext cx="21973864"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653" y="2574991"/>
            <a:ext cx="21973865"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499" y="7223191"/>
            <a:ext cx="21973862"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23743059" y="13161035"/>
            <a:ext cx="368552" cy="3746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475529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202086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7D72F-E915-9846-8E67-29872E9CA90B}"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015292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97D72F-E915-9846-8E67-29872E9CA90B}"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26277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7D72F-E915-9846-8E67-29872E9CA90B}"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286980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7D72F-E915-9846-8E67-29872E9CA90B}"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809045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7D72F-E915-9846-8E67-29872E9CA90B}"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04428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E397D72F-E915-9846-8E67-29872E9CA90B}"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73073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E397D72F-E915-9846-8E67-29872E9CA90B}"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921199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E397D72F-E915-9846-8E67-29872E9CA90B}" type="datetimeFigureOut">
              <a:rPr lang="en-US" smtClean="0"/>
              <a:t>6/17/2024</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232710508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descr="Image"/>
          <p:cNvPicPr preferRelativeResize="0"/>
          <p:nvPr/>
        </p:nvPicPr>
        <p:blipFill>
          <a:blip r:embed="rId3">
            <a:alphaModFix/>
          </a:blip>
          <a:stretch>
            <a:fillRect/>
          </a:stretch>
        </p:blipFill>
        <p:spPr>
          <a:xfrm>
            <a:off x="21122987" y="406337"/>
            <a:ext cx="2895600" cy="3225800"/>
          </a:xfrm>
          <a:prstGeom prst="rect">
            <a:avLst/>
          </a:prstGeom>
          <a:noFill/>
          <a:ln>
            <a:noFill/>
          </a:ln>
        </p:spPr>
      </p:pic>
      <p:pic>
        <p:nvPicPr>
          <p:cNvPr id="93" name="Google Shape;93;p14" descr="Image"/>
          <p:cNvPicPr preferRelativeResize="0"/>
          <p:nvPr/>
        </p:nvPicPr>
        <p:blipFill>
          <a:blip r:embed="rId4">
            <a:alphaModFix/>
          </a:blip>
          <a:stretch>
            <a:fillRect/>
          </a:stretch>
        </p:blipFill>
        <p:spPr>
          <a:xfrm>
            <a:off x="1074587" y="5245134"/>
            <a:ext cx="6438053" cy="3225733"/>
          </a:xfrm>
          <a:prstGeom prst="rect">
            <a:avLst/>
          </a:prstGeom>
          <a:noFill/>
          <a:ln>
            <a:noFill/>
          </a:ln>
        </p:spPr>
      </p:pic>
      <p:sp>
        <p:nvSpPr>
          <p:cNvPr id="94" name="Google Shape;94;p14"/>
          <p:cNvSpPr txBox="1"/>
          <p:nvPr/>
        </p:nvSpPr>
        <p:spPr>
          <a:xfrm>
            <a:off x="8142854" y="3372667"/>
            <a:ext cx="23164800" cy="8000000"/>
          </a:xfrm>
          <a:prstGeom prst="rect">
            <a:avLst/>
          </a:prstGeom>
          <a:noFill/>
          <a:ln>
            <a:noFill/>
          </a:ln>
        </p:spPr>
        <p:txBody>
          <a:bodyPr spcFirstLastPara="1" wrap="square" lIns="243800" tIns="243800" rIns="243800" bIns="243800" anchor="ctr" anchorCtr="0">
            <a:noAutofit/>
          </a:bodyPr>
          <a:lstStyle/>
          <a:p>
            <a:pPr>
              <a:lnSpc>
                <a:spcPct val="115000"/>
              </a:lnSpc>
            </a:pPr>
            <a:endParaRPr sz="12800" dirty="0"/>
          </a:p>
          <a:p>
            <a:pPr>
              <a:lnSpc>
                <a:spcPct val="96000"/>
              </a:lnSpc>
            </a:pPr>
            <a:r>
              <a:rPr lang="en" sz="16003" b="1" dirty="0" err="1">
                <a:solidFill>
                  <a:srgbClr val="006B64"/>
                </a:solidFill>
                <a:latin typeface="Helvetica Neue"/>
                <a:ea typeface="Helvetica Neue"/>
                <a:cs typeface="Helvetica Neue"/>
                <a:sym typeface="Helvetica Neue"/>
              </a:rPr>
              <a:t>AI</a:t>
            </a:r>
            <a:r>
              <a:rPr lang="en" sz="16003" b="1" dirty="0" err="1">
                <a:solidFill>
                  <a:srgbClr val="004C7F"/>
                </a:solidFill>
                <a:latin typeface="Helvetica Neue"/>
                <a:ea typeface="Helvetica Neue"/>
                <a:cs typeface="Helvetica Neue"/>
                <a:sym typeface="Helvetica Neue"/>
              </a:rPr>
              <a:t>Bridge</a:t>
            </a:r>
            <a:endParaRPr sz="16003" b="1" dirty="0">
              <a:solidFill>
                <a:srgbClr val="004C7F"/>
              </a:solidFill>
              <a:latin typeface="Helvetica Neue"/>
              <a:ea typeface="Helvetica Neue"/>
              <a:cs typeface="Helvetica Neue"/>
              <a:sym typeface="Helvetica Neue"/>
            </a:endParaRPr>
          </a:p>
          <a:p>
            <a:pPr>
              <a:lnSpc>
                <a:spcPct val="115000"/>
              </a:lnSpc>
            </a:pPr>
            <a:endParaRPr sz="2933" dirty="0"/>
          </a:p>
          <a:p>
            <a:pPr>
              <a:lnSpc>
                <a:spcPct val="120000"/>
              </a:lnSpc>
            </a:pPr>
            <a:r>
              <a:rPr lang="en" sz="8000" b="1" dirty="0">
                <a:solidFill>
                  <a:srgbClr val="004C7F"/>
                </a:solidFill>
                <a:latin typeface="Helvetica Neue"/>
                <a:ea typeface="Helvetica Neue"/>
                <a:cs typeface="Helvetica Neue"/>
                <a:sym typeface="Helvetica Neue"/>
              </a:rPr>
              <a:t>Lecture 2</a:t>
            </a:r>
            <a:endParaRPr sz="8000" b="1" dirty="0">
              <a:solidFill>
                <a:srgbClr val="004C7F"/>
              </a:solidFill>
              <a:latin typeface="Helvetica Neue"/>
              <a:ea typeface="Helvetica Neue"/>
              <a:cs typeface="Helvetica Neue"/>
              <a:sym typeface="Helvetica Neue"/>
            </a:endParaRPr>
          </a:p>
          <a:p>
            <a:pPr>
              <a:lnSpc>
                <a:spcPct val="115000"/>
              </a:lnSpc>
            </a:pPr>
            <a:endParaRPr sz="2933" dirty="0"/>
          </a:p>
          <a:p>
            <a:endParaRPr sz="2933" dirty="0"/>
          </a:p>
          <a:p>
            <a:endParaRPr sz="2933"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body" idx="1"/>
          </p:nvPr>
        </p:nvSpPr>
        <p:spPr>
          <a:xfrm>
            <a:off x="3709488" y="4081925"/>
            <a:ext cx="4729974" cy="1596847"/>
          </a:xfrm>
          <a:prstGeom prst="rect">
            <a:avLst/>
          </a:prstGeom>
        </p:spPr>
        <p:txBody>
          <a:bodyPr spcFirstLastPara="1" vert="horz" wrap="square" lIns="243800" tIns="243800" rIns="243800" bIns="243800" rtlCol="0" anchor="t" anchorCtr="0">
            <a:normAutofit/>
          </a:bodyPr>
          <a:lstStyle/>
          <a:p>
            <a:pPr marL="237099" indent="0">
              <a:buSzPts val="22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2" name="Google Shape;452;p59"/>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10</a:t>
            </a:fld>
            <a:endParaRPr>
              <a:solidFill>
                <a:schemeClr val="accent1"/>
              </a:solidFill>
              <a:latin typeface="Lato"/>
              <a:ea typeface="Lato"/>
              <a:cs typeface="Lato"/>
              <a:sym typeface="Lato"/>
            </a:endParaRPr>
          </a:p>
        </p:txBody>
      </p:sp>
      <p:pic>
        <p:nvPicPr>
          <p:cNvPr id="454" name="Google Shape;454;p59"/>
          <p:cNvPicPr preferRelativeResize="0"/>
          <p:nvPr/>
        </p:nvPicPr>
        <p:blipFill rotWithShape="1">
          <a:blip r:embed="rId3">
            <a:alphaModFix/>
          </a:blip>
          <a:srcRect t="52807"/>
          <a:stretch/>
        </p:blipFill>
        <p:spPr>
          <a:xfrm>
            <a:off x="2201587" y="3039476"/>
            <a:ext cx="2433067" cy="565000"/>
          </a:xfrm>
          <a:prstGeom prst="rect">
            <a:avLst/>
          </a:prstGeom>
          <a:noFill/>
          <a:ln>
            <a:noFill/>
          </a:ln>
        </p:spPr>
      </p:pic>
      <p:sp>
        <p:nvSpPr>
          <p:cNvPr id="5" name="Google Shape;412;p56">
            <a:extLst>
              <a:ext uri="{FF2B5EF4-FFF2-40B4-BE49-F238E27FC236}">
                <a16:creationId xmlns:a16="http://schemas.microsoft.com/office/drawing/2014/main" id="{8446853B-5743-653A-5980-540530E354A2}"/>
              </a:ext>
            </a:extLst>
          </p:cNvPr>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Google Shape;451;p59">
            <a:extLst>
              <a:ext uri="{FF2B5EF4-FFF2-40B4-BE49-F238E27FC236}">
                <a16:creationId xmlns:a16="http://schemas.microsoft.com/office/drawing/2014/main" id="{8CE076BE-76AC-8F9F-E468-DADC077F9A5B}"/>
              </a:ext>
            </a:extLst>
          </p:cNvPr>
          <p:cNvSpPr txBox="1">
            <a:spLocks/>
          </p:cNvSpPr>
          <p:nvPr/>
        </p:nvSpPr>
        <p:spPr>
          <a:xfrm>
            <a:off x="3709488" y="5057292"/>
            <a:ext cx="7920376"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51;p59">
            <a:extLst>
              <a:ext uri="{FF2B5EF4-FFF2-40B4-BE49-F238E27FC236}">
                <a16:creationId xmlns:a16="http://schemas.microsoft.com/office/drawing/2014/main" id="{A4714A5F-CB5E-27CF-27F0-46324343A062}"/>
              </a:ext>
            </a:extLst>
          </p:cNvPr>
          <p:cNvSpPr txBox="1">
            <a:spLocks/>
          </p:cNvSpPr>
          <p:nvPr/>
        </p:nvSpPr>
        <p:spPr>
          <a:xfrm>
            <a:off x="3709488" y="6032659"/>
            <a:ext cx="5282109"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err="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Listcomp</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Google Shape;451;p59">
            <a:extLst>
              <a:ext uri="{FF2B5EF4-FFF2-40B4-BE49-F238E27FC236}">
                <a16:creationId xmlns:a16="http://schemas.microsoft.com/office/drawing/2014/main" id="{978B8A83-BC46-4FAE-BB7F-3CEB87E5468D}"/>
              </a:ext>
            </a:extLst>
          </p:cNvPr>
          <p:cNvSpPr txBox="1">
            <a:spLocks/>
          </p:cNvSpPr>
          <p:nvPr/>
        </p:nvSpPr>
        <p:spPr>
          <a:xfrm>
            <a:off x="3709488" y="6980982"/>
            <a:ext cx="8085269" cy="2030752"/>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Tree>
    <p:extLst>
      <p:ext uri="{BB962C8B-B14F-4D97-AF65-F5344CB8AC3E}">
        <p14:creationId xmlns:p14="http://schemas.microsoft.com/office/powerpoint/2010/main" val="146662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2"/>
          <p:cNvSpPr txBox="1">
            <a:spLocks noGrp="1"/>
          </p:cNvSpPr>
          <p:nvPr>
            <p:ph type="body" idx="1"/>
          </p:nvPr>
        </p:nvSpPr>
        <p:spPr>
          <a:xfrm>
            <a:off x="4645072" y="3238101"/>
            <a:ext cx="15097030" cy="1427200"/>
          </a:xfrm>
          <a:prstGeom prst="rect">
            <a:avLst/>
          </a:prstGeom>
        </p:spPr>
        <p:txBody>
          <a:bodyPr spcFirstLastPara="1" vert="horz" wrap="square" lIns="243800" tIns="243800" rIns="243800" bIns="243800" rtlCol="0" anchor="t" anchorCtr="0">
            <a:noAutofit/>
          </a:bodyPr>
          <a:lstStyle/>
          <a:p>
            <a:pPr marL="389519" indent="0">
              <a:lnSpc>
                <a:spcPct val="135714"/>
              </a:lnSpc>
              <a:buNone/>
            </a:pPr>
            <a:r>
              <a:rPr lang="en" sz="3200" u="sng" dirty="0">
                <a:solidFill>
                  <a:schemeClr val="hlink"/>
                </a:solidFill>
                <a:highlight>
                  <a:srgbClr val="FFFFFE"/>
                </a:highlight>
                <a:latin typeface="Courier New"/>
                <a:ea typeface="Courier New"/>
                <a:cs typeface="Courier New"/>
                <a:sym typeface="Courier New"/>
                <a:hlinkClick r:id="rId3"/>
              </a:rPr>
              <a:t>https://docs.python.org/3/tutorial/datastructures.html</a:t>
            </a: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pic>
        <p:nvPicPr>
          <p:cNvPr id="6" name="Picture 5">
            <a:extLst>
              <a:ext uri="{FF2B5EF4-FFF2-40B4-BE49-F238E27FC236}">
                <a16:creationId xmlns:a16="http://schemas.microsoft.com/office/drawing/2014/main" id="{E76FDFED-0053-1E52-2CDD-32322356E895}"/>
              </a:ext>
            </a:extLst>
          </p:cNvPr>
          <p:cNvPicPr>
            <a:picLocks noChangeAspect="1"/>
          </p:cNvPicPr>
          <p:nvPr/>
        </p:nvPicPr>
        <p:blipFill>
          <a:blip r:embed="rId4"/>
          <a:stretch>
            <a:fillRect/>
          </a:stretch>
        </p:blipFill>
        <p:spPr>
          <a:xfrm>
            <a:off x="2371283" y="5876096"/>
            <a:ext cx="11712046" cy="1703569"/>
          </a:xfrm>
          <a:prstGeom prst="rect">
            <a:avLst/>
          </a:prstGeom>
        </p:spPr>
      </p:pic>
      <p:sp>
        <p:nvSpPr>
          <p:cNvPr id="7" name="Oval 6">
            <a:extLst>
              <a:ext uri="{FF2B5EF4-FFF2-40B4-BE49-F238E27FC236}">
                <a16:creationId xmlns:a16="http://schemas.microsoft.com/office/drawing/2014/main" id="{5E855FD7-0055-9666-3341-26B0A56BAD9D}"/>
              </a:ext>
            </a:extLst>
          </p:cNvPr>
          <p:cNvSpPr/>
          <p:nvPr/>
        </p:nvSpPr>
        <p:spPr>
          <a:xfrm>
            <a:off x="2773180" y="4665301"/>
            <a:ext cx="914400" cy="914400"/>
          </a:xfrm>
          <a:prstGeom prst="ellipse">
            <a:avLst/>
          </a:prstGeom>
          <a:noFill/>
          <a:ln w="38100">
            <a:solidFill>
              <a:srgbClr val="006B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006B64"/>
                </a:solidFill>
              </a:rPr>
              <a:t>1</a:t>
            </a:r>
            <a:endParaRPr lang="en-US" dirty="0">
              <a:solidFill>
                <a:srgbClr val="006B64"/>
              </a:solidFill>
            </a:endParaRPr>
          </a:p>
        </p:txBody>
      </p:sp>
      <p:pic>
        <p:nvPicPr>
          <p:cNvPr id="8" name="Picture 7">
            <a:extLst>
              <a:ext uri="{FF2B5EF4-FFF2-40B4-BE49-F238E27FC236}">
                <a16:creationId xmlns:a16="http://schemas.microsoft.com/office/drawing/2014/main" id="{BFED5939-DF18-B627-B307-1FFA8E759980}"/>
              </a:ext>
            </a:extLst>
          </p:cNvPr>
          <p:cNvPicPr>
            <a:picLocks noChangeAspect="1"/>
          </p:cNvPicPr>
          <p:nvPr/>
        </p:nvPicPr>
        <p:blipFill>
          <a:blip r:embed="rId5"/>
          <a:stretch>
            <a:fillRect/>
          </a:stretch>
        </p:blipFill>
        <p:spPr>
          <a:xfrm>
            <a:off x="2371283" y="9041729"/>
            <a:ext cx="13872952" cy="3498749"/>
          </a:xfrm>
          <a:prstGeom prst="rect">
            <a:avLst/>
          </a:prstGeom>
        </p:spPr>
      </p:pic>
      <p:sp>
        <p:nvSpPr>
          <p:cNvPr id="9" name="Oval 8">
            <a:extLst>
              <a:ext uri="{FF2B5EF4-FFF2-40B4-BE49-F238E27FC236}">
                <a16:creationId xmlns:a16="http://schemas.microsoft.com/office/drawing/2014/main" id="{36E56565-D2AB-4320-DE7E-A1A6690480B0}"/>
              </a:ext>
            </a:extLst>
          </p:cNvPr>
          <p:cNvSpPr/>
          <p:nvPr/>
        </p:nvSpPr>
        <p:spPr>
          <a:xfrm>
            <a:off x="2773180" y="7853497"/>
            <a:ext cx="914400" cy="914400"/>
          </a:xfrm>
          <a:prstGeom prst="ellipse">
            <a:avLst/>
          </a:prstGeom>
          <a:noFill/>
          <a:ln w="38100">
            <a:solidFill>
              <a:srgbClr val="006B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006B64"/>
                </a:solidFill>
              </a:rPr>
              <a:t>2</a:t>
            </a:r>
            <a:endParaRPr lang="en-US" dirty="0">
              <a:solidFill>
                <a:srgbClr val="006B64"/>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build="p"/>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4" name="TextBox 3">
            <a:extLst>
              <a:ext uri="{FF2B5EF4-FFF2-40B4-BE49-F238E27FC236}">
                <a16:creationId xmlns:a16="http://schemas.microsoft.com/office/drawing/2014/main" id="{71A1C36E-F1E9-B5FD-DB37-15E6F5B94578}"/>
              </a:ext>
            </a:extLst>
          </p:cNvPr>
          <p:cNvSpPr txBox="1"/>
          <p:nvPr/>
        </p:nvSpPr>
        <p:spPr>
          <a:xfrm>
            <a:off x="5206296" y="4439799"/>
            <a:ext cx="4747173"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a:t>
            </a:r>
          </a:p>
        </p:txBody>
      </p:sp>
      <p:sp>
        <p:nvSpPr>
          <p:cNvPr id="5" name="TextBox 4">
            <a:extLst>
              <a:ext uri="{FF2B5EF4-FFF2-40B4-BE49-F238E27FC236}">
                <a16:creationId xmlns:a16="http://schemas.microsoft.com/office/drawing/2014/main" id="{23D2AF6E-98DF-7AB2-562E-22300C92B195}"/>
              </a:ext>
            </a:extLst>
          </p:cNvPr>
          <p:cNvSpPr txBox="1"/>
          <p:nvPr/>
        </p:nvSpPr>
        <p:spPr>
          <a:xfrm>
            <a:off x="9778067" y="4439799"/>
            <a:ext cx="7715456"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endParaRPr lang="en-US" sz="6000" b="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7FB56834-223E-3396-1197-41F6F039EE95}"/>
              </a:ext>
            </a:extLst>
          </p:cNvPr>
          <p:cNvSpPr txBox="1"/>
          <p:nvPr/>
        </p:nvSpPr>
        <p:spPr>
          <a:xfrm>
            <a:off x="17080775" y="4441725"/>
            <a:ext cx="66758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004205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append()</a:t>
            </a:r>
          </a:p>
        </p:txBody>
      </p:sp>
      <p:sp>
        <p:nvSpPr>
          <p:cNvPr id="4" name="TextBox 3">
            <a:extLst>
              <a:ext uri="{FF2B5EF4-FFF2-40B4-BE49-F238E27FC236}">
                <a16:creationId xmlns:a16="http://schemas.microsoft.com/office/drawing/2014/main" id="{19754269-0EEE-2071-55E4-EEA65C0E1965}"/>
              </a:ext>
            </a:extLst>
          </p:cNvPr>
          <p:cNvSpPr txBox="1"/>
          <p:nvPr/>
        </p:nvSpPr>
        <p:spPr>
          <a:xfrm>
            <a:off x="4846300" y="3602955"/>
            <a:ext cx="7715456"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endParaRPr lang="en-US" sz="6000" b="0" dirty="0">
              <a:solidFill>
                <a:srgbClr val="000000"/>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D49B65A9-43B0-66AF-907A-814C921AB066}"/>
              </a:ext>
            </a:extLst>
          </p:cNvPr>
          <p:cNvSpPr txBox="1"/>
          <p:nvPr/>
        </p:nvSpPr>
        <p:spPr>
          <a:xfrm>
            <a:off x="12149008" y="3604881"/>
            <a:ext cx="66758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p>
        </p:txBody>
      </p:sp>
      <p:sp>
        <p:nvSpPr>
          <p:cNvPr id="14" name="TextBox 13">
            <a:extLst>
              <a:ext uri="{FF2B5EF4-FFF2-40B4-BE49-F238E27FC236}">
                <a16:creationId xmlns:a16="http://schemas.microsoft.com/office/drawing/2014/main" id="{1A3BA4A9-8861-937A-0441-50F6CD992C7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my_list.append</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19</a:t>
            </a:r>
            <a:r>
              <a:rPr lang="en-US" sz="6000" b="0" dirty="0">
                <a:solidFill>
                  <a:srgbClr val="000000"/>
                </a:solidFill>
                <a:effectLst/>
                <a:latin typeface="Courier New" panose="02070309020205020404" pitchFamily="49" charset="0"/>
              </a:rPr>
              <a:t>)</a:t>
            </a:r>
          </a:p>
        </p:txBody>
      </p:sp>
      <p:sp>
        <p:nvSpPr>
          <p:cNvPr id="15" name="TextBox 14">
            <a:extLst>
              <a:ext uri="{FF2B5EF4-FFF2-40B4-BE49-F238E27FC236}">
                <a16:creationId xmlns:a16="http://schemas.microsoft.com/office/drawing/2014/main" id="{70804955-0C73-A7E5-E4BA-7A7FBE051EA5}"/>
              </a:ext>
            </a:extLst>
          </p:cNvPr>
          <p:cNvSpPr txBox="1"/>
          <p:nvPr/>
        </p:nvSpPr>
        <p:spPr>
          <a:xfrm>
            <a:off x="8126282" y="5953806"/>
            <a:ext cx="1185472"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19</a:t>
            </a:r>
            <a:endParaRPr lang="en-US" sz="60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1184350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1" name="TextBox 10">
            <a:extLst>
              <a:ext uri="{FF2B5EF4-FFF2-40B4-BE49-F238E27FC236}">
                <a16:creationId xmlns:a16="http://schemas.microsoft.com/office/drawing/2014/main" id="{7F6FC790-766F-5D3C-AA8F-07E50510D69B}"/>
              </a:ext>
            </a:extLst>
          </p:cNvPr>
          <p:cNvSpPr txBox="1"/>
          <p:nvPr/>
        </p:nvSpPr>
        <p:spPr>
          <a:xfrm>
            <a:off x="4846300" y="3602955"/>
            <a:ext cx="7715456"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endParaRPr lang="en-US" sz="6000" b="0" dirty="0">
              <a:solidFill>
                <a:srgbClr val="000000"/>
              </a:solidFill>
              <a:effectLst/>
              <a:latin typeface="Courier New" panose="02070309020205020404" pitchFamily="49" charset="0"/>
            </a:endParaRPr>
          </a:p>
        </p:txBody>
      </p:sp>
      <p:sp>
        <p:nvSpPr>
          <p:cNvPr id="15" name="TextBox 14">
            <a:extLst>
              <a:ext uri="{FF2B5EF4-FFF2-40B4-BE49-F238E27FC236}">
                <a16:creationId xmlns:a16="http://schemas.microsoft.com/office/drawing/2014/main" id="{5AF4029B-07CA-D11F-FE15-B3174E2F14F7}"/>
              </a:ext>
            </a:extLst>
          </p:cNvPr>
          <p:cNvSpPr txBox="1"/>
          <p:nvPr/>
        </p:nvSpPr>
        <p:spPr>
          <a:xfrm>
            <a:off x="4846300" y="3599285"/>
            <a:ext cx="9754116"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19</a:t>
            </a:r>
            <a:endParaRPr lang="en-US" sz="6000" b="0" dirty="0">
              <a:solidFill>
                <a:srgbClr val="00000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1A3BA4A9-8861-937A-0441-50F6CD992C7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my_list.append</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19</a:t>
            </a:r>
            <a:r>
              <a:rPr lang="en-US" sz="6000" b="0" dirty="0">
                <a:solidFill>
                  <a:srgbClr val="000000"/>
                </a:solidFill>
                <a:effectLst/>
                <a:latin typeface="Courier New" panose="02070309020205020404" pitchFamily="49" charset="0"/>
              </a:rPr>
              <a:t>)</a:t>
            </a: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append()</a:t>
            </a:r>
          </a:p>
        </p:txBody>
      </p:sp>
      <p:sp>
        <p:nvSpPr>
          <p:cNvPr id="8" name="TextBox 7">
            <a:extLst>
              <a:ext uri="{FF2B5EF4-FFF2-40B4-BE49-F238E27FC236}">
                <a16:creationId xmlns:a16="http://schemas.microsoft.com/office/drawing/2014/main" id="{15C02FD6-87B9-C3B8-382B-4D7F80864F34}"/>
              </a:ext>
            </a:extLst>
          </p:cNvPr>
          <p:cNvSpPr txBox="1"/>
          <p:nvPr/>
        </p:nvSpPr>
        <p:spPr>
          <a:xfrm>
            <a:off x="13932836" y="3602955"/>
            <a:ext cx="66758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920B9231-9460-E554-BEDF-337FD60EBEB4}"/>
              </a:ext>
            </a:extLst>
          </p:cNvPr>
          <p:cNvSpPr txBox="1"/>
          <p:nvPr/>
        </p:nvSpPr>
        <p:spPr>
          <a:xfrm>
            <a:off x="13081154" y="3602954"/>
            <a:ext cx="1185472"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19</a:t>
            </a:r>
            <a:endParaRPr lang="en-US" sz="6000" b="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AD890839-B71F-6C1A-902D-E8C65408337A}"/>
              </a:ext>
            </a:extLst>
          </p:cNvPr>
          <p:cNvSpPr txBox="1"/>
          <p:nvPr/>
        </p:nvSpPr>
        <p:spPr>
          <a:xfrm>
            <a:off x="12154734" y="3602954"/>
            <a:ext cx="667580" cy="1015663"/>
          </a:xfrm>
          <a:prstGeom prst="rect">
            <a:avLst/>
          </a:prstGeom>
          <a:noFill/>
        </p:spPr>
        <p:txBody>
          <a:bodyPr wrap="square">
            <a:spAutoFit/>
          </a:bodyPr>
          <a:lstStyle/>
          <a:p>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F6DCEDED-0156-0E7A-8FDC-34BD37B8AF25}"/>
              </a:ext>
            </a:extLst>
          </p:cNvPr>
          <p:cNvSpPr txBox="1"/>
          <p:nvPr/>
        </p:nvSpPr>
        <p:spPr>
          <a:xfrm>
            <a:off x="1270417" y="6969469"/>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my_list.append</a:t>
            </a:r>
            <a:r>
              <a:rPr lang="en-US" sz="6000" b="0" dirty="0">
                <a:solidFill>
                  <a:srgbClr val="000000"/>
                </a:solidFill>
                <a:effectLst/>
                <a:latin typeface="Courier New" panose="02070309020205020404" pitchFamily="49" charset="0"/>
              </a:rPr>
              <a:t>(</a:t>
            </a:r>
            <a:r>
              <a:rPr lang="en-US" sz="6000" dirty="0">
                <a:solidFill>
                  <a:srgbClr val="098156"/>
                </a:solidFill>
                <a:latin typeface="Courier New" panose="02070309020205020404" pitchFamily="49" charset="0"/>
              </a:rPr>
              <a:t> </a:t>
            </a:r>
            <a:r>
              <a:rPr lang="en-US" sz="6000" b="0" dirty="0">
                <a:solidFill>
                  <a:srgbClr val="000000"/>
                </a:solidFill>
                <a:effectLst/>
                <a:latin typeface="Courier New" panose="02070309020205020404" pitchFamily="49" charset="0"/>
              </a:rPr>
              <a:t>)</a:t>
            </a:r>
          </a:p>
        </p:txBody>
      </p:sp>
      <p:sp>
        <p:nvSpPr>
          <p:cNvPr id="16" name="TextBox 15">
            <a:extLst>
              <a:ext uri="{FF2B5EF4-FFF2-40B4-BE49-F238E27FC236}">
                <a16:creationId xmlns:a16="http://schemas.microsoft.com/office/drawing/2014/main" id="{420BABD2-9434-8DF3-A5BB-520DCF8FD3FB}"/>
              </a:ext>
            </a:extLst>
          </p:cNvPr>
          <p:cNvSpPr txBox="1"/>
          <p:nvPr/>
        </p:nvSpPr>
        <p:spPr>
          <a:xfrm>
            <a:off x="8119407" y="6969468"/>
            <a:ext cx="667580"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8</a:t>
            </a:r>
            <a:endParaRPr lang="en-US" sz="6000" b="0" dirty="0">
              <a:solidFill>
                <a:srgbClr val="000000"/>
              </a:solidFill>
              <a:effectLst/>
              <a:latin typeface="Courier New" panose="02070309020205020404" pitchFamily="49" charset="0"/>
            </a:endParaRPr>
          </a:p>
        </p:txBody>
      </p:sp>
      <p:sp>
        <p:nvSpPr>
          <p:cNvPr id="17" name="TextBox 16">
            <a:extLst>
              <a:ext uri="{FF2B5EF4-FFF2-40B4-BE49-F238E27FC236}">
                <a16:creationId xmlns:a16="http://schemas.microsoft.com/office/drawing/2014/main" id="{BB1A8530-D4FB-FDFB-2EDA-8C144738F8A3}"/>
              </a:ext>
            </a:extLst>
          </p:cNvPr>
          <p:cNvSpPr txBox="1"/>
          <p:nvPr/>
        </p:nvSpPr>
        <p:spPr>
          <a:xfrm>
            <a:off x="1270417" y="6969558"/>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my_list.append</a:t>
            </a:r>
            <a:r>
              <a:rPr lang="en-US" sz="6000" b="0" dirty="0">
                <a:solidFill>
                  <a:srgbClr val="000000"/>
                </a:solidFill>
                <a:effectLst/>
                <a:latin typeface="Courier New" panose="02070309020205020404" pitchFamily="49" charset="0"/>
              </a:rPr>
              <a:t>(</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8970759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9" grpId="0"/>
      <p:bldP spid="10" grpId="0"/>
      <p:bldP spid="12"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5" name="TextBox 14">
            <a:extLst>
              <a:ext uri="{FF2B5EF4-FFF2-40B4-BE49-F238E27FC236}">
                <a16:creationId xmlns:a16="http://schemas.microsoft.com/office/drawing/2014/main" id="{5AF4029B-07CA-D11F-FE15-B3174E2F14F7}"/>
              </a:ext>
            </a:extLst>
          </p:cNvPr>
          <p:cNvSpPr txBox="1"/>
          <p:nvPr/>
        </p:nvSpPr>
        <p:spPr>
          <a:xfrm>
            <a:off x="4846300" y="3599285"/>
            <a:ext cx="9586719"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19</a:t>
            </a:r>
            <a:endParaRPr lang="en-US" sz="6000" b="0" dirty="0">
              <a:solidFill>
                <a:srgbClr val="000000"/>
              </a:solidFill>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append()</a:t>
            </a:r>
          </a:p>
        </p:txBody>
      </p:sp>
      <p:sp>
        <p:nvSpPr>
          <p:cNvPr id="14" name="TextBox 13">
            <a:extLst>
              <a:ext uri="{FF2B5EF4-FFF2-40B4-BE49-F238E27FC236}">
                <a16:creationId xmlns:a16="http://schemas.microsoft.com/office/drawing/2014/main" id="{1A3BA4A9-8861-937A-0441-50F6CD992C7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my_list.append</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19</a:t>
            </a:r>
            <a:r>
              <a:rPr lang="en-US" sz="6000"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15C02FD6-87B9-C3B8-382B-4D7F80864F34}"/>
              </a:ext>
            </a:extLst>
          </p:cNvPr>
          <p:cNvSpPr txBox="1"/>
          <p:nvPr/>
        </p:nvSpPr>
        <p:spPr>
          <a:xfrm>
            <a:off x="15356901" y="3602955"/>
            <a:ext cx="66758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920B9231-9460-E554-BEDF-337FD60EBEB4}"/>
              </a:ext>
            </a:extLst>
          </p:cNvPr>
          <p:cNvSpPr txBox="1"/>
          <p:nvPr/>
        </p:nvSpPr>
        <p:spPr>
          <a:xfrm>
            <a:off x="14894960" y="3602954"/>
            <a:ext cx="667580"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8</a:t>
            </a:r>
            <a:endParaRPr lang="en-US" sz="6000" b="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AD890839-B71F-6C1A-902D-E8C65408337A}"/>
              </a:ext>
            </a:extLst>
          </p:cNvPr>
          <p:cNvSpPr txBox="1"/>
          <p:nvPr/>
        </p:nvSpPr>
        <p:spPr>
          <a:xfrm>
            <a:off x="13983530" y="3602954"/>
            <a:ext cx="667580" cy="1015663"/>
          </a:xfrm>
          <a:prstGeom prst="rect">
            <a:avLst/>
          </a:prstGeom>
          <a:noFill/>
        </p:spPr>
        <p:txBody>
          <a:bodyPr wrap="square">
            <a:spAutoFit/>
          </a:bodyPr>
          <a:lstStyle/>
          <a:p>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F6DCEDED-0156-0E7A-8FDC-34BD37B8AF25}"/>
              </a:ext>
            </a:extLst>
          </p:cNvPr>
          <p:cNvSpPr txBox="1"/>
          <p:nvPr/>
        </p:nvSpPr>
        <p:spPr>
          <a:xfrm>
            <a:off x="1270417" y="6969469"/>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my_list.append</a:t>
            </a:r>
            <a:r>
              <a:rPr lang="en-US" sz="6000" b="0" dirty="0">
                <a:solidFill>
                  <a:srgbClr val="000000"/>
                </a:solidFill>
                <a:effectLst/>
                <a:latin typeface="Courier New" panose="02070309020205020404" pitchFamily="49" charset="0"/>
              </a:rPr>
              <a:t>(</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5" name="TextBox 4">
            <a:extLst>
              <a:ext uri="{FF2B5EF4-FFF2-40B4-BE49-F238E27FC236}">
                <a16:creationId xmlns:a16="http://schemas.microsoft.com/office/drawing/2014/main" id="{217FF8BB-90D8-6448-8F16-A7519296AC54}"/>
              </a:ext>
            </a:extLst>
          </p:cNvPr>
          <p:cNvSpPr txBox="1"/>
          <p:nvPr/>
        </p:nvSpPr>
        <p:spPr>
          <a:xfrm>
            <a:off x="4846300" y="3599285"/>
            <a:ext cx="11987654"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19</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8</a:t>
            </a:r>
            <a:r>
              <a:rPr lang="en-US" sz="6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7033049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5" name="TextBox 4">
            <a:extLst>
              <a:ext uri="{FF2B5EF4-FFF2-40B4-BE49-F238E27FC236}">
                <a16:creationId xmlns:a16="http://schemas.microsoft.com/office/drawing/2014/main" id="{1D4F2AA8-6BD6-2A46-E88B-E9AFD6D625E3}"/>
              </a:ext>
            </a:extLst>
          </p:cNvPr>
          <p:cNvSpPr txBox="1"/>
          <p:nvPr/>
        </p:nvSpPr>
        <p:spPr>
          <a:xfrm>
            <a:off x="4846300" y="3599285"/>
            <a:ext cx="11987654"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19</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8</a:t>
            </a:r>
            <a:r>
              <a:rPr lang="en-US" sz="60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E128FB55-A8BA-21AF-3AD6-99C3D19964E0}"/>
              </a:ext>
            </a:extLst>
          </p:cNvPr>
          <p:cNvSpPr txBox="1"/>
          <p:nvPr/>
        </p:nvSpPr>
        <p:spPr>
          <a:xfrm>
            <a:off x="4846300" y="3599285"/>
            <a:ext cx="506219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remove()</a:t>
            </a:r>
          </a:p>
        </p:txBody>
      </p:sp>
      <p:sp>
        <p:nvSpPr>
          <p:cNvPr id="4" name="TextBox 3">
            <a:extLst>
              <a:ext uri="{FF2B5EF4-FFF2-40B4-BE49-F238E27FC236}">
                <a16:creationId xmlns:a16="http://schemas.microsoft.com/office/drawing/2014/main" id="{7763CCE2-3C63-6936-9DDD-12CD8872DF12}"/>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my_list.remove</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a:t>
            </a:r>
          </a:p>
        </p:txBody>
      </p:sp>
      <p:sp>
        <p:nvSpPr>
          <p:cNvPr id="6" name="Rectangle 5">
            <a:extLst>
              <a:ext uri="{FF2B5EF4-FFF2-40B4-BE49-F238E27FC236}">
                <a16:creationId xmlns:a16="http://schemas.microsoft.com/office/drawing/2014/main" id="{1F4BF356-6D5D-2B27-AA3D-B088A0A75F3B}"/>
              </a:ext>
            </a:extLst>
          </p:cNvPr>
          <p:cNvSpPr/>
          <p:nvPr/>
        </p:nvSpPr>
        <p:spPr>
          <a:xfrm>
            <a:off x="5306518" y="3717562"/>
            <a:ext cx="1049312" cy="71895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DFF0DB-C37C-C74C-5DFB-726218B44A60}"/>
              </a:ext>
            </a:extLst>
          </p:cNvPr>
          <p:cNvSpPr txBox="1"/>
          <p:nvPr/>
        </p:nvSpPr>
        <p:spPr>
          <a:xfrm>
            <a:off x="11699303" y="3599284"/>
            <a:ext cx="4385143"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5</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19</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8</a:t>
            </a:r>
            <a:r>
              <a:rPr lang="en-US" sz="6000" b="0" dirty="0">
                <a:solidFill>
                  <a:srgbClr val="000000"/>
                </a:solidFill>
                <a:effectLst/>
                <a:latin typeface="Courier New" panose="02070309020205020404" pitchFamily="49" charset="0"/>
              </a:rPr>
              <a:t>]</a:t>
            </a:r>
          </a:p>
        </p:txBody>
      </p:sp>
      <p:sp>
        <p:nvSpPr>
          <p:cNvPr id="12" name="TextBox 11">
            <a:extLst>
              <a:ext uri="{FF2B5EF4-FFF2-40B4-BE49-F238E27FC236}">
                <a16:creationId xmlns:a16="http://schemas.microsoft.com/office/drawing/2014/main" id="{A164CBCA-08E2-BF0A-287C-292436770C18}"/>
              </a:ext>
            </a:extLst>
          </p:cNvPr>
          <p:cNvSpPr txBox="1"/>
          <p:nvPr/>
        </p:nvSpPr>
        <p:spPr>
          <a:xfrm>
            <a:off x="9873003" y="3599284"/>
            <a:ext cx="1826300"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-2</a:t>
            </a:r>
            <a:r>
              <a:rPr lang="en-US" sz="6000" dirty="0">
                <a:latin typeface="Courier New" panose="02070309020205020404" pitchFamily="49" charset="0"/>
              </a:rPr>
              <a:t>,</a:t>
            </a:r>
            <a:endParaRPr lang="en-US" sz="6000" b="0" dirty="0">
              <a:effectLst/>
              <a:latin typeface="Courier New" panose="02070309020205020404" pitchFamily="49" charset="0"/>
            </a:endParaRPr>
          </a:p>
        </p:txBody>
      </p:sp>
    </p:spTree>
    <p:extLst>
      <p:ext uri="{BB962C8B-B14F-4D97-AF65-F5344CB8AC3E}">
        <p14:creationId xmlns:p14="http://schemas.microsoft.com/office/powerpoint/2010/main" val="23163593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0" nodeType="afterEffect">
                                  <p:stCondLst>
                                    <p:cond delay="200"/>
                                  </p:stCondLst>
                                  <p:childTnLst>
                                    <p:animMotion origin="layout" path="M 3.52819E-6 -2.22222E-6 L 0.18812 0.00243 " pathEditMode="relative" rAng="0" ptsTypes="AA">
                                      <p:cBhvr>
                                        <p:cTn id="13" dur="1500" fill="hold"/>
                                        <p:tgtEl>
                                          <p:spTgt spid="6"/>
                                        </p:tgtEl>
                                        <p:attrNameLst>
                                          <p:attrName>ppt_x</p:attrName>
                                          <p:attrName>ppt_y</p:attrName>
                                        </p:attrNameLst>
                                      </p:cBhvr>
                                      <p:rCtr x="9406" y="116"/>
                                    </p:animMotion>
                                  </p:childTnLst>
                                </p:cTn>
                              </p:par>
                            </p:childTnLst>
                          </p:cTn>
                        </p:par>
                        <p:par>
                          <p:cTn id="14" fill="hold">
                            <p:stCondLst>
                              <p:cond delay="17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4" grpId="0"/>
      <p:bldP spid="6" grpId="0" animBg="1"/>
      <p:bldP spid="6" grpId="1"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0" name="TextBox 9">
            <a:extLst>
              <a:ext uri="{FF2B5EF4-FFF2-40B4-BE49-F238E27FC236}">
                <a16:creationId xmlns:a16="http://schemas.microsoft.com/office/drawing/2014/main" id="{21890634-5873-536F-3D9E-301AD6A53F42}"/>
              </a:ext>
            </a:extLst>
          </p:cNvPr>
          <p:cNvSpPr txBox="1"/>
          <p:nvPr/>
        </p:nvSpPr>
        <p:spPr>
          <a:xfrm>
            <a:off x="4846298" y="3599283"/>
            <a:ext cx="681605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p>
        </p:txBody>
      </p:sp>
      <p:sp>
        <p:nvSpPr>
          <p:cNvPr id="11" name="TextBox 10">
            <a:extLst>
              <a:ext uri="{FF2B5EF4-FFF2-40B4-BE49-F238E27FC236}">
                <a16:creationId xmlns:a16="http://schemas.microsoft.com/office/drawing/2014/main" id="{7BE11ABE-9C95-AA5D-A99E-EF8652104095}"/>
              </a:ext>
            </a:extLst>
          </p:cNvPr>
          <p:cNvSpPr txBox="1"/>
          <p:nvPr/>
        </p:nvSpPr>
        <p:spPr>
          <a:xfrm>
            <a:off x="13074391" y="3599283"/>
            <a:ext cx="1222218"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12" name="TextBox 11">
            <a:extLst>
              <a:ext uri="{FF2B5EF4-FFF2-40B4-BE49-F238E27FC236}">
                <a16:creationId xmlns:a16="http://schemas.microsoft.com/office/drawing/2014/main" id="{04D79386-A88E-2C9C-2618-B0C4A93F6284}"/>
              </a:ext>
            </a:extLst>
          </p:cNvPr>
          <p:cNvSpPr txBox="1"/>
          <p:nvPr/>
        </p:nvSpPr>
        <p:spPr>
          <a:xfrm>
            <a:off x="11249598" y="3599281"/>
            <a:ext cx="1798820"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19</a:t>
            </a:r>
            <a:r>
              <a:rPr lang="en-US" sz="6000" b="0" dirty="0">
                <a:effectLst/>
                <a:latin typeface="Courier New" panose="02070309020205020404" pitchFamily="49" charset="0"/>
              </a:rPr>
              <a:t>,</a:t>
            </a: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remove()</a:t>
            </a:r>
          </a:p>
        </p:txBody>
      </p:sp>
      <p:sp>
        <p:nvSpPr>
          <p:cNvPr id="4" name="TextBox 3">
            <a:extLst>
              <a:ext uri="{FF2B5EF4-FFF2-40B4-BE49-F238E27FC236}">
                <a16:creationId xmlns:a16="http://schemas.microsoft.com/office/drawing/2014/main" id="{C418AD37-FC2B-BC72-5C21-733A4E3E1D4A}"/>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my_list.remove</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93B0376D-0694-6367-CA76-7F204B023C43}"/>
              </a:ext>
            </a:extLst>
          </p:cNvPr>
          <p:cNvSpPr txBox="1"/>
          <p:nvPr/>
        </p:nvSpPr>
        <p:spPr>
          <a:xfrm>
            <a:off x="9877660" y="3599280"/>
            <a:ext cx="4609557"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5</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19</a:t>
            </a:r>
            <a:r>
              <a:rPr lang="en-US" sz="6000" b="0" dirty="0">
                <a:effectLst/>
                <a:latin typeface="Courier New" panose="02070309020205020404" pitchFamily="49" charset="0"/>
              </a:rPr>
              <a:t>,</a:t>
            </a:r>
            <a:r>
              <a:rPr lang="en-US" sz="6000" b="0" dirty="0">
                <a:solidFill>
                  <a:srgbClr val="098156"/>
                </a:solidFill>
                <a:effectLst/>
                <a:latin typeface="Courier New" panose="02070309020205020404" pitchFamily="49" charset="0"/>
              </a:rPr>
              <a:t> 8</a:t>
            </a:r>
            <a:r>
              <a:rPr lang="en-US" sz="6000"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9547F129-8551-669E-1E76-50F097C304EA}"/>
              </a:ext>
            </a:extLst>
          </p:cNvPr>
          <p:cNvSpPr txBox="1"/>
          <p:nvPr/>
        </p:nvSpPr>
        <p:spPr>
          <a:xfrm>
            <a:off x="1270417" y="6969469"/>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my_list.remove</a:t>
            </a:r>
            <a:r>
              <a:rPr lang="en-US" sz="6000" b="0" dirty="0">
                <a:solidFill>
                  <a:srgbClr val="000000"/>
                </a:solidFill>
                <a:effectLst/>
                <a:latin typeface="Courier New" panose="02070309020205020404" pitchFamily="49" charset="0"/>
              </a:rPr>
              <a:t>(</a:t>
            </a:r>
            <a:r>
              <a:rPr lang="en-US" sz="6000" dirty="0">
                <a:solidFill>
                  <a:srgbClr val="098156"/>
                </a:solidFill>
                <a:latin typeface="Courier New" panose="02070309020205020404" pitchFamily="49" charset="0"/>
              </a:rPr>
              <a:t>19</a:t>
            </a:r>
            <a:r>
              <a:rPr lang="en-US" sz="6000" b="0" dirty="0">
                <a:solidFill>
                  <a:srgbClr val="000000"/>
                </a:solidFill>
                <a:effectLst/>
                <a:latin typeface="Courier New" panose="02070309020205020404" pitchFamily="49" charset="0"/>
              </a:rPr>
              <a:t>)</a:t>
            </a:r>
          </a:p>
        </p:txBody>
      </p:sp>
      <p:sp>
        <p:nvSpPr>
          <p:cNvPr id="9" name="Rectangle 8">
            <a:extLst>
              <a:ext uri="{FF2B5EF4-FFF2-40B4-BE49-F238E27FC236}">
                <a16:creationId xmlns:a16="http://schemas.microsoft.com/office/drawing/2014/main" id="{8190BD9B-CB79-4B6F-1A3A-B3285628A6FA}"/>
              </a:ext>
            </a:extLst>
          </p:cNvPr>
          <p:cNvSpPr/>
          <p:nvPr/>
        </p:nvSpPr>
        <p:spPr>
          <a:xfrm>
            <a:off x="5306518" y="3717562"/>
            <a:ext cx="1049312" cy="71895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0EFE8B-0E92-9882-C565-CA9CDD2C7DFA}"/>
              </a:ext>
            </a:extLst>
          </p:cNvPr>
          <p:cNvSpPr txBox="1"/>
          <p:nvPr/>
        </p:nvSpPr>
        <p:spPr>
          <a:xfrm>
            <a:off x="4846300" y="3599285"/>
            <a:ext cx="506219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840246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0" nodeType="afterEffect">
                                  <p:stCondLst>
                                    <p:cond delay="200"/>
                                  </p:stCondLst>
                                  <p:childTnLst>
                                    <p:animMotion origin="layout" path="M 3.52819E-6 -2.22222E-6 L 0.24463 0.00243 " pathEditMode="relative" rAng="0" ptsTypes="AA">
                                      <p:cBhvr>
                                        <p:cTn id="13" dur="1500" fill="hold"/>
                                        <p:tgtEl>
                                          <p:spTgt spid="9"/>
                                        </p:tgtEl>
                                        <p:attrNameLst>
                                          <p:attrName>ppt_x</p:attrName>
                                          <p:attrName>ppt_y</p:attrName>
                                        </p:attrNameLst>
                                      </p:cBhvr>
                                      <p:rCtr x="12231" y="116"/>
                                    </p:animMotion>
                                  </p:childTnLst>
                                </p:cTn>
                              </p:par>
                            </p:childTnLst>
                          </p:cTn>
                        </p:par>
                        <p:par>
                          <p:cTn id="14" fill="hold">
                            <p:stCondLst>
                              <p:cond delay="17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6" grpId="0"/>
      <p:bldP spid="8" grpId="0"/>
      <p:bldP spid="9" grpId="0" animBg="1"/>
      <p:bldP spid="9" grpId="1"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remove()</a:t>
            </a:r>
          </a:p>
        </p:txBody>
      </p:sp>
      <p:sp>
        <p:nvSpPr>
          <p:cNvPr id="4" name="TextBox 3">
            <a:extLst>
              <a:ext uri="{FF2B5EF4-FFF2-40B4-BE49-F238E27FC236}">
                <a16:creationId xmlns:a16="http://schemas.microsoft.com/office/drawing/2014/main" id="{3CFB051A-9364-6FF8-ABB0-818D63159FD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my_list.remove</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-2</a:t>
            </a:r>
            <a:r>
              <a:rPr lang="en-US" sz="6000" b="0" dirty="0">
                <a:solidFill>
                  <a:srgbClr val="000000"/>
                </a:solidFill>
                <a:effectLst/>
                <a:latin typeface="Courier New" panose="02070309020205020404" pitchFamily="49" charset="0"/>
              </a:rPr>
              <a:t>)</a:t>
            </a:r>
          </a:p>
        </p:txBody>
      </p:sp>
      <p:sp>
        <p:nvSpPr>
          <p:cNvPr id="5" name="TextBox 4">
            <a:extLst>
              <a:ext uri="{FF2B5EF4-FFF2-40B4-BE49-F238E27FC236}">
                <a16:creationId xmlns:a16="http://schemas.microsoft.com/office/drawing/2014/main" id="{04A52E2B-F3AD-5C6C-69BA-8CDEC746CF92}"/>
              </a:ext>
            </a:extLst>
          </p:cNvPr>
          <p:cNvSpPr txBox="1"/>
          <p:nvPr/>
        </p:nvSpPr>
        <p:spPr>
          <a:xfrm>
            <a:off x="1270417" y="6969469"/>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my_list.remove</a:t>
            </a:r>
            <a:r>
              <a:rPr lang="en-US" sz="6000" b="0" dirty="0">
                <a:solidFill>
                  <a:srgbClr val="000000"/>
                </a:solidFill>
                <a:effectLst/>
                <a:latin typeface="Courier New" panose="02070309020205020404" pitchFamily="49" charset="0"/>
              </a:rPr>
              <a:t>(</a:t>
            </a:r>
            <a:r>
              <a:rPr lang="en-US" sz="6000" dirty="0">
                <a:solidFill>
                  <a:srgbClr val="098156"/>
                </a:solidFill>
                <a:latin typeface="Courier New" panose="02070309020205020404" pitchFamily="49" charset="0"/>
              </a:rPr>
              <a:t>19</a:t>
            </a:r>
            <a:r>
              <a:rPr lang="en-US" sz="6000" b="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72157422-5CD5-E175-C7C0-AB32066A5E96}"/>
              </a:ext>
            </a:extLst>
          </p:cNvPr>
          <p:cNvSpPr txBox="1"/>
          <p:nvPr/>
        </p:nvSpPr>
        <p:spPr>
          <a:xfrm>
            <a:off x="4846297" y="3599283"/>
            <a:ext cx="6846031"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p>
        </p:txBody>
      </p:sp>
      <p:sp>
        <p:nvSpPr>
          <p:cNvPr id="8" name="TextBox 7">
            <a:extLst>
              <a:ext uri="{FF2B5EF4-FFF2-40B4-BE49-F238E27FC236}">
                <a16:creationId xmlns:a16="http://schemas.microsoft.com/office/drawing/2014/main" id="{EFBACF90-0EE1-B1CE-2A28-35ED7938EF0A}"/>
              </a:ext>
            </a:extLst>
          </p:cNvPr>
          <p:cNvSpPr txBox="1"/>
          <p:nvPr/>
        </p:nvSpPr>
        <p:spPr>
          <a:xfrm>
            <a:off x="11247778" y="3599283"/>
            <a:ext cx="1222218"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A7F50577-8F9C-C18B-F86E-06553B53D7A7}"/>
              </a:ext>
            </a:extLst>
          </p:cNvPr>
          <p:cNvSpPr txBox="1"/>
          <p:nvPr/>
        </p:nvSpPr>
        <p:spPr>
          <a:xfrm>
            <a:off x="4846297" y="3599283"/>
            <a:ext cx="7696151"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8998219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5" name="TextBox 4">
            <a:extLst>
              <a:ext uri="{FF2B5EF4-FFF2-40B4-BE49-F238E27FC236}">
                <a16:creationId xmlns:a16="http://schemas.microsoft.com/office/drawing/2014/main" id="{535E82F9-4266-D970-6BDD-3D710B297413}"/>
              </a:ext>
            </a:extLst>
          </p:cNvPr>
          <p:cNvSpPr txBox="1"/>
          <p:nvPr/>
        </p:nvSpPr>
        <p:spPr>
          <a:xfrm>
            <a:off x="9877278" y="3599281"/>
            <a:ext cx="1161470"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a:t>
            </a:r>
            <a:r>
              <a:rPr lang="en-US" sz="6000"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87E4D263-4E79-BACA-F173-D772B07A3D8D}"/>
              </a:ext>
            </a:extLst>
          </p:cNvPr>
          <p:cNvSpPr txBox="1"/>
          <p:nvPr/>
        </p:nvSpPr>
        <p:spPr>
          <a:xfrm>
            <a:off x="9877278" y="3597327"/>
            <a:ext cx="702294"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a:t>
            </a:r>
            <a:endParaRPr lang="en-US" sz="6000" b="0" dirty="0">
              <a:solidFill>
                <a:srgbClr val="000000"/>
              </a:solidFill>
              <a:effectLst/>
              <a:latin typeface="Courier New" panose="02070309020205020404" pitchFamily="49" charset="0"/>
            </a:endParaRPr>
          </a:p>
        </p:txBody>
      </p:sp>
      <p:sp>
        <p:nvSpPr>
          <p:cNvPr id="9" name="TextBox 8">
            <a:extLst>
              <a:ext uri="{FF2B5EF4-FFF2-40B4-BE49-F238E27FC236}">
                <a16:creationId xmlns:a16="http://schemas.microsoft.com/office/drawing/2014/main" id="{7CE01F1B-A43F-07A5-B511-B36BC58C8073}"/>
              </a:ext>
            </a:extLst>
          </p:cNvPr>
          <p:cNvSpPr txBox="1"/>
          <p:nvPr/>
        </p:nvSpPr>
        <p:spPr>
          <a:xfrm>
            <a:off x="10336454" y="3598304"/>
            <a:ext cx="702294" cy="1015663"/>
          </a:xfrm>
          <a:prstGeom prst="rect">
            <a:avLst/>
          </a:prstGeom>
          <a:noFill/>
        </p:spPr>
        <p:txBody>
          <a:bodyPr wrap="square">
            <a:spAutoFit/>
          </a:bodyPr>
          <a:lstStyle/>
          <a:p>
            <a:r>
              <a:rPr lang="en-US" sz="6000" b="0" dirty="0">
                <a:effectLst/>
                <a:latin typeface="Courier New" panose="02070309020205020404" pitchFamily="49" charset="0"/>
              </a:rPr>
              <a:t>,</a:t>
            </a:r>
          </a:p>
        </p:txBody>
      </p:sp>
      <p:sp>
        <p:nvSpPr>
          <p:cNvPr id="6" name="TextBox 5">
            <a:extLst>
              <a:ext uri="{FF2B5EF4-FFF2-40B4-BE49-F238E27FC236}">
                <a16:creationId xmlns:a16="http://schemas.microsoft.com/office/drawing/2014/main" id="{47147BF0-A9C1-2803-8ED0-92057DC3B9EF}"/>
              </a:ext>
            </a:extLst>
          </p:cNvPr>
          <p:cNvSpPr txBox="1"/>
          <p:nvPr/>
        </p:nvSpPr>
        <p:spPr>
          <a:xfrm>
            <a:off x="11247220" y="3599280"/>
            <a:ext cx="4618421"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pop()</a:t>
            </a:r>
          </a:p>
        </p:txBody>
      </p:sp>
      <p:sp>
        <p:nvSpPr>
          <p:cNvPr id="4" name="TextBox 3">
            <a:extLst>
              <a:ext uri="{FF2B5EF4-FFF2-40B4-BE49-F238E27FC236}">
                <a16:creationId xmlns:a16="http://schemas.microsoft.com/office/drawing/2014/main" id="{3CFB051A-9364-6FF8-ABB0-818D63159FD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my_list.pop</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9DCD0C32-E662-8B4B-261D-D2FC0CB6FD39}"/>
              </a:ext>
            </a:extLst>
          </p:cNvPr>
          <p:cNvSpPr txBox="1"/>
          <p:nvPr/>
        </p:nvSpPr>
        <p:spPr>
          <a:xfrm>
            <a:off x="4846299" y="3599282"/>
            <a:ext cx="503098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61519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1768836" y="1543984"/>
            <a:ext cx="20505870" cy="1427200"/>
          </a:xfrm>
          <a:prstGeom prst="rect">
            <a:avLst/>
          </a:prstGeom>
        </p:spPr>
        <p:txBody>
          <a:bodyPr spcFirstLastPara="1" vert="horz" wrap="square" lIns="243800" tIns="243800" rIns="243800" bIns="243800" rtlCol="0" anchor="t" anchorCtr="0">
            <a:normAutofit fontScale="90000"/>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Lecture Outline</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Google Shape;404;p55"/>
          <p:cNvSpPr txBox="1">
            <a:spLocks noGrp="1"/>
          </p:cNvSpPr>
          <p:nvPr>
            <p:ph type="body" idx="1"/>
          </p:nvPr>
        </p:nvSpPr>
        <p:spPr>
          <a:xfrm>
            <a:off x="1940652" y="3100270"/>
            <a:ext cx="2901171" cy="2713415"/>
          </a:xfrm>
          <a:prstGeom prst="rect">
            <a:avLst/>
          </a:prstGeom>
        </p:spPr>
        <p:txBody>
          <a:bodyPr spcFirstLastPara="1" vert="horz" wrap="square" lIns="243800" tIns="243800" rIns="243800" bIns="243800" rtlCol="0" anchor="t" anchorCtr="0">
            <a:normAutofit/>
          </a:bodyPr>
          <a:lstStyle/>
          <a:p>
            <a:pPr marL="455568" indent="0">
              <a:lnSpc>
                <a:spcPct val="200000"/>
              </a:lnSpc>
              <a:buSzPct val="1000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3" name="Google Shape;403;p55"/>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2</a:t>
            </a:fld>
            <a:endParaRPr>
              <a:solidFill>
                <a:schemeClr val="accent1"/>
              </a:solidFill>
              <a:latin typeface="Lato"/>
              <a:ea typeface="Lato"/>
              <a:cs typeface="Lato"/>
              <a:sym typeface="Lato"/>
            </a:endParaRPr>
          </a:p>
        </p:txBody>
      </p:sp>
      <p:sp>
        <p:nvSpPr>
          <p:cNvPr id="2" name="Google Shape;404;p55">
            <a:extLst>
              <a:ext uri="{FF2B5EF4-FFF2-40B4-BE49-F238E27FC236}">
                <a16:creationId xmlns:a16="http://schemas.microsoft.com/office/drawing/2014/main" id="{C23724DE-D0F4-1B60-8BA5-494F5A90BC74}"/>
              </a:ext>
            </a:extLst>
          </p:cNvPr>
          <p:cNvSpPr txBox="1">
            <a:spLocks/>
          </p:cNvSpPr>
          <p:nvPr/>
        </p:nvSpPr>
        <p:spPr>
          <a:xfrm>
            <a:off x="1943152" y="4324149"/>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04;p55">
            <a:extLst>
              <a:ext uri="{FF2B5EF4-FFF2-40B4-BE49-F238E27FC236}">
                <a16:creationId xmlns:a16="http://schemas.microsoft.com/office/drawing/2014/main" id="{98CECEB3-B62B-0A4A-2A5D-02477C054DC9}"/>
              </a:ext>
            </a:extLst>
          </p:cNvPr>
          <p:cNvSpPr txBox="1">
            <a:spLocks/>
          </p:cNvSpPr>
          <p:nvPr/>
        </p:nvSpPr>
        <p:spPr>
          <a:xfrm>
            <a:off x="1956031" y="5633986"/>
            <a:ext cx="8310253" cy="2713415"/>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p>
        </p:txBody>
      </p:sp>
      <p:sp>
        <p:nvSpPr>
          <p:cNvPr id="4" name="Google Shape;404;p55">
            <a:extLst>
              <a:ext uri="{FF2B5EF4-FFF2-40B4-BE49-F238E27FC236}">
                <a16:creationId xmlns:a16="http://schemas.microsoft.com/office/drawing/2014/main" id="{E6004EF9-C5F4-1919-C58A-F78534704A1D}"/>
              </a:ext>
            </a:extLst>
          </p:cNvPr>
          <p:cNvSpPr txBox="1">
            <a:spLocks/>
          </p:cNvSpPr>
          <p:nvPr/>
        </p:nvSpPr>
        <p:spPr>
          <a:xfrm>
            <a:off x="1956031" y="6901575"/>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Built-ins</a:t>
            </a:r>
          </a:p>
        </p:txBody>
      </p:sp>
      <p:sp>
        <p:nvSpPr>
          <p:cNvPr id="5" name="Google Shape;404;p55">
            <a:extLst>
              <a:ext uri="{FF2B5EF4-FFF2-40B4-BE49-F238E27FC236}">
                <a16:creationId xmlns:a16="http://schemas.microsoft.com/office/drawing/2014/main" id="{E3D979F1-1BAF-53E6-0A4F-6A85DB574970}"/>
              </a:ext>
            </a:extLst>
          </p:cNvPr>
          <p:cNvSpPr txBox="1">
            <a:spLocks/>
          </p:cNvSpPr>
          <p:nvPr/>
        </p:nvSpPr>
        <p:spPr>
          <a:xfrm>
            <a:off x="1943152" y="8189461"/>
            <a:ext cx="8307752"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6" name="TextBox 5">
            <a:extLst>
              <a:ext uri="{FF2B5EF4-FFF2-40B4-BE49-F238E27FC236}">
                <a16:creationId xmlns:a16="http://schemas.microsoft.com/office/drawing/2014/main" id="{47147BF0-A9C1-2803-8ED0-92057DC3B9EF}"/>
              </a:ext>
            </a:extLst>
          </p:cNvPr>
          <p:cNvSpPr txBox="1"/>
          <p:nvPr/>
        </p:nvSpPr>
        <p:spPr>
          <a:xfrm>
            <a:off x="9884376" y="3599282"/>
            <a:ext cx="4618421"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15" name="TextBox 14">
            <a:extLst>
              <a:ext uri="{FF2B5EF4-FFF2-40B4-BE49-F238E27FC236}">
                <a16:creationId xmlns:a16="http://schemas.microsoft.com/office/drawing/2014/main" id="{A3942272-9367-1723-F86A-5070F5B11408}"/>
              </a:ext>
            </a:extLst>
          </p:cNvPr>
          <p:cNvSpPr txBox="1"/>
          <p:nvPr/>
        </p:nvSpPr>
        <p:spPr>
          <a:xfrm>
            <a:off x="9884376" y="3599280"/>
            <a:ext cx="1244569"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14</a:t>
            </a:r>
            <a:endParaRPr lang="en-US" sz="6000" b="0" dirty="0">
              <a:solidFill>
                <a:srgbClr val="00000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ED3230C9-F0C7-246D-27C7-1ADE8D87DF1C}"/>
              </a:ext>
            </a:extLst>
          </p:cNvPr>
          <p:cNvSpPr txBox="1"/>
          <p:nvPr/>
        </p:nvSpPr>
        <p:spPr>
          <a:xfrm>
            <a:off x="11710343" y="3599281"/>
            <a:ext cx="2522742"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4" name="TextBox 3">
            <a:extLst>
              <a:ext uri="{FF2B5EF4-FFF2-40B4-BE49-F238E27FC236}">
                <a16:creationId xmlns:a16="http://schemas.microsoft.com/office/drawing/2014/main" id="{3CFB051A-9364-6FF8-ABB0-818D63159FD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my_list.pop</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87E4D263-4E79-BACA-F173-D772B07A3D8D}"/>
              </a:ext>
            </a:extLst>
          </p:cNvPr>
          <p:cNvSpPr txBox="1"/>
          <p:nvPr/>
        </p:nvSpPr>
        <p:spPr>
          <a:xfrm>
            <a:off x="9393529" y="5953805"/>
            <a:ext cx="702294"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a:t>
            </a:r>
            <a:endParaRPr lang="en-US" sz="6000" b="0" dirty="0">
              <a:solidFill>
                <a:srgbClr val="000000"/>
              </a:solidFill>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pop()</a:t>
            </a:r>
          </a:p>
        </p:txBody>
      </p:sp>
      <p:sp>
        <p:nvSpPr>
          <p:cNvPr id="10" name="TextBox 9">
            <a:extLst>
              <a:ext uri="{FF2B5EF4-FFF2-40B4-BE49-F238E27FC236}">
                <a16:creationId xmlns:a16="http://schemas.microsoft.com/office/drawing/2014/main" id="{9DCD0C32-E662-8B4B-261D-D2FC0CB6FD39}"/>
              </a:ext>
            </a:extLst>
          </p:cNvPr>
          <p:cNvSpPr txBox="1"/>
          <p:nvPr/>
        </p:nvSpPr>
        <p:spPr>
          <a:xfrm>
            <a:off x="4846298" y="3599282"/>
            <a:ext cx="5249525"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78A7A41F-0047-B996-7B2F-1D17E7AD713B}"/>
              </a:ext>
            </a:extLst>
          </p:cNvPr>
          <p:cNvCxnSpPr>
            <a:cxnSpLocks/>
          </p:cNvCxnSpPr>
          <p:nvPr/>
        </p:nvCxnSpPr>
        <p:spPr>
          <a:xfrm>
            <a:off x="7796463" y="6464968"/>
            <a:ext cx="1379621" cy="0"/>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AB5025-AA84-E535-5427-554EF5FFB297}"/>
              </a:ext>
            </a:extLst>
          </p:cNvPr>
          <p:cNvSpPr txBox="1"/>
          <p:nvPr/>
        </p:nvSpPr>
        <p:spPr>
          <a:xfrm>
            <a:off x="10800023" y="3599279"/>
            <a:ext cx="702294" cy="1015663"/>
          </a:xfrm>
          <a:prstGeom prst="rect">
            <a:avLst/>
          </a:prstGeom>
          <a:noFill/>
        </p:spPr>
        <p:txBody>
          <a:bodyPr wrap="square">
            <a:spAutoFit/>
          </a:bodyPr>
          <a:lstStyle/>
          <a:p>
            <a:r>
              <a:rPr lang="en-US" sz="6000" b="0" dirty="0">
                <a:effectLst/>
                <a:latin typeface="Courier New" panose="02070309020205020404" pitchFamily="49" charset="0"/>
              </a:rPr>
              <a:t>,</a:t>
            </a:r>
          </a:p>
        </p:txBody>
      </p:sp>
      <p:sp>
        <p:nvSpPr>
          <p:cNvPr id="17" name="TextBox 16">
            <a:extLst>
              <a:ext uri="{FF2B5EF4-FFF2-40B4-BE49-F238E27FC236}">
                <a16:creationId xmlns:a16="http://schemas.microsoft.com/office/drawing/2014/main" id="{073FA089-4F77-D6CC-1CBF-86464EB6CEF5}"/>
              </a:ext>
            </a:extLst>
          </p:cNvPr>
          <p:cNvSpPr txBox="1"/>
          <p:nvPr/>
        </p:nvSpPr>
        <p:spPr>
          <a:xfrm>
            <a:off x="1270417" y="6969469"/>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my_list.pop</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323967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4"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5" name="TextBox 14">
            <a:extLst>
              <a:ext uri="{FF2B5EF4-FFF2-40B4-BE49-F238E27FC236}">
                <a16:creationId xmlns:a16="http://schemas.microsoft.com/office/drawing/2014/main" id="{A3942272-9367-1723-F86A-5070F5B11408}"/>
              </a:ext>
            </a:extLst>
          </p:cNvPr>
          <p:cNvSpPr txBox="1"/>
          <p:nvPr/>
        </p:nvSpPr>
        <p:spPr>
          <a:xfrm>
            <a:off x="9303136" y="6991852"/>
            <a:ext cx="1244569"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14</a:t>
            </a:r>
            <a:endParaRPr lang="en-US" sz="6000" b="0" dirty="0">
              <a:solidFill>
                <a:srgbClr val="00000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ED3230C9-F0C7-246D-27C7-1ADE8D87DF1C}"/>
              </a:ext>
            </a:extLst>
          </p:cNvPr>
          <p:cNvSpPr txBox="1"/>
          <p:nvPr/>
        </p:nvSpPr>
        <p:spPr>
          <a:xfrm>
            <a:off x="9877461" y="3599281"/>
            <a:ext cx="2522742"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4" name="TextBox 3">
            <a:extLst>
              <a:ext uri="{FF2B5EF4-FFF2-40B4-BE49-F238E27FC236}">
                <a16:creationId xmlns:a16="http://schemas.microsoft.com/office/drawing/2014/main" id="{3CFB051A-9364-6FF8-ABB0-818D63159FD6}"/>
              </a:ext>
            </a:extLst>
          </p:cNvPr>
          <p:cNvSpPr txBox="1"/>
          <p:nvPr/>
        </p:nvSpPr>
        <p:spPr>
          <a:xfrm>
            <a:off x="1270417" y="5953806"/>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my_list.pop</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87E4D263-4E79-BACA-F173-D772B07A3D8D}"/>
              </a:ext>
            </a:extLst>
          </p:cNvPr>
          <p:cNvSpPr txBox="1"/>
          <p:nvPr/>
        </p:nvSpPr>
        <p:spPr>
          <a:xfrm>
            <a:off x="9393529" y="5953805"/>
            <a:ext cx="702294" cy="1015663"/>
          </a:xfrm>
          <a:prstGeom prst="rect">
            <a:avLst/>
          </a:prstGeom>
          <a:noFill/>
        </p:spPr>
        <p:txBody>
          <a:bodyPr wrap="square">
            <a:spAutoFit/>
          </a:bodyPr>
          <a:lstStyle/>
          <a:p>
            <a:r>
              <a:rPr lang="en-US" sz="6000" b="0" dirty="0">
                <a:solidFill>
                  <a:srgbClr val="098156"/>
                </a:solidFill>
                <a:effectLst/>
                <a:latin typeface="Courier New" panose="02070309020205020404" pitchFamily="49" charset="0"/>
              </a:rPr>
              <a:t>1</a:t>
            </a:r>
            <a:endParaRPr lang="en-US" sz="6000" b="0" dirty="0">
              <a:solidFill>
                <a:srgbClr val="000000"/>
              </a:solidFill>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pop()</a:t>
            </a:r>
          </a:p>
        </p:txBody>
      </p:sp>
      <p:sp>
        <p:nvSpPr>
          <p:cNvPr id="10" name="TextBox 9">
            <a:extLst>
              <a:ext uri="{FF2B5EF4-FFF2-40B4-BE49-F238E27FC236}">
                <a16:creationId xmlns:a16="http://schemas.microsoft.com/office/drawing/2014/main" id="{9DCD0C32-E662-8B4B-261D-D2FC0CB6FD39}"/>
              </a:ext>
            </a:extLst>
          </p:cNvPr>
          <p:cNvSpPr txBox="1"/>
          <p:nvPr/>
        </p:nvSpPr>
        <p:spPr>
          <a:xfrm>
            <a:off x="4846298" y="3599282"/>
            <a:ext cx="5249525"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78A7A41F-0047-B996-7B2F-1D17E7AD713B}"/>
              </a:ext>
            </a:extLst>
          </p:cNvPr>
          <p:cNvCxnSpPr>
            <a:cxnSpLocks/>
          </p:cNvCxnSpPr>
          <p:nvPr/>
        </p:nvCxnSpPr>
        <p:spPr>
          <a:xfrm>
            <a:off x="7796463" y="6464968"/>
            <a:ext cx="1379621" cy="0"/>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3FA089-4F77-D6CC-1CBF-86464EB6CEF5}"/>
              </a:ext>
            </a:extLst>
          </p:cNvPr>
          <p:cNvSpPr txBox="1"/>
          <p:nvPr/>
        </p:nvSpPr>
        <p:spPr>
          <a:xfrm>
            <a:off x="1270417" y="6969469"/>
            <a:ext cx="12194498"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my_list.pop</a:t>
            </a:r>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a:t>
            </a:r>
          </a:p>
        </p:txBody>
      </p:sp>
      <p:cxnSp>
        <p:nvCxnSpPr>
          <p:cNvPr id="5" name="Straight Arrow Connector 4">
            <a:extLst>
              <a:ext uri="{FF2B5EF4-FFF2-40B4-BE49-F238E27FC236}">
                <a16:creationId xmlns:a16="http://schemas.microsoft.com/office/drawing/2014/main" id="{5014F976-B1B5-BB91-5BCA-9449F77F8089}"/>
              </a:ext>
            </a:extLst>
          </p:cNvPr>
          <p:cNvCxnSpPr>
            <a:cxnSpLocks/>
          </p:cNvCxnSpPr>
          <p:nvPr/>
        </p:nvCxnSpPr>
        <p:spPr>
          <a:xfrm>
            <a:off x="7796463" y="7499684"/>
            <a:ext cx="1379621" cy="0"/>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024743F-2A7D-B891-11B9-A5D7F64B3FB7}"/>
              </a:ext>
            </a:extLst>
          </p:cNvPr>
          <p:cNvSpPr txBox="1"/>
          <p:nvPr/>
        </p:nvSpPr>
        <p:spPr>
          <a:xfrm>
            <a:off x="4846298" y="3599281"/>
            <a:ext cx="7553905"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08076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8" name="TextBox 17">
            <a:extLst>
              <a:ext uri="{FF2B5EF4-FFF2-40B4-BE49-F238E27FC236}">
                <a16:creationId xmlns:a16="http://schemas.microsoft.com/office/drawing/2014/main" id="{F7FC67CC-520F-06A1-4267-9EE5ABC3665B}"/>
              </a:ext>
            </a:extLst>
          </p:cNvPr>
          <p:cNvSpPr txBox="1"/>
          <p:nvPr/>
        </p:nvSpPr>
        <p:spPr>
          <a:xfrm>
            <a:off x="4846298" y="3597439"/>
            <a:ext cx="715319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8</a:t>
            </a:r>
            <a:endParaRPr lang="en-US" sz="6000" b="0" dirty="0">
              <a:solidFill>
                <a:srgbClr val="000000"/>
              </a:solidFill>
              <a:effectLst/>
              <a:latin typeface="Courier New" panose="02070309020205020404" pitchFamily="49" charset="0"/>
            </a:endParaRPr>
          </a:p>
        </p:txBody>
      </p:sp>
      <p:sp>
        <p:nvSpPr>
          <p:cNvPr id="19" name="TextBox 18">
            <a:extLst>
              <a:ext uri="{FF2B5EF4-FFF2-40B4-BE49-F238E27FC236}">
                <a16:creationId xmlns:a16="http://schemas.microsoft.com/office/drawing/2014/main" id="{BBF2149E-32AD-1AC4-6AB9-B5372027F9CF}"/>
              </a:ext>
            </a:extLst>
          </p:cNvPr>
          <p:cNvSpPr txBox="1"/>
          <p:nvPr/>
        </p:nvSpPr>
        <p:spPr>
          <a:xfrm>
            <a:off x="11704139" y="3597438"/>
            <a:ext cx="536002" cy="1015663"/>
          </a:xfrm>
          <a:prstGeom prst="rect">
            <a:avLst/>
          </a:prstGeom>
          <a:noFill/>
        </p:spPr>
        <p:txBody>
          <a:bodyPr wrap="square">
            <a:spAutoFit/>
          </a:bodyPr>
          <a:lstStyle/>
          <a:p>
            <a:r>
              <a:rPr lang="en-US" sz="6000" b="0" dirty="0">
                <a:effectLst/>
                <a:latin typeface="Courier New" panose="02070309020205020404" pitchFamily="49" charset="0"/>
              </a:rPr>
              <a:t>]</a:t>
            </a:r>
          </a:p>
        </p:txBody>
      </p:sp>
      <p:sp>
        <p:nvSpPr>
          <p:cNvPr id="6" name="TextBox 5">
            <a:extLst>
              <a:ext uri="{FF2B5EF4-FFF2-40B4-BE49-F238E27FC236}">
                <a16:creationId xmlns:a16="http://schemas.microsoft.com/office/drawing/2014/main" id="{6024743F-2A7D-B891-11B9-A5D7F64B3FB7}"/>
              </a:ext>
            </a:extLst>
          </p:cNvPr>
          <p:cNvSpPr txBox="1"/>
          <p:nvPr/>
        </p:nvSpPr>
        <p:spPr>
          <a:xfrm>
            <a:off x="4846298" y="3599281"/>
            <a:ext cx="7553905"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8</a:t>
            </a:r>
            <a:r>
              <a:rPr lang="en-US" sz="6000" b="0" dirty="0">
                <a:solidFill>
                  <a:srgbClr val="000000"/>
                </a:solidFill>
                <a:effectLst/>
                <a:latin typeface="Courier New" panose="02070309020205020404" pitchFamily="49" charset="0"/>
              </a:rPr>
              <a:t>]</a:t>
            </a:r>
          </a:p>
        </p:txBody>
      </p:sp>
      <p:sp>
        <p:nvSpPr>
          <p:cNvPr id="4" name="TextBox 3">
            <a:extLst>
              <a:ext uri="{FF2B5EF4-FFF2-40B4-BE49-F238E27FC236}">
                <a16:creationId xmlns:a16="http://schemas.microsoft.com/office/drawing/2014/main" id="{3CFB051A-9364-6FF8-ABB0-818D63159FD6}"/>
              </a:ext>
            </a:extLst>
          </p:cNvPr>
          <p:cNvSpPr txBox="1"/>
          <p:nvPr/>
        </p:nvSpPr>
        <p:spPr>
          <a:xfrm>
            <a:off x="1270417" y="5953806"/>
            <a:ext cx="6558130"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my_list_2 = [</a:t>
            </a:r>
            <a:endParaRPr lang="en-US" sz="6000" b="0" dirty="0">
              <a:solidFill>
                <a:srgbClr val="FF0000"/>
              </a:solidFill>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9" name="TextBox 8">
            <a:extLst>
              <a:ext uri="{FF2B5EF4-FFF2-40B4-BE49-F238E27FC236}">
                <a16:creationId xmlns:a16="http://schemas.microsoft.com/office/drawing/2014/main" id="{4D94FBFB-62BE-A66F-B058-AC514ED77ADD}"/>
              </a:ext>
            </a:extLst>
          </p:cNvPr>
          <p:cNvSpPr txBox="1"/>
          <p:nvPr/>
        </p:nvSpPr>
        <p:spPr>
          <a:xfrm>
            <a:off x="1270416" y="6969469"/>
            <a:ext cx="14126899"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my_list_2</a:t>
            </a:r>
          </a:p>
        </p:txBody>
      </p:sp>
      <p:sp>
        <p:nvSpPr>
          <p:cNvPr id="16" name="TextBox 15">
            <a:extLst>
              <a:ext uri="{FF2B5EF4-FFF2-40B4-BE49-F238E27FC236}">
                <a16:creationId xmlns:a16="http://schemas.microsoft.com/office/drawing/2014/main" id="{28CEDFEB-23E1-456A-401E-8B503EC17A54}"/>
              </a:ext>
            </a:extLst>
          </p:cNvPr>
          <p:cNvSpPr txBox="1"/>
          <p:nvPr/>
        </p:nvSpPr>
        <p:spPr>
          <a:xfrm>
            <a:off x="7211081" y="5954406"/>
            <a:ext cx="5730151"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10</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9</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7</a:t>
            </a:r>
            <a:r>
              <a:rPr lang="en-US" sz="6000" b="0" dirty="0">
                <a:solidFill>
                  <a:srgbClr val="000000"/>
                </a:solidFill>
                <a:effectLst/>
                <a:latin typeface="Courier New" panose="02070309020205020404" pitchFamily="49" charset="0"/>
              </a:rPr>
              <a:t>]</a:t>
            </a:r>
          </a:p>
        </p:txBody>
      </p:sp>
      <p:sp>
        <p:nvSpPr>
          <p:cNvPr id="20" name="TextBox 19">
            <a:extLst>
              <a:ext uri="{FF2B5EF4-FFF2-40B4-BE49-F238E27FC236}">
                <a16:creationId xmlns:a16="http://schemas.microsoft.com/office/drawing/2014/main" id="{150E50A1-CF0B-8AD5-E4B2-5A73319AC3EE}"/>
              </a:ext>
            </a:extLst>
          </p:cNvPr>
          <p:cNvSpPr txBox="1"/>
          <p:nvPr/>
        </p:nvSpPr>
        <p:spPr>
          <a:xfrm>
            <a:off x="1270415" y="5953806"/>
            <a:ext cx="11670816"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my_list_2 = [</a:t>
            </a:r>
            <a:r>
              <a:rPr lang="en-US" sz="6000" dirty="0">
                <a:solidFill>
                  <a:srgbClr val="098156"/>
                </a:solidFill>
                <a:latin typeface="Courier New" panose="02070309020205020404" pitchFamily="49" charset="0"/>
              </a:rPr>
              <a:t>10</a:t>
            </a:r>
            <a:r>
              <a:rPr lang="en-US" sz="6000" dirty="0">
                <a:solidFill>
                  <a:srgbClr val="000000"/>
                </a:solidFill>
                <a:latin typeface="Courier New" panose="02070309020205020404" pitchFamily="49" charset="0"/>
              </a:rPr>
              <a:t>, </a:t>
            </a:r>
            <a:r>
              <a:rPr lang="en-US" sz="6000" dirty="0">
                <a:solidFill>
                  <a:srgbClr val="098156"/>
                </a:solidFill>
                <a:latin typeface="Courier New" panose="02070309020205020404" pitchFamily="49" charset="0"/>
              </a:rPr>
              <a:t>9</a:t>
            </a:r>
            <a:r>
              <a:rPr lang="en-US" sz="6000" dirty="0">
                <a:solidFill>
                  <a:srgbClr val="000000"/>
                </a:solidFill>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solidFill>
                  <a:srgbClr val="000000"/>
                </a:solidFill>
                <a:latin typeface="Courier New" panose="02070309020205020404" pitchFamily="49" charset="0"/>
              </a:rPr>
              <a:t>, </a:t>
            </a:r>
            <a:r>
              <a:rPr lang="en-US" sz="6000" dirty="0">
                <a:solidFill>
                  <a:srgbClr val="098156"/>
                </a:solidFill>
                <a:latin typeface="Courier New" panose="02070309020205020404" pitchFamily="49" charset="0"/>
              </a:rPr>
              <a:t>7</a:t>
            </a:r>
            <a:r>
              <a:rPr lang="en-US" sz="60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307302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6" grpId="0"/>
      <p:bldP spid="4" grpId="0"/>
      <p:bldP spid="9" grpId="0"/>
      <p:bldP spid="16"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8" name="TextBox 17">
            <a:extLst>
              <a:ext uri="{FF2B5EF4-FFF2-40B4-BE49-F238E27FC236}">
                <a16:creationId xmlns:a16="http://schemas.microsoft.com/office/drawing/2014/main" id="{F7FC67CC-520F-06A1-4267-9EE5ABC3665B}"/>
              </a:ext>
            </a:extLst>
          </p:cNvPr>
          <p:cNvSpPr txBox="1"/>
          <p:nvPr/>
        </p:nvSpPr>
        <p:spPr>
          <a:xfrm>
            <a:off x="4846298" y="3597439"/>
            <a:ext cx="7347289"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r>
              <a:rPr lang="en-US" sz="6000" b="0" dirty="0">
                <a:solidFill>
                  <a:srgbClr val="098156"/>
                </a:solidFill>
                <a:effectLst/>
                <a:latin typeface="Courier New" panose="02070309020205020404" pitchFamily="49" charset="0"/>
              </a:rPr>
              <a:t>3</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14</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0</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5</a:t>
            </a:r>
            <a:r>
              <a:rPr lang="en-US" sz="6000" b="0" dirty="0">
                <a:solidFill>
                  <a:srgbClr val="000000"/>
                </a:solidFill>
                <a:effectLst/>
                <a:latin typeface="Courier New" panose="02070309020205020404" pitchFamily="49" charset="0"/>
              </a:rPr>
              <a:t>, </a:t>
            </a:r>
            <a:r>
              <a:rPr lang="en-US" sz="6000" b="0" dirty="0">
                <a:solidFill>
                  <a:srgbClr val="098156"/>
                </a:solidFill>
                <a:effectLst/>
                <a:latin typeface="Courier New" panose="02070309020205020404" pitchFamily="49" charset="0"/>
              </a:rPr>
              <a:t>8</a:t>
            </a:r>
            <a:endParaRPr lang="en-US" sz="6000" b="0" dirty="0">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9" name="TextBox 8">
            <a:extLst>
              <a:ext uri="{FF2B5EF4-FFF2-40B4-BE49-F238E27FC236}">
                <a16:creationId xmlns:a16="http://schemas.microsoft.com/office/drawing/2014/main" id="{4D94FBFB-62BE-A66F-B058-AC514ED77ADD}"/>
              </a:ext>
            </a:extLst>
          </p:cNvPr>
          <p:cNvSpPr txBox="1"/>
          <p:nvPr/>
        </p:nvSpPr>
        <p:spPr>
          <a:xfrm>
            <a:off x="1270416" y="6969469"/>
            <a:ext cx="14126899"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my_list_2</a:t>
            </a:r>
          </a:p>
        </p:txBody>
      </p:sp>
      <p:sp>
        <p:nvSpPr>
          <p:cNvPr id="16" name="TextBox 15">
            <a:extLst>
              <a:ext uri="{FF2B5EF4-FFF2-40B4-BE49-F238E27FC236}">
                <a16:creationId xmlns:a16="http://schemas.microsoft.com/office/drawing/2014/main" id="{28CEDFEB-23E1-456A-401E-8B503EC17A54}"/>
              </a:ext>
            </a:extLst>
          </p:cNvPr>
          <p:cNvSpPr txBox="1"/>
          <p:nvPr/>
        </p:nvSpPr>
        <p:spPr>
          <a:xfrm>
            <a:off x="12623420" y="3594873"/>
            <a:ext cx="5730151"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10</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9</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8</a:t>
            </a:r>
            <a:r>
              <a:rPr lang="en-US" sz="6000" b="0" dirty="0">
                <a:solidFill>
                  <a:srgbClr val="000000"/>
                </a:solidFill>
                <a:effectLst/>
                <a:latin typeface="Courier New" panose="02070309020205020404" pitchFamily="49" charset="0"/>
              </a:rPr>
              <a:t>, </a:t>
            </a:r>
            <a:r>
              <a:rPr lang="en-US" sz="6000" dirty="0">
                <a:solidFill>
                  <a:srgbClr val="098156"/>
                </a:solidFill>
                <a:latin typeface="Courier New" panose="02070309020205020404" pitchFamily="49" charset="0"/>
              </a:rPr>
              <a:t>7</a:t>
            </a:r>
            <a:r>
              <a:rPr lang="en-US" sz="6000" b="0" dirty="0">
                <a:solidFill>
                  <a:srgbClr val="000000"/>
                </a:solidFill>
                <a:effectLst/>
                <a:latin typeface="Courier New" panose="02070309020205020404" pitchFamily="49" charset="0"/>
              </a:rPr>
              <a:t>]</a:t>
            </a:r>
          </a:p>
        </p:txBody>
      </p:sp>
      <p:sp>
        <p:nvSpPr>
          <p:cNvPr id="10" name="TextBox 9">
            <a:extLst>
              <a:ext uri="{FF2B5EF4-FFF2-40B4-BE49-F238E27FC236}">
                <a16:creationId xmlns:a16="http://schemas.microsoft.com/office/drawing/2014/main" id="{608D9F8B-D78A-72F4-9083-EE5A2B50F60B}"/>
              </a:ext>
            </a:extLst>
          </p:cNvPr>
          <p:cNvSpPr txBox="1"/>
          <p:nvPr/>
        </p:nvSpPr>
        <p:spPr>
          <a:xfrm>
            <a:off x="11705416" y="3598716"/>
            <a:ext cx="632081"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a:t>
            </a:r>
          </a:p>
        </p:txBody>
      </p:sp>
      <p:sp>
        <p:nvSpPr>
          <p:cNvPr id="12" name="TextBox 11">
            <a:extLst>
              <a:ext uri="{FF2B5EF4-FFF2-40B4-BE49-F238E27FC236}">
                <a16:creationId xmlns:a16="http://schemas.microsoft.com/office/drawing/2014/main" id="{592EA4AB-D624-178A-243C-BDD002F13C91}"/>
              </a:ext>
            </a:extLst>
          </p:cNvPr>
          <p:cNvSpPr txBox="1"/>
          <p:nvPr/>
        </p:nvSpPr>
        <p:spPr>
          <a:xfrm>
            <a:off x="1270415" y="5953806"/>
            <a:ext cx="11670816"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my_list_2 = [</a:t>
            </a:r>
            <a:r>
              <a:rPr lang="en-US" sz="6000" dirty="0">
                <a:solidFill>
                  <a:srgbClr val="098156"/>
                </a:solidFill>
                <a:latin typeface="Courier New" panose="02070309020205020404" pitchFamily="49" charset="0"/>
              </a:rPr>
              <a:t>10</a:t>
            </a:r>
            <a:r>
              <a:rPr lang="en-US" sz="6000" dirty="0">
                <a:solidFill>
                  <a:srgbClr val="000000"/>
                </a:solidFill>
                <a:latin typeface="Courier New" panose="02070309020205020404" pitchFamily="49" charset="0"/>
              </a:rPr>
              <a:t>, </a:t>
            </a:r>
            <a:r>
              <a:rPr lang="en-US" sz="6000" dirty="0">
                <a:solidFill>
                  <a:srgbClr val="098156"/>
                </a:solidFill>
                <a:latin typeface="Courier New" panose="02070309020205020404" pitchFamily="49" charset="0"/>
              </a:rPr>
              <a:t>9</a:t>
            </a:r>
            <a:r>
              <a:rPr lang="en-US" sz="6000" dirty="0">
                <a:solidFill>
                  <a:srgbClr val="000000"/>
                </a:solidFill>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solidFill>
                  <a:srgbClr val="000000"/>
                </a:solidFill>
                <a:latin typeface="Courier New" panose="02070309020205020404" pitchFamily="49" charset="0"/>
              </a:rPr>
              <a:t>, </a:t>
            </a:r>
            <a:r>
              <a:rPr lang="en-US" sz="6000" dirty="0">
                <a:solidFill>
                  <a:srgbClr val="098156"/>
                </a:solidFill>
                <a:latin typeface="Courier New" panose="02070309020205020404" pitchFamily="49" charset="0"/>
              </a:rPr>
              <a:t>7</a:t>
            </a:r>
            <a:r>
              <a:rPr lang="en-US" sz="60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7042159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8" name="TextBox 17">
            <a:extLst>
              <a:ext uri="{FF2B5EF4-FFF2-40B4-BE49-F238E27FC236}">
                <a16:creationId xmlns:a16="http://schemas.microsoft.com/office/drawing/2014/main" id="{F7FC67CC-520F-06A1-4267-9EE5ABC3665B}"/>
              </a:ext>
            </a:extLst>
          </p:cNvPr>
          <p:cNvSpPr txBox="1"/>
          <p:nvPr/>
        </p:nvSpPr>
        <p:spPr>
          <a:xfrm>
            <a:off x="4845442" y="3601647"/>
            <a:ext cx="13810670" cy="1015663"/>
          </a:xfrm>
          <a:prstGeom prst="rect">
            <a:avLst/>
          </a:prstGeom>
          <a:noFill/>
        </p:spPr>
        <p:txBody>
          <a:bodyPr wrap="square">
            <a:spAutoFit/>
          </a:bodyPr>
          <a:lstStyle/>
          <a:p>
            <a:r>
              <a:rPr lang="en-US" sz="6000" b="0" dirty="0">
                <a:effectLst/>
                <a:latin typeface="Courier New" panose="02070309020205020404" pitchFamily="49" charset="0"/>
              </a:rPr>
              <a:t>[</a:t>
            </a:r>
            <a:r>
              <a:rPr lang="en-US" sz="6000" dirty="0">
                <a:solidFill>
                  <a:srgbClr val="098156"/>
                </a:solidFill>
                <a:latin typeface="Courier New" panose="02070309020205020404" pitchFamily="49" charset="0"/>
              </a:rPr>
              <a:t>0</a:t>
            </a:r>
            <a:r>
              <a:rPr lang="en-US" sz="6000" dirty="0">
                <a:latin typeface="Courier New" panose="02070309020205020404" pitchFamily="49" charset="0"/>
              </a:rPr>
              <a:t>,</a:t>
            </a:r>
            <a:r>
              <a:rPr lang="en-US" sz="6000" dirty="0">
                <a:solidFill>
                  <a:srgbClr val="FF0000"/>
                </a:solidFill>
                <a:latin typeface="Courier New" panose="02070309020205020404" pitchFamily="49" charset="0"/>
              </a:rPr>
              <a:t> </a:t>
            </a:r>
            <a:r>
              <a:rPr lang="en-US" sz="6000" dirty="0">
                <a:solidFill>
                  <a:srgbClr val="098156"/>
                </a:solidFill>
                <a:latin typeface="Courier New" panose="02070309020205020404" pitchFamily="49" charset="0"/>
              </a:rPr>
              <a:t>3</a:t>
            </a:r>
            <a:r>
              <a:rPr lang="en-US" sz="6000" dirty="0">
                <a:latin typeface="Courier New" panose="02070309020205020404" pitchFamily="49" charset="0"/>
              </a:rPr>
              <a:t>,</a:t>
            </a:r>
            <a:r>
              <a:rPr lang="en-US" sz="6000" dirty="0">
                <a:solidFill>
                  <a:srgbClr val="FF0000"/>
                </a:solidFill>
                <a:latin typeface="Courier New" panose="02070309020205020404" pitchFamily="49" charset="0"/>
              </a:rPr>
              <a:t> </a:t>
            </a:r>
            <a:r>
              <a:rPr lang="en-US" sz="6000" dirty="0">
                <a:solidFill>
                  <a:srgbClr val="098156"/>
                </a:solidFill>
                <a:latin typeface="Courier New" panose="02070309020205020404" pitchFamily="49" charset="0"/>
              </a:rPr>
              <a:t>5</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7</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9</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10</a:t>
            </a:r>
            <a:r>
              <a:rPr lang="en-US" sz="6000" dirty="0">
                <a:latin typeface="Courier New" panose="02070309020205020404" pitchFamily="49" charset="0"/>
              </a:rPr>
              <a:t>,</a:t>
            </a:r>
            <a:r>
              <a:rPr lang="en-US" sz="6000" dirty="0">
                <a:solidFill>
                  <a:srgbClr val="098156"/>
                </a:solidFill>
                <a:latin typeface="Courier New" panose="02070309020205020404" pitchFamily="49" charset="0"/>
              </a:rPr>
              <a:t> 14</a:t>
            </a:r>
            <a:r>
              <a:rPr lang="en-US" sz="6000" dirty="0">
                <a:latin typeface="Courier New" panose="02070309020205020404" pitchFamily="49" charset="0"/>
              </a:rPr>
              <a:t>]</a:t>
            </a:r>
            <a:endParaRPr lang="en-US" sz="6000" b="0" dirty="0">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err="1">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len</a:t>
            </a:r>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2" name="TextBox 11">
            <a:extLst>
              <a:ext uri="{FF2B5EF4-FFF2-40B4-BE49-F238E27FC236}">
                <a16:creationId xmlns:a16="http://schemas.microsoft.com/office/drawing/2014/main" id="{592EA4AB-D624-178A-243C-BDD002F13C91}"/>
              </a:ext>
            </a:extLst>
          </p:cNvPr>
          <p:cNvSpPr txBox="1"/>
          <p:nvPr/>
        </p:nvSpPr>
        <p:spPr>
          <a:xfrm>
            <a:off x="1270415" y="5953806"/>
            <a:ext cx="11670816" cy="1015663"/>
          </a:xfrm>
          <a:prstGeom prst="rect">
            <a:avLst/>
          </a:prstGeom>
          <a:noFill/>
        </p:spPr>
        <p:txBody>
          <a:bodyPr wrap="square">
            <a:spAutoFit/>
          </a:bodyPr>
          <a:lstStyle/>
          <a:p>
            <a:r>
              <a:rPr lang="en-US" sz="6000" b="0" dirty="0" err="1">
                <a:solidFill>
                  <a:srgbClr val="795E27"/>
                </a:solidFill>
                <a:effectLst/>
                <a:latin typeface="Courier New" panose="02070309020205020404" pitchFamily="49" charset="0"/>
              </a:rPr>
              <a:t>len</a:t>
            </a:r>
            <a:r>
              <a:rPr lang="en-US" sz="6000" b="0" dirty="0">
                <a:solidFill>
                  <a:srgbClr val="000000"/>
                </a:solidFill>
                <a:effectLst/>
                <a:latin typeface="Courier New" panose="02070309020205020404" pitchFamily="49" charset="0"/>
              </a:rPr>
              <a:t>(</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endParaRPr lang="en-US" sz="6000" dirty="0">
              <a:solidFill>
                <a:srgbClr val="000000"/>
              </a:solidFill>
              <a:latin typeface="Courier New" panose="02070309020205020404" pitchFamily="49" charset="0"/>
            </a:endParaRPr>
          </a:p>
        </p:txBody>
      </p:sp>
      <p:sp>
        <p:nvSpPr>
          <p:cNvPr id="9" name="Double Brace 8">
            <a:extLst>
              <a:ext uri="{FF2B5EF4-FFF2-40B4-BE49-F238E27FC236}">
                <a16:creationId xmlns:a16="http://schemas.microsoft.com/office/drawing/2014/main" id="{A1D6C08E-8B0F-E18B-CAF8-B541AD97DD0D}"/>
              </a:ext>
            </a:extLst>
          </p:cNvPr>
          <p:cNvSpPr/>
          <p:nvPr/>
        </p:nvSpPr>
        <p:spPr>
          <a:xfrm rot="16200000">
            <a:off x="8044854" y="-4022601"/>
            <a:ext cx="7051742" cy="12393242"/>
          </a:xfrm>
          <a:prstGeom prst="bracePair">
            <a:avLst/>
          </a:prstGeom>
          <a:ln w="76200">
            <a:solidFill>
              <a:srgbClr val="004C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76200">
                <a:solidFill>
                  <a:schemeClr val="tx1"/>
                </a:solidFill>
              </a:ln>
              <a:solidFill>
                <a:srgbClr val="004C7F"/>
              </a:solidFill>
            </a:endParaRPr>
          </a:p>
        </p:txBody>
      </p:sp>
      <p:cxnSp>
        <p:nvCxnSpPr>
          <p:cNvPr id="22" name="Straight Arrow Connector 21">
            <a:extLst>
              <a:ext uri="{FF2B5EF4-FFF2-40B4-BE49-F238E27FC236}">
                <a16:creationId xmlns:a16="http://schemas.microsoft.com/office/drawing/2014/main" id="{BED6DF85-C88F-337B-9DC2-E7A7A5B5E062}"/>
              </a:ext>
            </a:extLst>
          </p:cNvPr>
          <p:cNvCxnSpPr>
            <a:cxnSpLocks/>
          </p:cNvCxnSpPr>
          <p:nvPr/>
        </p:nvCxnSpPr>
        <p:spPr>
          <a:xfrm>
            <a:off x="7105823" y="6461637"/>
            <a:ext cx="3947188" cy="0"/>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885379-30C7-2902-D80F-E1A1BB043746}"/>
              </a:ext>
            </a:extLst>
          </p:cNvPr>
          <p:cNvSpPr txBox="1"/>
          <p:nvPr/>
        </p:nvSpPr>
        <p:spPr>
          <a:xfrm>
            <a:off x="11174047" y="5953806"/>
            <a:ext cx="793357"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9</a:t>
            </a:r>
            <a:endParaRPr lang="en-US" sz="6000" b="0" dirty="0">
              <a:effectLst/>
              <a:latin typeface="Courier New" panose="02070309020205020404" pitchFamily="49" charset="0"/>
            </a:endParaRPr>
          </a:p>
        </p:txBody>
      </p:sp>
    </p:spTree>
    <p:extLst>
      <p:ext uri="{BB962C8B-B14F-4D97-AF65-F5344CB8AC3E}">
        <p14:creationId xmlns:p14="http://schemas.microsoft.com/office/powerpoint/2010/main" val="1906434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par>
                                <p:cTn id="15" presetID="9"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8" name="TextBox 17">
            <a:extLst>
              <a:ext uri="{FF2B5EF4-FFF2-40B4-BE49-F238E27FC236}">
                <a16:creationId xmlns:a16="http://schemas.microsoft.com/office/drawing/2014/main" id="{F7FC67CC-520F-06A1-4267-9EE5ABC3665B}"/>
              </a:ext>
            </a:extLst>
          </p:cNvPr>
          <p:cNvSpPr txBox="1"/>
          <p:nvPr/>
        </p:nvSpPr>
        <p:spPr>
          <a:xfrm>
            <a:off x="4845442" y="3601647"/>
            <a:ext cx="13810670" cy="1015663"/>
          </a:xfrm>
          <a:prstGeom prst="rect">
            <a:avLst/>
          </a:prstGeom>
          <a:noFill/>
        </p:spPr>
        <p:txBody>
          <a:bodyPr wrap="square">
            <a:spAutoFit/>
          </a:bodyPr>
          <a:lstStyle/>
          <a:p>
            <a:r>
              <a:rPr lang="en-US" sz="6000" b="0" dirty="0">
                <a:effectLst/>
                <a:latin typeface="Courier New" panose="02070309020205020404" pitchFamily="49" charset="0"/>
              </a:rPr>
              <a:t>[</a:t>
            </a:r>
            <a:r>
              <a:rPr lang="en-US" sz="6000" dirty="0">
                <a:solidFill>
                  <a:srgbClr val="098156"/>
                </a:solidFill>
                <a:latin typeface="Courier New" panose="02070309020205020404" pitchFamily="49" charset="0"/>
              </a:rPr>
              <a:t>0</a:t>
            </a:r>
            <a:r>
              <a:rPr lang="en-US" sz="6000" dirty="0">
                <a:latin typeface="Courier New" panose="02070309020205020404" pitchFamily="49" charset="0"/>
              </a:rPr>
              <a:t>,</a:t>
            </a:r>
            <a:r>
              <a:rPr lang="en-US" sz="6000" dirty="0">
                <a:solidFill>
                  <a:srgbClr val="FF0000"/>
                </a:solidFill>
                <a:latin typeface="Courier New" panose="02070309020205020404" pitchFamily="49" charset="0"/>
              </a:rPr>
              <a:t> </a:t>
            </a:r>
            <a:r>
              <a:rPr lang="en-US" sz="6000" dirty="0">
                <a:solidFill>
                  <a:srgbClr val="098156"/>
                </a:solidFill>
                <a:latin typeface="Courier New" panose="02070309020205020404" pitchFamily="49" charset="0"/>
              </a:rPr>
              <a:t>3</a:t>
            </a:r>
            <a:r>
              <a:rPr lang="en-US" sz="6000" dirty="0">
                <a:latin typeface="Courier New" panose="02070309020205020404" pitchFamily="49" charset="0"/>
              </a:rPr>
              <a:t>,</a:t>
            </a:r>
            <a:r>
              <a:rPr lang="en-US" sz="6000" dirty="0">
                <a:solidFill>
                  <a:srgbClr val="FF0000"/>
                </a:solidFill>
                <a:latin typeface="Courier New" panose="02070309020205020404" pitchFamily="49" charset="0"/>
              </a:rPr>
              <a:t> </a:t>
            </a:r>
            <a:r>
              <a:rPr lang="en-US" sz="6000" dirty="0">
                <a:solidFill>
                  <a:srgbClr val="098156"/>
                </a:solidFill>
                <a:latin typeface="Courier New" panose="02070309020205020404" pitchFamily="49" charset="0"/>
              </a:rPr>
              <a:t>5</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7</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9</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10</a:t>
            </a:r>
            <a:r>
              <a:rPr lang="en-US" sz="6000" dirty="0">
                <a:latin typeface="Courier New" panose="02070309020205020404" pitchFamily="49" charset="0"/>
              </a:rPr>
              <a:t>,</a:t>
            </a:r>
            <a:r>
              <a:rPr lang="en-US" sz="6000" dirty="0">
                <a:solidFill>
                  <a:srgbClr val="098156"/>
                </a:solidFill>
                <a:latin typeface="Courier New" panose="02070309020205020404" pitchFamily="49" charset="0"/>
              </a:rPr>
              <a:t> 14</a:t>
            </a:r>
            <a:r>
              <a:rPr lang="en-US" sz="6000" dirty="0">
                <a:latin typeface="Courier New" panose="02070309020205020404" pitchFamily="49" charset="0"/>
              </a:rPr>
              <a:t>]</a:t>
            </a:r>
            <a:endParaRPr lang="en-US" sz="6000" b="0" dirty="0">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max()</a:t>
            </a:r>
          </a:p>
        </p:txBody>
      </p:sp>
      <p:sp>
        <p:nvSpPr>
          <p:cNvPr id="12" name="TextBox 11">
            <a:extLst>
              <a:ext uri="{FF2B5EF4-FFF2-40B4-BE49-F238E27FC236}">
                <a16:creationId xmlns:a16="http://schemas.microsoft.com/office/drawing/2014/main" id="{592EA4AB-D624-178A-243C-BDD002F13C91}"/>
              </a:ext>
            </a:extLst>
          </p:cNvPr>
          <p:cNvSpPr txBox="1"/>
          <p:nvPr/>
        </p:nvSpPr>
        <p:spPr>
          <a:xfrm>
            <a:off x="1270415" y="5953806"/>
            <a:ext cx="11670816" cy="1015663"/>
          </a:xfrm>
          <a:prstGeom prst="rect">
            <a:avLst/>
          </a:prstGeom>
          <a:noFill/>
        </p:spPr>
        <p:txBody>
          <a:bodyPr wrap="square">
            <a:spAutoFit/>
          </a:bodyPr>
          <a:lstStyle/>
          <a:p>
            <a:r>
              <a:rPr lang="en-US" sz="6000" b="0" dirty="0">
                <a:solidFill>
                  <a:srgbClr val="795E27"/>
                </a:solidFill>
                <a:effectLst/>
                <a:latin typeface="Courier New" panose="02070309020205020404" pitchFamily="49" charset="0"/>
              </a:rPr>
              <a:t>max</a:t>
            </a:r>
            <a:r>
              <a:rPr lang="en-US" sz="6000" b="0" dirty="0">
                <a:solidFill>
                  <a:srgbClr val="000000"/>
                </a:solidFill>
                <a:effectLst/>
                <a:latin typeface="Courier New" panose="02070309020205020404" pitchFamily="49" charset="0"/>
              </a:rPr>
              <a:t>(</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endParaRPr lang="en-US" sz="6000" dirty="0">
              <a:solidFill>
                <a:srgbClr val="000000"/>
              </a:solidFill>
              <a:latin typeface="Courier New" panose="02070309020205020404" pitchFamily="49" charset="0"/>
            </a:endParaRPr>
          </a:p>
        </p:txBody>
      </p:sp>
      <p:cxnSp>
        <p:nvCxnSpPr>
          <p:cNvPr id="22" name="Straight Arrow Connector 21">
            <a:extLst>
              <a:ext uri="{FF2B5EF4-FFF2-40B4-BE49-F238E27FC236}">
                <a16:creationId xmlns:a16="http://schemas.microsoft.com/office/drawing/2014/main" id="{BED6DF85-C88F-337B-9DC2-E7A7A5B5E062}"/>
              </a:ext>
            </a:extLst>
          </p:cNvPr>
          <p:cNvCxnSpPr>
            <a:cxnSpLocks/>
          </p:cNvCxnSpPr>
          <p:nvPr/>
        </p:nvCxnSpPr>
        <p:spPr>
          <a:xfrm>
            <a:off x="7105823" y="6461637"/>
            <a:ext cx="3947188" cy="0"/>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885379-30C7-2902-D80F-E1A1BB043746}"/>
              </a:ext>
            </a:extLst>
          </p:cNvPr>
          <p:cNvSpPr txBox="1"/>
          <p:nvPr/>
        </p:nvSpPr>
        <p:spPr>
          <a:xfrm>
            <a:off x="11174047" y="5953806"/>
            <a:ext cx="1290669"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14</a:t>
            </a:r>
            <a:endParaRPr lang="en-US" sz="6000" b="0" dirty="0">
              <a:effectLst/>
              <a:latin typeface="Courier New" panose="02070309020205020404" pitchFamily="49" charset="0"/>
            </a:endParaRPr>
          </a:p>
        </p:txBody>
      </p:sp>
      <p:cxnSp>
        <p:nvCxnSpPr>
          <p:cNvPr id="4" name="Straight Arrow Connector 3">
            <a:extLst>
              <a:ext uri="{FF2B5EF4-FFF2-40B4-BE49-F238E27FC236}">
                <a16:creationId xmlns:a16="http://schemas.microsoft.com/office/drawing/2014/main" id="{ED2530E2-C211-8D3E-022A-33CDB5F663F9}"/>
              </a:ext>
            </a:extLst>
          </p:cNvPr>
          <p:cNvCxnSpPr>
            <a:cxnSpLocks/>
          </p:cNvCxnSpPr>
          <p:nvPr/>
        </p:nvCxnSpPr>
        <p:spPr>
          <a:xfrm flipH="1">
            <a:off x="12193587" y="4475747"/>
            <a:ext cx="4746876" cy="1812758"/>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747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par>
                                <p:cTn id="15" presetID="9"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18" name="TextBox 17">
            <a:extLst>
              <a:ext uri="{FF2B5EF4-FFF2-40B4-BE49-F238E27FC236}">
                <a16:creationId xmlns:a16="http://schemas.microsoft.com/office/drawing/2014/main" id="{F7FC67CC-520F-06A1-4267-9EE5ABC3665B}"/>
              </a:ext>
            </a:extLst>
          </p:cNvPr>
          <p:cNvSpPr txBox="1"/>
          <p:nvPr/>
        </p:nvSpPr>
        <p:spPr>
          <a:xfrm>
            <a:off x="4845442" y="3601647"/>
            <a:ext cx="13810670" cy="1015663"/>
          </a:xfrm>
          <a:prstGeom prst="rect">
            <a:avLst/>
          </a:prstGeom>
          <a:noFill/>
        </p:spPr>
        <p:txBody>
          <a:bodyPr wrap="square">
            <a:spAutoFit/>
          </a:bodyPr>
          <a:lstStyle/>
          <a:p>
            <a:r>
              <a:rPr lang="en-US" sz="6000" b="0" dirty="0">
                <a:effectLst/>
                <a:latin typeface="Courier New" panose="02070309020205020404" pitchFamily="49" charset="0"/>
              </a:rPr>
              <a:t>[</a:t>
            </a:r>
            <a:r>
              <a:rPr lang="en-US" sz="6000" dirty="0">
                <a:solidFill>
                  <a:srgbClr val="098156"/>
                </a:solidFill>
                <a:latin typeface="Courier New" panose="02070309020205020404" pitchFamily="49" charset="0"/>
              </a:rPr>
              <a:t>0</a:t>
            </a:r>
            <a:r>
              <a:rPr lang="en-US" sz="6000" dirty="0">
                <a:latin typeface="Courier New" panose="02070309020205020404" pitchFamily="49" charset="0"/>
              </a:rPr>
              <a:t>,</a:t>
            </a:r>
            <a:r>
              <a:rPr lang="en-US" sz="6000" dirty="0">
                <a:solidFill>
                  <a:srgbClr val="FF0000"/>
                </a:solidFill>
                <a:latin typeface="Courier New" panose="02070309020205020404" pitchFamily="49" charset="0"/>
              </a:rPr>
              <a:t> </a:t>
            </a:r>
            <a:r>
              <a:rPr lang="en-US" sz="6000" dirty="0">
                <a:solidFill>
                  <a:srgbClr val="098156"/>
                </a:solidFill>
                <a:latin typeface="Courier New" panose="02070309020205020404" pitchFamily="49" charset="0"/>
              </a:rPr>
              <a:t>3</a:t>
            </a:r>
            <a:r>
              <a:rPr lang="en-US" sz="6000" dirty="0">
                <a:latin typeface="Courier New" panose="02070309020205020404" pitchFamily="49" charset="0"/>
              </a:rPr>
              <a:t>,</a:t>
            </a:r>
            <a:r>
              <a:rPr lang="en-US" sz="6000" dirty="0">
                <a:solidFill>
                  <a:srgbClr val="FF0000"/>
                </a:solidFill>
                <a:latin typeface="Courier New" panose="02070309020205020404" pitchFamily="49" charset="0"/>
              </a:rPr>
              <a:t> </a:t>
            </a:r>
            <a:r>
              <a:rPr lang="en-US" sz="6000" dirty="0">
                <a:solidFill>
                  <a:srgbClr val="098156"/>
                </a:solidFill>
                <a:latin typeface="Courier New" panose="02070309020205020404" pitchFamily="49" charset="0"/>
              </a:rPr>
              <a:t>5</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7</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8</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9</a:t>
            </a:r>
            <a:r>
              <a:rPr lang="en-US" sz="6000" dirty="0">
                <a:latin typeface="Courier New" panose="02070309020205020404" pitchFamily="49" charset="0"/>
              </a:rPr>
              <a:t>, </a:t>
            </a:r>
            <a:r>
              <a:rPr lang="en-US" sz="6000" dirty="0">
                <a:solidFill>
                  <a:srgbClr val="098156"/>
                </a:solidFill>
                <a:latin typeface="Courier New" panose="02070309020205020404" pitchFamily="49" charset="0"/>
              </a:rPr>
              <a:t>10</a:t>
            </a:r>
            <a:r>
              <a:rPr lang="en-US" sz="6000" dirty="0">
                <a:latin typeface="Courier New" panose="02070309020205020404" pitchFamily="49" charset="0"/>
              </a:rPr>
              <a:t>,</a:t>
            </a:r>
            <a:r>
              <a:rPr lang="en-US" sz="6000" dirty="0">
                <a:solidFill>
                  <a:srgbClr val="098156"/>
                </a:solidFill>
                <a:latin typeface="Courier New" panose="02070309020205020404" pitchFamily="49" charset="0"/>
              </a:rPr>
              <a:t> 14</a:t>
            </a:r>
            <a:r>
              <a:rPr lang="en-US" sz="6000" dirty="0">
                <a:latin typeface="Courier New" panose="02070309020205020404" pitchFamily="49" charset="0"/>
              </a:rPr>
              <a:t>]</a:t>
            </a:r>
            <a:endParaRPr lang="en-US" sz="6000" b="0" dirty="0">
              <a:effectLst/>
              <a:latin typeface="Courier New" panose="02070309020205020404" pitchFamily="49" charset="0"/>
            </a:endParaRPr>
          </a:p>
        </p:txBody>
      </p:sp>
      <p:sp>
        <p:nvSpPr>
          <p:cNvPr id="2" name="Google Shape;412;p56">
            <a:extLst>
              <a:ext uri="{FF2B5EF4-FFF2-40B4-BE49-F238E27FC236}">
                <a16:creationId xmlns:a16="http://schemas.microsoft.com/office/drawing/2014/main" id="{4E5DC0DC-DCEB-F4EA-FA06-D349E1D17C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D91AA8B2-6D4C-AEDC-81A7-C8190312A9C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12;p56">
            <a:extLst>
              <a:ext uri="{FF2B5EF4-FFF2-40B4-BE49-F238E27FC236}">
                <a16:creationId xmlns:a16="http://schemas.microsoft.com/office/drawing/2014/main" id="{1DF98835-E352-EAD3-E001-8739AE1A0C64}"/>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min()</a:t>
            </a:r>
          </a:p>
        </p:txBody>
      </p:sp>
      <p:sp>
        <p:nvSpPr>
          <p:cNvPr id="12" name="TextBox 11">
            <a:extLst>
              <a:ext uri="{FF2B5EF4-FFF2-40B4-BE49-F238E27FC236}">
                <a16:creationId xmlns:a16="http://schemas.microsoft.com/office/drawing/2014/main" id="{592EA4AB-D624-178A-243C-BDD002F13C91}"/>
              </a:ext>
            </a:extLst>
          </p:cNvPr>
          <p:cNvSpPr txBox="1"/>
          <p:nvPr/>
        </p:nvSpPr>
        <p:spPr>
          <a:xfrm>
            <a:off x="1270415" y="5953806"/>
            <a:ext cx="11670816" cy="1015663"/>
          </a:xfrm>
          <a:prstGeom prst="rect">
            <a:avLst/>
          </a:prstGeom>
          <a:noFill/>
        </p:spPr>
        <p:txBody>
          <a:bodyPr wrap="square">
            <a:spAutoFit/>
          </a:bodyPr>
          <a:lstStyle/>
          <a:p>
            <a:r>
              <a:rPr lang="en-US" sz="6000" b="0" dirty="0">
                <a:solidFill>
                  <a:srgbClr val="795E27"/>
                </a:solidFill>
                <a:effectLst/>
                <a:latin typeface="Courier New" panose="02070309020205020404" pitchFamily="49" charset="0"/>
              </a:rPr>
              <a:t>min</a:t>
            </a:r>
            <a:r>
              <a:rPr lang="en-US" sz="6000" b="0" dirty="0">
                <a:solidFill>
                  <a:srgbClr val="000000"/>
                </a:solidFill>
                <a:effectLst/>
                <a:latin typeface="Courier New" panose="02070309020205020404" pitchFamily="49" charset="0"/>
              </a:rPr>
              <a:t>(</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endParaRPr lang="en-US" sz="6000" dirty="0">
              <a:solidFill>
                <a:srgbClr val="000000"/>
              </a:solidFill>
              <a:latin typeface="Courier New" panose="02070309020205020404" pitchFamily="49" charset="0"/>
            </a:endParaRPr>
          </a:p>
        </p:txBody>
      </p:sp>
      <p:cxnSp>
        <p:nvCxnSpPr>
          <p:cNvPr id="22" name="Straight Arrow Connector 21">
            <a:extLst>
              <a:ext uri="{FF2B5EF4-FFF2-40B4-BE49-F238E27FC236}">
                <a16:creationId xmlns:a16="http://schemas.microsoft.com/office/drawing/2014/main" id="{BED6DF85-C88F-337B-9DC2-E7A7A5B5E062}"/>
              </a:ext>
            </a:extLst>
          </p:cNvPr>
          <p:cNvCxnSpPr>
            <a:cxnSpLocks/>
          </p:cNvCxnSpPr>
          <p:nvPr/>
        </p:nvCxnSpPr>
        <p:spPr>
          <a:xfrm>
            <a:off x="7105823" y="6461637"/>
            <a:ext cx="3947188" cy="0"/>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885379-30C7-2902-D80F-E1A1BB043746}"/>
              </a:ext>
            </a:extLst>
          </p:cNvPr>
          <p:cNvSpPr txBox="1"/>
          <p:nvPr/>
        </p:nvSpPr>
        <p:spPr>
          <a:xfrm>
            <a:off x="11174047" y="5953806"/>
            <a:ext cx="793357" cy="1015663"/>
          </a:xfrm>
          <a:prstGeom prst="rect">
            <a:avLst/>
          </a:prstGeom>
          <a:noFill/>
        </p:spPr>
        <p:txBody>
          <a:bodyPr wrap="square">
            <a:spAutoFit/>
          </a:bodyPr>
          <a:lstStyle/>
          <a:p>
            <a:r>
              <a:rPr lang="en-US" sz="6000" dirty="0">
                <a:solidFill>
                  <a:srgbClr val="098156"/>
                </a:solidFill>
                <a:latin typeface="Courier New" panose="02070309020205020404" pitchFamily="49" charset="0"/>
              </a:rPr>
              <a:t>0</a:t>
            </a:r>
            <a:endParaRPr lang="en-US" sz="6000" b="0" dirty="0">
              <a:effectLst/>
              <a:latin typeface="Courier New" panose="02070309020205020404" pitchFamily="49" charset="0"/>
            </a:endParaRPr>
          </a:p>
        </p:txBody>
      </p:sp>
      <p:cxnSp>
        <p:nvCxnSpPr>
          <p:cNvPr id="4" name="Straight Arrow Connector 3">
            <a:extLst>
              <a:ext uri="{FF2B5EF4-FFF2-40B4-BE49-F238E27FC236}">
                <a16:creationId xmlns:a16="http://schemas.microsoft.com/office/drawing/2014/main" id="{9F213B41-DBB5-135C-C161-0E982B9BFCEC}"/>
              </a:ext>
            </a:extLst>
          </p:cNvPr>
          <p:cNvCxnSpPr>
            <a:cxnSpLocks/>
          </p:cNvCxnSpPr>
          <p:nvPr/>
        </p:nvCxnSpPr>
        <p:spPr>
          <a:xfrm>
            <a:off x="5925899" y="4573873"/>
            <a:ext cx="5127112" cy="1586295"/>
          </a:xfrm>
          <a:prstGeom prst="straightConnector1">
            <a:avLst/>
          </a:prstGeom>
          <a:ln w="76200">
            <a:solidFill>
              <a:srgbClr val="004C7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58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par>
                                <p:cTn id="15" presetID="9"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body" idx="1"/>
          </p:nvPr>
        </p:nvSpPr>
        <p:spPr>
          <a:xfrm>
            <a:off x="3709488" y="4081925"/>
            <a:ext cx="4729974" cy="1596847"/>
          </a:xfrm>
          <a:prstGeom prst="rect">
            <a:avLst/>
          </a:prstGeom>
        </p:spPr>
        <p:txBody>
          <a:bodyPr spcFirstLastPara="1" vert="horz" wrap="square" lIns="243800" tIns="243800" rIns="243800" bIns="243800" rtlCol="0" anchor="t" anchorCtr="0">
            <a:normAutofit/>
          </a:bodyPr>
          <a:lstStyle/>
          <a:p>
            <a:pPr marL="237099" indent="0">
              <a:buSzPts val="22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2" name="Google Shape;452;p59"/>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27</a:t>
            </a:fld>
            <a:endParaRPr>
              <a:solidFill>
                <a:schemeClr val="accent1"/>
              </a:solidFill>
              <a:latin typeface="Lato"/>
              <a:ea typeface="Lato"/>
              <a:cs typeface="Lato"/>
              <a:sym typeface="Lato"/>
            </a:endParaRPr>
          </a:p>
        </p:txBody>
      </p:sp>
      <p:pic>
        <p:nvPicPr>
          <p:cNvPr id="454" name="Google Shape;454;p59"/>
          <p:cNvPicPr preferRelativeResize="0"/>
          <p:nvPr/>
        </p:nvPicPr>
        <p:blipFill rotWithShape="1">
          <a:blip r:embed="rId3">
            <a:alphaModFix/>
          </a:blip>
          <a:srcRect t="52807"/>
          <a:stretch/>
        </p:blipFill>
        <p:spPr>
          <a:xfrm>
            <a:off x="2201587" y="3039476"/>
            <a:ext cx="2433067" cy="565000"/>
          </a:xfrm>
          <a:prstGeom prst="rect">
            <a:avLst/>
          </a:prstGeom>
          <a:noFill/>
          <a:ln>
            <a:noFill/>
          </a:ln>
        </p:spPr>
      </p:pic>
      <p:sp>
        <p:nvSpPr>
          <p:cNvPr id="5" name="Google Shape;412;p56">
            <a:extLst>
              <a:ext uri="{FF2B5EF4-FFF2-40B4-BE49-F238E27FC236}">
                <a16:creationId xmlns:a16="http://schemas.microsoft.com/office/drawing/2014/main" id="{8446853B-5743-653A-5980-540530E354A2}"/>
              </a:ext>
            </a:extLst>
          </p:cNvPr>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Google Shape;451;p59">
            <a:extLst>
              <a:ext uri="{FF2B5EF4-FFF2-40B4-BE49-F238E27FC236}">
                <a16:creationId xmlns:a16="http://schemas.microsoft.com/office/drawing/2014/main" id="{8CE076BE-76AC-8F9F-E468-DADC077F9A5B}"/>
              </a:ext>
            </a:extLst>
          </p:cNvPr>
          <p:cNvSpPr txBox="1">
            <a:spLocks/>
          </p:cNvSpPr>
          <p:nvPr/>
        </p:nvSpPr>
        <p:spPr>
          <a:xfrm>
            <a:off x="3709488" y="5057292"/>
            <a:ext cx="7920376"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51;p59">
            <a:extLst>
              <a:ext uri="{FF2B5EF4-FFF2-40B4-BE49-F238E27FC236}">
                <a16:creationId xmlns:a16="http://schemas.microsoft.com/office/drawing/2014/main" id="{A4714A5F-CB5E-27CF-27F0-46324343A062}"/>
              </a:ext>
            </a:extLst>
          </p:cNvPr>
          <p:cNvSpPr txBox="1">
            <a:spLocks/>
          </p:cNvSpPr>
          <p:nvPr/>
        </p:nvSpPr>
        <p:spPr>
          <a:xfrm>
            <a:off x="3709488" y="6032659"/>
            <a:ext cx="5282109"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err="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Listcomp</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Google Shape;451;p59">
            <a:extLst>
              <a:ext uri="{FF2B5EF4-FFF2-40B4-BE49-F238E27FC236}">
                <a16:creationId xmlns:a16="http://schemas.microsoft.com/office/drawing/2014/main" id="{978B8A83-BC46-4FAE-BB7F-3CEB87E5468D}"/>
              </a:ext>
            </a:extLst>
          </p:cNvPr>
          <p:cNvSpPr txBox="1">
            <a:spLocks/>
          </p:cNvSpPr>
          <p:nvPr/>
        </p:nvSpPr>
        <p:spPr>
          <a:xfrm>
            <a:off x="3709488" y="6980982"/>
            <a:ext cx="8085269" cy="2030752"/>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Tree>
    <p:extLst>
      <p:ext uri="{BB962C8B-B14F-4D97-AF65-F5344CB8AC3E}">
        <p14:creationId xmlns:p14="http://schemas.microsoft.com/office/powerpoint/2010/main" val="6904824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body" idx="1"/>
          </p:nvPr>
        </p:nvSpPr>
        <p:spPr>
          <a:xfrm>
            <a:off x="1940652" y="2763142"/>
            <a:ext cx="20666292" cy="3028058"/>
          </a:xfrm>
          <a:prstGeom prst="rect">
            <a:avLst/>
          </a:prstGeom>
        </p:spPr>
        <p:txBody>
          <a:bodyPr spcFirstLastPara="1" vert="horz" wrap="square" lIns="243800" tIns="243800" rIns="243800" bIns="243800" rtlCol="0" anchor="t" anchorCtr="0">
            <a:noAutofit/>
          </a:bodyPr>
          <a:lstStyle/>
          <a:p>
            <a:pPr marL="389519" indent="0">
              <a:buNone/>
            </a:pPr>
            <a:r>
              <a:rPr lang="en"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Shorthand for “for” loops</a:t>
            </a:r>
            <a:endParaRPr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35714"/>
              </a:lnSpc>
              <a:spcBef>
                <a:spcPts val="3200"/>
              </a:spcBef>
              <a:buNone/>
            </a:pPr>
            <a:r>
              <a:rPr lang="en" dirty="0" err="1">
                <a:solidFill>
                  <a:srgbClr val="000000"/>
                </a:solidFill>
                <a:highlight>
                  <a:srgbClr val="FFFFFE"/>
                </a:highlight>
                <a:latin typeface="Courier New"/>
                <a:ea typeface="Courier New"/>
                <a:cs typeface="Courier New"/>
                <a:sym typeface="Courier New"/>
              </a:rPr>
              <a:t>new_list</a:t>
            </a:r>
            <a:r>
              <a:rPr lang="en" dirty="0">
                <a:solidFill>
                  <a:srgbClr val="000000"/>
                </a:solidFill>
                <a:highlight>
                  <a:srgbClr val="FFFFFE"/>
                </a:highlight>
                <a:latin typeface="Courier New"/>
                <a:ea typeface="Courier New"/>
                <a:cs typeface="Courier New"/>
                <a:sym typeface="Courier New"/>
              </a:rPr>
              <a:t> = [expression </a:t>
            </a:r>
            <a:r>
              <a:rPr lang="en" dirty="0">
                <a:solidFill>
                  <a:srgbClr val="AF00DB"/>
                </a:solidFill>
                <a:highlight>
                  <a:srgbClr val="FFFFFE"/>
                </a:highlight>
                <a:latin typeface="Courier New"/>
                <a:ea typeface="Courier New"/>
                <a:cs typeface="Courier New"/>
                <a:sym typeface="Courier New"/>
              </a:rPr>
              <a:t>for</a:t>
            </a:r>
            <a:r>
              <a:rPr lang="en" dirty="0">
                <a:solidFill>
                  <a:srgbClr val="000000"/>
                </a:solidFill>
                <a:highlight>
                  <a:srgbClr val="FFFFFE"/>
                </a:highlight>
                <a:latin typeface="Courier New"/>
                <a:ea typeface="Courier New"/>
                <a:cs typeface="Courier New"/>
                <a:sym typeface="Courier New"/>
              </a:rPr>
              <a:t> object </a:t>
            </a:r>
            <a:r>
              <a:rPr lang="en" dirty="0">
                <a:solidFill>
                  <a:srgbClr val="0000FF"/>
                </a:solidFill>
                <a:highlight>
                  <a:srgbClr val="FFFFFE"/>
                </a:highlight>
                <a:latin typeface="Courier New"/>
                <a:ea typeface="Courier New"/>
                <a:cs typeface="Courier New"/>
                <a:sym typeface="Courier New"/>
              </a:rPr>
              <a:t>in</a:t>
            </a:r>
            <a:r>
              <a:rPr lang="en" dirty="0">
                <a:solidFill>
                  <a:srgbClr val="000000"/>
                </a:solidFill>
                <a:highlight>
                  <a:srgbClr val="FFFFFE"/>
                </a:highlight>
                <a:latin typeface="Courier New"/>
                <a:ea typeface="Courier New"/>
                <a:cs typeface="Courier New"/>
                <a:sym typeface="Courier New"/>
              </a:rPr>
              <a:t> iteration] </a:t>
            </a:r>
            <a:endParaRPr dirty="0">
              <a:solidFill>
                <a:srgbClr val="000000"/>
              </a:solidFill>
              <a:highlight>
                <a:srgbClr val="FFFFFE"/>
              </a:highlight>
              <a:latin typeface="Courier New"/>
              <a:ea typeface="Courier New"/>
              <a:cs typeface="Courier New"/>
              <a:sym typeface="Courier New"/>
            </a:endParaRPr>
          </a:p>
        </p:txBody>
      </p:sp>
      <p:sp>
        <p:nvSpPr>
          <p:cNvPr id="2" name="Google Shape;412;p56">
            <a:extLst>
              <a:ext uri="{FF2B5EF4-FFF2-40B4-BE49-F238E27FC236}">
                <a16:creationId xmlns:a16="http://schemas.microsoft.com/office/drawing/2014/main" id="{78FAF4A1-E6FF-2A2F-0117-836B1C586B5F}"/>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99B14EF1-7E47-C979-A21D-973B3F9EFB8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err="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Listcomp</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Google Shape;502;p64">
            <a:extLst>
              <a:ext uri="{FF2B5EF4-FFF2-40B4-BE49-F238E27FC236}">
                <a16:creationId xmlns:a16="http://schemas.microsoft.com/office/drawing/2014/main" id="{2032A8A9-25B1-30CF-0CED-D2B56A6D5ECB}"/>
              </a:ext>
            </a:extLst>
          </p:cNvPr>
          <p:cNvSpPr txBox="1">
            <a:spLocks/>
          </p:cNvSpPr>
          <p:nvPr/>
        </p:nvSpPr>
        <p:spPr>
          <a:xfrm>
            <a:off x="1780230" y="5743697"/>
            <a:ext cx="20826713" cy="2228606"/>
          </a:xfrm>
          <a:prstGeom prst="rect">
            <a:avLst/>
          </a:prstGeom>
        </p:spPr>
        <p:txBody>
          <a:bodyPr spcFirstLastPara="1" vert="horz" wrap="square" lIns="243800" tIns="243800" rIns="243800" bIns="243800" rtlCol="0" anchor="t" anchorCtr="0">
            <a:no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0" indent="0">
              <a:lnSpc>
                <a:spcPct val="135714"/>
              </a:lnSpc>
              <a:spcBef>
                <a:spcPts val="3200"/>
              </a:spcBef>
              <a:buFont typeface="Arial" panose="020B0604020202020204" pitchFamily="34" charset="0"/>
              <a:buNone/>
            </a:pPr>
            <a:r>
              <a:rPr lang="en-US" dirty="0">
                <a:solidFill>
                  <a:srgbClr val="000000"/>
                </a:solidFill>
                <a:highlight>
                  <a:srgbClr val="FFFFFE"/>
                </a:highlight>
                <a:latin typeface="Courier New"/>
                <a:ea typeface="Courier New"/>
                <a:cs typeface="Courier New"/>
                <a:sym typeface="Courier New"/>
              </a:rPr>
              <a:t>[obj1, obj2, obj3, obj4, obj5, obj6, obj7 ...]</a:t>
            </a:r>
          </a:p>
          <a:p>
            <a:pPr marL="0" indent="0">
              <a:lnSpc>
                <a:spcPct val="135714"/>
              </a:lnSpc>
              <a:spcBef>
                <a:spcPts val="3200"/>
              </a:spcBef>
              <a:buFont typeface="Arial" panose="020B0604020202020204" pitchFamily="34" charset="0"/>
              <a:buNone/>
            </a:pPr>
            <a:endParaRPr lang="en-US" dirty="0">
              <a:solidFill>
                <a:srgbClr val="000000"/>
              </a:solidFill>
              <a:highlight>
                <a:srgbClr val="FFFFFE"/>
              </a:highlight>
              <a:latin typeface="Courier New"/>
              <a:ea typeface="Courier New"/>
              <a:cs typeface="Courier New"/>
              <a:sym typeface="Courier New"/>
            </a:endParaRPr>
          </a:p>
          <a:p>
            <a:pPr marL="0" indent="0">
              <a:lnSpc>
                <a:spcPct val="135714"/>
              </a:lnSpc>
              <a:spcBef>
                <a:spcPts val="3200"/>
              </a:spcBef>
              <a:buFont typeface="Arial" panose="020B0604020202020204" pitchFamily="34" charset="0"/>
              <a:buNone/>
            </a:pPr>
            <a:endParaRPr lang="en-US" dirty="0">
              <a:solidFill>
                <a:srgbClr val="000000"/>
              </a:solidFill>
              <a:highlight>
                <a:srgbClr val="FFFFFE"/>
              </a:highlight>
              <a:latin typeface="Courier New"/>
              <a:ea typeface="Courier New"/>
              <a:cs typeface="Courier New"/>
              <a:sym typeface="Courier New"/>
            </a:endParaRPr>
          </a:p>
          <a:p>
            <a:pPr marL="0" indent="0">
              <a:lnSpc>
                <a:spcPct val="135714"/>
              </a:lnSpc>
              <a:spcBef>
                <a:spcPts val="3200"/>
              </a:spcBef>
              <a:buNone/>
            </a:pPr>
            <a:r>
              <a:rPr lang="en-US" dirty="0">
                <a:solidFill>
                  <a:srgbClr val="000000"/>
                </a:solidFill>
                <a:highlight>
                  <a:srgbClr val="FFFFFE"/>
                </a:highlight>
                <a:latin typeface="Courier New"/>
                <a:ea typeface="Courier New"/>
                <a:cs typeface="Courier New"/>
                <a:sym typeface="Courier New"/>
              </a:rPr>
              <a:t>[new1, new2, new3, new4, new5, new6, new7 ...]</a:t>
            </a:r>
          </a:p>
        </p:txBody>
      </p:sp>
      <p:grpSp>
        <p:nvGrpSpPr>
          <p:cNvPr id="10" name="Group 9">
            <a:extLst>
              <a:ext uri="{FF2B5EF4-FFF2-40B4-BE49-F238E27FC236}">
                <a16:creationId xmlns:a16="http://schemas.microsoft.com/office/drawing/2014/main" id="{663FFC6C-99A0-2C55-C951-2008208E2710}"/>
              </a:ext>
            </a:extLst>
          </p:cNvPr>
          <p:cNvGrpSpPr/>
          <p:nvPr/>
        </p:nvGrpSpPr>
        <p:grpSpPr>
          <a:xfrm>
            <a:off x="3096126" y="7667571"/>
            <a:ext cx="923328" cy="3385992"/>
            <a:chOff x="3096126" y="7667571"/>
            <a:chExt cx="923328" cy="3385992"/>
          </a:xfrm>
        </p:grpSpPr>
        <p:cxnSp>
          <p:nvCxnSpPr>
            <p:cNvPr id="8" name="Straight Arrow Connector 7">
              <a:extLst>
                <a:ext uri="{FF2B5EF4-FFF2-40B4-BE49-F238E27FC236}">
                  <a16:creationId xmlns:a16="http://schemas.microsoft.com/office/drawing/2014/main" id="{E2A7DA22-256D-EE32-3CE4-E9A9195814C9}"/>
                </a:ext>
              </a:extLst>
            </p:cNvPr>
            <p:cNvCxnSpPr/>
            <p:nvPr/>
          </p:nvCxnSpPr>
          <p:spPr>
            <a:xfrm>
              <a:off x="3096126" y="7684168"/>
              <a:ext cx="0" cy="3352800"/>
            </a:xfrm>
            <a:prstGeom prst="straightConnector1">
              <a:avLst/>
            </a:prstGeom>
            <a:ln w="76200">
              <a:solidFill>
                <a:srgbClr val="EF700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9C987C-F295-BF6A-8AC2-FD6008F37B45}"/>
                </a:ext>
              </a:extLst>
            </p:cNvPr>
            <p:cNvSpPr txBox="1"/>
            <p:nvPr/>
          </p:nvSpPr>
          <p:spPr>
            <a:xfrm rot="5400000">
              <a:off x="1910960" y="8945068"/>
              <a:ext cx="3385992" cy="830997"/>
            </a:xfrm>
            <a:prstGeom prst="rect">
              <a:avLst/>
            </a:prstGeom>
            <a:noFill/>
          </p:spPr>
          <p:txBody>
            <a:bodyPr wrap="none" rtlCol="0">
              <a:spAutoFit/>
            </a:bodyPr>
            <a:lstStyle/>
            <a:p>
              <a:r>
                <a:rPr lang="en-US" sz="4800" b="1" dirty="0">
                  <a:solidFill>
                    <a:srgbClr val="EF7001"/>
                  </a:solidFill>
                  <a:latin typeface="Helvetica Neue" panose="02000503000000020004" pitchFamily="2" charset="0"/>
                  <a:ea typeface="Helvetica Neue" panose="02000503000000020004" pitchFamily="2" charset="0"/>
                  <a:cs typeface="Helvetica Neue" panose="02000503000000020004" pitchFamily="2" charset="0"/>
                </a:rPr>
                <a:t>expression</a:t>
              </a: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5.57219E-7 2.59259E-6 L 0.09816 0.00058 " pathEditMode="relative" rAng="0" ptsTypes="AA">
                                      <p:cBhvr>
                                        <p:cTn id="20" dur="500" fill="hold"/>
                                        <p:tgtEl>
                                          <p:spTgt spid="10"/>
                                        </p:tgtEl>
                                        <p:attrNameLst>
                                          <p:attrName>ppt_x</p:attrName>
                                          <p:attrName>ppt_y</p:attrName>
                                        </p:attrNameLst>
                                      </p:cBhvr>
                                      <p:rCtr x="4908" y="23"/>
                                    </p:animMotion>
                                  </p:childTnLst>
                                </p:cTn>
                              </p:par>
                            </p:childTnLst>
                          </p:cTn>
                        </p:par>
                        <p:par>
                          <p:cTn id="21" fill="hold">
                            <p:stCondLst>
                              <p:cond delay="500"/>
                            </p:stCondLst>
                            <p:childTnLst>
                              <p:par>
                                <p:cTn id="22" presetID="42" presetClass="path" presetSubtype="0" accel="50000" decel="50000" fill="hold" nodeType="afterEffect">
                                  <p:stCondLst>
                                    <p:cond delay="0"/>
                                  </p:stCondLst>
                                  <p:childTnLst>
                                    <p:animMotion origin="layout" path="M 0.09816 0.00058 L 0.20147 0.00185 " pathEditMode="relative" rAng="0" ptsTypes="AA">
                                      <p:cBhvr>
                                        <p:cTn id="23" dur="500" fill="hold"/>
                                        <p:tgtEl>
                                          <p:spTgt spid="10"/>
                                        </p:tgtEl>
                                        <p:attrNameLst>
                                          <p:attrName>ppt_x</p:attrName>
                                          <p:attrName>ppt_y</p:attrName>
                                        </p:attrNameLst>
                                      </p:cBhvr>
                                      <p:rCtr x="5162" y="58"/>
                                    </p:animMotion>
                                  </p:childTnLst>
                                </p:cTn>
                              </p:par>
                            </p:childTnLst>
                          </p:cTn>
                        </p:par>
                        <p:par>
                          <p:cTn id="24" fill="hold">
                            <p:stCondLst>
                              <p:cond delay="1000"/>
                            </p:stCondLst>
                            <p:childTnLst>
                              <p:par>
                                <p:cTn id="25" presetID="42" presetClass="path" presetSubtype="0" accel="50000" decel="50000" fill="hold" nodeType="afterEffect">
                                  <p:stCondLst>
                                    <p:cond delay="0"/>
                                  </p:stCondLst>
                                  <p:childTnLst>
                                    <p:animMotion origin="layout" path="M 0.20147 0.00185 L 0.30999 0.00185 " pathEditMode="relative" rAng="0" ptsTypes="AA">
                                      <p:cBhvr>
                                        <p:cTn id="26" dur="500" fill="hold"/>
                                        <p:tgtEl>
                                          <p:spTgt spid="10"/>
                                        </p:tgtEl>
                                        <p:attrNameLst>
                                          <p:attrName>ppt_x</p:attrName>
                                          <p:attrName>ppt_y</p:attrName>
                                        </p:attrNameLst>
                                      </p:cBhvr>
                                      <p:rCtr x="5422" y="0"/>
                                    </p:animMotion>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30999 0.00185 L 0.41394 0.00058 " pathEditMode="relative" rAng="0" ptsTypes="AA">
                                      <p:cBhvr>
                                        <p:cTn id="29" dur="500" fill="hold"/>
                                        <p:tgtEl>
                                          <p:spTgt spid="10"/>
                                        </p:tgtEl>
                                        <p:attrNameLst>
                                          <p:attrName>ppt_x</p:attrName>
                                          <p:attrName>ppt_y</p:attrName>
                                        </p:attrNameLst>
                                      </p:cBhvr>
                                      <p:rCtr x="5195" y="-69"/>
                                    </p:animMotion>
                                  </p:childTnLst>
                                </p:cTn>
                              </p:par>
                            </p:childTnLst>
                          </p:cTn>
                        </p:par>
                        <p:par>
                          <p:cTn id="30" fill="hold">
                            <p:stCondLst>
                              <p:cond delay="2000"/>
                            </p:stCondLst>
                            <p:childTnLst>
                              <p:par>
                                <p:cTn id="31" presetID="42" presetClass="path" presetSubtype="0" accel="50000" decel="50000" fill="hold" nodeType="afterEffect">
                                  <p:stCondLst>
                                    <p:cond delay="0"/>
                                  </p:stCondLst>
                                  <p:childTnLst>
                                    <p:animMotion origin="layout" path="M 0.41394 0.00058 L 0.52116 -0.00174 " pathEditMode="relative" rAng="0" ptsTypes="AA">
                                      <p:cBhvr>
                                        <p:cTn id="32" dur="500" fill="hold"/>
                                        <p:tgtEl>
                                          <p:spTgt spid="10"/>
                                        </p:tgtEl>
                                        <p:attrNameLst>
                                          <p:attrName>ppt_x</p:attrName>
                                          <p:attrName>ppt_y</p:attrName>
                                        </p:attrNameLst>
                                      </p:cBhvr>
                                      <p:rCtr x="5357" y="-116"/>
                                    </p:animMotion>
                                  </p:childTnLst>
                                </p:cTn>
                              </p:par>
                            </p:childTnLst>
                          </p:cTn>
                        </p:par>
                        <p:par>
                          <p:cTn id="33" fill="hold">
                            <p:stCondLst>
                              <p:cond delay="2500"/>
                            </p:stCondLst>
                            <p:childTnLst>
                              <p:par>
                                <p:cTn id="34" presetID="42" presetClass="path" presetSubtype="0" accel="50000" decel="50000" fill="hold" nodeType="afterEffect">
                                  <p:stCondLst>
                                    <p:cond delay="0"/>
                                  </p:stCondLst>
                                  <p:childTnLst>
                                    <p:animMotion origin="layout" path="M 0.52116 -0.00174 L 0.63891 -0.00058 " pathEditMode="relative" rAng="0" ptsTypes="AA">
                                      <p:cBhvr>
                                        <p:cTn id="35" dur="500" fill="hold"/>
                                        <p:tgtEl>
                                          <p:spTgt spid="10"/>
                                        </p:tgtEl>
                                        <p:attrNameLst>
                                          <p:attrName>ppt_x</p:attrName>
                                          <p:attrName>ppt_y</p:attrName>
                                        </p:attrNameLst>
                                      </p:cBhvr>
                                      <p:rCtr x="5885" y="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build="p"/>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body" idx="1"/>
          </p:nvPr>
        </p:nvSpPr>
        <p:spPr>
          <a:xfrm>
            <a:off x="1940651" y="2679032"/>
            <a:ext cx="20666292" cy="3028058"/>
          </a:xfrm>
          <a:prstGeom prst="rect">
            <a:avLst/>
          </a:prstGeom>
        </p:spPr>
        <p:txBody>
          <a:bodyPr spcFirstLastPara="1" vert="horz" wrap="square" lIns="243800" tIns="243800" rIns="243800" bIns="243800" rtlCol="0" anchor="t" anchorCtr="0">
            <a:noAutofit/>
          </a:bodyPr>
          <a:lstStyle/>
          <a:p>
            <a:pPr marL="0" indent="0">
              <a:lnSpc>
                <a:spcPct val="135714"/>
              </a:lnSpc>
              <a:spcBef>
                <a:spcPts val="3200"/>
              </a:spcBef>
              <a:buNone/>
            </a:pPr>
            <a:r>
              <a:rPr lang="en" dirty="0" err="1">
                <a:solidFill>
                  <a:srgbClr val="000000"/>
                </a:solidFill>
                <a:highlight>
                  <a:srgbClr val="FFFFFE"/>
                </a:highlight>
                <a:latin typeface="Courier New"/>
                <a:ea typeface="Courier New"/>
                <a:cs typeface="Courier New"/>
                <a:sym typeface="Courier New"/>
              </a:rPr>
              <a:t>new_list</a:t>
            </a:r>
            <a:r>
              <a:rPr lang="en" dirty="0">
                <a:solidFill>
                  <a:srgbClr val="000000"/>
                </a:solidFill>
                <a:highlight>
                  <a:srgbClr val="FFFFFE"/>
                </a:highlight>
                <a:latin typeface="Courier New"/>
                <a:ea typeface="Courier New"/>
                <a:cs typeface="Courier New"/>
                <a:sym typeface="Courier New"/>
              </a:rPr>
              <a:t> = [(i+1)/</a:t>
            </a:r>
            <a:r>
              <a:rPr lang="en-US" sz="5400" dirty="0">
                <a:solidFill>
                  <a:srgbClr val="098156"/>
                </a:solidFill>
                <a:highlight>
                  <a:srgbClr val="FFFFFE"/>
                </a:highlight>
                <a:latin typeface="Courier New" panose="02070309020205020404" pitchFamily="49" charset="0"/>
              </a:rPr>
              <a:t>2 </a:t>
            </a:r>
            <a:r>
              <a:rPr lang="en" dirty="0">
                <a:solidFill>
                  <a:srgbClr val="AF00DB"/>
                </a:solidFill>
                <a:highlight>
                  <a:srgbClr val="FFFFFE"/>
                </a:highlight>
                <a:latin typeface="Courier New"/>
                <a:ea typeface="Courier New"/>
                <a:cs typeface="Courier New"/>
                <a:sym typeface="Courier New"/>
              </a:rPr>
              <a:t>for</a:t>
            </a:r>
            <a:r>
              <a:rPr lang="en" dirty="0">
                <a:solidFill>
                  <a:srgbClr val="000000"/>
                </a:solidFill>
                <a:highlight>
                  <a:srgbClr val="FFFFFE"/>
                </a:highlight>
                <a:latin typeface="Courier New"/>
                <a:ea typeface="Courier New"/>
                <a:cs typeface="Courier New"/>
                <a:sym typeface="Courier New"/>
              </a:rPr>
              <a:t> </a:t>
            </a:r>
            <a:r>
              <a:rPr lang="en" dirty="0" err="1">
                <a:solidFill>
                  <a:srgbClr val="000000"/>
                </a:solidFill>
                <a:highlight>
                  <a:srgbClr val="FFFFFE"/>
                </a:highlight>
                <a:latin typeface="Courier New"/>
                <a:ea typeface="Courier New"/>
                <a:cs typeface="Courier New"/>
                <a:sym typeface="Courier New"/>
              </a:rPr>
              <a:t>i</a:t>
            </a:r>
            <a:r>
              <a:rPr lang="en" dirty="0">
                <a:solidFill>
                  <a:srgbClr val="000000"/>
                </a:solidFill>
                <a:highlight>
                  <a:srgbClr val="FFFFFE"/>
                </a:highlight>
                <a:latin typeface="Courier New"/>
                <a:ea typeface="Courier New"/>
                <a:cs typeface="Courier New"/>
                <a:sym typeface="Courier New"/>
              </a:rPr>
              <a:t> </a:t>
            </a:r>
            <a:r>
              <a:rPr lang="en" dirty="0">
                <a:solidFill>
                  <a:srgbClr val="0000FF"/>
                </a:solidFill>
                <a:highlight>
                  <a:srgbClr val="FFFFFE"/>
                </a:highlight>
                <a:latin typeface="Courier New"/>
                <a:ea typeface="Courier New"/>
                <a:cs typeface="Courier New"/>
                <a:sym typeface="Courier New"/>
              </a:rPr>
              <a:t>in</a:t>
            </a:r>
            <a:r>
              <a:rPr lang="en" dirty="0">
                <a:solidFill>
                  <a:srgbClr val="000000"/>
                </a:solidFill>
                <a:highlight>
                  <a:srgbClr val="FFFFFE"/>
                </a:highlight>
                <a:latin typeface="Courier New"/>
                <a:ea typeface="Courier New"/>
                <a:cs typeface="Courier New"/>
                <a:sym typeface="Courier New"/>
              </a:rPr>
              <a:t> range(</a:t>
            </a:r>
            <a:r>
              <a:rPr lang="en-US" sz="5400" dirty="0">
                <a:solidFill>
                  <a:srgbClr val="098156"/>
                </a:solidFill>
                <a:highlight>
                  <a:srgbClr val="FFFFFE"/>
                </a:highlight>
                <a:latin typeface="Courier New" panose="02070309020205020404" pitchFamily="49" charset="0"/>
                <a:sym typeface="Courier New"/>
              </a:rPr>
              <a:t>7</a:t>
            </a:r>
            <a:r>
              <a:rPr lang="en" dirty="0">
                <a:solidFill>
                  <a:srgbClr val="000000"/>
                </a:solidFill>
                <a:highlight>
                  <a:srgbClr val="FFFFFE"/>
                </a:highlight>
                <a:latin typeface="Courier New"/>
                <a:ea typeface="Courier New"/>
                <a:cs typeface="Courier New"/>
                <a:sym typeface="Courier New"/>
              </a:rPr>
              <a:t>)] </a:t>
            </a:r>
            <a:endParaRPr dirty="0">
              <a:solidFill>
                <a:srgbClr val="000000"/>
              </a:solidFill>
              <a:highlight>
                <a:srgbClr val="FFFFFE"/>
              </a:highlight>
              <a:latin typeface="Courier New"/>
              <a:ea typeface="Courier New"/>
              <a:cs typeface="Courier New"/>
              <a:sym typeface="Courier New"/>
            </a:endParaRPr>
          </a:p>
        </p:txBody>
      </p:sp>
      <p:sp>
        <p:nvSpPr>
          <p:cNvPr id="2" name="Google Shape;412;p56">
            <a:extLst>
              <a:ext uri="{FF2B5EF4-FFF2-40B4-BE49-F238E27FC236}">
                <a16:creationId xmlns:a16="http://schemas.microsoft.com/office/drawing/2014/main" id="{78FAF4A1-E6FF-2A2F-0117-836B1C586B5F}"/>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99B14EF1-7E47-C979-A21D-973B3F9EFB8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err="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Listcomp</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Google Shape;502;p64">
            <a:extLst>
              <a:ext uri="{FF2B5EF4-FFF2-40B4-BE49-F238E27FC236}">
                <a16:creationId xmlns:a16="http://schemas.microsoft.com/office/drawing/2014/main" id="{2032A8A9-25B1-30CF-0CED-D2B56A6D5ECB}"/>
              </a:ext>
            </a:extLst>
          </p:cNvPr>
          <p:cNvSpPr txBox="1">
            <a:spLocks/>
          </p:cNvSpPr>
          <p:nvPr/>
        </p:nvSpPr>
        <p:spPr>
          <a:xfrm>
            <a:off x="1780230" y="5743697"/>
            <a:ext cx="20826713" cy="2228606"/>
          </a:xfrm>
          <a:prstGeom prst="rect">
            <a:avLst/>
          </a:prstGeom>
        </p:spPr>
        <p:txBody>
          <a:bodyPr spcFirstLastPara="1" vert="horz" wrap="square" lIns="243800" tIns="243800" rIns="243800" bIns="243800" rtlCol="0" anchor="t" anchorCtr="0">
            <a:no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0" indent="0">
              <a:lnSpc>
                <a:spcPct val="135714"/>
              </a:lnSpc>
              <a:spcBef>
                <a:spcPts val="3200"/>
              </a:spcBef>
              <a:buNone/>
            </a:pP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rPr>
              <a:t>0</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rPr>
              <a:t>1</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2</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3</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4</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5</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6</a:t>
            </a:r>
            <a:r>
              <a:rPr lang="en-US" dirty="0">
                <a:solidFill>
                  <a:srgbClr val="000000"/>
                </a:solidFill>
                <a:highlight>
                  <a:srgbClr val="FFFFFE"/>
                </a:highlight>
                <a:latin typeface="Courier New"/>
                <a:ea typeface="Courier New"/>
                <a:cs typeface="Courier New"/>
                <a:sym typeface="Courier New"/>
              </a:rPr>
              <a:t>]</a:t>
            </a:r>
          </a:p>
          <a:p>
            <a:pPr marL="0" indent="0">
              <a:lnSpc>
                <a:spcPct val="135714"/>
              </a:lnSpc>
              <a:spcBef>
                <a:spcPts val="3200"/>
              </a:spcBef>
              <a:buFont typeface="Arial" panose="020B0604020202020204" pitchFamily="34" charset="0"/>
              <a:buNone/>
            </a:pPr>
            <a:endParaRPr lang="en-US" dirty="0">
              <a:solidFill>
                <a:srgbClr val="000000"/>
              </a:solidFill>
              <a:highlight>
                <a:srgbClr val="FFFFFE"/>
              </a:highlight>
              <a:latin typeface="Courier New"/>
              <a:ea typeface="Courier New"/>
              <a:cs typeface="Courier New"/>
              <a:sym typeface="Courier New"/>
            </a:endParaRPr>
          </a:p>
          <a:p>
            <a:pPr marL="0" indent="0">
              <a:lnSpc>
                <a:spcPct val="135714"/>
              </a:lnSpc>
              <a:spcBef>
                <a:spcPts val="3200"/>
              </a:spcBef>
              <a:buFont typeface="Arial" panose="020B0604020202020204" pitchFamily="34" charset="0"/>
              <a:buNone/>
            </a:pPr>
            <a:endParaRPr lang="en-US" dirty="0">
              <a:solidFill>
                <a:srgbClr val="000000"/>
              </a:solidFill>
              <a:highlight>
                <a:srgbClr val="FFFFFE"/>
              </a:highlight>
              <a:latin typeface="Courier New"/>
              <a:ea typeface="Courier New"/>
              <a:cs typeface="Courier New"/>
              <a:sym typeface="Courier New"/>
            </a:endParaRPr>
          </a:p>
          <a:p>
            <a:pPr marL="0" indent="0">
              <a:lnSpc>
                <a:spcPct val="135714"/>
              </a:lnSpc>
              <a:spcBef>
                <a:spcPts val="3200"/>
              </a:spcBef>
              <a:buNone/>
            </a:pPr>
            <a:r>
              <a:rPr lang="en-US" dirty="0">
                <a:solidFill>
                  <a:srgbClr val="000000"/>
                </a:solidFill>
                <a:highlight>
                  <a:srgbClr val="FFFFFE"/>
                </a:highlight>
                <a:latin typeface="Courier New"/>
                <a:ea typeface="Courier New"/>
                <a:cs typeface="Courier New"/>
                <a:sym typeface="Courier New"/>
              </a:rPr>
              <a:t>[</a:t>
            </a:r>
            <a:r>
              <a:rPr lang="en-US" dirty="0">
                <a:solidFill>
                  <a:srgbClr val="098156"/>
                </a:solidFill>
                <a:highlight>
                  <a:srgbClr val="FFFFFE"/>
                </a:highlight>
                <a:latin typeface="Courier New" panose="02070309020205020404" pitchFamily="49" charset="0"/>
              </a:rPr>
              <a:t>0.5</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rPr>
              <a:t>1.0</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 </a:t>
            </a:r>
            <a:r>
              <a:rPr lang="en-US" dirty="0">
                <a:solidFill>
                  <a:srgbClr val="098156"/>
                </a:solidFill>
                <a:highlight>
                  <a:srgbClr val="FFFFFE"/>
                </a:highlight>
                <a:latin typeface="Courier New" panose="02070309020205020404" pitchFamily="49" charset="0"/>
              </a:rPr>
              <a:t>1.5</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 </a:t>
            </a:r>
            <a:r>
              <a:rPr lang="en-US" dirty="0">
                <a:solidFill>
                  <a:srgbClr val="098156"/>
                </a:solidFill>
                <a:highlight>
                  <a:srgbClr val="FFFFFE"/>
                </a:highlight>
                <a:latin typeface="Courier New" panose="02070309020205020404" pitchFamily="49" charset="0"/>
              </a:rPr>
              <a:t>2.0</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2.5</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 </a:t>
            </a:r>
            <a:r>
              <a:rPr lang="en-US" dirty="0">
                <a:solidFill>
                  <a:srgbClr val="098156"/>
                </a:solidFill>
                <a:highlight>
                  <a:srgbClr val="FFFFFE"/>
                </a:highlight>
                <a:latin typeface="Courier New" panose="02070309020205020404" pitchFamily="49" charset="0"/>
              </a:rPr>
              <a:t>3.0</a:t>
            </a:r>
            <a:r>
              <a:rPr lang="en-US" dirty="0">
                <a:solidFill>
                  <a:srgbClr val="000000"/>
                </a:solidFill>
                <a:highlight>
                  <a:srgbClr val="FFFFFE"/>
                </a:highlight>
                <a:latin typeface="Courier New"/>
                <a:ea typeface="Courier New"/>
                <a:cs typeface="Courier New"/>
                <a:sym typeface="Courier New"/>
              </a:rPr>
              <a:t>, </a:t>
            </a:r>
            <a:r>
              <a:rPr lang="en-US" dirty="0">
                <a:solidFill>
                  <a:srgbClr val="098156"/>
                </a:solidFill>
                <a:highlight>
                  <a:srgbClr val="FFFFFE"/>
                </a:highlight>
                <a:latin typeface="Courier New" panose="02070309020205020404" pitchFamily="49" charset="0"/>
                <a:sym typeface="Courier New"/>
              </a:rPr>
              <a:t> </a:t>
            </a:r>
            <a:r>
              <a:rPr lang="en-US" dirty="0">
                <a:solidFill>
                  <a:srgbClr val="098156"/>
                </a:solidFill>
                <a:highlight>
                  <a:srgbClr val="FFFFFE"/>
                </a:highlight>
                <a:latin typeface="Courier New" panose="02070309020205020404" pitchFamily="49" charset="0"/>
              </a:rPr>
              <a:t>3.5</a:t>
            </a:r>
            <a:r>
              <a:rPr lang="en-US" dirty="0">
                <a:solidFill>
                  <a:srgbClr val="000000"/>
                </a:solidFill>
                <a:highlight>
                  <a:srgbClr val="FFFFFE"/>
                </a:highlight>
                <a:latin typeface="Courier New"/>
                <a:ea typeface="Courier New"/>
                <a:cs typeface="Courier New"/>
                <a:sym typeface="Courier New"/>
              </a:rPr>
              <a:t>]</a:t>
            </a:r>
          </a:p>
        </p:txBody>
      </p:sp>
      <p:grpSp>
        <p:nvGrpSpPr>
          <p:cNvPr id="10" name="Group 9">
            <a:extLst>
              <a:ext uri="{FF2B5EF4-FFF2-40B4-BE49-F238E27FC236}">
                <a16:creationId xmlns:a16="http://schemas.microsoft.com/office/drawing/2014/main" id="{663FFC6C-99A0-2C55-C951-2008208E2710}"/>
              </a:ext>
            </a:extLst>
          </p:cNvPr>
          <p:cNvGrpSpPr/>
          <p:nvPr/>
        </p:nvGrpSpPr>
        <p:grpSpPr>
          <a:xfrm>
            <a:off x="3096126" y="7684168"/>
            <a:ext cx="923329" cy="3352800"/>
            <a:chOff x="3096126" y="7684168"/>
            <a:chExt cx="923329" cy="3352800"/>
          </a:xfrm>
        </p:grpSpPr>
        <p:cxnSp>
          <p:nvCxnSpPr>
            <p:cNvPr id="8" name="Straight Arrow Connector 7">
              <a:extLst>
                <a:ext uri="{FF2B5EF4-FFF2-40B4-BE49-F238E27FC236}">
                  <a16:creationId xmlns:a16="http://schemas.microsoft.com/office/drawing/2014/main" id="{E2A7DA22-256D-EE32-3CE4-E9A9195814C9}"/>
                </a:ext>
              </a:extLst>
            </p:cNvPr>
            <p:cNvCxnSpPr/>
            <p:nvPr/>
          </p:nvCxnSpPr>
          <p:spPr>
            <a:xfrm>
              <a:off x="3096126" y="7684168"/>
              <a:ext cx="0" cy="3352800"/>
            </a:xfrm>
            <a:prstGeom prst="straightConnector1">
              <a:avLst/>
            </a:prstGeom>
            <a:ln w="76200">
              <a:solidFill>
                <a:srgbClr val="EF700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9C987C-F295-BF6A-8AC2-FD6008F37B45}"/>
                </a:ext>
              </a:extLst>
            </p:cNvPr>
            <p:cNvSpPr txBox="1"/>
            <p:nvPr/>
          </p:nvSpPr>
          <p:spPr>
            <a:xfrm rot="5400000">
              <a:off x="2221206" y="8945068"/>
              <a:ext cx="2765501" cy="830997"/>
            </a:xfrm>
            <a:prstGeom prst="rect">
              <a:avLst/>
            </a:prstGeom>
            <a:noFill/>
          </p:spPr>
          <p:txBody>
            <a:bodyPr wrap="none" rtlCol="0">
              <a:spAutoFit/>
            </a:bodyPr>
            <a:lstStyle/>
            <a:p>
              <a:r>
                <a:rPr lang="en" sz="4800" dirty="0">
                  <a:solidFill>
                    <a:srgbClr val="000000"/>
                  </a:solidFill>
                  <a:highlight>
                    <a:srgbClr val="FFFFFE"/>
                  </a:highlight>
                  <a:latin typeface="Courier New"/>
                  <a:ea typeface="Courier New"/>
                  <a:cs typeface="Courier New"/>
                  <a:sym typeface="Courier New"/>
                </a:rPr>
                <a:t>(i+1)/</a:t>
              </a:r>
              <a:r>
                <a:rPr lang="en-US" sz="4800" dirty="0">
                  <a:solidFill>
                    <a:srgbClr val="098156"/>
                  </a:solidFill>
                  <a:highlight>
                    <a:srgbClr val="FFFFFE"/>
                  </a:highlight>
                  <a:latin typeface="Courier New" panose="02070309020205020404" pitchFamily="49" charset="0"/>
                </a:rPr>
                <a:t>2</a:t>
              </a:r>
              <a:endParaRPr lang="en-US" sz="4800" b="1" dirty="0">
                <a:solidFill>
                  <a:srgbClr val="EF7001"/>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Tree>
    <p:extLst>
      <p:ext uri="{BB962C8B-B14F-4D97-AF65-F5344CB8AC3E}">
        <p14:creationId xmlns:p14="http://schemas.microsoft.com/office/powerpoint/2010/main" val="351529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57219E-7 2.59259E-6 L 0.09816 0.00058 " pathEditMode="relative" rAng="0" ptsTypes="AA">
                                      <p:cBhvr>
                                        <p:cTn id="16" dur="500" fill="hold"/>
                                        <p:tgtEl>
                                          <p:spTgt spid="10"/>
                                        </p:tgtEl>
                                        <p:attrNameLst>
                                          <p:attrName>ppt_x</p:attrName>
                                          <p:attrName>ppt_y</p:attrName>
                                        </p:attrNameLst>
                                      </p:cBhvr>
                                      <p:rCtr x="4908" y="23"/>
                                    </p:animMotion>
                                  </p:childTnLst>
                                </p:cTn>
                              </p:par>
                            </p:childTnLst>
                          </p:cTn>
                        </p:par>
                        <p:par>
                          <p:cTn id="17" fill="hold">
                            <p:stCondLst>
                              <p:cond delay="500"/>
                            </p:stCondLst>
                            <p:childTnLst>
                              <p:par>
                                <p:cTn id="18" presetID="42" presetClass="path" presetSubtype="0" accel="50000" decel="50000" fill="hold" nodeType="afterEffect">
                                  <p:stCondLst>
                                    <p:cond delay="0"/>
                                  </p:stCondLst>
                                  <p:childTnLst>
                                    <p:animMotion origin="layout" path="M 0.09816 0.00058 L 0.20147 0.00185 " pathEditMode="relative" rAng="0" ptsTypes="AA">
                                      <p:cBhvr>
                                        <p:cTn id="19" dur="500" fill="hold"/>
                                        <p:tgtEl>
                                          <p:spTgt spid="10"/>
                                        </p:tgtEl>
                                        <p:attrNameLst>
                                          <p:attrName>ppt_x</p:attrName>
                                          <p:attrName>ppt_y</p:attrName>
                                        </p:attrNameLst>
                                      </p:cBhvr>
                                      <p:rCtr x="5162" y="58"/>
                                    </p:animMotion>
                                  </p:childTnLst>
                                </p:cTn>
                              </p:par>
                            </p:childTnLst>
                          </p:cTn>
                        </p:par>
                        <p:par>
                          <p:cTn id="20" fill="hold">
                            <p:stCondLst>
                              <p:cond delay="1000"/>
                            </p:stCondLst>
                            <p:childTnLst>
                              <p:par>
                                <p:cTn id="21" presetID="42" presetClass="path" presetSubtype="0" accel="50000" decel="50000" fill="hold" nodeType="afterEffect">
                                  <p:stCondLst>
                                    <p:cond delay="0"/>
                                  </p:stCondLst>
                                  <p:childTnLst>
                                    <p:animMotion origin="layout" path="M 0.20147 0.00185 L 0.30999 0.00185 " pathEditMode="relative" rAng="0" ptsTypes="AA">
                                      <p:cBhvr>
                                        <p:cTn id="22" dur="500" fill="hold"/>
                                        <p:tgtEl>
                                          <p:spTgt spid="10"/>
                                        </p:tgtEl>
                                        <p:attrNameLst>
                                          <p:attrName>ppt_x</p:attrName>
                                          <p:attrName>ppt_y</p:attrName>
                                        </p:attrNameLst>
                                      </p:cBhvr>
                                      <p:rCtr x="5422" y="0"/>
                                    </p:animMotion>
                                  </p:childTnLst>
                                </p:cTn>
                              </p:par>
                            </p:childTnLst>
                          </p:cTn>
                        </p:par>
                        <p:par>
                          <p:cTn id="23" fill="hold">
                            <p:stCondLst>
                              <p:cond delay="1500"/>
                            </p:stCondLst>
                            <p:childTnLst>
                              <p:par>
                                <p:cTn id="24" presetID="42" presetClass="path" presetSubtype="0" accel="50000" decel="50000" fill="hold" nodeType="afterEffect">
                                  <p:stCondLst>
                                    <p:cond delay="0"/>
                                  </p:stCondLst>
                                  <p:childTnLst>
                                    <p:animMotion origin="layout" path="M 0.30999 0.00185 L 0.41394 0.00058 " pathEditMode="relative" rAng="0" ptsTypes="AA">
                                      <p:cBhvr>
                                        <p:cTn id="25" dur="500" fill="hold"/>
                                        <p:tgtEl>
                                          <p:spTgt spid="10"/>
                                        </p:tgtEl>
                                        <p:attrNameLst>
                                          <p:attrName>ppt_x</p:attrName>
                                          <p:attrName>ppt_y</p:attrName>
                                        </p:attrNameLst>
                                      </p:cBhvr>
                                      <p:rCtr x="5195" y="-69"/>
                                    </p:animMotion>
                                  </p:childTnLst>
                                </p:cTn>
                              </p:par>
                            </p:childTnLst>
                          </p:cTn>
                        </p:par>
                        <p:par>
                          <p:cTn id="26" fill="hold">
                            <p:stCondLst>
                              <p:cond delay="2000"/>
                            </p:stCondLst>
                            <p:childTnLst>
                              <p:par>
                                <p:cTn id="27" presetID="42" presetClass="path" presetSubtype="0" accel="50000" decel="50000" fill="hold" nodeType="afterEffect">
                                  <p:stCondLst>
                                    <p:cond delay="0"/>
                                  </p:stCondLst>
                                  <p:childTnLst>
                                    <p:animMotion origin="layout" path="M 0.41394 0.00058 L 0.52116 -0.00174 " pathEditMode="relative" rAng="0" ptsTypes="AA">
                                      <p:cBhvr>
                                        <p:cTn id="28" dur="500" fill="hold"/>
                                        <p:tgtEl>
                                          <p:spTgt spid="10"/>
                                        </p:tgtEl>
                                        <p:attrNameLst>
                                          <p:attrName>ppt_x</p:attrName>
                                          <p:attrName>ppt_y</p:attrName>
                                        </p:attrNameLst>
                                      </p:cBhvr>
                                      <p:rCtr x="5357" y="-116"/>
                                    </p:animMotion>
                                  </p:childTnLst>
                                </p:cTn>
                              </p:par>
                            </p:childTnLst>
                          </p:cTn>
                        </p:par>
                        <p:par>
                          <p:cTn id="29" fill="hold">
                            <p:stCondLst>
                              <p:cond delay="2500"/>
                            </p:stCondLst>
                            <p:childTnLst>
                              <p:par>
                                <p:cTn id="30" presetID="42" presetClass="path" presetSubtype="0" accel="50000" decel="50000" fill="hold" nodeType="afterEffect">
                                  <p:stCondLst>
                                    <p:cond delay="0"/>
                                  </p:stCondLst>
                                  <p:childTnLst>
                                    <p:animMotion origin="layout" path="M 0.52116 -0.00174 L 0.63891 -0.00058 " pathEditMode="relative" rAng="0" ptsTypes="AA">
                                      <p:cBhvr>
                                        <p:cTn id="31" dur="500" fill="hold"/>
                                        <p:tgtEl>
                                          <p:spTgt spid="10"/>
                                        </p:tgtEl>
                                        <p:attrNameLst>
                                          <p:attrName>ppt_x</p:attrName>
                                          <p:attrName>ppt_y</p:attrName>
                                        </p:attrNameLst>
                                      </p:cBhvr>
                                      <p:rCtr x="5885" y="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10" name="Google Shape;410;p56"/>
          <p:cNvPicPr preferRelativeResize="0"/>
          <p:nvPr/>
        </p:nvPicPr>
        <p:blipFill>
          <a:blip r:embed="rId3">
            <a:alphaModFix/>
          </a:blip>
          <a:stretch>
            <a:fillRect/>
          </a:stretch>
        </p:blipFill>
        <p:spPr>
          <a:xfrm>
            <a:off x="15257787" y="1967039"/>
            <a:ext cx="8216333" cy="5016000"/>
          </a:xfrm>
          <a:prstGeom prst="rect">
            <a:avLst/>
          </a:prstGeom>
          <a:noFill/>
          <a:ln>
            <a:noFill/>
          </a:ln>
        </p:spPr>
      </p:pic>
      <p:sp>
        <p:nvSpPr>
          <p:cNvPr id="412" name="Google Shape;412;p56"/>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p>
        </p:txBody>
      </p:sp>
      <p:sp>
        <p:nvSpPr>
          <p:cNvPr id="411" name="Google Shape;411;p56"/>
          <p:cNvSpPr txBox="1">
            <a:spLocks noGrp="1"/>
          </p:cNvSpPr>
          <p:nvPr>
            <p:ph type="body" idx="1"/>
          </p:nvPr>
        </p:nvSpPr>
        <p:spPr>
          <a:xfrm>
            <a:off x="580918" y="3286257"/>
            <a:ext cx="20503200" cy="1210400"/>
          </a:xfrm>
          <a:prstGeom prst="rect">
            <a:avLst/>
          </a:prstGeom>
        </p:spPr>
        <p:txBody>
          <a:bodyPr spcFirstLastPara="1" vert="horz" wrap="square" lIns="243800" tIns="243800" rIns="243800" bIns="243800" rtlCol="0" anchor="t" anchorCtr="0">
            <a:noAutofit/>
          </a:bodyPr>
          <a:lstStyle/>
          <a:p>
            <a:pPr marL="389519" indent="0">
              <a:buNone/>
            </a:pPr>
            <a:r>
              <a:rPr lang="en" sz="4000" dirty="0"/>
              <a:t>Input from console: </a:t>
            </a:r>
            <a:r>
              <a:rPr lang="en" sz="4000" dirty="0">
                <a:solidFill>
                  <a:srgbClr val="795E26"/>
                </a:solidFill>
                <a:highlight>
                  <a:srgbClr val="FFFFFE"/>
                </a:highlight>
                <a:latin typeface="Courier New"/>
                <a:ea typeface="Courier New"/>
                <a:cs typeface="Courier New"/>
                <a:sym typeface="Courier New"/>
              </a:rPr>
              <a:t>input</a:t>
            </a:r>
            <a:r>
              <a:rPr lang="en" sz="4000" dirty="0">
                <a:solidFill>
                  <a:srgbClr val="000000"/>
                </a:solidFill>
                <a:highlight>
                  <a:srgbClr val="FFFFFE"/>
                </a:highlight>
                <a:latin typeface="Courier New"/>
                <a:ea typeface="Courier New"/>
                <a:cs typeface="Courier New"/>
                <a:sym typeface="Courier New"/>
              </a:rPr>
              <a:t>(</a:t>
            </a:r>
            <a:r>
              <a:rPr lang="en" sz="4000" dirty="0">
                <a:solidFill>
                  <a:srgbClr val="A31515"/>
                </a:solidFill>
                <a:highlight>
                  <a:srgbClr val="FFFFFE"/>
                </a:highlight>
                <a:latin typeface="Courier New"/>
                <a:ea typeface="Courier New"/>
                <a:cs typeface="Courier New"/>
                <a:sym typeface="Courier New"/>
              </a:rPr>
              <a:t>'prompt'</a:t>
            </a:r>
            <a:r>
              <a:rPr lang="en" sz="4000" dirty="0">
                <a:solidFill>
                  <a:srgbClr val="000000"/>
                </a:solidFill>
                <a:highlight>
                  <a:srgbClr val="FFFFFE"/>
                </a:highlight>
                <a:latin typeface="Courier New"/>
                <a:ea typeface="Courier New"/>
                <a:cs typeface="Courier New"/>
                <a:sym typeface="Courier New"/>
              </a:rPr>
              <a:t>)</a:t>
            </a:r>
            <a:endParaRPr sz="4000" dirty="0">
              <a:latin typeface="Courier New"/>
              <a:ea typeface="Courier New"/>
              <a:cs typeface="Courier New"/>
              <a:sym typeface="Courier New"/>
            </a:endParaRPr>
          </a:p>
        </p:txBody>
      </p:sp>
      <p:sp>
        <p:nvSpPr>
          <p:cNvPr id="413" name="Google Shape;413;p56"/>
          <p:cNvSpPr txBox="1">
            <a:spLocks noGrp="1"/>
          </p:cNvSpPr>
          <p:nvPr>
            <p:ph type="body" idx="4294967295"/>
          </p:nvPr>
        </p:nvSpPr>
        <p:spPr>
          <a:xfrm>
            <a:off x="580917" y="4892558"/>
            <a:ext cx="13839621" cy="2574925"/>
          </a:xfrm>
          <a:prstGeom prst="rect">
            <a:avLst/>
          </a:prstGeom>
        </p:spPr>
        <p:txBody>
          <a:bodyPr spcFirstLastPara="1" vert="horz" wrap="square" lIns="243800" tIns="243800" rIns="243800" bIns="243800" rtlCol="0" anchor="t" anchorCtr="0">
            <a:noAutofit/>
          </a:bodyPr>
          <a:lstStyle/>
          <a:p>
            <a:pPr marL="389519" indent="0">
              <a:spcBef>
                <a:spcPts val="0"/>
              </a:spcBef>
              <a:buSzPts val="1300"/>
              <a:buNone/>
            </a:pPr>
            <a:r>
              <a:rPr lang="en" sz="4000" dirty="0"/>
              <a:t>Open file: </a:t>
            </a:r>
            <a:r>
              <a:rPr lang="en" sz="4000" dirty="0" err="1">
                <a:solidFill>
                  <a:srgbClr val="000000"/>
                </a:solidFill>
                <a:highlight>
                  <a:srgbClr val="FFFFFE"/>
                </a:highlight>
                <a:latin typeface="Courier New"/>
                <a:ea typeface="Courier New"/>
                <a:cs typeface="Courier New"/>
                <a:sym typeface="Courier New"/>
              </a:rPr>
              <a:t>file_object</a:t>
            </a:r>
            <a:r>
              <a:rPr lang="en" sz="4000" dirty="0">
                <a:solidFill>
                  <a:srgbClr val="000000"/>
                </a:solidFill>
                <a:highlight>
                  <a:srgbClr val="FFFFFE"/>
                </a:highlight>
                <a:latin typeface="Courier New"/>
                <a:ea typeface="Courier New"/>
                <a:cs typeface="Courier New"/>
                <a:sym typeface="Courier New"/>
              </a:rPr>
              <a:t>=</a:t>
            </a:r>
            <a:r>
              <a:rPr lang="en" sz="4000" dirty="0">
                <a:solidFill>
                  <a:srgbClr val="795E26"/>
                </a:solidFill>
                <a:highlight>
                  <a:srgbClr val="FFFFFE"/>
                </a:highlight>
                <a:latin typeface="Courier New"/>
                <a:ea typeface="Courier New"/>
                <a:cs typeface="Courier New"/>
                <a:sym typeface="Courier New"/>
              </a:rPr>
              <a:t>open</a:t>
            </a:r>
            <a:r>
              <a:rPr lang="en" sz="4000" dirty="0">
                <a:solidFill>
                  <a:srgbClr val="000000"/>
                </a:solidFill>
                <a:highlight>
                  <a:srgbClr val="FFFFFE"/>
                </a:highlight>
                <a:latin typeface="Courier New"/>
                <a:ea typeface="Courier New"/>
                <a:cs typeface="Courier New"/>
                <a:sym typeface="Courier New"/>
              </a:rPr>
              <a:t>(file, mode)</a:t>
            </a:r>
            <a:endParaRPr sz="4000" dirty="0">
              <a:latin typeface="Courier New"/>
              <a:ea typeface="Courier New"/>
              <a:cs typeface="Courier New"/>
              <a:sym typeface="Courier New"/>
            </a:endParaRPr>
          </a:p>
          <a:p>
            <a:pPr marL="1608886" lvl="1" indent="0">
              <a:lnSpc>
                <a:spcPct val="135714"/>
              </a:lnSpc>
              <a:spcBef>
                <a:spcPts val="0"/>
              </a:spcBef>
              <a:buSzPts val="1300"/>
              <a:buNone/>
            </a:pPr>
            <a:r>
              <a:rPr lang="en" sz="3000" dirty="0">
                <a:solidFill>
                  <a:srgbClr val="A31515"/>
                </a:solidFill>
                <a:highlight>
                  <a:srgbClr val="FFFFFE"/>
                </a:highlight>
                <a:latin typeface="Courier New"/>
                <a:ea typeface="Courier New"/>
                <a:cs typeface="Courier New"/>
                <a:sym typeface="Courier New"/>
              </a:rPr>
              <a:t>'r'</a:t>
            </a:r>
            <a:r>
              <a:rPr lang="en" sz="3000" dirty="0"/>
              <a:t> is read and </a:t>
            </a:r>
            <a:r>
              <a:rPr lang="en" sz="3000" dirty="0">
                <a:solidFill>
                  <a:srgbClr val="A31515"/>
                </a:solidFill>
                <a:highlight>
                  <a:srgbClr val="FFFFFE"/>
                </a:highlight>
                <a:latin typeface="Courier New"/>
                <a:ea typeface="Courier New"/>
                <a:cs typeface="Courier New"/>
                <a:sym typeface="Courier New"/>
              </a:rPr>
              <a:t>'w'</a:t>
            </a:r>
            <a:r>
              <a:rPr lang="en" sz="3000" dirty="0"/>
              <a:t> is write for the mode</a:t>
            </a:r>
            <a:endParaRPr sz="3000" dirty="0"/>
          </a:p>
          <a:p>
            <a:pPr marL="1608886" lvl="1" indent="0">
              <a:spcBef>
                <a:spcPts val="0"/>
              </a:spcBef>
              <a:buSzPts val="1300"/>
              <a:buNone/>
            </a:pPr>
            <a:r>
              <a:rPr lang="en" sz="3000" dirty="0">
                <a:latin typeface="Courier New"/>
                <a:ea typeface="Courier New"/>
                <a:cs typeface="Courier New"/>
                <a:sym typeface="Courier New"/>
              </a:rPr>
              <a:t>read()</a:t>
            </a:r>
            <a:endParaRPr sz="3000" dirty="0">
              <a:latin typeface="Courier New"/>
              <a:ea typeface="Courier New"/>
              <a:cs typeface="Courier New"/>
              <a:sym typeface="Courier New"/>
            </a:endParaRPr>
          </a:p>
        </p:txBody>
      </p:sp>
      <p:sp>
        <p:nvSpPr>
          <p:cNvPr id="414" name="Google Shape;414;p56"/>
          <p:cNvSpPr txBox="1"/>
          <p:nvPr/>
        </p:nvSpPr>
        <p:spPr>
          <a:xfrm>
            <a:off x="1248454" y="9811934"/>
            <a:ext cx="6724800" cy="2250343"/>
          </a:xfrm>
          <a:prstGeom prst="rect">
            <a:avLst/>
          </a:prstGeom>
          <a:noFill/>
          <a:ln>
            <a:noFill/>
          </a:ln>
        </p:spPr>
        <p:txBody>
          <a:bodyPr spcFirstLastPara="1" wrap="square" lIns="243800" tIns="243800" rIns="243800" bIns="243800" anchor="t" anchorCtr="0">
            <a:spAutoFit/>
          </a:bodyPr>
          <a:lstStyle/>
          <a:p>
            <a:pPr>
              <a:lnSpc>
                <a:spcPct val="135714"/>
              </a:lnSpc>
            </a:pPr>
            <a:r>
              <a:rPr lang="en" sz="2800">
                <a:solidFill>
                  <a:srgbClr val="A31515"/>
                </a:solidFill>
                <a:latin typeface="Courier New"/>
                <a:ea typeface="Courier New"/>
                <a:cs typeface="Courier New"/>
                <a:sym typeface="Courier New"/>
              </a:rPr>
              <a:t>"""Here is a file.</a:t>
            </a:r>
            <a:endParaRPr sz="2800">
              <a:solidFill>
                <a:srgbClr val="A31515"/>
              </a:solidFill>
              <a:latin typeface="Courier New"/>
              <a:ea typeface="Courier New"/>
              <a:cs typeface="Courier New"/>
              <a:sym typeface="Courier New"/>
            </a:endParaRPr>
          </a:p>
          <a:p>
            <a:pPr>
              <a:lnSpc>
                <a:spcPct val="135714"/>
              </a:lnSpc>
            </a:pPr>
            <a:r>
              <a:rPr lang="en" sz="2800">
                <a:solidFill>
                  <a:srgbClr val="A31515"/>
                </a:solidFill>
                <a:latin typeface="Courier New"/>
                <a:ea typeface="Courier New"/>
                <a:cs typeface="Courier New"/>
                <a:sym typeface="Courier New"/>
              </a:rPr>
              <a:t>This file has multiple lines.</a:t>
            </a:r>
            <a:endParaRPr sz="2800">
              <a:solidFill>
                <a:srgbClr val="A31515"/>
              </a:solidFill>
              <a:latin typeface="Courier New"/>
              <a:ea typeface="Courier New"/>
              <a:cs typeface="Courier New"/>
              <a:sym typeface="Courier New"/>
            </a:endParaRPr>
          </a:p>
          <a:p>
            <a:pPr>
              <a:lnSpc>
                <a:spcPct val="135714"/>
              </a:lnSpc>
            </a:pPr>
            <a:r>
              <a:rPr lang="en" sz="2800">
                <a:solidFill>
                  <a:srgbClr val="A31515"/>
                </a:solidFill>
                <a:latin typeface="Courier New"/>
                <a:ea typeface="Courier New"/>
                <a:cs typeface="Courier New"/>
                <a:sym typeface="Courier New"/>
              </a:rPr>
              <a:t>This is the last line."""</a:t>
            </a:r>
            <a:endParaRPr sz="12800">
              <a:latin typeface="Lato"/>
              <a:ea typeface="Lato"/>
              <a:cs typeface="Lato"/>
              <a:sym typeface="Lato"/>
            </a:endParaRPr>
          </a:p>
        </p:txBody>
      </p:sp>
      <p:sp>
        <p:nvSpPr>
          <p:cNvPr id="415" name="Google Shape;415;p56"/>
          <p:cNvSpPr txBox="1"/>
          <p:nvPr/>
        </p:nvSpPr>
        <p:spPr>
          <a:xfrm>
            <a:off x="3566847" y="5971041"/>
            <a:ext cx="3780000" cy="1433645"/>
          </a:xfrm>
          <a:prstGeom prst="rect">
            <a:avLst/>
          </a:prstGeom>
          <a:noFill/>
          <a:ln>
            <a:noFill/>
          </a:ln>
        </p:spPr>
        <p:txBody>
          <a:bodyPr spcFirstLastPara="1" wrap="square" lIns="243800" tIns="243800" rIns="243800" bIns="243800" anchor="t" anchorCtr="0">
            <a:spAutoFit/>
          </a:bodyPr>
          <a:lstStyle/>
          <a:p>
            <a:pPr>
              <a:lnSpc>
                <a:spcPct val="115000"/>
              </a:lnSpc>
              <a:spcAft>
                <a:spcPts val="3200"/>
              </a:spcAft>
            </a:pPr>
            <a:r>
              <a:rPr lang="en" sz="3000" dirty="0">
                <a:latin typeface="Courier New"/>
                <a:ea typeface="Courier New"/>
                <a:cs typeface="Courier New"/>
                <a:sym typeface="Courier New"/>
              </a:rPr>
              <a:t>, </a:t>
            </a:r>
            <a:r>
              <a:rPr lang="en" sz="3000" dirty="0" err="1">
                <a:latin typeface="Courier New"/>
                <a:ea typeface="Courier New"/>
                <a:cs typeface="Courier New"/>
                <a:sym typeface="Courier New"/>
              </a:rPr>
              <a:t>readline</a:t>
            </a:r>
            <a:r>
              <a:rPr lang="en" sz="3000" dirty="0">
                <a:latin typeface="Courier New"/>
                <a:ea typeface="Courier New"/>
                <a:cs typeface="Courier New"/>
                <a:sym typeface="Courier New"/>
              </a:rPr>
              <a:t>()</a:t>
            </a:r>
            <a:endParaRPr sz="3000" dirty="0"/>
          </a:p>
        </p:txBody>
      </p:sp>
      <p:sp>
        <p:nvSpPr>
          <p:cNvPr id="416" name="Google Shape;416;p56"/>
          <p:cNvSpPr txBox="1"/>
          <p:nvPr/>
        </p:nvSpPr>
        <p:spPr>
          <a:xfrm>
            <a:off x="6309329" y="5967019"/>
            <a:ext cx="3952000" cy="1433645"/>
          </a:xfrm>
          <a:prstGeom prst="rect">
            <a:avLst/>
          </a:prstGeom>
          <a:noFill/>
          <a:ln>
            <a:noFill/>
          </a:ln>
        </p:spPr>
        <p:txBody>
          <a:bodyPr spcFirstLastPara="1" wrap="square" lIns="243800" tIns="243800" rIns="243800" bIns="243800" anchor="t" anchorCtr="0">
            <a:spAutoFit/>
          </a:bodyPr>
          <a:lstStyle/>
          <a:p>
            <a:pPr>
              <a:lnSpc>
                <a:spcPct val="115000"/>
              </a:lnSpc>
              <a:spcAft>
                <a:spcPts val="3200"/>
              </a:spcAft>
            </a:pPr>
            <a:r>
              <a:rPr lang="en" sz="3000" dirty="0">
                <a:latin typeface="Courier New"/>
                <a:ea typeface="Courier New"/>
                <a:cs typeface="Courier New"/>
                <a:sym typeface="Courier New"/>
              </a:rPr>
              <a:t>, </a:t>
            </a:r>
            <a:r>
              <a:rPr lang="en" sz="3000" dirty="0" err="1">
                <a:latin typeface="Courier New"/>
                <a:ea typeface="Courier New"/>
                <a:cs typeface="Courier New"/>
                <a:sym typeface="Courier New"/>
              </a:rPr>
              <a:t>readlines</a:t>
            </a:r>
            <a:r>
              <a:rPr lang="en" sz="3000" dirty="0">
                <a:latin typeface="Courier New"/>
                <a:ea typeface="Courier New"/>
                <a:cs typeface="Courier New"/>
                <a:sym typeface="Courier New"/>
              </a:rPr>
              <a:t>()</a:t>
            </a:r>
            <a:endParaRPr sz="3000" dirty="0"/>
          </a:p>
        </p:txBody>
      </p:sp>
      <p:sp>
        <p:nvSpPr>
          <p:cNvPr id="417" name="Google Shape;417;p56"/>
          <p:cNvSpPr txBox="1"/>
          <p:nvPr/>
        </p:nvSpPr>
        <p:spPr>
          <a:xfrm>
            <a:off x="8035720" y="9811935"/>
            <a:ext cx="7087200" cy="1078356"/>
          </a:xfrm>
          <a:prstGeom prst="rect">
            <a:avLst/>
          </a:prstGeom>
          <a:noFill/>
          <a:ln>
            <a:noFill/>
          </a:ln>
        </p:spPr>
        <p:txBody>
          <a:bodyPr spcFirstLastPara="1" wrap="square" lIns="243800" tIns="243800" rIns="243800" bIns="243800" anchor="t" anchorCtr="0">
            <a:spAutoFit/>
          </a:bodyPr>
          <a:lstStyle/>
          <a:p>
            <a:pPr>
              <a:lnSpc>
                <a:spcPct val="135714"/>
              </a:lnSpc>
            </a:pPr>
            <a:r>
              <a:rPr lang="en" sz="2800">
                <a:solidFill>
                  <a:srgbClr val="A31515"/>
                </a:solidFill>
                <a:latin typeface="Courier New"/>
                <a:ea typeface="Courier New"/>
                <a:cs typeface="Courier New"/>
                <a:sym typeface="Courier New"/>
              </a:rPr>
              <a:t>"Here is a file."</a:t>
            </a:r>
            <a:endParaRPr sz="2800">
              <a:solidFill>
                <a:srgbClr val="A31515"/>
              </a:solidFill>
              <a:latin typeface="Courier New"/>
              <a:ea typeface="Courier New"/>
              <a:cs typeface="Courier New"/>
              <a:sym typeface="Courier New"/>
            </a:endParaRPr>
          </a:p>
        </p:txBody>
      </p:sp>
      <p:sp>
        <p:nvSpPr>
          <p:cNvPr id="418" name="Google Shape;418;p56"/>
          <p:cNvSpPr/>
          <p:nvPr/>
        </p:nvSpPr>
        <p:spPr>
          <a:xfrm>
            <a:off x="15357161" y="4613116"/>
            <a:ext cx="4478400" cy="1427200"/>
          </a:xfrm>
          <a:prstGeom prst="rect">
            <a:avLst/>
          </a:prstGeom>
          <a:noFill/>
          <a:ln w="9525" cap="flat" cmpd="sng">
            <a:solidFill>
              <a:schemeClr val="lt1"/>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19" name="Google Shape;419;p56"/>
          <p:cNvSpPr txBox="1"/>
          <p:nvPr/>
        </p:nvSpPr>
        <p:spPr>
          <a:xfrm>
            <a:off x="8035720" y="10391001"/>
            <a:ext cx="7194400" cy="1078356"/>
          </a:xfrm>
          <a:prstGeom prst="rect">
            <a:avLst/>
          </a:prstGeom>
          <a:noFill/>
          <a:ln>
            <a:noFill/>
          </a:ln>
        </p:spPr>
        <p:txBody>
          <a:bodyPr spcFirstLastPara="1" wrap="square" lIns="243800" tIns="243800" rIns="243800" bIns="243800" anchor="t" anchorCtr="0">
            <a:spAutoFit/>
          </a:bodyPr>
          <a:lstStyle/>
          <a:p>
            <a:pPr>
              <a:lnSpc>
                <a:spcPct val="135714"/>
              </a:lnSpc>
            </a:pPr>
            <a:r>
              <a:rPr lang="en" sz="2800">
                <a:solidFill>
                  <a:srgbClr val="A31515"/>
                </a:solidFill>
                <a:latin typeface="Courier New"/>
                <a:ea typeface="Courier New"/>
                <a:cs typeface="Courier New"/>
                <a:sym typeface="Courier New"/>
              </a:rPr>
              <a:t>"This file has multiple lines."</a:t>
            </a:r>
            <a:endParaRPr sz="2800">
              <a:solidFill>
                <a:srgbClr val="A31515"/>
              </a:solidFill>
              <a:latin typeface="Courier New"/>
              <a:ea typeface="Courier New"/>
              <a:cs typeface="Courier New"/>
              <a:sym typeface="Courier New"/>
            </a:endParaRPr>
          </a:p>
        </p:txBody>
      </p:sp>
      <p:sp>
        <p:nvSpPr>
          <p:cNvPr id="420" name="Google Shape;420;p56"/>
          <p:cNvSpPr txBox="1"/>
          <p:nvPr/>
        </p:nvSpPr>
        <p:spPr>
          <a:xfrm>
            <a:off x="8035720" y="10970039"/>
            <a:ext cx="7087200" cy="1078356"/>
          </a:xfrm>
          <a:prstGeom prst="rect">
            <a:avLst/>
          </a:prstGeom>
          <a:noFill/>
          <a:ln>
            <a:noFill/>
          </a:ln>
        </p:spPr>
        <p:txBody>
          <a:bodyPr spcFirstLastPara="1" wrap="square" lIns="243800" tIns="243800" rIns="243800" bIns="243800" anchor="t" anchorCtr="0">
            <a:spAutoFit/>
          </a:bodyPr>
          <a:lstStyle/>
          <a:p>
            <a:pPr>
              <a:lnSpc>
                <a:spcPct val="135714"/>
              </a:lnSpc>
            </a:pPr>
            <a:r>
              <a:rPr lang="en" sz="2800">
                <a:solidFill>
                  <a:srgbClr val="A31515"/>
                </a:solidFill>
                <a:latin typeface="Courier New"/>
                <a:ea typeface="Courier New"/>
                <a:cs typeface="Courier New"/>
                <a:sym typeface="Courier New"/>
              </a:rPr>
              <a:t>"This is the last line."</a:t>
            </a:r>
            <a:endParaRPr sz="2800">
              <a:solidFill>
                <a:srgbClr val="A31515"/>
              </a:solidFill>
              <a:latin typeface="Courier New"/>
              <a:ea typeface="Courier New"/>
              <a:cs typeface="Courier New"/>
              <a:sym typeface="Courier New"/>
            </a:endParaRPr>
          </a:p>
        </p:txBody>
      </p:sp>
      <p:sp>
        <p:nvSpPr>
          <p:cNvPr id="421" name="Google Shape;421;p56"/>
          <p:cNvSpPr/>
          <p:nvPr/>
        </p:nvSpPr>
        <p:spPr>
          <a:xfrm>
            <a:off x="15357174" y="4613116"/>
            <a:ext cx="4478400" cy="462400"/>
          </a:xfrm>
          <a:prstGeom prst="rect">
            <a:avLst/>
          </a:prstGeom>
          <a:noFill/>
          <a:ln w="9525" cap="flat" cmpd="sng">
            <a:solidFill>
              <a:schemeClr val="lt1"/>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22" name="Google Shape;422;p56"/>
          <p:cNvSpPr/>
          <p:nvPr/>
        </p:nvSpPr>
        <p:spPr>
          <a:xfrm>
            <a:off x="15357174" y="5095516"/>
            <a:ext cx="4478400" cy="462400"/>
          </a:xfrm>
          <a:prstGeom prst="rect">
            <a:avLst/>
          </a:prstGeom>
          <a:noFill/>
          <a:ln w="9525" cap="flat" cmpd="sng">
            <a:solidFill>
              <a:schemeClr val="lt1"/>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23" name="Google Shape;423;p56"/>
          <p:cNvSpPr/>
          <p:nvPr/>
        </p:nvSpPr>
        <p:spPr>
          <a:xfrm>
            <a:off x="15357174" y="5557916"/>
            <a:ext cx="4478400" cy="462400"/>
          </a:xfrm>
          <a:prstGeom prst="rect">
            <a:avLst/>
          </a:prstGeom>
          <a:noFill/>
          <a:ln w="9525" cap="flat" cmpd="sng">
            <a:solidFill>
              <a:schemeClr val="lt1"/>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24" name="Google Shape;424;p56"/>
          <p:cNvSpPr txBox="1"/>
          <p:nvPr/>
        </p:nvSpPr>
        <p:spPr>
          <a:xfrm>
            <a:off x="15474120" y="9811933"/>
            <a:ext cx="8000000" cy="2250343"/>
          </a:xfrm>
          <a:prstGeom prst="rect">
            <a:avLst/>
          </a:prstGeom>
          <a:noFill/>
          <a:ln>
            <a:noFill/>
          </a:ln>
        </p:spPr>
        <p:txBody>
          <a:bodyPr spcFirstLastPara="1" wrap="square" lIns="243800" tIns="243800" rIns="243800" bIns="243800" anchor="t" anchorCtr="0">
            <a:spAutoFit/>
          </a:bodyPr>
          <a:lstStyle/>
          <a:p>
            <a:pPr>
              <a:lnSpc>
                <a:spcPct val="135714"/>
              </a:lnSpc>
            </a:pPr>
            <a:r>
              <a:rPr lang="en" sz="2800" dirty="0">
                <a:latin typeface="Courier New"/>
                <a:ea typeface="Courier New"/>
                <a:cs typeface="Courier New"/>
                <a:sym typeface="Courier New"/>
              </a:rPr>
              <a:t>[</a:t>
            </a:r>
            <a:r>
              <a:rPr lang="en" sz="2800" dirty="0">
                <a:solidFill>
                  <a:srgbClr val="A31515"/>
                </a:solidFill>
                <a:latin typeface="Courier New"/>
                <a:ea typeface="Courier New"/>
                <a:cs typeface="Courier New"/>
                <a:sym typeface="Courier New"/>
              </a:rPr>
              <a:t>"Here is a file."</a:t>
            </a:r>
            <a:r>
              <a:rPr lang="en" sz="2800" dirty="0">
                <a:latin typeface="Courier New"/>
                <a:ea typeface="Courier New"/>
                <a:cs typeface="Courier New"/>
                <a:sym typeface="Courier New"/>
              </a:rPr>
              <a:t>,</a:t>
            </a:r>
            <a:endParaRPr sz="2800" dirty="0">
              <a:latin typeface="Courier New"/>
              <a:ea typeface="Courier New"/>
              <a:cs typeface="Courier New"/>
              <a:sym typeface="Courier New"/>
            </a:endParaRPr>
          </a:p>
          <a:p>
            <a:pPr>
              <a:lnSpc>
                <a:spcPct val="135714"/>
              </a:lnSpc>
            </a:pPr>
            <a:r>
              <a:rPr lang="en" sz="2800" dirty="0">
                <a:solidFill>
                  <a:srgbClr val="A31515"/>
                </a:solidFill>
                <a:latin typeface="Courier New"/>
                <a:ea typeface="Courier New"/>
                <a:cs typeface="Courier New"/>
                <a:sym typeface="Courier New"/>
              </a:rPr>
              <a:t>"This file has multiple lines."</a:t>
            </a:r>
            <a:r>
              <a:rPr lang="en" sz="2800" dirty="0">
                <a:latin typeface="Courier New"/>
                <a:ea typeface="Courier New"/>
                <a:cs typeface="Courier New"/>
                <a:sym typeface="Courier New"/>
              </a:rPr>
              <a:t>,</a:t>
            </a:r>
            <a:endParaRPr sz="2800" dirty="0">
              <a:latin typeface="Courier New"/>
              <a:ea typeface="Courier New"/>
              <a:cs typeface="Courier New"/>
              <a:sym typeface="Courier New"/>
            </a:endParaRPr>
          </a:p>
          <a:p>
            <a:pPr>
              <a:lnSpc>
                <a:spcPct val="135714"/>
              </a:lnSpc>
            </a:pPr>
            <a:r>
              <a:rPr lang="en" sz="2800" dirty="0">
                <a:solidFill>
                  <a:srgbClr val="A31515"/>
                </a:solidFill>
                <a:latin typeface="Courier New"/>
                <a:ea typeface="Courier New"/>
                <a:cs typeface="Courier New"/>
                <a:sym typeface="Courier New"/>
              </a:rPr>
              <a:t>"This is the last line."</a:t>
            </a:r>
            <a:r>
              <a:rPr lang="en" sz="2800" dirty="0">
                <a:latin typeface="Courier New"/>
                <a:ea typeface="Courier New"/>
                <a:cs typeface="Courier New"/>
                <a:sym typeface="Courier New"/>
              </a:rPr>
              <a:t>]</a:t>
            </a:r>
            <a:endParaRPr sz="2800" dirty="0">
              <a:latin typeface="Courier New"/>
              <a:ea typeface="Courier New"/>
              <a:cs typeface="Courier New"/>
              <a:sym typeface="Courier New"/>
            </a:endParaRPr>
          </a:p>
        </p:txBody>
      </p:sp>
      <p:sp>
        <p:nvSpPr>
          <p:cNvPr id="425" name="Google Shape;425;p56"/>
          <p:cNvSpPr txBox="1"/>
          <p:nvPr/>
        </p:nvSpPr>
        <p:spPr>
          <a:xfrm>
            <a:off x="739641" y="7137219"/>
            <a:ext cx="11832800" cy="1105928"/>
          </a:xfrm>
          <a:prstGeom prst="rect">
            <a:avLst/>
          </a:prstGeom>
          <a:noFill/>
          <a:ln>
            <a:noFill/>
          </a:ln>
        </p:spPr>
        <p:txBody>
          <a:bodyPr spcFirstLastPara="1" wrap="square" lIns="243800" tIns="243800" rIns="243800" bIns="243800" anchor="t" anchorCtr="0">
            <a:spAutoFit/>
          </a:bodyPr>
          <a:lstStyle/>
          <a:p>
            <a:pPr marL="389519">
              <a:lnSpc>
                <a:spcPct val="115000"/>
              </a:lnSpc>
              <a:buClr>
                <a:schemeClr val="accent1"/>
              </a:buClr>
              <a:buSzPts val="1300"/>
            </a:pPr>
            <a:r>
              <a:rPr lang="en" sz="3467" b="1" dirty="0">
                <a:solidFill>
                  <a:srgbClr val="004C7F"/>
                </a:solidFill>
                <a:latin typeface="Lato"/>
                <a:ea typeface="Lato"/>
                <a:cs typeface="Lato"/>
                <a:sym typeface="Lato"/>
              </a:rPr>
              <a:t>Always</a:t>
            </a:r>
            <a:r>
              <a:rPr lang="en" sz="3467" dirty="0">
                <a:solidFill>
                  <a:srgbClr val="004C7F"/>
                </a:solidFill>
                <a:latin typeface="Lato"/>
                <a:ea typeface="Lato"/>
                <a:cs typeface="Lato"/>
                <a:sym typeface="Lato"/>
              </a:rPr>
              <a:t> close file:</a:t>
            </a:r>
            <a:r>
              <a:rPr lang="en" sz="3467" dirty="0">
                <a:solidFill>
                  <a:schemeClr val="accent1"/>
                </a:solidFill>
                <a:latin typeface="Lato"/>
                <a:ea typeface="Lato"/>
                <a:cs typeface="Lato"/>
                <a:sym typeface="Lato"/>
              </a:rPr>
              <a:t> </a:t>
            </a:r>
            <a:r>
              <a:rPr lang="en" sz="3467" dirty="0" err="1">
                <a:latin typeface="Courier New"/>
                <a:ea typeface="Courier New"/>
                <a:cs typeface="Courier New"/>
                <a:sym typeface="Courier New"/>
              </a:rPr>
              <a:t>file_object.close</a:t>
            </a:r>
            <a:r>
              <a:rPr lang="en" sz="3467" dirty="0">
                <a:latin typeface="Courier New"/>
                <a:ea typeface="Courier New"/>
                <a:cs typeface="Courier New"/>
                <a:sym typeface="Courier New"/>
              </a:rPr>
              <a:t>()</a:t>
            </a:r>
            <a:endParaRPr sz="3467" dirty="0">
              <a:latin typeface="Courier New"/>
              <a:ea typeface="Courier New"/>
              <a:cs typeface="Courier New"/>
              <a:sym typeface="Courier New"/>
            </a:endParaRPr>
          </a:p>
        </p:txBody>
      </p:sp>
      <p:sp>
        <p:nvSpPr>
          <p:cNvPr id="2" name="Google Shape;412;p56">
            <a:extLst>
              <a:ext uri="{FF2B5EF4-FFF2-40B4-BE49-F238E27FC236}">
                <a16:creationId xmlns:a16="http://schemas.microsoft.com/office/drawing/2014/main" id="{980F0F97-3F6C-CD51-0C71-2E21352F92BB}"/>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Standard Input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400"/>
                                        <p:tgtEl>
                                          <p:spTgt spid="4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gtEl>
                                        <p:attrNameLst>
                                          <p:attrName>style.visibility</p:attrName>
                                        </p:attrNameLst>
                                      </p:cBhvr>
                                      <p:to>
                                        <p:strVal val="visible"/>
                                      </p:to>
                                    </p:set>
                                    <p:animEffect transition="in" filter="fade">
                                      <p:cBhvr>
                                        <p:cTn id="12" dur="400"/>
                                        <p:tgtEl>
                                          <p:spTgt spid="410"/>
                                        </p:tgtEl>
                                      </p:cBhvr>
                                    </p:animEffect>
                                  </p:childTnLst>
                                </p:cTn>
                              </p:par>
                            </p:childTnLst>
                          </p:cTn>
                        </p:par>
                        <p:par>
                          <p:cTn id="13" fill="hold">
                            <p:stCondLst>
                              <p:cond delay="400"/>
                            </p:stCondLst>
                            <p:childTnLst>
                              <p:par>
                                <p:cTn id="14" presetID="10" presetClass="exit" presetSubtype="0" fill="hold" nodeType="afterEffect">
                                  <p:stCondLst>
                                    <p:cond delay="0"/>
                                  </p:stCondLst>
                                  <p:childTnLst>
                                    <p:animEffect transition="out" filter="fade">
                                      <p:cBhvr>
                                        <p:cTn id="15" dur="400"/>
                                        <p:tgtEl>
                                          <p:spTgt spid="411"/>
                                        </p:tgtEl>
                                      </p:cBhvr>
                                    </p:animEffect>
                                    <p:set>
                                      <p:cBhvr>
                                        <p:cTn id="16" dur="1" fill="hold">
                                          <p:stCondLst>
                                            <p:cond delay="400"/>
                                          </p:stCondLst>
                                        </p:cTn>
                                        <p:tgtEl>
                                          <p:spTgt spid="4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3">
                                            <p:txEl>
                                              <p:pRg st="0" end="0"/>
                                            </p:txEl>
                                          </p:spTgt>
                                        </p:tgtEl>
                                        <p:attrNameLst>
                                          <p:attrName>style.visibility</p:attrName>
                                        </p:attrNameLst>
                                      </p:cBhvr>
                                      <p:to>
                                        <p:strVal val="visible"/>
                                      </p:to>
                                    </p:set>
                                    <p:animEffect transition="in" filter="fade">
                                      <p:cBhvr>
                                        <p:cTn id="21" dur="400"/>
                                        <p:tgtEl>
                                          <p:spTgt spid="41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13">
                                            <p:txEl>
                                              <p:pRg st="1" end="1"/>
                                            </p:txEl>
                                          </p:spTgt>
                                        </p:tgtEl>
                                        <p:attrNameLst>
                                          <p:attrName>style.visibility</p:attrName>
                                        </p:attrNameLst>
                                      </p:cBhvr>
                                      <p:to>
                                        <p:strVal val="visible"/>
                                      </p:to>
                                    </p:set>
                                    <p:animEffect transition="in" filter="fade">
                                      <p:cBhvr>
                                        <p:cTn id="26" dur="400"/>
                                        <p:tgtEl>
                                          <p:spTgt spid="41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3">
                                            <p:txEl>
                                              <p:pRg st="2" end="2"/>
                                            </p:txEl>
                                          </p:spTgt>
                                        </p:tgtEl>
                                        <p:attrNameLst>
                                          <p:attrName>style.visibility</p:attrName>
                                        </p:attrNameLst>
                                      </p:cBhvr>
                                      <p:to>
                                        <p:strVal val="visible"/>
                                      </p:to>
                                    </p:set>
                                    <p:animEffect transition="in" filter="fade">
                                      <p:cBhvr>
                                        <p:cTn id="31" dur="400"/>
                                        <p:tgtEl>
                                          <p:spTgt spid="41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4"/>
                                        </p:tgtEl>
                                        <p:attrNameLst>
                                          <p:attrName>style.visibility</p:attrName>
                                        </p:attrNameLst>
                                      </p:cBhvr>
                                      <p:to>
                                        <p:strVal val="visible"/>
                                      </p:to>
                                    </p:set>
                                    <p:animEffect transition="in" filter="fade">
                                      <p:cBhvr>
                                        <p:cTn id="36" dur="400"/>
                                        <p:tgtEl>
                                          <p:spTgt spid="414"/>
                                        </p:tgtEl>
                                      </p:cBhvr>
                                    </p:animEffect>
                                  </p:childTnLst>
                                </p:cTn>
                              </p:par>
                              <p:par>
                                <p:cTn id="37" presetID="10" presetClass="entr" presetSubtype="0" fill="hold" nodeType="withEffect">
                                  <p:stCondLst>
                                    <p:cond delay="0"/>
                                  </p:stCondLst>
                                  <p:childTnLst>
                                    <p:set>
                                      <p:cBhvr>
                                        <p:cTn id="38" dur="1" fill="hold">
                                          <p:stCondLst>
                                            <p:cond delay="0"/>
                                          </p:stCondLst>
                                        </p:cTn>
                                        <p:tgtEl>
                                          <p:spTgt spid="418"/>
                                        </p:tgtEl>
                                        <p:attrNameLst>
                                          <p:attrName>style.visibility</p:attrName>
                                        </p:attrNameLst>
                                      </p:cBhvr>
                                      <p:to>
                                        <p:strVal val="visible"/>
                                      </p:to>
                                    </p:set>
                                    <p:animEffect transition="in" filter="fade">
                                      <p:cBhvr>
                                        <p:cTn id="39" dur="400"/>
                                        <p:tgtEl>
                                          <p:spTgt spid="4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15"/>
                                        </p:tgtEl>
                                        <p:attrNameLst>
                                          <p:attrName>style.visibility</p:attrName>
                                        </p:attrNameLst>
                                      </p:cBhvr>
                                      <p:to>
                                        <p:strVal val="visible"/>
                                      </p:to>
                                    </p:set>
                                    <p:animEffect transition="in" filter="fade">
                                      <p:cBhvr>
                                        <p:cTn id="44" dur="400"/>
                                        <p:tgtEl>
                                          <p:spTgt spid="415"/>
                                        </p:tgtEl>
                                      </p:cBhvr>
                                    </p:animEffect>
                                  </p:childTnLst>
                                </p:cTn>
                              </p:par>
                              <p:par>
                                <p:cTn id="45" presetID="10" presetClass="exit" presetSubtype="0" fill="hold" nodeType="withEffect">
                                  <p:stCondLst>
                                    <p:cond delay="0"/>
                                  </p:stCondLst>
                                  <p:childTnLst>
                                    <p:animEffect transition="out" filter="fade">
                                      <p:cBhvr>
                                        <p:cTn id="46" dur="400"/>
                                        <p:tgtEl>
                                          <p:spTgt spid="418"/>
                                        </p:tgtEl>
                                      </p:cBhvr>
                                    </p:animEffect>
                                    <p:set>
                                      <p:cBhvr>
                                        <p:cTn id="47" dur="1" fill="hold">
                                          <p:stCondLst>
                                            <p:cond delay="400"/>
                                          </p:stCondLst>
                                        </p:cTn>
                                        <p:tgtEl>
                                          <p:spTgt spid="41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400"/>
                                        <p:tgtEl>
                                          <p:spTgt spid="414"/>
                                        </p:tgtEl>
                                      </p:cBhvr>
                                    </p:animEffect>
                                    <p:set>
                                      <p:cBhvr>
                                        <p:cTn id="50" dur="1" fill="hold">
                                          <p:stCondLst>
                                            <p:cond delay="400"/>
                                          </p:stCondLst>
                                        </p:cTn>
                                        <p:tgtEl>
                                          <p:spTgt spid="4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17"/>
                                        </p:tgtEl>
                                        <p:attrNameLst>
                                          <p:attrName>style.visibility</p:attrName>
                                        </p:attrNameLst>
                                      </p:cBhvr>
                                      <p:to>
                                        <p:strVal val="visible"/>
                                      </p:to>
                                    </p:set>
                                    <p:animEffect transition="in" filter="fade">
                                      <p:cBhvr>
                                        <p:cTn id="55" dur="400"/>
                                        <p:tgtEl>
                                          <p:spTgt spid="417"/>
                                        </p:tgtEl>
                                      </p:cBhvr>
                                    </p:animEffect>
                                  </p:childTnLst>
                                </p:cTn>
                              </p:par>
                              <p:par>
                                <p:cTn id="56" presetID="10" presetClass="entr" presetSubtype="0" fill="hold" nodeType="withEffect">
                                  <p:stCondLst>
                                    <p:cond delay="0"/>
                                  </p:stCondLst>
                                  <p:childTnLst>
                                    <p:set>
                                      <p:cBhvr>
                                        <p:cTn id="57" dur="1" fill="hold">
                                          <p:stCondLst>
                                            <p:cond delay="0"/>
                                          </p:stCondLst>
                                        </p:cTn>
                                        <p:tgtEl>
                                          <p:spTgt spid="421"/>
                                        </p:tgtEl>
                                        <p:attrNameLst>
                                          <p:attrName>style.visibility</p:attrName>
                                        </p:attrNameLst>
                                      </p:cBhvr>
                                      <p:to>
                                        <p:strVal val="visible"/>
                                      </p:to>
                                    </p:set>
                                    <p:animEffect transition="in" filter="fade">
                                      <p:cBhvr>
                                        <p:cTn id="58" dur="400"/>
                                        <p:tgtEl>
                                          <p:spTgt spid="4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19"/>
                                        </p:tgtEl>
                                        <p:attrNameLst>
                                          <p:attrName>style.visibility</p:attrName>
                                        </p:attrNameLst>
                                      </p:cBhvr>
                                      <p:to>
                                        <p:strVal val="visible"/>
                                      </p:to>
                                    </p:set>
                                    <p:animEffect transition="in" filter="fade">
                                      <p:cBhvr>
                                        <p:cTn id="63" dur="400"/>
                                        <p:tgtEl>
                                          <p:spTgt spid="419"/>
                                        </p:tgtEl>
                                      </p:cBhvr>
                                    </p:animEffect>
                                  </p:childTnLst>
                                </p:cTn>
                              </p:par>
                              <p:par>
                                <p:cTn id="64" presetID="10" presetClass="entr" presetSubtype="0" fill="hold" nodeType="withEffect">
                                  <p:stCondLst>
                                    <p:cond delay="0"/>
                                  </p:stCondLst>
                                  <p:childTnLst>
                                    <p:set>
                                      <p:cBhvr>
                                        <p:cTn id="65" dur="1" fill="hold">
                                          <p:stCondLst>
                                            <p:cond delay="0"/>
                                          </p:stCondLst>
                                        </p:cTn>
                                        <p:tgtEl>
                                          <p:spTgt spid="422"/>
                                        </p:tgtEl>
                                        <p:attrNameLst>
                                          <p:attrName>style.visibility</p:attrName>
                                        </p:attrNameLst>
                                      </p:cBhvr>
                                      <p:to>
                                        <p:strVal val="visible"/>
                                      </p:to>
                                    </p:set>
                                    <p:animEffect transition="in" filter="fade">
                                      <p:cBhvr>
                                        <p:cTn id="66" dur="400"/>
                                        <p:tgtEl>
                                          <p:spTgt spid="422"/>
                                        </p:tgtEl>
                                      </p:cBhvr>
                                    </p:animEffect>
                                  </p:childTnLst>
                                </p:cTn>
                              </p:par>
                              <p:par>
                                <p:cTn id="67" presetID="10" presetClass="exit" presetSubtype="0" fill="hold" nodeType="withEffect">
                                  <p:stCondLst>
                                    <p:cond delay="0"/>
                                  </p:stCondLst>
                                  <p:childTnLst>
                                    <p:animEffect transition="out" filter="fade">
                                      <p:cBhvr>
                                        <p:cTn id="68" dur="400"/>
                                        <p:tgtEl>
                                          <p:spTgt spid="421"/>
                                        </p:tgtEl>
                                      </p:cBhvr>
                                    </p:animEffect>
                                    <p:set>
                                      <p:cBhvr>
                                        <p:cTn id="69" dur="1" fill="hold">
                                          <p:stCondLst>
                                            <p:cond delay="400"/>
                                          </p:stCondLst>
                                        </p:cTn>
                                        <p:tgtEl>
                                          <p:spTgt spid="42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20"/>
                                        </p:tgtEl>
                                        <p:attrNameLst>
                                          <p:attrName>style.visibility</p:attrName>
                                        </p:attrNameLst>
                                      </p:cBhvr>
                                      <p:to>
                                        <p:strVal val="visible"/>
                                      </p:to>
                                    </p:set>
                                    <p:animEffect transition="in" filter="fade">
                                      <p:cBhvr>
                                        <p:cTn id="74" dur="400"/>
                                        <p:tgtEl>
                                          <p:spTgt spid="420"/>
                                        </p:tgtEl>
                                      </p:cBhvr>
                                    </p:animEffect>
                                  </p:childTnLst>
                                </p:cTn>
                              </p:par>
                              <p:par>
                                <p:cTn id="75" presetID="10" presetClass="exit" presetSubtype="0" fill="hold" nodeType="withEffect">
                                  <p:stCondLst>
                                    <p:cond delay="0"/>
                                  </p:stCondLst>
                                  <p:childTnLst>
                                    <p:animEffect transition="out" filter="fade">
                                      <p:cBhvr>
                                        <p:cTn id="76" dur="400"/>
                                        <p:tgtEl>
                                          <p:spTgt spid="422"/>
                                        </p:tgtEl>
                                      </p:cBhvr>
                                    </p:animEffect>
                                    <p:set>
                                      <p:cBhvr>
                                        <p:cTn id="77" dur="1" fill="hold">
                                          <p:stCondLst>
                                            <p:cond delay="400"/>
                                          </p:stCondLst>
                                        </p:cTn>
                                        <p:tgtEl>
                                          <p:spTgt spid="422"/>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423"/>
                                        </p:tgtEl>
                                        <p:attrNameLst>
                                          <p:attrName>style.visibility</p:attrName>
                                        </p:attrNameLst>
                                      </p:cBhvr>
                                      <p:to>
                                        <p:strVal val="visible"/>
                                      </p:to>
                                    </p:set>
                                    <p:animEffect transition="in" filter="fade">
                                      <p:cBhvr>
                                        <p:cTn id="80" dur="400"/>
                                        <p:tgtEl>
                                          <p:spTgt spid="42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400"/>
                                        <p:tgtEl>
                                          <p:spTgt spid="417"/>
                                        </p:tgtEl>
                                      </p:cBhvr>
                                    </p:animEffect>
                                    <p:set>
                                      <p:cBhvr>
                                        <p:cTn id="85" dur="1" fill="hold">
                                          <p:stCondLst>
                                            <p:cond delay="400"/>
                                          </p:stCondLst>
                                        </p:cTn>
                                        <p:tgtEl>
                                          <p:spTgt spid="417"/>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400"/>
                                        <p:tgtEl>
                                          <p:spTgt spid="419"/>
                                        </p:tgtEl>
                                      </p:cBhvr>
                                    </p:animEffect>
                                    <p:set>
                                      <p:cBhvr>
                                        <p:cTn id="88" dur="1" fill="hold">
                                          <p:stCondLst>
                                            <p:cond delay="400"/>
                                          </p:stCondLst>
                                        </p:cTn>
                                        <p:tgtEl>
                                          <p:spTgt spid="419"/>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400"/>
                                        <p:tgtEl>
                                          <p:spTgt spid="420"/>
                                        </p:tgtEl>
                                      </p:cBhvr>
                                    </p:animEffect>
                                    <p:set>
                                      <p:cBhvr>
                                        <p:cTn id="91" dur="1" fill="hold">
                                          <p:stCondLst>
                                            <p:cond delay="400"/>
                                          </p:stCondLst>
                                        </p:cTn>
                                        <p:tgtEl>
                                          <p:spTgt spid="420"/>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400"/>
                                        <p:tgtEl>
                                          <p:spTgt spid="423"/>
                                        </p:tgtEl>
                                      </p:cBhvr>
                                    </p:animEffect>
                                    <p:set>
                                      <p:cBhvr>
                                        <p:cTn id="94" dur="1" fill="hold">
                                          <p:stCondLst>
                                            <p:cond delay="400"/>
                                          </p:stCondLst>
                                        </p:cTn>
                                        <p:tgtEl>
                                          <p:spTgt spid="42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16"/>
                                        </p:tgtEl>
                                        <p:attrNameLst>
                                          <p:attrName>style.visibility</p:attrName>
                                        </p:attrNameLst>
                                      </p:cBhvr>
                                      <p:to>
                                        <p:strVal val="visible"/>
                                      </p:to>
                                    </p:set>
                                    <p:animEffect transition="in" filter="fade">
                                      <p:cBhvr>
                                        <p:cTn id="99" dur="400"/>
                                        <p:tgtEl>
                                          <p:spTgt spid="416"/>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21"/>
                                        </p:tgtEl>
                                        <p:attrNameLst>
                                          <p:attrName>style.visibility</p:attrName>
                                        </p:attrNameLst>
                                      </p:cBhvr>
                                      <p:to>
                                        <p:strVal val="visible"/>
                                      </p:to>
                                    </p:set>
                                    <p:animEffect transition="in" filter="fade">
                                      <p:cBhvr>
                                        <p:cTn id="104" dur="400"/>
                                        <p:tgtEl>
                                          <p:spTgt spid="421"/>
                                        </p:tgtEl>
                                      </p:cBhvr>
                                    </p:animEffect>
                                  </p:childTnLst>
                                </p:cTn>
                              </p:par>
                              <p:par>
                                <p:cTn id="105" presetID="10" presetClass="entr" presetSubtype="0" fill="hold" nodeType="withEffect">
                                  <p:stCondLst>
                                    <p:cond delay="0"/>
                                  </p:stCondLst>
                                  <p:childTnLst>
                                    <p:set>
                                      <p:cBhvr>
                                        <p:cTn id="106" dur="1" fill="hold">
                                          <p:stCondLst>
                                            <p:cond delay="0"/>
                                          </p:stCondLst>
                                        </p:cTn>
                                        <p:tgtEl>
                                          <p:spTgt spid="422"/>
                                        </p:tgtEl>
                                        <p:attrNameLst>
                                          <p:attrName>style.visibility</p:attrName>
                                        </p:attrNameLst>
                                      </p:cBhvr>
                                      <p:to>
                                        <p:strVal val="visible"/>
                                      </p:to>
                                    </p:set>
                                    <p:animEffect transition="in" filter="fade">
                                      <p:cBhvr>
                                        <p:cTn id="107" dur="400"/>
                                        <p:tgtEl>
                                          <p:spTgt spid="422"/>
                                        </p:tgtEl>
                                      </p:cBhvr>
                                    </p:animEffect>
                                  </p:childTnLst>
                                </p:cTn>
                              </p:par>
                              <p:par>
                                <p:cTn id="108" presetID="10" presetClass="entr" presetSubtype="0" fill="hold" nodeType="withEffect">
                                  <p:stCondLst>
                                    <p:cond delay="0"/>
                                  </p:stCondLst>
                                  <p:childTnLst>
                                    <p:set>
                                      <p:cBhvr>
                                        <p:cTn id="109" dur="1" fill="hold">
                                          <p:stCondLst>
                                            <p:cond delay="0"/>
                                          </p:stCondLst>
                                        </p:cTn>
                                        <p:tgtEl>
                                          <p:spTgt spid="423"/>
                                        </p:tgtEl>
                                        <p:attrNameLst>
                                          <p:attrName>style.visibility</p:attrName>
                                        </p:attrNameLst>
                                      </p:cBhvr>
                                      <p:to>
                                        <p:strVal val="visible"/>
                                      </p:to>
                                    </p:set>
                                    <p:animEffect transition="in" filter="fade">
                                      <p:cBhvr>
                                        <p:cTn id="110" dur="400"/>
                                        <p:tgtEl>
                                          <p:spTgt spid="423"/>
                                        </p:tgtEl>
                                      </p:cBhvr>
                                    </p:animEffect>
                                  </p:childTnLst>
                                </p:cTn>
                              </p:par>
                              <p:par>
                                <p:cTn id="111" presetID="10" presetClass="entr" presetSubtype="0" fill="hold" nodeType="withEffect">
                                  <p:stCondLst>
                                    <p:cond delay="0"/>
                                  </p:stCondLst>
                                  <p:childTnLst>
                                    <p:set>
                                      <p:cBhvr>
                                        <p:cTn id="112" dur="1" fill="hold">
                                          <p:stCondLst>
                                            <p:cond delay="0"/>
                                          </p:stCondLst>
                                        </p:cTn>
                                        <p:tgtEl>
                                          <p:spTgt spid="424"/>
                                        </p:tgtEl>
                                        <p:attrNameLst>
                                          <p:attrName>style.visibility</p:attrName>
                                        </p:attrNameLst>
                                      </p:cBhvr>
                                      <p:to>
                                        <p:strVal val="visible"/>
                                      </p:to>
                                    </p:set>
                                    <p:animEffect transition="in" filter="fade">
                                      <p:cBhvr>
                                        <p:cTn id="113" dur="400"/>
                                        <p:tgtEl>
                                          <p:spTgt spid="42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14"/>
                                        </p:tgtEl>
                                        <p:attrNameLst>
                                          <p:attrName>style.visibility</p:attrName>
                                        </p:attrNameLst>
                                      </p:cBhvr>
                                      <p:to>
                                        <p:strVal val="visible"/>
                                      </p:to>
                                    </p:set>
                                    <p:animEffect transition="in" filter="fade">
                                      <p:cBhvr>
                                        <p:cTn id="118" dur="400"/>
                                        <p:tgtEl>
                                          <p:spTgt spid="414"/>
                                        </p:tgtEl>
                                      </p:cBhvr>
                                    </p:animEffect>
                                  </p:childTnLst>
                                </p:cTn>
                              </p:par>
                              <p:par>
                                <p:cTn id="119" presetID="10" presetClass="entr" presetSubtype="0" fill="hold" nodeType="withEffect">
                                  <p:stCondLst>
                                    <p:cond delay="0"/>
                                  </p:stCondLst>
                                  <p:childTnLst>
                                    <p:set>
                                      <p:cBhvr>
                                        <p:cTn id="120" dur="1" fill="hold">
                                          <p:stCondLst>
                                            <p:cond delay="0"/>
                                          </p:stCondLst>
                                        </p:cTn>
                                        <p:tgtEl>
                                          <p:spTgt spid="419"/>
                                        </p:tgtEl>
                                        <p:attrNameLst>
                                          <p:attrName>style.visibility</p:attrName>
                                        </p:attrNameLst>
                                      </p:cBhvr>
                                      <p:to>
                                        <p:strVal val="visible"/>
                                      </p:to>
                                    </p:set>
                                    <p:animEffect transition="in" filter="fade">
                                      <p:cBhvr>
                                        <p:cTn id="121" dur="400"/>
                                        <p:tgtEl>
                                          <p:spTgt spid="419"/>
                                        </p:tgtEl>
                                      </p:cBhvr>
                                    </p:animEffect>
                                  </p:childTnLst>
                                </p:cTn>
                              </p:par>
                              <p:par>
                                <p:cTn id="122" presetID="10" presetClass="entr" presetSubtype="0" fill="hold" nodeType="withEffect">
                                  <p:stCondLst>
                                    <p:cond delay="0"/>
                                  </p:stCondLst>
                                  <p:childTnLst>
                                    <p:set>
                                      <p:cBhvr>
                                        <p:cTn id="123" dur="1" fill="hold">
                                          <p:stCondLst>
                                            <p:cond delay="0"/>
                                          </p:stCondLst>
                                        </p:cTn>
                                        <p:tgtEl>
                                          <p:spTgt spid="420"/>
                                        </p:tgtEl>
                                        <p:attrNameLst>
                                          <p:attrName>style.visibility</p:attrName>
                                        </p:attrNameLst>
                                      </p:cBhvr>
                                      <p:to>
                                        <p:strVal val="visible"/>
                                      </p:to>
                                    </p:set>
                                    <p:animEffect transition="in" filter="fade">
                                      <p:cBhvr>
                                        <p:cTn id="124" dur="400"/>
                                        <p:tgtEl>
                                          <p:spTgt spid="420"/>
                                        </p:tgtEl>
                                      </p:cBhvr>
                                    </p:animEffect>
                                  </p:childTnLst>
                                </p:cTn>
                              </p:par>
                              <p:par>
                                <p:cTn id="125" presetID="10" presetClass="exit" presetSubtype="0" fill="hold" nodeType="withEffect">
                                  <p:stCondLst>
                                    <p:cond delay="0"/>
                                  </p:stCondLst>
                                  <p:childTnLst>
                                    <p:animEffect transition="out" filter="fade">
                                      <p:cBhvr>
                                        <p:cTn id="126" dur="400"/>
                                        <p:tgtEl>
                                          <p:spTgt spid="421"/>
                                        </p:tgtEl>
                                      </p:cBhvr>
                                    </p:animEffect>
                                    <p:set>
                                      <p:cBhvr>
                                        <p:cTn id="127" dur="1" fill="hold">
                                          <p:stCondLst>
                                            <p:cond delay="400"/>
                                          </p:stCondLst>
                                        </p:cTn>
                                        <p:tgtEl>
                                          <p:spTgt spid="421"/>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400"/>
                                        <p:tgtEl>
                                          <p:spTgt spid="422"/>
                                        </p:tgtEl>
                                      </p:cBhvr>
                                    </p:animEffect>
                                    <p:set>
                                      <p:cBhvr>
                                        <p:cTn id="130" dur="1" fill="hold">
                                          <p:stCondLst>
                                            <p:cond delay="400"/>
                                          </p:stCondLst>
                                        </p:cTn>
                                        <p:tgtEl>
                                          <p:spTgt spid="422"/>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400"/>
                                        <p:tgtEl>
                                          <p:spTgt spid="423"/>
                                        </p:tgtEl>
                                      </p:cBhvr>
                                    </p:animEffect>
                                    <p:set>
                                      <p:cBhvr>
                                        <p:cTn id="133" dur="1" fill="hold">
                                          <p:stCondLst>
                                            <p:cond delay="400"/>
                                          </p:stCondLst>
                                        </p:cTn>
                                        <p:tgtEl>
                                          <p:spTgt spid="423"/>
                                        </p:tgtEl>
                                        <p:attrNameLst>
                                          <p:attrName>style.visibility</p:attrName>
                                        </p:attrNameLst>
                                      </p:cBhvr>
                                      <p:to>
                                        <p:strVal val="hidden"/>
                                      </p:to>
                                    </p:set>
                                  </p:childTnLst>
                                </p:cTn>
                              </p:par>
                              <p:par>
                                <p:cTn id="134" presetID="10" presetClass="entr" presetSubtype="0" fill="hold" nodeType="withEffect">
                                  <p:stCondLst>
                                    <p:cond delay="0"/>
                                  </p:stCondLst>
                                  <p:childTnLst>
                                    <p:set>
                                      <p:cBhvr>
                                        <p:cTn id="135" dur="1" fill="hold">
                                          <p:stCondLst>
                                            <p:cond delay="0"/>
                                          </p:stCondLst>
                                        </p:cTn>
                                        <p:tgtEl>
                                          <p:spTgt spid="417"/>
                                        </p:tgtEl>
                                        <p:attrNameLst>
                                          <p:attrName>style.visibility</p:attrName>
                                        </p:attrNameLst>
                                      </p:cBhvr>
                                      <p:to>
                                        <p:strVal val="visible"/>
                                      </p:to>
                                    </p:set>
                                    <p:animEffect transition="in" filter="fade">
                                      <p:cBhvr>
                                        <p:cTn id="136" dur="400"/>
                                        <p:tgtEl>
                                          <p:spTgt spid="417"/>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425"/>
                                        </p:tgtEl>
                                        <p:attrNameLst>
                                          <p:attrName>style.visibility</p:attrName>
                                        </p:attrNameLst>
                                      </p:cBhvr>
                                      <p:to>
                                        <p:strVal val="visible"/>
                                      </p:to>
                                    </p:set>
                                    <p:animEffect transition="in" filter="fade">
                                      <p:cBhvr>
                                        <p:cTn id="141" dur="4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body" idx="1"/>
          </p:nvPr>
        </p:nvSpPr>
        <p:spPr>
          <a:xfrm>
            <a:off x="3709488" y="4081925"/>
            <a:ext cx="4729974" cy="1596847"/>
          </a:xfrm>
          <a:prstGeom prst="rect">
            <a:avLst/>
          </a:prstGeom>
        </p:spPr>
        <p:txBody>
          <a:bodyPr spcFirstLastPara="1" vert="horz" wrap="square" lIns="243800" tIns="243800" rIns="243800" bIns="243800" rtlCol="0" anchor="t" anchorCtr="0">
            <a:normAutofit/>
          </a:bodyPr>
          <a:lstStyle/>
          <a:p>
            <a:pPr marL="237099" indent="0">
              <a:buSzPts val="22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2" name="Google Shape;452;p59"/>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30</a:t>
            </a:fld>
            <a:endParaRPr>
              <a:solidFill>
                <a:schemeClr val="accent1"/>
              </a:solidFill>
              <a:latin typeface="Lato"/>
              <a:ea typeface="Lato"/>
              <a:cs typeface="Lato"/>
              <a:sym typeface="Lato"/>
            </a:endParaRPr>
          </a:p>
        </p:txBody>
      </p:sp>
      <p:pic>
        <p:nvPicPr>
          <p:cNvPr id="454" name="Google Shape;454;p59"/>
          <p:cNvPicPr preferRelativeResize="0"/>
          <p:nvPr/>
        </p:nvPicPr>
        <p:blipFill rotWithShape="1">
          <a:blip r:embed="rId3">
            <a:alphaModFix/>
          </a:blip>
          <a:srcRect t="52807"/>
          <a:stretch/>
        </p:blipFill>
        <p:spPr>
          <a:xfrm>
            <a:off x="2201587" y="3039476"/>
            <a:ext cx="2433067" cy="565000"/>
          </a:xfrm>
          <a:prstGeom prst="rect">
            <a:avLst/>
          </a:prstGeom>
          <a:noFill/>
          <a:ln>
            <a:noFill/>
          </a:ln>
        </p:spPr>
      </p:pic>
      <p:sp>
        <p:nvSpPr>
          <p:cNvPr id="5" name="Google Shape;412;p56">
            <a:extLst>
              <a:ext uri="{FF2B5EF4-FFF2-40B4-BE49-F238E27FC236}">
                <a16:creationId xmlns:a16="http://schemas.microsoft.com/office/drawing/2014/main" id="{8446853B-5743-653A-5980-540530E354A2}"/>
              </a:ext>
            </a:extLst>
          </p:cNvPr>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Google Shape;451;p59">
            <a:extLst>
              <a:ext uri="{FF2B5EF4-FFF2-40B4-BE49-F238E27FC236}">
                <a16:creationId xmlns:a16="http://schemas.microsoft.com/office/drawing/2014/main" id="{8CE076BE-76AC-8F9F-E468-DADC077F9A5B}"/>
              </a:ext>
            </a:extLst>
          </p:cNvPr>
          <p:cNvSpPr txBox="1">
            <a:spLocks/>
          </p:cNvSpPr>
          <p:nvPr/>
        </p:nvSpPr>
        <p:spPr>
          <a:xfrm>
            <a:off x="3709488" y="5057292"/>
            <a:ext cx="7920376"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51;p59">
            <a:extLst>
              <a:ext uri="{FF2B5EF4-FFF2-40B4-BE49-F238E27FC236}">
                <a16:creationId xmlns:a16="http://schemas.microsoft.com/office/drawing/2014/main" id="{A4714A5F-CB5E-27CF-27F0-46324343A062}"/>
              </a:ext>
            </a:extLst>
          </p:cNvPr>
          <p:cNvSpPr txBox="1">
            <a:spLocks/>
          </p:cNvSpPr>
          <p:nvPr/>
        </p:nvSpPr>
        <p:spPr>
          <a:xfrm>
            <a:off x="3709488" y="6032659"/>
            <a:ext cx="5282109"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err="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Listcomp</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Google Shape;451;p59">
            <a:extLst>
              <a:ext uri="{FF2B5EF4-FFF2-40B4-BE49-F238E27FC236}">
                <a16:creationId xmlns:a16="http://schemas.microsoft.com/office/drawing/2014/main" id="{978B8A83-BC46-4FAE-BB7F-3CEB87E5468D}"/>
              </a:ext>
            </a:extLst>
          </p:cNvPr>
          <p:cNvSpPr txBox="1">
            <a:spLocks/>
          </p:cNvSpPr>
          <p:nvPr/>
        </p:nvSpPr>
        <p:spPr>
          <a:xfrm>
            <a:off x="3709488" y="6980982"/>
            <a:ext cx="8085269" cy="2030752"/>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Tree>
    <p:extLst>
      <p:ext uri="{BB962C8B-B14F-4D97-AF65-F5344CB8AC3E}">
        <p14:creationId xmlns:p14="http://schemas.microsoft.com/office/powerpoint/2010/main" val="861063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23" name="TextBox 22">
            <a:extLst>
              <a:ext uri="{FF2B5EF4-FFF2-40B4-BE49-F238E27FC236}">
                <a16:creationId xmlns:a16="http://schemas.microsoft.com/office/drawing/2014/main" id="{6BEB854C-1B31-17EC-CC0C-7D36AB8DE2B8}"/>
              </a:ext>
            </a:extLst>
          </p:cNvPr>
          <p:cNvSpPr txBox="1"/>
          <p:nvPr/>
        </p:nvSpPr>
        <p:spPr>
          <a:xfrm>
            <a:off x="2328861" y="6059507"/>
            <a:ext cx="436871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separator</a:t>
            </a:r>
          </a:p>
        </p:txBody>
      </p:sp>
      <p:sp>
        <p:nvSpPr>
          <p:cNvPr id="24" name="TextBox 23">
            <a:extLst>
              <a:ext uri="{FF2B5EF4-FFF2-40B4-BE49-F238E27FC236}">
                <a16:creationId xmlns:a16="http://schemas.microsoft.com/office/drawing/2014/main" id="{B9A12DE9-36AE-8E02-3093-52B82CC5AB13}"/>
              </a:ext>
            </a:extLst>
          </p:cNvPr>
          <p:cNvSpPr txBox="1"/>
          <p:nvPr/>
        </p:nvSpPr>
        <p:spPr>
          <a:xfrm>
            <a:off x="2328861" y="6059506"/>
            <a:ext cx="436871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separator</a:t>
            </a:r>
          </a:p>
        </p:txBody>
      </p:sp>
      <p:sp>
        <p:nvSpPr>
          <p:cNvPr id="2" name="Google Shape;412;p56">
            <a:extLst>
              <a:ext uri="{FF2B5EF4-FFF2-40B4-BE49-F238E27FC236}">
                <a16:creationId xmlns:a16="http://schemas.microsoft.com/office/drawing/2014/main" id="{78FAF4A1-E6FF-2A2F-0117-836B1C586B5F}"/>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99B14EF1-7E47-C979-A21D-973B3F9EFB8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
        <p:nvSpPr>
          <p:cNvPr id="4" name="Google Shape;412;p56">
            <a:extLst>
              <a:ext uri="{FF2B5EF4-FFF2-40B4-BE49-F238E27FC236}">
                <a16:creationId xmlns:a16="http://schemas.microsoft.com/office/drawing/2014/main" id="{786FA14C-5507-2ACD-4E8F-6D7389956F35}"/>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join()</a:t>
            </a:r>
          </a:p>
        </p:txBody>
      </p:sp>
      <p:sp>
        <p:nvSpPr>
          <p:cNvPr id="6" name="TextBox 5">
            <a:extLst>
              <a:ext uri="{FF2B5EF4-FFF2-40B4-BE49-F238E27FC236}">
                <a16:creationId xmlns:a16="http://schemas.microsoft.com/office/drawing/2014/main" id="{631C23A4-5BAF-EA77-F178-888A6B588BA9}"/>
              </a:ext>
            </a:extLst>
          </p:cNvPr>
          <p:cNvSpPr txBox="1"/>
          <p:nvPr/>
        </p:nvSpPr>
        <p:spPr>
          <a:xfrm>
            <a:off x="2328861" y="6059508"/>
            <a:ext cx="15487650"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separator.join</a:t>
            </a:r>
            <a:r>
              <a:rPr lang="en-US" sz="6000" b="0" dirty="0">
                <a:solidFill>
                  <a:srgbClr val="000000"/>
                </a:solidFill>
                <a:effectLst/>
                <a:latin typeface="Courier New" panose="02070309020205020404" pitchFamily="49" charset="0"/>
              </a:rPr>
              <a:t>(</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p>
        </p:txBody>
      </p:sp>
      <p:grpSp>
        <p:nvGrpSpPr>
          <p:cNvPr id="11" name="Group 10">
            <a:extLst>
              <a:ext uri="{FF2B5EF4-FFF2-40B4-BE49-F238E27FC236}">
                <a16:creationId xmlns:a16="http://schemas.microsoft.com/office/drawing/2014/main" id="{2FB9C594-7289-5AC2-4487-CB15D25E2BD1}"/>
              </a:ext>
            </a:extLst>
          </p:cNvPr>
          <p:cNvGrpSpPr/>
          <p:nvPr/>
        </p:nvGrpSpPr>
        <p:grpSpPr>
          <a:xfrm>
            <a:off x="11194884" y="2400401"/>
            <a:ext cx="2936298" cy="1767046"/>
            <a:chOff x="11123447" y="2544403"/>
            <a:chExt cx="2936298" cy="1767046"/>
          </a:xfrm>
        </p:grpSpPr>
        <p:sp>
          <p:nvSpPr>
            <p:cNvPr id="9" name="that’s a lot of features!">
              <a:extLst>
                <a:ext uri="{FF2B5EF4-FFF2-40B4-BE49-F238E27FC236}">
                  <a16:creationId xmlns:a16="http://schemas.microsoft.com/office/drawing/2014/main" id="{1AA9F5A3-9ED3-2BCD-D9CF-F3FE15FF9C11}"/>
                </a:ext>
              </a:extLst>
            </p:cNvPr>
            <p:cNvSpPr txBox="1"/>
            <p:nvPr/>
          </p:nvSpPr>
          <p:spPr>
            <a:xfrm>
              <a:off x="11123447" y="2544403"/>
              <a:ext cx="293629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solidFill>
                    <a:schemeClr val="accent4">
                      <a:hueOff val="-1247790"/>
                      <a:lumOff val="-12326"/>
                    </a:schemeClr>
                  </a:solidFill>
                </a:defRPr>
              </a:lvl1pPr>
            </a:lstStyle>
            <a:p>
              <a:r>
                <a:rPr lang="en-US" dirty="0">
                  <a:solidFill>
                    <a:srgbClr val="EF7001"/>
                  </a:solidFill>
                </a:rPr>
                <a:t>List of strings</a:t>
              </a:r>
              <a:endParaRPr dirty="0">
                <a:solidFill>
                  <a:srgbClr val="EF7001"/>
                </a:solidFill>
              </a:endParaRPr>
            </a:p>
          </p:txBody>
        </p:sp>
        <p:pic>
          <p:nvPicPr>
            <p:cNvPr id="10" name="Line Line" descr="Line Line">
              <a:extLst>
                <a:ext uri="{FF2B5EF4-FFF2-40B4-BE49-F238E27FC236}">
                  <a16:creationId xmlns:a16="http://schemas.microsoft.com/office/drawing/2014/main" id="{56C03302-4FDB-B0EC-D754-F539B50B2F06}"/>
                </a:ext>
              </a:extLst>
            </p:cNvPr>
            <p:cNvPicPr>
              <a:picLocks/>
            </p:cNvPicPr>
            <p:nvPr/>
          </p:nvPicPr>
          <p:blipFill>
            <a:blip r:embed="rId3"/>
            <a:stretch>
              <a:fillRect/>
            </a:stretch>
          </p:blipFill>
          <p:spPr>
            <a:xfrm rot="6998290">
              <a:off x="10953217" y="3566822"/>
              <a:ext cx="997180" cy="492074"/>
            </a:xfrm>
            <a:prstGeom prst="rect">
              <a:avLst/>
            </a:prstGeom>
          </p:spPr>
        </p:pic>
      </p:grpSp>
      <p:sp>
        <p:nvSpPr>
          <p:cNvPr id="18" name="TextBox 17">
            <a:extLst>
              <a:ext uri="{FF2B5EF4-FFF2-40B4-BE49-F238E27FC236}">
                <a16:creationId xmlns:a16="http://schemas.microsoft.com/office/drawing/2014/main" id="{A5227815-6BBD-D7DE-D068-12F6EF18E040}"/>
              </a:ext>
            </a:extLst>
          </p:cNvPr>
          <p:cNvSpPr txBox="1"/>
          <p:nvPr/>
        </p:nvSpPr>
        <p:spPr>
          <a:xfrm>
            <a:off x="2328861" y="4583430"/>
            <a:ext cx="13344527"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[str1, str2, str3]</a:t>
            </a:r>
          </a:p>
        </p:txBody>
      </p:sp>
      <p:sp>
        <p:nvSpPr>
          <p:cNvPr id="19" name="TextBox 18">
            <a:extLst>
              <a:ext uri="{FF2B5EF4-FFF2-40B4-BE49-F238E27FC236}">
                <a16:creationId xmlns:a16="http://schemas.microsoft.com/office/drawing/2014/main" id="{8D6677E9-C9B8-CCF1-C9F8-C4731BD983E5}"/>
              </a:ext>
            </a:extLst>
          </p:cNvPr>
          <p:cNvSpPr txBox="1"/>
          <p:nvPr/>
        </p:nvSpPr>
        <p:spPr>
          <a:xfrm>
            <a:off x="7356203" y="4583430"/>
            <a:ext cx="202882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str1</a:t>
            </a:r>
          </a:p>
        </p:txBody>
      </p:sp>
      <p:sp>
        <p:nvSpPr>
          <p:cNvPr id="20" name="TextBox 19">
            <a:extLst>
              <a:ext uri="{FF2B5EF4-FFF2-40B4-BE49-F238E27FC236}">
                <a16:creationId xmlns:a16="http://schemas.microsoft.com/office/drawing/2014/main" id="{CC9D33C2-2EBC-C4AB-7904-9DAEB495877A}"/>
              </a:ext>
            </a:extLst>
          </p:cNvPr>
          <p:cNvSpPr txBox="1"/>
          <p:nvPr/>
        </p:nvSpPr>
        <p:spPr>
          <a:xfrm>
            <a:off x="12843631" y="4583429"/>
            <a:ext cx="202882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str3</a:t>
            </a:r>
          </a:p>
        </p:txBody>
      </p:sp>
      <p:sp>
        <p:nvSpPr>
          <p:cNvPr id="21" name="TextBox 20">
            <a:extLst>
              <a:ext uri="{FF2B5EF4-FFF2-40B4-BE49-F238E27FC236}">
                <a16:creationId xmlns:a16="http://schemas.microsoft.com/office/drawing/2014/main" id="{8A0A54D7-2F08-1FA4-BADD-6A7D51CD2F01}"/>
              </a:ext>
            </a:extLst>
          </p:cNvPr>
          <p:cNvSpPr txBox="1"/>
          <p:nvPr/>
        </p:nvSpPr>
        <p:spPr>
          <a:xfrm>
            <a:off x="10097259" y="4583430"/>
            <a:ext cx="202882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str2</a:t>
            </a:r>
          </a:p>
        </p:txBody>
      </p:sp>
    </p:spTree>
    <p:extLst>
      <p:ext uri="{BB962C8B-B14F-4D97-AF65-F5344CB8AC3E}">
        <p14:creationId xmlns:p14="http://schemas.microsoft.com/office/powerpoint/2010/main" val="30400414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6" grpId="0"/>
      <p:bldP spid="18" grpId="0"/>
      <p:bldP spid="19"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2" name="Google Shape;412;p56">
            <a:extLst>
              <a:ext uri="{FF2B5EF4-FFF2-40B4-BE49-F238E27FC236}">
                <a16:creationId xmlns:a16="http://schemas.microsoft.com/office/drawing/2014/main" id="{78FAF4A1-E6FF-2A2F-0117-836B1C586B5F}"/>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99B14EF1-7E47-C979-A21D-973B3F9EFB8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
        <p:nvSpPr>
          <p:cNvPr id="4" name="Google Shape;412;p56">
            <a:extLst>
              <a:ext uri="{FF2B5EF4-FFF2-40B4-BE49-F238E27FC236}">
                <a16:creationId xmlns:a16="http://schemas.microsoft.com/office/drawing/2014/main" id="{786FA14C-5507-2ACD-4E8F-6D7389956F35}"/>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join()</a:t>
            </a:r>
          </a:p>
        </p:txBody>
      </p:sp>
      <p:sp>
        <p:nvSpPr>
          <p:cNvPr id="6" name="TextBox 5">
            <a:extLst>
              <a:ext uri="{FF2B5EF4-FFF2-40B4-BE49-F238E27FC236}">
                <a16:creationId xmlns:a16="http://schemas.microsoft.com/office/drawing/2014/main" id="{631C23A4-5BAF-EA77-F178-888A6B588BA9}"/>
              </a:ext>
            </a:extLst>
          </p:cNvPr>
          <p:cNvSpPr txBox="1"/>
          <p:nvPr/>
        </p:nvSpPr>
        <p:spPr>
          <a:xfrm>
            <a:off x="2328861" y="6059508"/>
            <a:ext cx="15487650"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separator.join</a:t>
            </a:r>
            <a:r>
              <a:rPr lang="en-US" sz="6000" b="0" dirty="0">
                <a:solidFill>
                  <a:srgbClr val="000000"/>
                </a:solidFill>
                <a:effectLst/>
                <a:latin typeface="Courier New" panose="02070309020205020404" pitchFamily="49" charset="0"/>
              </a:rPr>
              <a:t>(</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p>
        </p:txBody>
      </p:sp>
      <p:grpSp>
        <p:nvGrpSpPr>
          <p:cNvPr id="11" name="Group 10">
            <a:extLst>
              <a:ext uri="{FF2B5EF4-FFF2-40B4-BE49-F238E27FC236}">
                <a16:creationId xmlns:a16="http://schemas.microsoft.com/office/drawing/2014/main" id="{2FB9C594-7289-5AC2-4487-CB15D25E2BD1}"/>
              </a:ext>
            </a:extLst>
          </p:cNvPr>
          <p:cNvGrpSpPr/>
          <p:nvPr/>
        </p:nvGrpSpPr>
        <p:grpSpPr>
          <a:xfrm>
            <a:off x="11194884" y="2400401"/>
            <a:ext cx="2936298" cy="1767046"/>
            <a:chOff x="11123447" y="2544403"/>
            <a:chExt cx="2936298" cy="1767046"/>
          </a:xfrm>
        </p:grpSpPr>
        <p:sp>
          <p:nvSpPr>
            <p:cNvPr id="9" name="that’s a lot of features!">
              <a:extLst>
                <a:ext uri="{FF2B5EF4-FFF2-40B4-BE49-F238E27FC236}">
                  <a16:creationId xmlns:a16="http://schemas.microsoft.com/office/drawing/2014/main" id="{1AA9F5A3-9ED3-2BCD-D9CF-F3FE15FF9C11}"/>
                </a:ext>
              </a:extLst>
            </p:cNvPr>
            <p:cNvSpPr txBox="1"/>
            <p:nvPr/>
          </p:nvSpPr>
          <p:spPr>
            <a:xfrm>
              <a:off x="11123447" y="2544403"/>
              <a:ext cx="293629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000" b="1">
                  <a:solidFill>
                    <a:schemeClr val="accent4">
                      <a:hueOff val="-1247790"/>
                      <a:lumOff val="-12326"/>
                    </a:schemeClr>
                  </a:solidFill>
                </a:defRPr>
              </a:lvl1pPr>
            </a:lstStyle>
            <a:p>
              <a:r>
                <a:rPr lang="en-US" dirty="0">
                  <a:solidFill>
                    <a:srgbClr val="EF7001"/>
                  </a:solidFill>
                </a:rPr>
                <a:t>List of strings</a:t>
              </a:r>
              <a:endParaRPr dirty="0">
                <a:solidFill>
                  <a:srgbClr val="EF7001"/>
                </a:solidFill>
              </a:endParaRPr>
            </a:p>
          </p:txBody>
        </p:sp>
        <p:pic>
          <p:nvPicPr>
            <p:cNvPr id="10" name="Line Line" descr="Line Line">
              <a:extLst>
                <a:ext uri="{FF2B5EF4-FFF2-40B4-BE49-F238E27FC236}">
                  <a16:creationId xmlns:a16="http://schemas.microsoft.com/office/drawing/2014/main" id="{56C03302-4FDB-B0EC-D754-F539B50B2F06}"/>
                </a:ext>
              </a:extLst>
            </p:cNvPr>
            <p:cNvPicPr>
              <a:picLocks/>
            </p:cNvPicPr>
            <p:nvPr/>
          </p:nvPicPr>
          <p:blipFill>
            <a:blip r:embed="rId3"/>
            <a:stretch>
              <a:fillRect/>
            </a:stretch>
          </p:blipFill>
          <p:spPr>
            <a:xfrm rot="6998290">
              <a:off x="10953217" y="3566822"/>
              <a:ext cx="997180" cy="492074"/>
            </a:xfrm>
            <a:prstGeom prst="rect">
              <a:avLst/>
            </a:prstGeom>
          </p:spPr>
        </p:pic>
      </p:grpSp>
      <p:sp>
        <p:nvSpPr>
          <p:cNvPr id="18" name="TextBox 17">
            <a:extLst>
              <a:ext uri="{FF2B5EF4-FFF2-40B4-BE49-F238E27FC236}">
                <a16:creationId xmlns:a16="http://schemas.microsoft.com/office/drawing/2014/main" id="{A5227815-6BBD-D7DE-D068-12F6EF18E040}"/>
              </a:ext>
            </a:extLst>
          </p:cNvPr>
          <p:cNvSpPr txBox="1"/>
          <p:nvPr/>
        </p:nvSpPr>
        <p:spPr>
          <a:xfrm>
            <a:off x="2328861" y="4583430"/>
            <a:ext cx="13344527"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[str1, str2, str3]</a:t>
            </a:r>
          </a:p>
        </p:txBody>
      </p:sp>
      <p:sp>
        <p:nvSpPr>
          <p:cNvPr id="19" name="TextBox 18">
            <a:extLst>
              <a:ext uri="{FF2B5EF4-FFF2-40B4-BE49-F238E27FC236}">
                <a16:creationId xmlns:a16="http://schemas.microsoft.com/office/drawing/2014/main" id="{8D6677E9-C9B8-CCF1-C9F8-C4731BD983E5}"/>
              </a:ext>
            </a:extLst>
          </p:cNvPr>
          <p:cNvSpPr txBox="1"/>
          <p:nvPr/>
        </p:nvSpPr>
        <p:spPr>
          <a:xfrm>
            <a:off x="3767213" y="9113063"/>
            <a:ext cx="202882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str1</a:t>
            </a:r>
          </a:p>
        </p:txBody>
      </p:sp>
      <p:sp>
        <p:nvSpPr>
          <p:cNvPr id="20" name="TextBox 19">
            <a:extLst>
              <a:ext uri="{FF2B5EF4-FFF2-40B4-BE49-F238E27FC236}">
                <a16:creationId xmlns:a16="http://schemas.microsoft.com/office/drawing/2014/main" id="{CC9D33C2-2EBC-C4AB-7904-9DAEB495877A}"/>
              </a:ext>
            </a:extLst>
          </p:cNvPr>
          <p:cNvSpPr txBox="1"/>
          <p:nvPr/>
        </p:nvSpPr>
        <p:spPr>
          <a:xfrm>
            <a:off x="16562305" y="9107228"/>
            <a:ext cx="202882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str3</a:t>
            </a:r>
          </a:p>
        </p:txBody>
      </p:sp>
      <p:sp>
        <p:nvSpPr>
          <p:cNvPr id="21" name="TextBox 20">
            <a:extLst>
              <a:ext uri="{FF2B5EF4-FFF2-40B4-BE49-F238E27FC236}">
                <a16:creationId xmlns:a16="http://schemas.microsoft.com/office/drawing/2014/main" id="{8A0A54D7-2F08-1FA4-BADD-6A7D51CD2F01}"/>
              </a:ext>
            </a:extLst>
          </p:cNvPr>
          <p:cNvSpPr txBox="1"/>
          <p:nvPr/>
        </p:nvSpPr>
        <p:spPr>
          <a:xfrm>
            <a:off x="10164759" y="9113063"/>
            <a:ext cx="202882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str2</a:t>
            </a:r>
          </a:p>
        </p:txBody>
      </p:sp>
      <p:sp>
        <p:nvSpPr>
          <p:cNvPr id="23" name="TextBox 22">
            <a:extLst>
              <a:ext uri="{FF2B5EF4-FFF2-40B4-BE49-F238E27FC236}">
                <a16:creationId xmlns:a16="http://schemas.microsoft.com/office/drawing/2014/main" id="{6BEB854C-1B31-17EC-CC0C-7D36AB8DE2B8}"/>
              </a:ext>
            </a:extLst>
          </p:cNvPr>
          <p:cNvSpPr txBox="1"/>
          <p:nvPr/>
        </p:nvSpPr>
        <p:spPr>
          <a:xfrm>
            <a:off x="12193587" y="9107228"/>
            <a:ext cx="436871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separator</a:t>
            </a:r>
          </a:p>
        </p:txBody>
      </p:sp>
      <p:sp>
        <p:nvSpPr>
          <p:cNvPr id="24" name="TextBox 23">
            <a:extLst>
              <a:ext uri="{FF2B5EF4-FFF2-40B4-BE49-F238E27FC236}">
                <a16:creationId xmlns:a16="http://schemas.microsoft.com/office/drawing/2014/main" id="{B9A12DE9-36AE-8E02-3093-52B82CC5AB13}"/>
              </a:ext>
            </a:extLst>
          </p:cNvPr>
          <p:cNvSpPr txBox="1"/>
          <p:nvPr/>
        </p:nvSpPr>
        <p:spPr>
          <a:xfrm>
            <a:off x="5796041" y="9107229"/>
            <a:ext cx="4368718" cy="1015663"/>
          </a:xfrm>
          <a:prstGeom prst="rect">
            <a:avLst/>
          </a:prstGeom>
          <a:noFill/>
        </p:spPr>
        <p:txBody>
          <a:bodyPr wrap="square">
            <a:spAutoFit/>
          </a:bodyPr>
          <a:lstStyle/>
          <a:p>
            <a:r>
              <a:rPr lang="en-US" sz="6000" b="0" dirty="0">
                <a:solidFill>
                  <a:srgbClr val="000000"/>
                </a:solidFill>
                <a:effectLst/>
                <a:latin typeface="Courier New" panose="02070309020205020404" pitchFamily="49" charset="0"/>
              </a:rPr>
              <a:t>separator</a:t>
            </a:r>
          </a:p>
        </p:txBody>
      </p:sp>
      <p:grpSp>
        <p:nvGrpSpPr>
          <p:cNvPr id="7" name="Group 6">
            <a:extLst>
              <a:ext uri="{FF2B5EF4-FFF2-40B4-BE49-F238E27FC236}">
                <a16:creationId xmlns:a16="http://schemas.microsoft.com/office/drawing/2014/main" id="{1B19029D-D791-08DA-60AC-099B6CF2AB3E}"/>
              </a:ext>
            </a:extLst>
          </p:cNvPr>
          <p:cNvGrpSpPr/>
          <p:nvPr/>
        </p:nvGrpSpPr>
        <p:grpSpPr>
          <a:xfrm>
            <a:off x="15935326" y="7473133"/>
            <a:ext cx="2936298" cy="1767046"/>
            <a:chOff x="11123447" y="2544403"/>
            <a:chExt cx="2936298" cy="1767046"/>
          </a:xfrm>
        </p:grpSpPr>
        <p:sp>
          <p:nvSpPr>
            <p:cNvPr id="8" name="that’s a lot of features!">
              <a:extLst>
                <a:ext uri="{FF2B5EF4-FFF2-40B4-BE49-F238E27FC236}">
                  <a16:creationId xmlns:a16="http://schemas.microsoft.com/office/drawing/2014/main" id="{C5F843D8-2C1E-89CD-650E-1B04BC27E42F}"/>
                </a:ext>
              </a:extLst>
            </p:cNvPr>
            <p:cNvSpPr txBox="1"/>
            <p:nvPr/>
          </p:nvSpPr>
          <p:spPr>
            <a:xfrm>
              <a:off x="11123447" y="2544403"/>
              <a:ext cx="293629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000" b="1">
                  <a:solidFill>
                    <a:schemeClr val="accent4">
                      <a:hueOff val="-1247790"/>
                      <a:lumOff val="-12326"/>
                    </a:schemeClr>
                  </a:solidFill>
                </a:defRPr>
              </a:lvl1pPr>
            </a:lstStyle>
            <a:p>
              <a:r>
                <a:rPr lang="en-US" dirty="0">
                  <a:solidFill>
                    <a:srgbClr val="EF7001"/>
                  </a:solidFill>
                </a:rPr>
                <a:t>Final String</a:t>
              </a:r>
              <a:endParaRPr dirty="0">
                <a:solidFill>
                  <a:srgbClr val="EF7001"/>
                </a:solidFill>
              </a:endParaRPr>
            </a:p>
          </p:txBody>
        </p:sp>
        <p:pic>
          <p:nvPicPr>
            <p:cNvPr id="12" name="Line Line" descr="Line Line">
              <a:extLst>
                <a:ext uri="{FF2B5EF4-FFF2-40B4-BE49-F238E27FC236}">
                  <a16:creationId xmlns:a16="http://schemas.microsoft.com/office/drawing/2014/main" id="{80BC5A5A-F4C9-6041-66E3-E9CAE52F7F86}"/>
                </a:ext>
              </a:extLst>
            </p:cNvPr>
            <p:cNvPicPr>
              <a:picLocks/>
            </p:cNvPicPr>
            <p:nvPr/>
          </p:nvPicPr>
          <p:blipFill>
            <a:blip r:embed="rId3"/>
            <a:stretch>
              <a:fillRect/>
            </a:stretch>
          </p:blipFill>
          <p:spPr>
            <a:xfrm rot="6998290">
              <a:off x="10953217" y="3566822"/>
              <a:ext cx="997180" cy="492074"/>
            </a:xfrm>
            <a:prstGeom prst="rect">
              <a:avLst/>
            </a:prstGeom>
          </p:spPr>
        </p:pic>
      </p:grpSp>
    </p:spTree>
    <p:extLst>
      <p:ext uri="{BB962C8B-B14F-4D97-AF65-F5344CB8AC3E}">
        <p14:creationId xmlns:p14="http://schemas.microsoft.com/office/powerpoint/2010/main" val="1733148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3" name="TextBox 12">
            <a:extLst>
              <a:ext uri="{FF2B5EF4-FFF2-40B4-BE49-F238E27FC236}">
                <a16:creationId xmlns:a16="http://schemas.microsoft.com/office/drawing/2014/main" id="{E026FA16-AED4-506B-E9B9-43C387E3F78A}"/>
              </a:ext>
            </a:extLst>
          </p:cNvPr>
          <p:cNvSpPr txBox="1"/>
          <p:nvPr/>
        </p:nvSpPr>
        <p:spPr>
          <a:xfrm>
            <a:off x="1382377" y="4583035"/>
            <a:ext cx="22130785"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a:t>
            </a:r>
            <a:r>
              <a:rPr lang="en-US" sz="6000" b="0" dirty="0">
                <a:solidFill>
                  <a:srgbClr val="A31515"/>
                </a:solidFill>
                <a:effectLst/>
                <a:latin typeface="Courier New" panose="02070309020205020404" pitchFamily="49" charset="0"/>
              </a:rPr>
              <a:t>"Hello,"</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"my"</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"name"</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"is"</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"Bob!"</a:t>
            </a:r>
            <a:r>
              <a:rPr lang="en-US" sz="6000" b="0" dirty="0">
                <a:solidFill>
                  <a:srgbClr val="000000"/>
                </a:solidFill>
                <a:effectLst/>
                <a:latin typeface="Courier New" panose="02070309020205020404" pitchFamily="49" charset="0"/>
              </a:rPr>
              <a:t>]</a:t>
            </a:r>
          </a:p>
        </p:txBody>
      </p:sp>
      <p:sp>
        <p:nvSpPr>
          <p:cNvPr id="2" name="Google Shape;412;p56">
            <a:extLst>
              <a:ext uri="{FF2B5EF4-FFF2-40B4-BE49-F238E27FC236}">
                <a16:creationId xmlns:a16="http://schemas.microsoft.com/office/drawing/2014/main" id="{78FAF4A1-E6FF-2A2F-0117-836B1C586B5F}"/>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99B14EF1-7E47-C979-A21D-973B3F9EFB8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
        <p:nvSpPr>
          <p:cNvPr id="4" name="Google Shape;412;p56">
            <a:extLst>
              <a:ext uri="{FF2B5EF4-FFF2-40B4-BE49-F238E27FC236}">
                <a16:creationId xmlns:a16="http://schemas.microsoft.com/office/drawing/2014/main" id="{786FA14C-5507-2ACD-4E8F-6D7389956F35}"/>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join()</a:t>
            </a:r>
          </a:p>
        </p:txBody>
      </p:sp>
      <p:sp>
        <p:nvSpPr>
          <p:cNvPr id="6" name="TextBox 5">
            <a:extLst>
              <a:ext uri="{FF2B5EF4-FFF2-40B4-BE49-F238E27FC236}">
                <a16:creationId xmlns:a16="http://schemas.microsoft.com/office/drawing/2014/main" id="{631C23A4-5BAF-EA77-F178-888A6B588BA9}"/>
              </a:ext>
            </a:extLst>
          </p:cNvPr>
          <p:cNvSpPr txBox="1"/>
          <p:nvPr/>
        </p:nvSpPr>
        <p:spPr>
          <a:xfrm>
            <a:off x="1382377" y="6075765"/>
            <a:ext cx="1548765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r>
              <a:rPr lang="en-US" sz="6000" b="0" dirty="0">
                <a:solidFill>
                  <a:srgbClr val="000000"/>
                </a:solidFill>
                <a:effectLst/>
                <a:latin typeface="Courier New" panose="02070309020205020404" pitchFamily="49" charset="0"/>
              </a:rPr>
              <a:t>.join(</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p>
        </p:txBody>
      </p:sp>
      <p:sp>
        <p:nvSpPr>
          <p:cNvPr id="16" name="TextBox 15">
            <a:extLst>
              <a:ext uri="{FF2B5EF4-FFF2-40B4-BE49-F238E27FC236}">
                <a16:creationId xmlns:a16="http://schemas.microsoft.com/office/drawing/2014/main" id="{5FBA8A68-6B78-0ED3-8B64-1AE24DD74879}"/>
              </a:ext>
            </a:extLst>
          </p:cNvPr>
          <p:cNvSpPr txBox="1"/>
          <p:nvPr/>
        </p:nvSpPr>
        <p:spPr>
          <a:xfrm>
            <a:off x="6411117" y="4583034"/>
            <a:ext cx="431257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"Hello,"</a:t>
            </a:r>
            <a:endParaRPr lang="en-US" sz="6000" b="0" dirty="0">
              <a:solidFill>
                <a:srgbClr val="000000"/>
              </a:solidFill>
              <a:effectLst/>
              <a:latin typeface="Courier New" panose="02070309020205020404" pitchFamily="49" charset="0"/>
            </a:endParaRPr>
          </a:p>
        </p:txBody>
      </p:sp>
      <p:sp>
        <p:nvSpPr>
          <p:cNvPr id="17" name="TextBox 16">
            <a:extLst>
              <a:ext uri="{FF2B5EF4-FFF2-40B4-BE49-F238E27FC236}">
                <a16:creationId xmlns:a16="http://schemas.microsoft.com/office/drawing/2014/main" id="{D864BBE3-7D2F-F7A6-258E-ED01028F3BE9}"/>
              </a:ext>
            </a:extLst>
          </p:cNvPr>
          <p:cNvSpPr txBox="1"/>
          <p:nvPr/>
        </p:nvSpPr>
        <p:spPr>
          <a:xfrm>
            <a:off x="10982163" y="4583034"/>
            <a:ext cx="2170948"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"my"</a:t>
            </a:r>
            <a:endParaRPr lang="en-US" sz="6000" b="0" dirty="0">
              <a:solidFill>
                <a:srgbClr val="000000"/>
              </a:solidFill>
              <a:effectLst/>
              <a:latin typeface="Courier New" panose="02070309020205020404" pitchFamily="49" charset="0"/>
            </a:endParaRPr>
          </a:p>
        </p:txBody>
      </p:sp>
      <p:sp>
        <p:nvSpPr>
          <p:cNvPr id="22" name="TextBox 21">
            <a:extLst>
              <a:ext uri="{FF2B5EF4-FFF2-40B4-BE49-F238E27FC236}">
                <a16:creationId xmlns:a16="http://schemas.microsoft.com/office/drawing/2014/main" id="{BD59C70F-F3F7-319C-3959-AD83F0CD1DB1}"/>
              </a:ext>
            </a:extLst>
          </p:cNvPr>
          <p:cNvSpPr txBox="1"/>
          <p:nvPr/>
        </p:nvSpPr>
        <p:spPr>
          <a:xfrm>
            <a:off x="13726277" y="4583034"/>
            <a:ext cx="3003434"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"name"</a:t>
            </a:r>
            <a:endParaRPr lang="en-US" sz="6000" b="0" dirty="0">
              <a:solidFill>
                <a:srgbClr val="000000"/>
              </a:solidFill>
              <a:effectLst/>
              <a:latin typeface="Courier New" panose="02070309020205020404" pitchFamily="49" charset="0"/>
            </a:endParaRPr>
          </a:p>
        </p:txBody>
      </p:sp>
      <p:sp>
        <p:nvSpPr>
          <p:cNvPr id="25" name="TextBox 24">
            <a:extLst>
              <a:ext uri="{FF2B5EF4-FFF2-40B4-BE49-F238E27FC236}">
                <a16:creationId xmlns:a16="http://schemas.microsoft.com/office/drawing/2014/main" id="{3D7DFA66-611E-2831-5C14-2539DB18F122}"/>
              </a:ext>
            </a:extLst>
          </p:cNvPr>
          <p:cNvSpPr txBox="1"/>
          <p:nvPr/>
        </p:nvSpPr>
        <p:spPr>
          <a:xfrm>
            <a:off x="17384377" y="4583034"/>
            <a:ext cx="2170948"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"is"</a:t>
            </a:r>
            <a:endParaRPr lang="en-US" sz="6000" b="0" dirty="0">
              <a:solidFill>
                <a:srgbClr val="000000"/>
              </a:solidFill>
              <a:effectLst/>
              <a:latin typeface="Courier New" panose="02070309020205020404" pitchFamily="49" charset="0"/>
            </a:endParaRPr>
          </a:p>
        </p:txBody>
      </p:sp>
      <p:sp>
        <p:nvSpPr>
          <p:cNvPr id="26" name="TextBox 25">
            <a:extLst>
              <a:ext uri="{FF2B5EF4-FFF2-40B4-BE49-F238E27FC236}">
                <a16:creationId xmlns:a16="http://schemas.microsoft.com/office/drawing/2014/main" id="{0681A9FE-3393-AEFE-A19B-D2E3DFED2AEC}"/>
              </a:ext>
            </a:extLst>
          </p:cNvPr>
          <p:cNvSpPr txBox="1"/>
          <p:nvPr/>
        </p:nvSpPr>
        <p:spPr>
          <a:xfrm>
            <a:off x="20127750" y="4583033"/>
            <a:ext cx="2959346"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"Bob!"</a:t>
            </a:r>
            <a:endParaRPr lang="en-US" sz="6000" b="0" dirty="0">
              <a:solidFill>
                <a:srgbClr val="000000"/>
              </a:solidFill>
              <a:effectLst/>
              <a:latin typeface="Courier New" panose="02070309020205020404" pitchFamily="49" charset="0"/>
            </a:endParaRPr>
          </a:p>
        </p:txBody>
      </p:sp>
      <p:sp>
        <p:nvSpPr>
          <p:cNvPr id="29" name="TextBox 28">
            <a:extLst>
              <a:ext uri="{FF2B5EF4-FFF2-40B4-BE49-F238E27FC236}">
                <a16:creationId xmlns:a16="http://schemas.microsoft.com/office/drawing/2014/main" id="{A0C26CB3-EFA1-C25B-A39A-65C8FC94C147}"/>
              </a:ext>
            </a:extLst>
          </p:cNvPr>
          <p:cNvSpPr txBox="1"/>
          <p:nvPr/>
        </p:nvSpPr>
        <p:spPr>
          <a:xfrm>
            <a:off x="1382377" y="6075765"/>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30" name="TextBox 29">
            <a:extLst>
              <a:ext uri="{FF2B5EF4-FFF2-40B4-BE49-F238E27FC236}">
                <a16:creationId xmlns:a16="http://schemas.microsoft.com/office/drawing/2014/main" id="{DF28090A-7339-77D7-59CE-2F0C69C3A1D3}"/>
              </a:ext>
            </a:extLst>
          </p:cNvPr>
          <p:cNvSpPr txBox="1"/>
          <p:nvPr/>
        </p:nvSpPr>
        <p:spPr>
          <a:xfrm>
            <a:off x="1382377" y="6075765"/>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31" name="TextBox 30">
            <a:extLst>
              <a:ext uri="{FF2B5EF4-FFF2-40B4-BE49-F238E27FC236}">
                <a16:creationId xmlns:a16="http://schemas.microsoft.com/office/drawing/2014/main" id="{F61A62A5-4FE0-C8C4-D66C-6829032FAD99}"/>
              </a:ext>
            </a:extLst>
          </p:cNvPr>
          <p:cNvSpPr txBox="1"/>
          <p:nvPr/>
        </p:nvSpPr>
        <p:spPr>
          <a:xfrm>
            <a:off x="1382377" y="6075764"/>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32" name="TextBox 31">
            <a:extLst>
              <a:ext uri="{FF2B5EF4-FFF2-40B4-BE49-F238E27FC236}">
                <a16:creationId xmlns:a16="http://schemas.microsoft.com/office/drawing/2014/main" id="{A33EAB0A-8509-C72A-241C-E25BA1F6B23C}"/>
              </a:ext>
            </a:extLst>
          </p:cNvPr>
          <p:cNvSpPr txBox="1"/>
          <p:nvPr/>
        </p:nvSpPr>
        <p:spPr>
          <a:xfrm>
            <a:off x="1382377" y="6075765"/>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288089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16" grpId="0"/>
      <p:bldP spid="17" grpId="0"/>
      <p:bldP spid="22" grpId="0"/>
      <p:bldP spid="25" grpId="0"/>
      <p:bldP spid="26" grpId="0"/>
      <p:bldP spid="29" grpId="0"/>
      <p:bldP spid="30" grpId="0"/>
      <p:bldP spid="31"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8" name="TextBox 7">
            <a:extLst>
              <a:ext uri="{FF2B5EF4-FFF2-40B4-BE49-F238E27FC236}">
                <a16:creationId xmlns:a16="http://schemas.microsoft.com/office/drawing/2014/main" id="{2E120ABC-0D2D-A588-10B6-90EB696B10D0}"/>
              </a:ext>
            </a:extLst>
          </p:cNvPr>
          <p:cNvSpPr txBox="1"/>
          <p:nvPr/>
        </p:nvSpPr>
        <p:spPr>
          <a:xfrm>
            <a:off x="14394551" y="8474055"/>
            <a:ext cx="2959346"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"Bob!"</a:t>
            </a:r>
            <a:endParaRPr lang="en-US" sz="6000" b="0" dirty="0">
              <a:solidFill>
                <a:srgbClr val="000000"/>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8A2F0ACD-2BD3-3D2E-591F-BE7A83164CE0}"/>
              </a:ext>
            </a:extLst>
          </p:cNvPr>
          <p:cNvSpPr txBox="1"/>
          <p:nvPr/>
        </p:nvSpPr>
        <p:spPr>
          <a:xfrm>
            <a:off x="13015577" y="8474057"/>
            <a:ext cx="2170948"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"is"</a:t>
            </a:r>
            <a:endParaRPr lang="en-US" sz="6000" b="0" dirty="0">
              <a:solidFill>
                <a:srgbClr val="000000"/>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863C8062-64F9-D4F6-140C-633B8FECA4C5}"/>
              </a:ext>
            </a:extLst>
          </p:cNvPr>
          <p:cNvSpPr txBox="1"/>
          <p:nvPr/>
        </p:nvSpPr>
        <p:spPr>
          <a:xfrm>
            <a:off x="6165219" y="8474059"/>
            <a:ext cx="11219158"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"Hello, my name is Bob!"</a:t>
            </a:r>
            <a:endParaRPr lang="en-US" sz="6000" b="0" dirty="0">
              <a:solidFill>
                <a:srgbClr val="000000"/>
              </a:solidFill>
              <a:effectLst/>
              <a:latin typeface="Courier New" panose="02070309020205020404" pitchFamily="49" charset="0"/>
            </a:endParaRPr>
          </a:p>
        </p:txBody>
      </p:sp>
      <p:sp>
        <p:nvSpPr>
          <p:cNvPr id="29" name="TextBox 28">
            <a:extLst>
              <a:ext uri="{FF2B5EF4-FFF2-40B4-BE49-F238E27FC236}">
                <a16:creationId xmlns:a16="http://schemas.microsoft.com/office/drawing/2014/main" id="{A0C26CB3-EFA1-C25B-A39A-65C8FC94C147}"/>
              </a:ext>
            </a:extLst>
          </p:cNvPr>
          <p:cNvSpPr txBox="1"/>
          <p:nvPr/>
        </p:nvSpPr>
        <p:spPr>
          <a:xfrm>
            <a:off x="13908619" y="8474054"/>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22" name="TextBox 21">
            <a:extLst>
              <a:ext uri="{FF2B5EF4-FFF2-40B4-BE49-F238E27FC236}">
                <a16:creationId xmlns:a16="http://schemas.microsoft.com/office/drawing/2014/main" id="{BD59C70F-F3F7-319C-3959-AD83F0CD1DB1}"/>
              </a:ext>
            </a:extLst>
          </p:cNvPr>
          <p:cNvSpPr txBox="1"/>
          <p:nvPr/>
        </p:nvSpPr>
        <p:spPr>
          <a:xfrm>
            <a:off x="10729077" y="8474057"/>
            <a:ext cx="3003435"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"name"</a:t>
            </a:r>
            <a:endParaRPr lang="en-US" sz="6000" b="0" dirty="0">
              <a:solidFill>
                <a:srgbClr val="000000"/>
              </a:solidFill>
              <a:effectLst/>
              <a:latin typeface="Courier New" panose="02070309020205020404" pitchFamily="49" charset="0"/>
            </a:endParaRPr>
          </a:p>
        </p:txBody>
      </p:sp>
      <p:sp>
        <p:nvSpPr>
          <p:cNvPr id="31" name="TextBox 30">
            <a:extLst>
              <a:ext uri="{FF2B5EF4-FFF2-40B4-BE49-F238E27FC236}">
                <a16:creationId xmlns:a16="http://schemas.microsoft.com/office/drawing/2014/main" id="{F61A62A5-4FE0-C8C4-D66C-6829032FAD99}"/>
              </a:ext>
            </a:extLst>
          </p:cNvPr>
          <p:cNvSpPr txBox="1"/>
          <p:nvPr/>
        </p:nvSpPr>
        <p:spPr>
          <a:xfrm>
            <a:off x="10267113" y="8474055"/>
            <a:ext cx="1641560" cy="1015663"/>
          </a:xfrm>
          <a:prstGeom prst="rect">
            <a:avLst/>
          </a:prstGeom>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17" name="TextBox 16">
            <a:extLst>
              <a:ext uri="{FF2B5EF4-FFF2-40B4-BE49-F238E27FC236}">
                <a16:creationId xmlns:a16="http://schemas.microsoft.com/office/drawing/2014/main" id="{D864BBE3-7D2F-F7A6-258E-ED01028F3BE9}"/>
              </a:ext>
            </a:extLst>
          </p:cNvPr>
          <p:cNvSpPr txBox="1"/>
          <p:nvPr/>
        </p:nvSpPr>
        <p:spPr>
          <a:xfrm>
            <a:off x="9361835" y="8474058"/>
            <a:ext cx="2170948"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"my"</a:t>
            </a:r>
            <a:endParaRPr lang="en-US" sz="6000" b="0" dirty="0">
              <a:solidFill>
                <a:srgbClr val="000000"/>
              </a:solidFill>
              <a:effectLst/>
              <a:latin typeface="Courier New" panose="02070309020205020404" pitchFamily="49" charset="0"/>
            </a:endParaRPr>
          </a:p>
        </p:txBody>
      </p:sp>
      <p:sp>
        <p:nvSpPr>
          <p:cNvPr id="32" name="TextBox 31">
            <a:extLst>
              <a:ext uri="{FF2B5EF4-FFF2-40B4-BE49-F238E27FC236}">
                <a16:creationId xmlns:a16="http://schemas.microsoft.com/office/drawing/2014/main" id="{A33EAB0A-8509-C72A-241C-E25BA1F6B23C}"/>
              </a:ext>
            </a:extLst>
          </p:cNvPr>
          <p:cNvSpPr txBox="1"/>
          <p:nvPr/>
        </p:nvSpPr>
        <p:spPr>
          <a:xfrm>
            <a:off x="8836229" y="8474059"/>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
        <p:nvSpPr>
          <p:cNvPr id="16" name="TextBox 15">
            <a:extLst>
              <a:ext uri="{FF2B5EF4-FFF2-40B4-BE49-F238E27FC236}">
                <a16:creationId xmlns:a16="http://schemas.microsoft.com/office/drawing/2014/main" id="{5FBA8A68-6B78-0ED3-8B64-1AE24DD74879}"/>
              </a:ext>
            </a:extLst>
          </p:cNvPr>
          <p:cNvSpPr txBox="1"/>
          <p:nvPr/>
        </p:nvSpPr>
        <p:spPr>
          <a:xfrm>
            <a:off x="6165219" y="8474060"/>
            <a:ext cx="431257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"Hello,"</a:t>
            </a:r>
            <a:endParaRPr lang="en-US" sz="6000" b="0" dirty="0">
              <a:solidFill>
                <a:srgbClr val="000000"/>
              </a:solidFill>
              <a:effectLst/>
              <a:latin typeface="Courier New" panose="02070309020205020404" pitchFamily="49" charset="0"/>
            </a:endParaRPr>
          </a:p>
        </p:txBody>
      </p:sp>
      <p:sp>
        <p:nvSpPr>
          <p:cNvPr id="13" name="TextBox 12">
            <a:extLst>
              <a:ext uri="{FF2B5EF4-FFF2-40B4-BE49-F238E27FC236}">
                <a16:creationId xmlns:a16="http://schemas.microsoft.com/office/drawing/2014/main" id="{E026FA16-AED4-506B-E9B9-43C387E3F78A}"/>
              </a:ext>
            </a:extLst>
          </p:cNvPr>
          <p:cNvSpPr txBox="1"/>
          <p:nvPr/>
        </p:nvSpPr>
        <p:spPr>
          <a:xfrm>
            <a:off x="1382377" y="4583035"/>
            <a:ext cx="22130785" cy="1015663"/>
          </a:xfrm>
          <a:prstGeom prst="rect">
            <a:avLst/>
          </a:prstGeom>
          <a:noFill/>
        </p:spPr>
        <p:txBody>
          <a:bodyPr wrap="square">
            <a:spAutoFit/>
          </a:bodyPr>
          <a:lstStyle/>
          <a:p>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 = [</a:t>
            </a:r>
            <a:r>
              <a:rPr lang="en-US" sz="6000" b="0" dirty="0">
                <a:solidFill>
                  <a:srgbClr val="A31515"/>
                </a:solidFill>
                <a:effectLst/>
                <a:latin typeface="Courier New" panose="02070309020205020404" pitchFamily="49" charset="0"/>
              </a:rPr>
              <a:t>"Hello,"</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"my"</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"name"</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"is"</a:t>
            </a:r>
            <a:r>
              <a:rPr lang="en-US" sz="6000" b="0" dirty="0">
                <a:solidFill>
                  <a:srgbClr val="000000"/>
                </a:solidFill>
                <a:effectLst/>
                <a:latin typeface="Courier New" panose="02070309020205020404" pitchFamily="49" charset="0"/>
              </a:rPr>
              <a:t>, </a:t>
            </a:r>
            <a:r>
              <a:rPr lang="en-US" sz="6000" b="0" dirty="0">
                <a:solidFill>
                  <a:srgbClr val="A31515"/>
                </a:solidFill>
                <a:effectLst/>
                <a:latin typeface="Courier New" panose="02070309020205020404" pitchFamily="49" charset="0"/>
              </a:rPr>
              <a:t>"Bob!"</a:t>
            </a:r>
            <a:r>
              <a:rPr lang="en-US" sz="6000" b="0" dirty="0">
                <a:solidFill>
                  <a:srgbClr val="000000"/>
                </a:solidFill>
                <a:effectLst/>
                <a:latin typeface="Courier New" panose="02070309020205020404" pitchFamily="49" charset="0"/>
              </a:rPr>
              <a:t>]</a:t>
            </a:r>
          </a:p>
        </p:txBody>
      </p:sp>
      <p:sp>
        <p:nvSpPr>
          <p:cNvPr id="2" name="Google Shape;412;p56">
            <a:extLst>
              <a:ext uri="{FF2B5EF4-FFF2-40B4-BE49-F238E27FC236}">
                <a16:creationId xmlns:a16="http://schemas.microsoft.com/office/drawing/2014/main" id="{78FAF4A1-E6FF-2A2F-0117-836B1C586B5F}"/>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12;p56">
            <a:extLst>
              <a:ext uri="{FF2B5EF4-FFF2-40B4-BE49-F238E27FC236}">
                <a16:creationId xmlns:a16="http://schemas.microsoft.com/office/drawing/2014/main" id="{99B14EF1-7E47-C979-A21D-973B3F9EFB8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
        <p:nvSpPr>
          <p:cNvPr id="4" name="Google Shape;412;p56">
            <a:extLst>
              <a:ext uri="{FF2B5EF4-FFF2-40B4-BE49-F238E27FC236}">
                <a16:creationId xmlns:a16="http://schemas.microsoft.com/office/drawing/2014/main" id="{786FA14C-5507-2ACD-4E8F-6D7389956F35}"/>
              </a:ext>
            </a:extLst>
          </p:cNvPr>
          <p:cNvSpPr txBox="1">
            <a:spLocks/>
          </p:cNvSpPr>
          <p:nvPr/>
        </p:nvSpPr>
        <p:spPr>
          <a:xfrm>
            <a:off x="298605" y="2092419"/>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6B64"/>
                </a:solidFill>
                <a:latin typeface="Helvetica Neue" panose="02000503000000020004" pitchFamily="2" charset="0"/>
                <a:ea typeface="Helvetica Neue" panose="02000503000000020004" pitchFamily="2" charset="0"/>
                <a:cs typeface="Helvetica Neue" panose="02000503000000020004" pitchFamily="2" charset="0"/>
              </a:rPr>
              <a:t>join()</a:t>
            </a:r>
          </a:p>
        </p:txBody>
      </p:sp>
      <p:sp>
        <p:nvSpPr>
          <p:cNvPr id="6" name="TextBox 5">
            <a:extLst>
              <a:ext uri="{FF2B5EF4-FFF2-40B4-BE49-F238E27FC236}">
                <a16:creationId xmlns:a16="http://schemas.microsoft.com/office/drawing/2014/main" id="{631C23A4-5BAF-EA77-F178-888A6B588BA9}"/>
              </a:ext>
            </a:extLst>
          </p:cNvPr>
          <p:cNvSpPr txBox="1"/>
          <p:nvPr/>
        </p:nvSpPr>
        <p:spPr>
          <a:xfrm>
            <a:off x="1382377" y="6075765"/>
            <a:ext cx="1548765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r>
              <a:rPr lang="en-US" sz="6000" b="0" dirty="0">
                <a:solidFill>
                  <a:srgbClr val="000000"/>
                </a:solidFill>
                <a:effectLst/>
                <a:latin typeface="Courier New" panose="02070309020205020404" pitchFamily="49" charset="0"/>
              </a:rPr>
              <a:t>.join(</a:t>
            </a:r>
            <a:r>
              <a:rPr lang="en-US" sz="6000" b="0" dirty="0" err="1">
                <a:solidFill>
                  <a:srgbClr val="000000"/>
                </a:solidFill>
                <a:effectLst/>
                <a:latin typeface="Courier New" panose="02070309020205020404" pitchFamily="49" charset="0"/>
              </a:rPr>
              <a:t>my_list</a:t>
            </a:r>
            <a:r>
              <a:rPr lang="en-US" sz="6000" b="0" dirty="0">
                <a:solidFill>
                  <a:srgbClr val="000000"/>
                </a:solidFill>
                <a:effectLst/>
                <a:latin typeface="Courier New" panose="02070309020205020404" pitchFamily="49" charset="0"/>
              </a:rPr>
              <a:t>)</a:t>
            </a:r>
          </a:p>
        </p:txBody>
      </p:sp>
      <p:sp>
        <p:nvSpPr>
          <p:cNvPr id="30" name="TextBox 29">
            <a:extLst>
              <a:ext uri="{FF2B5EF4-FFF2-40B4-BE49-F238E27FC236}">
                <a16:creationId xmlns:a16="http://schemas.microsoft.com/office/drawing/2014/main" id="{DF28090A-7339-77D7-59CE-2F0C69C3A1D3}"/>
              </a:ext>
            </a:extLst>
          </p:cNvPr>
          <p:cNvSpPr txBox="1"/>
          <p:nvPr/>
        </p:nvSpPr>
        <p:spPr>
          <a:xfrm>
            <a:off x="12549173" y="8474054"/>
            <a:ext cx="1641560" cy="1015663"/>
          </a:xfrm>
          <a:prstGeom prst="rect">
            <a:avLst/>
          </a:prstGeom>
          <a:noFill/>
        </p:spPr>
        <p:txBody>
          <a:bodyPr wrap="square">
            <a:spAutoFit/>
          </a:bodyPr>
          <a:lstStyle/>
          <a:p>
            <a:r>
              <a:rPr lang="en-US" sz="6000" b="0" dirty="0">
                <a:solidFill>
                  <a:srgbClr val="A31515"/>
                </a:solidFill>
                <a:effectLst/>
                <a:latin typeface="Courier New" panose="02070309020205020404" pitchFamily="49" charset="0"/>
              </a:rPr>
              <a:t>' '</a:t>
            </a:r>
            <a:endParaRPr lang="en-US" sz="60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57640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5" grpId="0"/>
      <p:bldP spid="29" grpId="0"/>
      <p:bldP spid="22" grpId="0"/>
      <p:bldP spid="31" grpId="0"/>
      <p:bldP spid="17" grpId="0"/>
      <p:bldP spid="32" grpId="0"/>
      <p:bldP spid="16"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1768836" y="1543984"/>
            <a:ext cx="20505870" cy="1427200"/>
          </a:xfrm>
          <a:prstGeom prst="rect">
            <a:avLst/>
          </a:prstGeom>
        </p:spPr>
        <p:txBody>
          <a:bodyPr spcFirstLastPara="1" vert="horz" wrap="square" lIns="243800" tIns="243800" rIns="243800" bIns="243800" rtlCol="0" anchor="t" anchorCtr="0">
            <a:normAutofit fontScale="90000"/>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Lecture Outline</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Google Shape;404;p55"/>
          <p:cNvSpPr txBox="1">
            <a:spLocks noGrp="1"/>
          </p:cNvSpPr>
          <p:nvPr>
            <p:ph type="body" idx="1"/>
          </p:nvPr>
        </p:nvSpPr>
        <p:spPr>
          <a:xfrm>
            <a:off x="1940652" y="3100270"/>
            <a:ext cx="2901171" cy="2713415"/>
          </a:xfrm>
          <a:prstGeom prst="rect">
            <a:avLst/>
          </a:prstGeom>
        </p:spPr>
        <p:txBody>
          <a:bodyPr spcFirstLastPara="1" vert="horz" wrap="square" lIns="243800" tIns="243800" rIns="243800" bIns="243800" rtlCol="0" anchor="t" anchorCtr="0">
            <a:normAutofit/>
          </a:bodyPr>
          <a:lstStyle/>
          <a:p>
            <a:pPr marL="455568" indent="0">
              <a:lnSpc>
                <a:spcPct val="200000"/>
              </a:lnSpc>
              <a:buSzPct val="1000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3" name="Google Shape;403;p55"/>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35</a:t>
            </a:fld>
            <a:endParaRPr>
              <a:solidFill>
                <a:schemeClr val="accent1"/>
              </a:solidFill>
              <a:latin typeface="Lato"/>
              <a:ea typeface="Lato"/>
              <a:cs typeface="Lato"/>
              <a:sym typeface="Lato"/>
            </a:endParaRPr>
          </a:p>
        </p:txBody>
      </p:sp>
      <p:sp>
        <p:nvSpPr>
          <p:cNvPr id="2" name="Google Shape;404;p55">
            <a:extLst>
              <a:ext uri="{FF2B5EF4-FFF2-40B4-BE49-F238E27FC236}">
                <a16:creationId xmlns:a16="http://schemas.microsoft.com/office/drawing/2014/main" id="{C23724DE-D0F4-1B60-8BA5-494F5A90BC74}"/>
              </a:ext>
            </a:extLst>
          </p:cNvPr>
          <p:cNvSpPr txBox="1">
            <a:spLocks/>
          </p:cNvSpPr>
          <p:nvPr/>
        </p:nvSpPr>
        <p:spPr>
          <a:xfrm>
            <a:off x="1943152" y="4324149"/>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04;p55">
            <a:extLst>
              <a:ext uri="{FF2B5EF4-FFF2-40B4-BE49-F238E27FC236}">
                <a16:creationId xmlns:a16="http://schemas.microsoft.com/office/drawing/2014/main" id="{98CECEB3-B62B-0A4A-2A5D-02477C054DC9}"/>
              </a:ext>
            </a:extLst>
          </p:cNvPr>
          <p:cNvSpPr txBox="1">
            <a:spLocks/>
          </p:cNvSpPr>
          <p:nvPr/>
        </p:nvSpPr>
        <p:spPr>
          <a:xfrm>
            <a:off x="1956031" y="5633986"/>
            <a:ext cx="8310253" cy="2713415"/>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p>
        </p:txBody>
      </p:sp>
      <p:sp>
        <p:nvSpPr>
          <p:cNvPr id="4" name="Google Shape;404;p55">
            <a:extLst>
              <a:ext uri="{FF2B5EF4-FFF2-40B4-BE49-F238E27FC236}">
                <a16:creationId xmlns:a16="http://schemas.microsoft.com/office/drawing/2014/main" id="{E6004EF9-C5F4-1919-C58A-F78534704A1D}"/>
              </a:ext>
            </a:extLst>
          </p:cNvPr>
          <p:cNvSpPr txBox="1">
            <a:spLocks/>
          </p:cNvSpPr>
          <p:nvPr/>
        </p:nvSpPr>
        <p:spPr>
          <a:xfrm>
            <a:off x="1956031" y="6901575"/>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Built-ins</a:t>
            </a:r>
          </a:p>
        </p:txBody>
      </p:sp>
      <p:sp>
        <p:nvSpPr>
          <p:cNvPr id="5" name="Google Shape;404;p55">
            <a:extLst>
              <a:ext uri="{FF2B5EF4-FFF2-40B4-BE49-F238E27FC236}">
                <a16:creationId xmlns:a16="http://schemas.microsoft.com/office/drawing/2014/main" id="{E3D979F1-1BAF-53E6-0A4F-6A85DB574970}"/>
              </a:ext>
            </a:extLst>
          </p:cNvPr>
          <p:cNvSpPr txBox="1">
            <a:spLocks/>
          </p:cNvSpPr>
          <p:nvPr/>
        </p:nvSpPr>
        <p:spPr>
          <a:xfrm>
            <a:off x="1943152" y="8189461"/>
            <a:ext cx="8307752"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Tree>
    <p:extLst>
      <p:ext uri="{BB962C8B-B14F-4D97-AF65-F5344CB8AC3E}">
        <p14:creationId xmlns:p14="http://schemas.microsoft.com/office/powerpoint/2010/main" val="1259927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Rectangle 5">
            <a:extLst>
              <a:ext uri="{FF2B5EF4-FFF2-40B4-BE49-F238E27FC236}">
                <a16:creationId xmlns:a16="http://schemas.microsoft.com/office/drawing/2014/main" id="{9624BAF5-4208-3B10-0793-9F8CB6C88CCD}"/>
              </a:ext>
            </a:extLst>
          </p:cNvPr>
          <p:cNvSpPr/>
          <p:nvPr/>
        </p:nvSpPr>
        <p:spPr>
          <a:xfrm>
            <a:off x="3995224" y="6123965"/>
            <a:ext cx="2166425" cy="1468069"/>
          </a:xfrm>
          <a:prstGeom prst="rect">
            <a:avLst/>
          </a:prstGeom>
          <a:solidFill>
            <a:srgbClr val="006B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Input</a:t>
            </a:r>
          </a:p>
        </p:txBody>
      </p:sp>
      <p:sp>
        <p:nvSpPr>
          <p:cNvPr id="8" name="Rectangle 7">
            <a:extLst>
              <a:ext uri="{FF2B5EF4-FFF2-40B4-BE49-F238E27FC236}">
                <a16:creationId xmlns:a16="http://schemas.microsoft.com/office/drawing/2014/main" id="{E6D556A8-B121-E8E5-51D1-5FFFA266C9D5}"/>
              </a:ext>
            </a:extLst>
          </p:cNvPr>
          <p:cNvSpPr/>
          <p:nvPr/>
        </p:nvSpPr>
        <p:spPr>
          <a:xfrm>
            <a:off x="11110373" y="6123965"/>
            <a:ext cx="2166425" cy="1468069"/>
          </a:xfrm>
          <a:prstGeom prst="rect">
            <a:avLst/>
          </a:prstGeom>
          <a:solidFill>
            <a:srgbClr val="006B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Output</a:t>
            </a:r>
          </a:p>
        </p:txBody>
      </p:sp>
      <p:sp>
        <p:nvSpPr>
          <p:cNvPr id="5" name="Rounded Rectangle 4">
            <a:extLst>
              <a:ext uri="{FF2B5EF4-FFF2-40B4-BE49-F238E27FC236}">
                <a16:creationId xmlns:a16="http://schemas.microsoft.com/office/drawing/2014/main" id="{A988900C-76DA-2CCD-2296-AD3A5CFE7ABF}"/>
              </a:ext>
            </a:extLst>
          </p:cNvPr>
          <p:cNvSpPr/>
          <p:nvPr/>
        </p:nvSpPr>
        <p:spPr>
          <a:xfrm>
            <a:off x="9380048" y="4871948"/>
            <a:ext cx="5627077" cy="3972104"/>
          </a:xfrm>
          <a:prstGeom prst="roundRect">
            <a:avLst/>
          </a:prstGeom>
          <a:solidFill>
            <a:srgbClr val="004C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bg1"/>
                </a:solidFill>
              </a:rPr>
              <a:t>Function</a:t>
            </a:r>
            <a:endParaRPr lang="en-US"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11444E-6 0 L 0.29176 0 " pathEditMode="relative" rAng="0" ptsTypes="AA">
                                      <p:cBhvr>
                                        <p:cTn id="16" dur="1000" fill="hold"/>
                                        <p:tgtEl>
                                          <p:spTgt spid="6"/>
                                        </p:tgtEl>
                                        <p:attrNameLst>
                                          <p:attrName>ppt_x</p:attrName>
                                          <p:attrName>ppt_y</p:attrName>
                                        </p:attrNameLst>
                                      </p:cBhvr>
                                      <p:rCtr x="14588" y="0"/>
                                    </p:animMotion>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1"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1" presetClass="exit" presetSubtype="0" fill="hold" grpId="2"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5.55112E-17 0 L 0.29072 0 " pathEditMode="relative" rAng="0" ptsTypes="AA">
                                      <p:cBhvr>
                                        <p:cTn id="30" dur="1000" fill="hold"/>
                                        <p:tgtEl>
                                          <p:spTgt spid="8"/>
                                        </p:tgtEl>
                                        <p:attrNameLst>
                                          <p:attrName>ppt_x</p:attrName>
                                          <p:attrName>ppt_y</p:attrName>
                                        </p:attrNameLst>
                                      </p:cBhvr>
                                      <p:rCtr x="145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8" grpId="0" animBg="1"/>
      <p:bldP spid="8" grpId="1" animBg="1"/>
      <p:bldP spid="5" grpId="0" animBg="1"/>
      <p:bldP spid="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DBB1362-5436-DCC0-9BE3-2FC53FEB3A38}"/>
              </a:ext>
            </a:extLst>
          </p:cNvPr>
          <p:cNvSpPr txBox="1"/>
          <p:nvPr/>
        </p:nvSpPr>
        <p:spPr>
          <a:xfrm>
            <a:off x="688587" y="1151244"/>
            <a:ext cx="17041851" cy="5495415"/>
          </a:xfrm>
          <a:prstGeom prst="rect">
            <a:avLst/>
          </a:prstGeom>
          <a:noFill/>
        </p:spPr>
        <p:txBody>
          <a:bodyPr wrap="square">
            <a:spAutoFit/>
          </a:bodyPr>
          <a:lstStyle/>
          <a:p>
            <a:pPr rtl="0" fontAlgn="base">
              <a:lnSpc>
                <a:spcPct val="150000"/>
              </a:lnSpc>
              <a:spcBef>
                <a:spcPts val="0"/>
              </a:spcBef>
              <a:spcAft>
                <a:spcPts val="0"/>
              </a:spcAft>
            </a:pPr>
            <a:r>
              <a:rPr lang="en-US" sz="4800" b="1" i="0" u="none" strike="noStrike" dirty="0" err="1">
                <a:effectLst/>
                <a:latin typeface="Helvetica Neue" panose="020B0604020202020204" charset="0"/>
                <a:cs typeface="Arial" panose="020B0604020202020204" pitchFamily="34" charset="0"/>
              </a:rPr>
              <a:t>Args</a:t>
            </a:r>
            <a:r>
              <a:rPr lang="en-US" sz="4800" b="1" i="0" u="none" strike="noStrike" dirty="0">
                <a:effectLst/>
                <a:latin typeface="Helvetica Neue" panose="020B0604020202020204" charset="0"/>
                <a:cs typeface="Arial" panose="020B0604020202020204" pitchFamily="34" charset="0"/>
              </a:rPr>
              <a:t> and </a:t>
            </a:r>
            <a:r>
              <a:rPr lang="en-US" sz="4800" b="1" i="0" u="none" strike="noStrike" dirty="0" err="1">
                <a:effectLst/>
                <a:latin typeface="Helvetica Neue" panose="020B0604020202020204" charset="0"/>
                <a:cs typeface="Arial" panose="020B0604020202020204" pitchFamily="34" charset="0"/>
              </a:rPr>
              <a:t>Kwargs</a:t>
            </a:r>
            <a:endParaRPr lang="en-US" sz="4800" b="1" i="0" u="none" strike="noStrike" dirty="0">
              <a:effectLst/>
              <a:latin typeface="Helvetica Neue" panose="020B0604020202020204" charset="0"/>
              <a:cs typeface="Arial" panose="020B0604020202020204" pitchFamily="34" charset="0"/>
            </a:endParaRPr>
          </a:p>
          <a:p>
            <a:pPr rtl="0" fontAlgn="base">
              <a:lnSpc>
                <a:spcPct val="150000"/>
              </a:lnSpc>
              <a:spcBef>
                <a:spcPts val="0"/>
              </a:spcBef>
              <a:spcAft>
                <a:spcPts val="0"/>
              </a:spcAft>
            </a:pPr>
            <a:endParaRPr lang="en-US" sz="4800" b="1" i="0" u="none" strike="noStrike" dirty="0">
              <a:effectLst/>
              <a:latin typeface="Helvetica Neue" panose="020B0604020202020204" charset="0"/>
              <a:cs typeface="Arial" panose="020B0604020202020204" pitchFamily="34" charset="0"/>
            </a:endParaRPr>
          </a:p>
          <a:p>
            <a:pPr marL="685800" indent="-685800" rtl="0" fontAlgn="base">
              <a:lnSpc>
                <a:spcPct val="150000"/>
              </a:lnSpc>
              <a:spcBef>
                <a:spcPts val="0"/>
              </a:spcBef>
              <a:spcAft>
                <a:spcPts val="0"/>
              </a:spcAft>
              <a:buFont typeface="Arial" panose="020B0604020202020204" pitchFamily="34" charset="0"/>
              <a:buChar char="•"/>
            </a:pPr>
            <a:r>
              <a:rPr lang="en-US" sz="4800" i="0" u="none" strike="noStrike" dirty="0">
                <a:effectLst/>
                <a:latin typeface="Arial" panose="020B0604020202020204" pitchFamily="34" charset="0"/>
                <a:cs typeface="Arial" panose="020B0604020202020204" pitchFamily="34" charset="0"/>
              </a:rPr>
              <a:t>Normal arguments are based on position (nth input mapped to nth argument)</a:t>
            </a:r>
          </a:p>
          <a:p>
            <a:pPr marL="685800" indent="-685800" rtl="0" fontAlgn="base">
              <a:lnSpc>
                <a:spcPct val="150000"/>
              </a:lnSpc>
              <a:spcBef>
                <a:spcPts val="0"/>
              </a:spcBef>
              <a:spcAft>
                <a:spcPts val="0"/>
              </a:spcAft>
              <a:buFont typeface="Arial" panose="020B0604020202020204" pitchFamily="34" charset="0"/>
              <a:buChar char="•"/>
            </a:pPr>
            <a:r>
              <a:rPr lang="en-US" sz="4800" i="0" u="none" strike="noStrike" dirty="0" err="1">
                <a:effectLst/>
                <a:latin typeface="Arial" panose="020B0604020202020204" pitchFamily="34" charset="0"/>
                <a:cs typeface="Arial" panose="020B0604020202020204" pitchFamily="34" charset="0"/>
              </a:rPr>
              <a:t>Kwargs</a:t>
            </a:r>
            <a:r>
              <a:rPr lang="en-US" sz="4800" i="0" u="none" strike="noStrike" dirty="0">
                <a:effectLst/>
                <a:latin typeface="Arial" panose="020B0604020202020204" pitchFamily="34" charset="0"/>
                <a:cs typeface="Arial" panose="020B0604020202020204" pitchFamily="34" charset="0"/>
              </a:rPr>
              <a:t> (keyword arguments) are assigned</a:t>
            </a:r>
          </a:p>
        </p:txBody>
      </p:sp>
    </p:spTree>
    <p:extLst>
      <p:ext uri="{BB962C8B-B14F-4D97-AF65-F5344CB8AC3E}">
        <p14:creationId xmlns:p14="http://schemas.microsoft.com/office/powerpoint/2010/main" val="35064333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DBB1362-5436-DCC0-9BE3-2FC53FEB3A38}"/>
              </a:ext>
            </a:extLst>
          </p:cNvPr>
          <p:cNvSpPr txBox="1"/>
          <p:nvPr/>
        </p:nvSpPr>
        <p:spPr>
          <a:xfrm>
            <a:off x="688587" y="1151244"/>
            <a:ext cx="17041851" cy="10433625"/>
          </a:xfrm>
          <a:prstGeom prst="rect">
            <a:avLst/>
          </a:prstGeom>
          <a:noFill/>
        </p:spPr>
        <p:txBody>
          <a:bodyPr wrap="square">
            <a:spAutoFit/>
          </a:bodyPr>
          <a:lstStyle/>
          <a:p>
            <a:pPr rtl="0" fontAlgn="base">
              <a:lnSpc>
                <a:spcPct val="150000"/>
              </a:lnSpc>
              <a:spcBef>
                <a:spcPts val="0"/>
              </a:spcBef>
              <a:spcAft>
                <a:spcPts val="0"/>
              </a:spcAft>
            </a:pPr>
            <a:r>
              <a:rPr lang="en-US" sz="4800" b="1" i="0" u="none" strike="noStrike" dirty="0">
                <a:effectLst/>
                <a:latin typeface="Helvetica Neue" panose="020B0604020202020204" charset="0"/>
                <a:cs typeface="Arial" panose="020B0604020202020204" pitchFamily="34" charset="0"/>
              </a:rPr>
              <a:t>Arguments</a:t>
            </a:r>
          </a:p>
          <a:p>
            <a:pPr rtl="0" fontAlgn="base">
              <a:lnSpc>
                <a:spcPct val="150000"/>
              </a:lnSpc>
              <a:spcBef>
                <a:spcPts val="0"/>
              </a:spcBef>
              <a:spcAft>
                <a:spcPts val="0"/>
              </a:spcAft>
            </a:pPr>
            <a:endParaRPr lang="en-US" sz="4800" b="1" i="0" u="none" strike="noStrike" dirty="0">
              <a:effectLst/>
              <a:latin typeface="Helvetica Neue" panose="020B0604020202020204" charset="0"/>
              <a:cs typeface="Arial" panose="020B0604020202020204" pitchFamily="34" charset="0"/>
            </a:endParaRPr>
          </a:p>
          <a:p>
            <a:pPr marL="685800" indent="-685800" rtl="0" fontAlgn="base">
              <a:spcBef>
                <a:spcPts val="0"/>
              </a:spcBef>
              <a:spcAft>
                <a:spcPts val="0"/>
              </a:spcAft>
              <a:buFont typeface="Arial" panose="020B0604020202020204" pitchFamily="34" charset="0"/>
              <a:buChar char="•"/>
            </a:pPr>
            <a:r>
              <a:rPr lang="en-US" sz="4800" b="0" i="0" u="none" strike="noStrike" dirty="0">
                <a:effectLst/>
                <a:latin typeface="Lato" panose="020F0502020204030203" pitchFamily="34" charset="0"/>
              </a:rPr>
              <a:t>They are positional</a:t>
            </a:r>
          </a:p>
          <a:p>
            <a:pPr marL="685800" indent="-685800" rtl="0" fontAlgn="base">
              <a:spcBef>
                <a:spcPts val="0"/>
              </a:spcBef>
              <a:spcAft>
                <a:spcPts val="0"/>
              </a:spcAft>
              <a:buFont typeface="Arial" panose="020B0604020202020204" pitchFamily="34" charset="0"/>
              <a:buChar char="•"/>
            </a:pPr>
            <a:r>
              <a:rPr lang="en-US" sz="4800" b="0" i="0" u="none" strike="noStrike" dirty="0">
                <a:effectLst/>
                <a:latin typeface="Lato" panose="020F0502020204030203" pitchFamily="34" charset="0"/>
              </a:rPr>
              <a:t>Can have defaults</a:t>
            </a:r>
          </a:p>
          <a:p>
            <a:pPr rtl="0" fontAlgn="base">
              <a:spcBef>
                <a:spcPts val="0"/>
              </a:spcBef>
              <a:spcAft>
                <a:spcPts val="0"/>
              </a:spcAft>
              <a:buFont typeface="Arial" panose="020B0604020202020204" pitchFamily="34" charset="0"/>
              <a:buChar char="•"/>
            </a:pPr>
            <a:endParaRPr lang="en-US" sz="4800" b="0" i="0" u="none" strike="noStrike" dirty="0">
              <a:solidFill>
                <a:srgbClr val="595959"/>
              </a:solidFill>
              <a:effectLst/>
              <a:latin typeface="Lato" panose="020F0502020204030203" pitchFamily="34" charset="0"/>
            </a:endParaRPr>
          </a:p>
          <a:p>
            <a:pPr rtl="0">
              <a:spcBef>
                <a:spcPts val="0"/>
              </a:spcBef>
              <a:spcAft>
                <a:spcPts val="0"/>
              </a:spcAft>
            </a:pPr>
            <a:r>
              <a:rPr lang="en-US" sz="4800" b="0" i="0" u="none" strike="noStrike" dirty="0">
                <a:solidFill>
                  <a:srgbClr val="0000FF"/>
                </a:solidFill>
                <a:effectLst/>
                <a:highlight>
                  <a:srgbClr val="FFFFFE"/>
                </a:highlight>
                <a:latin typeface="Courier New" panose="02070309020205020404" pitchFamily="49" charset="0"/>
              </a:rPr>
              <a:t>def</a:t>
            </a:r>
            <a:r>
              <a:rPr lang="en-US" sz="4800" b="0" i="0" u="none" strike="noStrike" dirty="0">
                <a:solidFill>
                  <a:srgbClr val="000000"/>
                </a:solidFill>
                <a:effectLst/>
                <a:highlight>
                  <a:srgbClr val="FFFFFE"/>
                </a:highlight>
                <a:latin typeface="Courier New" panose="02070309020205020404" pitchFamily="49" charset="0"/>
              </a:rPr>
              <a:t> </a:t>
            </a:r>
            <a:r>
              <a:rPr lang="en-US" sz="4800" b="0" i="0" u="none" strike="noStrike" dirty="0" err="1">
                <a:solidFill>
                  <a:srgbClr val="795E26"/>
                </a:solidFill>
                <a:effectLst/>
                <a:highlight>
                  <a:srgbClr val="FFFFFE"/>
                </a:highlight>
                <a:latin typeface="Courier New" panose="02070309020205020404" pitchFamily="49" charset="0"/>
              </a:rPr>
              <a:t>my_function</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01080"/>
                </a:solidFill>
                <a:effectLst/>
                <a:highlight>
                  <a:srgbClr val="FFFFFE"/>
                </a:highlight>
                <a:latin typeface="Courier New" panose="02070309020205020404" pitchFamily="49" charset="0"/>
              </a:rPr>
              <a:t>arg_1</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-1</a:t>
            </a:r>
            <a:r>
              <a:rPr lang="en-US" sz="4800" b="0" i="0" u="none" strike="noStrike" dirty="0">
                <a:solidFill>
                  <a:srgbClr val="000000"/>
                </a:solidFill>
                <a:effectLst/>
                <a:highlight>
                  <a:srgbClr val="FFFFFE"/>
                </a:highlight>
                <a:latin typeface="Courier New" panose="02070309020205020404" pitchFamily="49" charset="0"/>
              </a:rPr>
              <a:t>, </a:t>
            </a:r>
            <a:r>
              <a:rPr lang="en-US" sz="4800" b="0" i="0" u="none" strike="noStrike" dirty="0">
                <a:solidFill>
                  <a:srgbClr val="001080"/>
                </a:solidFill>
                <a:effectLst/>
                <a:highlight>
                  <a:srgbClr val="FFFFFE"/>
                </a:highlight>
                <a:latin typeface="Courier New" panose="02070309020205020404" pitchFamily="49" charset="0"/>
              </a:rPr>
              <a:t>arg_2</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-1</a:t>
            </a:r>
            <a:r>
              <a:rPr lang="en-US" sz="4800" b="0" i="0" u="none" strike="noStrike" dirty="0">
                <a:solidFill>
                  <a:srgbClr val="000000"/>
                </a:solidFill>
                <a:effectLst/>
                <a:highlight>
                  <a:srgbClr val="FFFFFE"/>
                </a:highlight>
                <a:latin typeface="Courier New" panose="02070309020205020404" pitchFamily="49" charset="0"/>
              </a:rPr>
              <a:t>, </a:t>
            </a:r>
            <a:r>
              <a:rPr lang="en-US" sz="4800" b="0" i="0" u="none" strike="noStrike" dirty="0">
                <a:solidFill>
                  <a:srgbClr val="001080"/>
                </a:solidFill>
                <a:effectLst/>
                <a:highlight>
                  <a:srgbClr val="FFFFFE"/>
                </a:highlight>
                <a:latin typeface="Courier New" panose="02070309020205020404" pitchFamily="49" charset="0"/>
              </a:rPr>
              <a:t>arg_3</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-1</a:t>
            </a:r>
            <a:r>
              <a:rPr lang="en-US" sz="4800" b="0" i="0" u="none" strike="noStrike" dirty="0">
                <a:solidFill>
                  <a:srgbClr val="000000"/>
                </a:solidFill>
                <a:effectLst/>
                <a:highlight>
                  <a:srgbClr val="FFFFFE"/>
                </a:highlight>
                <a:latin typeface="Courier New" panose="02070309020205020404" pitchFamily="49" charset="0"/>
              </a:rPr>
              <a:t>, </a:t>
            </a:r>
            <a:r>
              <a:rPr lang="en-US" sz="4800" b="0" i="0" u="none" strike="noStrike" dirty="0">
                <a:solidFill>
                  <a:srgbClr val="001080"/>
                </a:solidFill>
                <a:effectLst/>
                <a:highlight>
                  <a:srgbClr val="FFFFFE"/>
                </a:highlight>
                <a:latin typeface="Courier New" panose="02070309020205020404" pitchFamily="49" charset="0"/>
              </a:rPr>
              <a:t>arg_4</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-1</a:t>
            </a:r>
            <a:r>
              <a:rPr lang="en-US" sz="4800" b="0" i="0" u="none" strike="noStrike" dirty="0">
                <a:solidFill>
                  <a:srgbClr val="000000"/>
                </a:solidFill>
                <a:effectLst/>
                <a:highlight>
                  <a:srgbClr val="FFFFFE"/>
                </a:highlight>
                <a:latin typeface="Courier New" panose="02070309020205020404" pitchFamily="49" charset="0"/>
              </a:rPr>
              <a:t>):</a:t>
            </a:r>
            <a:endParaRPr lang="en-US" sz="4800" b="0" dirty="0">
              <a:effectLst/>
            </a:endParaRPr>
          </a:p>
          <a:p>
            <a:pPr rtl="0">
              <a:spcBef>
                <a:spcPts val="0"/>
              </a:spcBef>
              <a:spcAft>
                <a:spcPts val="0"/>
              </a:spcAft>
            </a:pPr>
            <a:r>
              <a:rPr lang="en-US" sz="4800" b="0" i="0" u="none" strike="noStrike" dirty="0">
                <a:solidFill>
                  <a:srgbClr val="795E26"/>
                </a:solidFill>
                <a:effectLst/>
                <a:highlight>
                  <a:srgbClr val="FFFFFE"/>
                </a:highlight>
                <a:latin typeface="Courier New" panose="02070309020205020404" pitchFamily="49" charset="0"/>
              </a:rPr>
              <a:t>  print</a:t>
            </a:r>
            <a:r>
              <a:rPr lang="en-US" sz="4800" b="0" i="0" u="none" strike="noStrike" dirty="0">
                <a:solidFill>
                  <a:srgbClr val="000000"/>
                </a:solidFill>
                <a:effectLst/>
                <a:highlight>
                  <a:srgbClr val="FFFFFE"/>
                </a:highlight>
                <a:latin typeface="Courier New" panose="02070309020205020404" pitchFamily="49" charset="0"/>
              </a:rPr>
              <a:t>(arg_1, arg_2, arg_3, arg_4)</a:t>
            </a:r>
          </a:p>
          <a:p>
            <a:pPr rtl="0">
              <a:spcBef>
                <a:spcPts val="0"/>
              </a:spcBef>
              <a:spcAft>
                <a:spcPts val="0"/>
              </a:spcAft>
            </a:pPr>
            <a:endParaRPr lang="en-US" sz="4800" b="0" dirty="0">
              <a:effectLst/>
            </a:endParaRPr>
          </a:p>
          <a:p>
            <a:pPr rtl="0">
              <a:spcBef>
                <a:spcPts val="0"/>
              </a:spcBef>
              <a:spcAft>
                <a:spcPts val="0"/>
              </a:spcAft>
            </a:pPr>
            <a:r>
              <a:rPr lang="en-US" sz="4800" b="0" i="0" u="none" strike="noStrike" dirty="0" err="1">
                <a:solidFill>
                  <a:srgbClr val="000000"/>
                </a:solidFill>
                <a:effectLst/>
                <a:highlight>
                  <a:srgbClr val="FFFFFE"/>
                </a:highlight>
                <a:latin typeface="Courier New" panose="02070309020205020404" pitchFamily="49" charset="0"/>
              </a:rPr>
              <a:t>my_function</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1</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2</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3</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4</a:t>
            </a:r>
            <a:r>
              <a:rPr lang="en-US" sz="4800" b="0" i="0" u="none" strike="noStrike" dirty="0">
                <a:solidFill>
                  <a:srgbClr val="000000"/>
                </a:solidFill>
                <a:effectLst/>
                <a:highlight>
                  <a:srgbClr val="FFFFFE"/>
                </a:highlight>
                <a:latin typeface="Courier New" panose="02070309020205020404" pitchFamily="49" charset="0"/>
              </a:rPr>
              <a:t>)</a:t>
            </a:r>
            <a:endParaRPr lang="en-US" sz="4800" b="0" dirty="0">
              <a:effectLst/>
            </a:endParaRPr>
          </a:p>
          <a:p>
            <a:pPr rtl="0">
              <a:spcBef>
                <a:spcPts val="0"/>
              </a:spcBef>
              <a:spcAft>
                <a:spcPts val="0"/>
              </a:spcAft>
            </a:pPr>
            <a:r>
              <a:rPr lang="en-US" sz="4800" b="0" i="0" u="none" strike="noStrike" dirty="0" err="1">
                <a:solidFill>
                  <a:srgbClr val="000000"/>
                </a:solidFill>
                <a:effectLst/>
                <a:highlight>
                  <a:srgbClr val="FFFFFE"/>
                </a:highlight>
                <a:latin typeface="Courier New" panose="02070309020205020404" pitchFamily="49" charset="0"/>
              </a:rPr>
              <a:t>my_function</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3</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a:solidFill>
                  <a:srgbClr val="098156"/>
                </a:solidFill>
                <a:effectLst/>
                <a:highlight>
                  <a:srgbClr val="FFFFFE"/>
                </a:highlight>
                <a:latin typeface="Courier New" panose="02070309020205020404" pitchFamily="49" charset="0"/>
              </a:rPr>
              <a:t>4</a:t>
            </a:r>
            <a:r>
              <a:rPr lang="en-US" sz="4800" b="0" i="0" u="none" strike="noStrike" dirty="0">
                <a:solidFill>
                  <a:srgbClr val="000000"/>
                </a:solidFill>
                <a:effectLst/>
                <a:highlight>
                  <a:srgbClr val="FFFFFE"/>
                </a:highlight>
                <a:latin typeface="Courier New" panose="02070309020205020404" pitchFamily="49" charset="0"/>
              </a:rPr>
              <a:t>)</a:t>
            </a:r>
            <a:endParaRPr lang="en-US" sz="4800" b="0" dirty="0">
              <a:effectLst/>
            </a:endParaRPr>
          </a:p>
          <a:p>
            <a:br>
              <a:rPr lang="en-US" sz="4800" b="0" dirty="0">
                <a:effectLst/>
              </a:rPr>
            </a:br>
            <a:endParaRPr lang="en-US" sz="4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2642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DBB1362-5436-DCC0-9BE3-2FC53FEB3A38}"/>
              </a:ext>
            </a:extLst>
          </p:cNvPr>
          <p:cNvSpPr txBox="1"/>
          <p:nvPr/>
        </p:nvSpPr>
        <p:spPr>
          <a:xfrm>
            <a:off x="688587" y="1151244"/>
            <a:ext cx="17041851" cy="8956298"/>
          </a:xfrm>
          <a:prstGeom prst="rect">
            <a:avLst/>
          </a:prstGeom>
          <a:noFill/>
        </p:spPr>
        <p:txBody>
          <a:bodyPr wrap="square">
            <a:spAutoFit/>
          </a:bodyPr>
          <a:lstStyle/>
          <a:p>
            <a:pPr rtl="0" fontAlgn="base">
              <a:lnSpc>
                <a:spcPct val="150000"/>
              </a:lnSpc>
              <a:spcBef>
                <a:spcPts val="0"/>
              </a:spcBef>
              <a:spcAft>
                <a:spcPts val="0"/>
              </a:spcAft>
            </a:pPr>
            <a:r>
              <a:rPr lang="en-US" sz="4800" b="1" dirty="0">
                <a:latin typeface="Helvetica Neue" panose="020B0604020202020204" charset="0"/>
                <a:cs typeface="Arial" panose="020B0604020202020204" pitchFamily="34" charset="0"/>
              </a:rPr>
              <a:t>Keyword Arguments</a:t>
            </a:r>
          </a:p>
          <a:p>
            <a:pPr rtl="0" fontAlgn="base">
              <a:lnSpc>
                <a:spcPct val="150000"/>
              </a:lnSpc>
              <a:spcBef>
                <a:spcPts val="0"/>
              </a:spcBef>
              <a:spcAft>
                <a:spcPts val="0"/>
              </a:spcAft>
            </a:pPr>
            <a:endParaRPr lang="en-US" sz="4800" b="1" i="0" u="none" strike="noStrike" dirty="0">
              <a:effectLst/>
              <a:latin typeface="Helvetica Neue" panose="020B0604020202020204" charset="0"/>
              <a:cs typeface="Arial" panose="020B0604020202020204" pitchFamily="34" charset="0"/>
            </a:endParaRPr>
          </a:p>
          <a:p>
            <a:pPr marL="685800" indent="-685800" rtl="0" fontAlgn="base">
              <a:spcBef>
                <a:spcPts val="0"/>
              </a:spcBef>
              <a:spcAft>
                <a:spcPts val="0"/>
              </a:spcAft>
              <a:buFont typeface="Arial" panose="020B0604020202020204" pitchFamily="34" charset="0"/>
              <a:buChar char="•"/>
            </a:pPr>
            <a:r>
              <a:rPr lang="en-US" sz="4800" dirty="0">
                <a:latin typeface="Lato" panose="020F0502020204030203" pitchFamily="34" charset="0"/>
              </a:rPr>
              <a:t>Y</a:t>
            </a:r>
            <a:r>
              <a:rPr lang="en-US" sz="4800" b="0" i="0" u="none" strike="noStrike" dirty="0">
                <a:effectLst/>
                <a:latin typeface="Lato" panose="020F0502020204030203" pitchFamily="34" charset="0"/>
              </a:rPr>
              <a:t>ou can specify a specific argument instead of relying on positions (helpful when there are a lot of arguments and you only need a few)</a:t>
            </a:r>
          </a:p>
          <a:p>
            <a:pPr marL="685800" indent="-685800" rtl="0" fontAlgn="base">
              <a:spcBef>
                <a:spcPts val="0"/>
              </a:spcBef>
              <a:spcAft>
                <a:spcPts val="0"/>
              </a:spcAft>
              <a:buFont typeface="Arial" panose="020B0604020202020204" pitchFamily="34" charset="0"/>
              <a:buChar char="•"/>
            </a:pPr>
            <a:endParaRPr lang="en-US" sz="4800" b="0" i="0" u="none" strike="noStrike" dirty="0">
              <a:solidFill>
                <a:srgbClr val="595959"/>
              </a:solidFill>
              <a:effectLst/>
              <a:latin typeface="Lato" panose="020F0502020204030203" pitchFamily="34" charset="0"/>
            </a:endParaRPr>
          </a:p>
          <a:p>
            <a:pPr rtl="0">
              <a:spcBef>
                <a:spcPts val="0"/>
              </a:spcBef>
              <a:spcAft>
                <a:spcPts val="0"/>
              </a:spcAft>
            </a:pPr>
            <a:r>
              <a:rPr lang="en-US" sz="4800" b="0" i="0" u="none" strike="noStrike" dirty="0">
                <a:solidFill>
                  <a:srgbClr val="0000FF"/>
                </a:solidFill>
                <a:effectLst/>
                <a:highlight>
                  <a:srgbClr val="FFFFFE"/>
                </a:highlight>
                <a:latin typeface="Courier New" panose="02070309020205020404" pitchFamily="49" charset="0"/>
              </a:rPr>
              <a:t>def</a:t>
            </a:r>
            <a:r>
              <a:rPr lang="en-US" sz="4800" b="0" i="0" u="none" strike="noStrike" dirty="0">
                <a:solidFill>
                  <a:srgbClr val="000000"/>
                </a:solidFill>
                <a:effectLst/>
                <a:highlight>
                  <a:srgbClr val="FFFFFE"/>
                </a:highlight>
                <a:latin typeface="Courier New" panose="02070309020205020404" pitchFamily="49" charset="0"/>
              </a:rPr>
              <a:t> </a:t>
            </a:r>
            <a:r>
              <a:rPr lang="en-US" sz="4800" b="0" i="0" u="none" strike="noStrike" dirty="0" err="1">
                <a:solidFill>
                  <a:srgbClr val="795E26"/>
                </a:solidFill>
                <a:effectLst/>
                <a:highlight>
                  <a:srgbClr val="FFFFFE"/>
                </a:highlight>
                <a:latin typeface="Courier New" panose="02070309020205020404" pitchFamily="49" charset="0"/>
              </a:rPr>
              <a:t>my_function</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err="1">
                <a:solidFill>
                  <a:srgbClr val="001080"/>
                </a:solidFill>
                <a:effectLst/>
                <a:highlight>
                  <a:srgbClr val="FFFFFE"/>
                </a:highlight>
                <a:latin typeface="Courier New" panose="02070309020205020404" pitchFamily="49" charset="0"/>
              </a:rPr>
              <a:t>a</a:t>
            </a:r>
            <a:r>
              <a:rPr lang="en-US" sz="4800" b="0" i="0" u="none" strike="noStrike" dirty="0" err="1">
                <a:solidFill>
                  <a:srgbClr val="000000"/>
                </a:solidFill>
                <a:effectLst/>
                <a:highlight>
                  <a:srgbClr val="FFFFFE"/>
                </a:highlight>
                <a:latin typeface="Courier New" panose="02070309020205020404" pitchFamily="49" charset="0"/>
              </a:rPr>
              <a:t>,</a:t>
            </a:r>
            <a:r>
              <a:rPr lang="en-US" sz="4800" b="0" i="0" u="none" strike="noStrike" dirty="0" err="1">
                <a:solidFill>
                  <a:srgbClr val="001080"/>
                </a:solidFill>
                <a:effectLst/>
                <a:highlight>
                  <a:srgbClr val="FFFFFE"/>
                </a:highlight>
                <a:latin typeface="Courier New" panose="02070309020205020404" pitchFamily="49" charset="0"/>
              </a:rPr>
              <a:t>b</a:t>
            </a:r>
            <a:r>
              <a:rPr lang="en-US" sz="4800" b="0" i="0" u="none" strike="noStrike" dirty="0" err="1">
                <a:solidFill>
                  <a:srgbClr val="000000"/>
                </a:solidFill>
                <a:effectLst/>
                <a:highlight>
                  <a:srgbClr val="FFFFFE"/>
                </a:highlight>
                <a:latin typeface="Courier New" panose="02070309020205020404" pitchFamily="49" charset="0"/>
              </a:rPr>
              <a:t>,</a:t>
            </a:r>
            <a:r>
              <a:rPr lang="en-US" sz="4800" b="0" i="0" u="none" strike="noStrike" dirty="0" err="1">
                <a:solidFill>
                  <a:srgbClr val="001080"/>
                </a:solidFill>
                <a:effectLst/>
                <a:highlight>
                  <a:srgbClr val="FFFFFE"/>
                </a:highlight>
                <a:latin typeface="Courier New" panose="02070309020205020404" pitchFamily="49" charset="0"/>
              </a:rPr>
              <a:t>c</a:t>
            </a:r>
            <a:r>
              <a:rPr lang="en-US" sz="4800" b="0" i="0" u="none" strike="noStrike" dirty="0" err="1">
                <a:solidFill>
                  <a:srgbClr val="000000"/>
                </a:solidFill>
                <a:effectLst/>
                <a:highlight>
                  <a:srgbClr val="FFFFFE"/>
                </a:highlight>
                <a:latin typeface="Courier New" panose="02070309020205020404" pitchFamily="49" charset="0"/>
              </a:rPr>
              <a:t>,</a:t>
            </a:r>
            <a:r>
              <a:rPr lang="en-US" sz="4800" b="0" i="0" u="none" strike="noStrike" dirty="0" err="1">
                <a:solidFill>
                  <a:srgbClr val="001080"/>
                </a:solidFill>
                <a:effectLst/>
                <a:highlight>
                  <a:srgbClr val="FFFFFE"/>
                </a:highlight>
                <a:latin typeface="Courier New" panose="02070309020205020404" pitchFamily="49" charset="0"/>
              </a:rPr>
              <a:t>d</a:t>
            </a:r>
            <a:r>
              <a:rPr lang="en-US" sz="4800" b="0" i="0" u="none" strike="noStrike" dirty="0">
                <a:solidFill>
                  <a:srgbClr val="000000"/>
                </a:solidFill>
                <a:effectLst/>
                <a:highlight>
                  <a:srgbClr val="FFFFFE"/>
                </a:highlight>
                <a:latin typeface="Courier New" panose="02070309020205020404" pitchFamily="49" charset="0"/>
              </a:rPr>
              <a:t>):</a:t>
            </a:r>
            <a:endParaRPr lang="en-US" sz="4800" b="0" dirty="0">
              <a:effectLst/>
            </a:endParaRPr>
          </a:p>
          <a:p>
            <a:pPr rtl="0">
              <a:spcBef>
                <a:spcPts val="0"/>
              </a:spcBef>
              <a:spcAft>
                <a:spcPts val="0"/>
              </a:spcAft>
            </a:pPr>
            <a:r>
              <a:rPr lang="en-US" sz="4800" b="0" i="0" u="none" strike="noStrike" dirty="0">
                <a:solidFill>
                  <a:srgbClr val="000000"/>
                </a:solidFill>
                <a:effectLst/>
                <a:highlight>
                  <a:srgbClr val="FFFFFE"/>
                </a:highlight>
                <a:latin typeface="Courier New" panose="02070309020205020404" pitchFamily="49" charset="0"/>
              </a:rPr>
              <a:t> </a:t>
            </a:r>
            <a:r>
              <a:rPr lang="en-US" sz="4800" b="0" i="0" u="none" strike="noStrike" dirty="0">
                <a:solidFill>
                  <a:srgbClr val="795E26"/>
                </a:solidFill>
                <a:effectLst/>
                <a:highlight>
                  <a:srgbClr val="FFFFFE"/>
                </a:highlight>
                <a:latin typeface="Courier New" panose="02070309020205020404" pitchFamily="49" charset="0"/>
              </a:rPr>
              <a:t>print</a:t>
            </a:r>
            <a:r>
              <a:rPr lang="en-US" sz="4800" b="0" i="0" u="none" strike="noStrike" dirty="0">
                <a:solidFill>
                  <a:srgbClr val="000000"/>
                </a:solidFill>
                <a:effectLst/>
                <a:highlight>
                  <a:srgbClr val="FFFFFE"/>
                </a:highlight>
                <a:latin typeface="Courier New" panose="02070309020205020404" pitchFamily="49" charset="0"/>
              </a:rPr>
              <a:t>(</a:t>
            </a:r>
            <a:r>
              <a:rPr lang="en-US" sz="4800" b="0" i="0" u="none" strike="noStrike" dirty="0" err="1">
                <a:solidFill>
                  <a:srgbClr val="000000"/>
                </a:solidFill>
                <a:effectLst/>
                <a:highlight>
                  <a:srgbClr val="FFFFFE"/>
                </a:highlight>
                <a:latin typeface="Courier New" panose="02070309020205020404" pitchFamily="49" charset="0"/>
              </a:rPr>
              <a:t>a,b,c,d</a:t>
            </a:r>
            <a:r>
              <a:rPr lang="en-US" sz="4800" b="0" i="0" u="none" strike="noStrike" dirty="0">
                <a:solidFill>
                  <a:srgbClr val="000000"/>
                </a:solidFill>
                <a:effectLst/>
                <a:highlight>
                  <a:srgbClr val="FFFFFE"/>
                </a:highlight>
                <a:latin typeface="Courier New" panose="02070309020205020404" pitchFamily="49" charset="0"/>
              </a:rPr>
              <a:t>)</a:t>
            </a:r>
            <a:endParaRPr lang="en-US" sz="4800" b="0" dirty="0">
              <a:effectLst/>
            </a:endParaRPr>
          </a:p>
          <a:p>
            <a:pPr rtl="0">
              <a:spcBef>
                <a:spcPts val="0"/>
              </a:spcBef>
              <a:spcAft>
                <a:spcPts val="0"/>
              </a:spcAft>
            </a:pPr>
            <a:r>
              <a:rPr lang="en-US" sz="4800" b="0" i="0" u="none" strike="noStrike" dirty="0" err="1">
                <a:solidFill>
                  <a:srgbClr val="000000"/>
                </a:solidFill>
                <a:effectLst/>
                <a:highlight>
                  <a:srgbClr val="FFFFFE"/>
                </a:highlight>
                <a:latin typeface="Courier New" panose="02070309020205020404" pitchFamily="49" charset="0"/>
              </a:rPr>
              <a:t>my_function</a:t>
            </a:r>
            <a:r>
              <a:rPr lang="en-US" sz="4800" b="0" i="0" u="none" strike="noStrike" dirty="0">
                <a:solidFill>
                  <a:srgbClr val="000000"/>
                </a:solidFill>
                <a:effectLst/>
                <a:highlight>
                  <a:srgbClr val="FFFFFE"/>
                </a:highlight>
                <a:latin typeface="Courier New" panose="02070309020205020404" pitchFamily="49" charset="0"/>
              </a:rPr>
              <a:t>(b=</a:t>
            </a:r>
            <a:r>
              <a:rPr lang="en-US" sz="4800" b="0" i="0" u="none" strike="noStrike" dirty="0">
                <a:solidFill>
                  <a:srgbClr val="098156"/>
                </a:solidFill>
                <a:effectLst/>
                <a:highlight>
                  <a:srgbClr val="FFFFFE"/>
                </a:highlight>
                <a:latin typeface="Courier New" panose="02070309020205020404" pitchFamily="49" charset="0"/>
              </a:rPr>
              <a:t>2</a:t>
            </a:r>
            <a:r>
              <a:rPr lang="en-US" sz="4800" b="0" i="0" u="none" strike="noStrike" dirty="0">
                <a:solidFill>
                  <a:srgbClr val="000000"/>
                </a:solidFill>
                <a:effectLst/>
                <a:highlight>
                  <a:srgbClr val="FFFFFE"/>
                </a:highlight>
                <a:latin typeface="Courier New" panose="02070309020205020404" pitchFamily="49" charset="0"/>
              </a:rPr>
              <a:t>,c=</a:t>
            </a:r>
            <a:r>
              <a:rPr lang="en-US" sz="4800" b="0" i="0" u="none" strike="noStrike" dirty="0">
                <a:solidFill>
                  <a:srgbClr val="098156"/>
                </a:solidFill>
                <a:effectLst/>
                <a:highlight>
                  <a:srgbClr val="FFFFFE"/>
                </a:highlight>
                <a:latin typeface="Courier New" panose="02070309020205020404" pitchFamily="49" charset="0"/>
              </a:rPr>
              <a:t>3</a:t>
            </a:r>
            <a:r>
              <a:rPr lang="en-US" sz="4800" b="0" i="0" u="none" strike="noStrike" dirty="0">
                <a:solidFill>
                  <a:srgbClr val="000000"/>
                </a:solidFill>
                <a:effectLst/>
                <a:highlight>
                  <a:srgbClr val="FFFFFE"/>
                </a:highlight>
                <a:latin typeface="Courier New" panose="02070309020205020404" pitchFamily="49" charset="0"/>
              </a:rPr>
              <a:t>,d=</a:t>
            </a:r>
            <a:r>
              <a:rPr lang="en-US" sz="4800" b="0" i="0" u="none" strike="noStrike" dirty="0">
                <a:solidFill>
                  <a:srgbClr val="098156"/>
                </a:solidFill>
                <a:effectLst/>
                <a:highlight>
                  <a:srgbClr val="FFFFFE"/>
                </a:highlight>
                <a:latin typeface="Courier New" panose="02070309020205020404" pitchFamily="49" charset="0"/>
              </a:rPr>
              <a:t>4</a:t>
            </a:r>
            <a:r>
              <a:rPr lang="en-US" sz="4800" b="0" i="0" u="none" strike="noStrike" dirty="0">
                <a:solidFill>
                  <a:srgbClr val="000000"/>
                </a:solidFill>
                <a:effectLst/>
                <a:highlight>
                  <a:srgbClr val="FFFFFE"/>
                </a:highlight>
                <a:latin typeface="Courier New" panose="02070309020205020404" pitchFamily="49" charset="0"/>
              </a:rPr>
              <a:t>,a=</a:t>
            </a:r>
            <a:r>
              <a:rPr lang="en-US" sz="4800" b="0" i="0" u="none" strike="noStrike" dirty="0">
                <a:solidFill>
                  <a:srgbClr val="098156"/>
                </a:solidFill>
                <a:effectLst/>
                <a:highlight>
                  <a:srgbClr val="FFFFFE"/>
                </a:highlight>
                <a:latin typeface="Courier New" panose="02070309020205020404" pitchFamily="49" charset="0"/>
              </a:rPr>
              <a:t>1</a:t>
            </a:r>
            <a:r>
              <a:rPr lang="en-US" sz="4800" b="0" i="0" u="none" strike="noStrike" dirty="0">
                <a:solidFill>
                  <a:srgbClr val="000000"/>
                </a:solidFill>
                <a:effectLst/>
                <a:highlight>
                  <a:srgbClr val="FFFFFE"/>
                </a:highlight>
                <a:latin typeface="Courier New" panose="02070309020205020404" pitchFamily="49" charset="0"/>
              </a:rPr>
              <a:t>)</a:t>
            </a:r>
            <a:endParaRPr lang="en-US" sz="4800" b="0" dirty="0">
              <a:effectLst/>
            </a:endParaRPr>
          </a:p>
          <a:p>
            <a:br>
              <a:rPr lang="en-US" sz="4800" dirty="0"/>
            </a:br>
            <a:endParaRPr lang="en-US" sz="4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235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7"/>
          <p:cNvSpPr txBox="1"/>
          <p:nvPr/>
        </p:nvSpPr>
        <p:spPr>
          <a:xfrm>
            <a:off x="1941987" y="8743533"/>
            <a:ext cx="14149600" cy="3734275"/>
          </a:xfrm>
          <a:prstGeom prst="rect">
            <a:avLst/>
          </a:prstGeom>
          <a:noFill/>
          <a:ln>
            <a:noFill/>
          </a:ln>
        </p:spPr>
        <p:txBody>
          <a:bodyPr spcFirstLastPara="1" wrap="square" lIns="243800" tIns="243800" rIns="243800" bIns="243800" anchor="t" anchorCtr="0">
            <a:spAutoFit/>
          </a:bodyPr>
          <a:lstStyle/>
          <a:p>
            <a:pPr marL="389519">
              <a:lnSpc>
                <a:spcPct val="115000"/>
              </a:lnSpc>
              <a:buClr>
                <a:schemeClr val="accent1"/>
              </a:buClr>
              <a:buSzPts val="1300"/>
            </a:pPr>
            <a:r>
              <a:rPr lang="en" sz="4000" dirty="0">
                <a:latin typeface="Lato"/>
                <a:ea typeface="Lato"/>
                <a:cs typeface="Lato"/>
                <a:sym typeface="Lato"/>
              </a:rPr>
              <a:t>Open file: </a:t>
            </a:r>
            <a:r>
              <a:rPr lang="en" sz="4000" dirty="0" err="1">
                <a:highlight>
                  <a:srgbClr val="FFFFFE"/>
                </a:highlight>
                <a:latin typeface="Courier New"/>
                <a:ea typeface="Courier New"/>
                <a:cs typeface="Courier New"/>
                <a:sym typeface="Courier New"/>
              </a:rPr>
              <a:t>file_object</a:t>
            </a:r>
            <a:r>
              <a:rPr lang="en" sz="4000" dirty="0">
                <a:highlight>
                  <a:srgbClr val="FFFFFE"/>
                </a:highlight>
                <a:latin typeface="Courier New"/>
                <a:ea typeface="Courier New"/>
                <a:cs typeface="Courier New"/>
                <a:sym typeface="Courier New"/>
              </a:rPr>
              <a:t>=open(file, mode)</a:t>
            </a:r>
            <a:endParaRPr sz="4000" dirty="0">
              <a:highlight>
                <a:srgbClr val="FFFFFE"/>
              </a:highlight>
              <a:latin typeface="Courier New"/>
              <a:ea typeface="Courier New"/>
              <a:cs typeface="Courier New"/>
              <a:sym typeface="Courier New"/>
            </a:endParaRPr>
          </a:p>
          <a:p>
            <a:pPr marL="389519">
              <a:lnSpc>
                <a:spcPct val="115000"/>
              </a:lnSpc>
              <a:buClr>
                <a:schemeClr val="accent1"/>
              </a:buClr>
              <a:buSzPts val="1300"/>
            </a:pPr>
            <a:r>
              <a:rPr lang="en" sz="4000" dirty="0">
                <a:highlight>
                  <a:srgbClr val="FFFFFE"/>
                </a:highlight>
                <a:latin typeface="Courier New"/>
                <a:ea typeface="Courier New"/>
                <a:cs typeface="Courier New"/>
                <a:sym typeface="Courier New"/>
              </a:rPr>
              <a:t>write()</a:t>
            </a:r>
            <a:endParaRPr sz="4000" dirty="0">
              <a:highlight>
                <a:srgbClr val="FFFFFE"/>
              </a:highlight>
              <a:latin typeface="Courier New"/>
              <a:ea typeface="Courier New"/>
              <a:cs typeface="Courier New"/>
              <a:sym typeface="Courier New"/>
            </a:endParaRPr>
          </a:p>
          <a:p>
            <a:pPr marL="389519">
              <a:lnSpc>
                <a:spcPct val="115000"/>
              </a:lnSpc>
              <a:buClr>
                <a:schemeClr val="accent1"/>
              </a:buClr>
              <a:buSzPts val="1300"/>
            </a:pPr>
            <a:r>
              <a:rPr lang="en" sz="4000" b="1" dirty="0">
                <a:latin typeface="Lato"/>
                <a:ea typeface="Lato"/>
                <a:cs typeface="Lato"/>
                <a:sym typeface="Lato"/>
              </a:rPr>
              <a:t>Always</a:t>
            </a:r>
            <a:r>
              <a:rPr lang="en" sz="4000" dirty="0">
                <a:latin typeface="Lato"/>
                <a:ea typeface="Lato"/>
                <a:cs typeface="Lato"/>
                <a:sym typeface="Lato"/>
              </a:rPr>
              <a:t> close file</a:t>
            </a:r>
            <a:endParaRPr sz="4000" dirty="0">
              <a:highlight>
                <a:srgbClr val="FFFFFE"/>
              </a:highlight>
              <a:latin typeface="Lato"/>
              <a:ea typeface="Lato"/>
              <a:cs typeface="Lato"/>
              <a:sym typeface="Lato"/>
            </a:endParaRPr>
          </a:p>
          <a:p>
            <a:pPr>
              <a:lnSpc>
                <a:spcPct val="115000"/>
              </a:lnSpc>
              <a:spcBef>
                <a:spcPts val="3200"/>
              </a:spcBef>
            </a:pPr>
            <a:r>
              <a:rPr lang="en" sz="4000" b="1" dirty="0">
                <a:latin typeface="Lato"/>
                <a:ea typeface="Lato"/>
                <a:cs typeface="Lato"/>
                <a:sym typeface="Lato"/>
              </a:rPr>
              <a:t>Note: This removes any existing file with that name</a:t>
            </a:r>
            <a:endParaRPr sz="4000" b="1" dirty="0">
              <a:latin typeface="Lato"/>
              <a:ea typeface="Lato"/>
              <a:cs typeface="Lato"/>
              <a:sym typeface="Lato"/>
            </a:endParaRPr>
          </a:p>
        </p:txBody>
      </p:sp>
      <p:sp>
        <p:nvSpPr>
          <p:cNvPr id="431" name="Google Shape;431;p57"/>
          <p:cNvSpPr txBox="1">
            <a:spLocks noGrp="1"/>
          </p:cNvSpPr>
          <p:nvPr>
            <p:ph type="body" idx="1"/>
          </p:nvPr>
        </p:nvSpPr>
        <p:spPr>
          <a:xfrm>
            <a:off x="1537255" y="4451865"/>
            <a:ext cx="14149600" cy="1085600"/>
          </a:xfrm>
          <a:prstGeom prst="rect">
            <a:avLst/>
          </a:prstGeom>
        </p:spPr>
        <p:txBody>
          <a:bodyPr spcFirstLastPara="1" vert="horz" wrap="square" lIns="243800" tIns="243800" rIns="243800" bIns="243800" rtlCol="0" anchor="t" anchorCtr="0">
            <a:noAutofit/>
          </a:bodyPr>
          <a:lstStyle/>
          <a:p>
            <a:pPr marL="389519" indent="0">
              <a:buNone/>
            </a:pPr>
            <a:r>
              <a:rPr lang="en" sz="4000" dirty="0"/>
              <a:t>Output to Console:  </a:t>
            </a:r>
            <a:r>
              <a:rPr lang="en" sz="4000" dirty="0">
                <a:latin typeface="Courier New"/>
                <a:ea typeface="Courier New"/>
                <a:cs typeface="Courier New"/>
                <a:sym typeface="Courier New"/>
              </a:rPr>
              <a:t>print(object1, object2, ...)</a:t>
            </a:r>
            <a:endParaRPr sz="4000" b="1" dirty="0"/>
          </a:p>
        </p:txBody>
      </p:sp>
      <p:sp>
        <p:nvSpPr>
          <p:cNvPr id="434" name="Google Shape;434;p57"/>
          <p:cNvSpPr txBox="1"/>
          <p:nvPr/>
        </p:nvSpPr>
        <p:spPr>
          <a:xfrm>
            <a:off x="1941987" y="5399046"/>
            <a:ext cx="80000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solidFill>
                  <a:srgbClr val="795E26"/>
                </a:solidFill>
                <a:latin typeface="Courier New"/>
                <a:ea typeface="Courier New"/>
                <a:cs typeface="Courier New"/>
                <a:sym typeface="Courier New"/>
              </a:rPr>
              <a:t>print</a:t>
            </a:r>
            <a:r>
              <a:rPr lang="en" sz="3467">
                <a:latin typeface="Courier New"/>
                <a:ea typeface="Courier New"/>
                <a:cs typeface="Courier New"/>
                <a:sym typeface="Courier New"/>
              </a:rPr>
              <a:t>(</a:t>
            </a:r>
            <a:r>
              <a:rPr lang="en" sz="3467">
                <a:solidFill>
                  <a:srgbClr val="A31515"/>
                </a:solidFill>
                <a:latin typeface="Courier New"/>
                <a:ea typeface="Courier New"/>
                <a:cs typeface="Courier New"/>
                <a:sym typeface="Courier New"/>
              </a:rPr>
              <a:t>'a'</a:t>
            </a:r>
            <a:r>
              <a:rPr lang="en" sz="3467">
                <a:latin typeface="Courier New"/>
                <a:ea typeface="Courier New"/>
                <a:cs typeface="Courier New"/>
                <a:sym typeface="Courier New"/>
              </a:rPr>
              <a:t>, </a:t>
            </a:r>
            <a:r>
              <a:rPr lang="en" sz="3467">
                <a:solidFill>
                  <a:srgbClr val="A31515"/>
                </a:solidFill>
                <a:latin typeface="Courier New"/>
                <a:ea typeface="Courier New"/>
                <a:cs typeface="Courier New"/>
                <a:sym typeface="Courier New"/>
              </a:rPr>
              <a:t>'b'</a:t>
            </a:r>
            <a:r>
              <a:rPr lang="en" sz="3467">
                <a:latin typeface="Courier New"/>
                <a:ea typeface="Courier New"/>
                <a:cs typeface="Courier New"/>
                <a:sym typeface="Courier New"/>
              </a:rPr>
              <a:t>, </a:t>
            </a:r>
            <a:r>
              <a:rPr lang="en" sz="3467">
                <a:solidFill>
                  <a:srgbClr val="A31515"/>
                </a:solidFill>
                <a:latin typeface="Courier New"/>
                <a:ea typeface="Courier New"/>
                <a:cs typeface="Courier New"/>
                <a:sym typeface="Courier New"/>
              </a:rPr>
              <a:t>'c'</a:t>
            </a:r>
            <a:r>
              <a:rPr lang="en" sz="3467">
                <a:latin typeface="Courier New"/>
                <a:ea typeface="Courier New"/>
                <a:cs typeface="Courier New"/>
                <a:sym typeface="Courier New"/>
              </a:rPr>
              <a:t>, </a:t>
            </a:r>
            <a:r>
              <a:rPr lang="en" sz="3467">
                <a:solidFill>
                  <a:srgbClr val="A31515"/>
                </a:solidFill>
                <a:latin typeface="Courier New"/>
                <a:ea typeface="Courier New"/>
                <a:cs typeface="Courier New"/>
                <a:sym typeface="Courier New"/>
              </a:rPr>
              <a:t>'d'</a:t>
            </a:r>
            <a:r>
              <a:rPr lang="en" sz="3467">
                <a:latin typeface="Courier New"/>
                <a:ea typeface="Courier New"/>
                <a:cs typeface="Courier New"/>
                <a:sym typeface="Courier New"/>
              </a:rPr>
              <a:t>)</a:t>
            </a:r>
            <a:endParaRPr sz="3467">
              <a:latin typeface="Courier New"/>
              <a:ea typeface="Courier New"/>
              <a:cs typeface="Courier New"/>
              <a:sym typeface="Courier New"/>
            </a:endParaRPr>
          </a:p>
        </p:txBody>
      </p:sp>
      <p:pic>
        <p:nvPicPr>
          <p:cNvPr id="435" name="Google Shape;435;p57"/>
          <p:cNvPicPr preferRelativeResize="0"/>
          <p:nvPr/>
        </p:nvPicPr>
        <p:blipFill>
          <a:blip r:embed="rId3">
            <a:alphaModFix/>
          </a:blip>
          <a:stretch>
            <a:fillRect/>
          </a:stretch>
        </p:blipFill>
        <p:spPr>
          <a:xfrm>
            <a:off x="12526254" y="5446316"/>
            <a:ext cx="4612667" cy="2356467"/>
          </a:xfrm>
          <a:prstGeom prst="rect">
            <a:avLst/>
          </a:prstGeom>
          <a:noFill/>
          <a:ln>
            <a:noFill/>
          </a:ln>
        </p:spPr>
      </p:pic>
      <p:sp>
        <p:nvSpPr>
          <p:cNvPr id="436" name="Google Shape;436;p57"/>
          <p:cNvSpPr txBox="1"/>
          <p:nvPr/>
        </p:nvSpPr>
        <p:spPr>
          <a:xfrm>
            <a:off x="1941987" y="6111379"/>
            <a:ext cx="80000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solidFill>
                  <a:srgbClr val="795E26"/>
                </a:solidFill>
                <a:latin typeface="Courier New"/>
                <a:ea typeface="Courier New"/>
                <a:cs typeface="Courier New"/>
                <a:sym typeface="Courier New"/>
              </a:rPr>
              <a:t>print</a:t>
            </a:r>
            <a:r>
              <a:rPr lang="en" sz="3467">
                <a:latin typeface="Courier New"/>
                <a:ea typeface="Courier New"/>
                <a:cs typeface="Courier New"/>
                <a:sym typeface="Courier New"/>
              </a:rPr>
              <a:t>(</a:t>
            </a:r>
            <a:r>
              <a:rPr lang="en" sz="3467">
                <a:solidFill>
                  <a:srgbClr val="A31515"/>
                </a:solidFill>
                <a:latin typeface="Courier New"/>
                <a:ea typeface="Courier New"/>
                <a:cs typeface="Courier New"/>
                <a:sym typeface="Courier New"/>
              </a:rPr>
              <a:t>'e'</a:t>
            </a:r>
            <a:r>
              <a:rPr lang="en" sz="3467">
                <a:latin typeface="Courier New"/>
                <a:ea typeface="Courier New"/>
                <a:cs typeface="Courier New"/>
                <a:sym typeface="Courier New"/>
              </a:rPr>
              <a:t>, </a:t>
            </a:r>
            <a:r>
              <a:rPr lang="en" sz="3467">
                <a:solidFill>
                  <a:srgbClr val="A31515"/>
                </a:solidFill>
                <a:latin typeface="Courier New"/>
                <a:ea typeface="Courier New"/>
                <a:cs typeface="Courier New"/>
                <a:sym typeface="Courier New"/>
              </a:rPr>
              <a:t>'f'</a:t>
            </a:r>
            <a:r>
              <a:rPr lang="en" sz="3467">
                <a:latin typeface="Courier New"/>
                <a:ea typeface="Courier New"/>
                <a:cs typeface="Courier New"/>
                <a:sym typeface="Courier New"/>
              </a:rPr>
              <a:t>, </a:t>
            </a:r>
            <a:r>
              <a:rPr lang="en" sz="3467">
                <a:solidFill>
                  <a:srgbClr val="A31515"/>
                </a:solidFill>
                <a:latin typeface="Courier New"/>
                <a:ea typeface="Courier New"/>
                <a:cs typeface="Courier New"/>
                <a:sym typeface="Courier New"/>
              </a:rPr>
              <a:t>'g'</a:t>
            </a:r>
            <a:r>
              <a:rPr lang="en" sz="3467">
                <a:latin typeface="Courier New"/>
                <a:ea typeface="Courier New"/>
                <a:cs typeface="Courier New"/>
                <a:sym typeface="Courier New"/>
              </a:rPr>
              <a:t>)</a:t>
            </a:r>
            <a:endParaRPr sz="3467">
              <a:latin typeface="Courier New"/>
              <a:ea typeface="Courier New"/>
              <a:cs typeface="Courier New"/>
              <a:sym typeface="Courier New"/>
            </a:endParaRPr>
          </a:p>
        </p:txBody>
      </p:sp>
      <p:cxnSp>
        <p:nvCxnSpPr>
          <p:cNvPr id="437" name="Google Shape;437;p57"/>
          <p:cNvCxnSpPr/>
          <p:nvPr/>
        </p:nvCxnSpPr>
        <p:spPr>
          <a:xfrm>
            <a:off x="8906320" y="5964179"/>
            <a:ext cx="5330400" cy="320800"/>
          </a:xfrm>
          <a:prstGeom prst="straightConnector1">
            <a:avLst/>
          </a:prstGeom>
          <a:noFill/>
          <a:ln w="9525" cap="flat" cmpd="sng">
            <a:solidFill>
              <a:schemeClr val="dk2"/>
            </a:solidFill>
            <a:prstDash val="solid"/>
            <a:round/>
            <a:headEnd type="none" w="med" len="med"/>
            <a:tailEnd type="triangle" w="med" len="med"/>
          </a:ln>
        </p:spPr>
      </p:cxnSp>
      <p:cxnSp>
        <p:nvCxnSpPr>
          <p:cNvPr id="438" name="Google Shape;438;p57"/>
          <p:cNvCxnSpPr/>
          <p:nvPr/>
        </p:nvCxnSpPr>
        <p:spPr>
          <a:xfrm>
            <a:off x="7623254" y="6682045"/>
            <a:ext cx="6674400" cy="260000"/>
          </a:xfrm>
          <a:prstGeom prst="straightConnector1">
            <a:avLst/>
          </a:prstGeom>
          <a:noFill/>
          <a:ln w="9525" cap="flat" cmpd="sng">
            <a:solidFill>
              <a:schemeClr val="dk2"/>
            </a:solidFill>
            <a:prstDash val="solid"/>
            <a:round/>
            <a:headEnd type="none" w="med" len="med"/>
            <a:tailEnd type="triangle" w="med" len="med"/>
          </a:ln>
        </p:spPr>
      </p:cxnSp>
      <p:pic>
        <p:nvPicPr>
          <p:cNvPr id="439" name="Google Shape;439;p57"/>
          <p:cNvPicPr preferRelativeResize="0"/>
          <p:nvPr/>
        </p:nvPicPr>
        <p:blipFill>
          <a:blip r:embed="rId4">
            <a:alphaModFix/>
          </a:blip>
          <a:stretch>
            <a:fillRect/>
          </a:stretch>
        </p:blipFill>
        <p:spPr>
          <a:xfrm>
            <a:off x="14419254" y="6594512"/>
            <a:ext cx="2337867" cy="762000"/>
          </a:xfrm>
          <a:prstGeom prst="rect">
            <a:avLst/>
          </a:prstGeom>
          <a:noFill/>
          <a:ln>
            <a:noFill/>
          </a:ln>
        </p:spPr>
      </p:pic>
      <p:sp>
        <p:nvSpPr>
          <p:cNvPr id="4" name="Google Shape;412;p56">
            <a:extLst>
              <a:ext uri="{FF2B5EF4-FFF2-40B4-BE49-F238E27FC236}">
                <a16:creationId xmlns:a16="http://schemas.microsoft.com/office/drawing/2014/main" id="{84DBFC85-53D9-D45C-3B9E-39C4411BC3D5}"/>
              </a:ext>
            </a:extLst>
          </p:cNvPr>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Google Shape;412;p56">
            <a:extLst>
              <a:ext uri="{FF2B5EF4-FFF2-40B4-BE49-F238E27FC236}">
                <a16:creationId xmlns:a16="http://schemas.microsoft.com/office/drawing/2014/main" id="{A290042C-5378-181E-0023-7E31288B0943}"/>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Standard Output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400"/>
                                        <p:tgtEl>
                                          <p:spTgt spid="4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4"/>
                                        </p:tgtEl>
                                        <p:attrNameLst>
                                          <p:attrName>style.visibility</p:attrName>
                                        </p:attrNameLst>
                                      </p:cBhvr>
                                      <p:to>
                                        <p:strVal val="visible"/>
                                      </p:to>
                                    </p:set>
                                    <p:animEffect transition="in" filter="fade">
                                      <p:cBhvr>
                                        <p:cTn id="12" dur="400"/>
                                        <p:tgtEl>
                                          <p:spTgt spid="4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7"/>
                                        </p:tgtEl>
                                        <p:attrNameLst>
                                          <p:attrName>style.visibility</p:attrName>
                                        </p:attrNameLst>
                                      </p:cBhvr>
                                      <p:to>
                                        <p:strVal val="visible"/>
                                      </p:to>
                                    </p:set>
                                    <p:animEffect transition="in" filter="fade">
                                      <p:cBhvr>
                                        <p:cTn id="17" dur="400"/>
                                        <p:tgtEl>
                                          <p:spTgt spid="437"/>
                                        </p:tgtEl>
                                      </p:cBhvr>
                                    </p:animEffect>
                                  </p:childTnLst>
                                </p:cTn>
                              </p:par>
                              <p:par>
                                <p:cTn id="18" presetID="10" presetClass="entr" presetSubtype="0" fill="hold" nodeType="withEffect">
                                  <p:stCondLst>
                                    <p:cond delay="0"/>
                                  </p:stCondLst>
                                  <p:childTnLst>
                                    <p:set>
                                      <p:cBhvr>
                                        <p:cTn id="19" dur="1" fill="hold">
                                          <p:stCondLst>
                                            <p:cond delay="0"/>
                                          </p:stCondLst>
                                        </p:cTn>
                                        <p:tgtEl>
                                          <p:spTgt spid="435"/>
                                        </p:tgtEl>
                                        <p:attrNameLst>
                                          <p:attrName>style.visibility</p:attrName>
                                        </p:attrNameLst>
                                      </p:cBhvr>
                                      <p:to>
                                        <p:strVal val="visible"/>
                                      </p:to>
                                    </p:set>
                                    <p:animEffect transition="in" filter="fade">
                                      <p:cBhvr>
                                        <p:cTn id="20" dur="400"/>
                                        <p:tgtEl>
                                          <p:spTgt spid="4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6"/>
                                        </p:tgtEl>
                                        <p:attrNameLst>
                                          <p:attrName>style.visibility</p:attrName>
                                        </p:attrNameLst>
                                      </p:cBhvr>
                                      <p:to>
                                        <p:strVal val="visible"/>
                                      </p:to>
                                    </p:set>
                                    <p:animEffect transition="in" filter="fade">
                                      <p:cBhvr>
                                        <p:cTn id="25" dur="400"/>
                                        <p:tgtEl>
                                          <p:spTgt spid="4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38"/>
                                        </p:tgtEl>
                                        <p:attrNameLst>
                                          <p:attrName>style.visibility</p:attrName>
                                        </p:attrNameLst>
                                      </p:cBhvr>
                                      <p:to>
                                        <p:strVal val="visible"/>
                                      </p:to>
                                    </p:set>
                                    <p:animEffect transition="in" filter="fade">
                                      <p:cBhvr>
                                        <p:cTn id="30" dur="400"/>
                                        <p:tgtEl>
                                          <p:spTgt spid="438"/>
                                        </p:tgtEl>
                                      </p:cBhvr>
                                    </p:animEffect>
                                  </p:childTnLst>
                                </p:cTn>
                              </p:par>
                              <p:par>
                                <p:cTn id="31" presetID="10" presetClass="exit" presetSubtype="0" fill="hold" nodeType="withEffect">
                                  <p:stCondLst>
                                    <p:cond delay="0"/>
                                  </p:stCondLst>
                                  <p:childTnLst>
                                    <p:animEffect transition="out" filter="fade">
                                      <p:cBhvr>
                                        <p:cTn id="32" dur="400"/>
                                        <p:tgtEl>
                                          <p:spTgt spid="439"/>
                                        </p:tgtEl>
                                      </p:cBhvr>
                                    </p:animEffect>
                                    <p:set>
                                      <p:cBhvr>
                                        <p:cTn id="33" dur="1" fill="hold">
                                          <p:stCondLst>
                                            <p:cond delay="400"/>
                                          </p:stCondLst>
                                        </p:cTn>
                                        <p:tgtEl>
                                          <p:spTgt spid="43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30">
                                            <p:txEl>
                                              <p:pRg st="0" end="0"/>
                                            </p:txEl>
                                          </p:spTgt>
                                        </p:tgtEl>
                                        <p:attrNameLst>
                                          <p:attrName>style.visibility</p:attrName>
                                        </p:attrNameLst>
                                      </p:cBhvr>
                                      <p:to>
                                        <p:strVal val="visible"/>
                                      </p:to>
                                    </p:set>
                                    <p:animEffect transition="in" filter="fade">
                                      <p:cBhvr>
                                        <p:cTn id="38" dur="1000"/>
                                        <p:tgtEl>
                                          <p:spTgt spid="43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30">
                                            <p:txEl>
                                              <p:pRg st="1" end="1"/>
                                            </p:txEl>
                                          </p:spTgt>
                                        </p:tgtEl>
                                        <p:attrNameLst>
                                          <p:attrName>style.visibility</p:attrName>
                                        </p:attrNameLst>
                                      </p:cBhvr>
                                      <p:to>
                                        <p:strVal val="visible"/>
                                      </p:to>
                                    </p:set>
                                    <p:animEffect transition="in" filter="fade">
                                      <p:cBhvr>
                                        <p:cTn id="43" dur="1000"/>
                                        <p:tgtEl>
                                          <p:spTgt spid="43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30">
                                            <p:txEl>
                                              <p:pRg st="2" end="2"/>
                                            </p:txEl>
                                          </p:spTgt>
                                        </p:tgtEl>
                                        <p:attrNameLst>
                                          <p:attrName>style.visibility</p:attrName>
                                        </p:attrNameLst>
                                      </p:cBhvr>
                                      <p:to>
                                        <p:strVal val="visible"/>
                                      </p:to>
                                    </p:set>
                                    <p:animEffect transition="in" filter="fade">
                                      <p:cBhvr>
                                        <p:cTn id="48" dur="1000"/>
                                        <p:tgtEl>
                                          <p:spTgt spid="430">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30">
                                            <p:txEl>
                                              <p:pRg st="3" end="3"/>
                                            </p:txEl>
                                          </p:spTgt>
                                        </p:tgtEl>
                                        <p:attrNameLst>
                                          <p:attrName>style.visibility</p:attrName>
                                        </p:attrNameLst>
                                      </p:cBhvr>
                                      <p:to>
                                        <p:strVal val="visible"/>
                                      </p:to>
                                    </p:set>
                                    <p:animEffect transition="in" filter="fade">
                                      <p:cBhvr>
                                        <p:cTn id="53" dur="1000"/>
                                        <p:tgtEl>
                                          <p:spTgt spid="4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Rectangle 5">
            <a:extLst>
              <a:ext uri="{FF2B5EF4-FFF2-40B4-BE49-F238E27FC236}">
                <a16:creationId xmlns:a16="http://schemas.microsoft.com/office/drawing/2014/main" id="{9624BAF5-4208-3B10-0793-9F8CB6C88CCD}"/>
              </a:ext>
            </a:extLst>
          </p:cNvPr>
          <p:cNvSpPr/>
          <p:nvPr/>
        </p:nvSpPr>
        <p:spPr>
          <a:xfrm>
            <a:off x="3995224" y="6123965"/>
            <a:ext cx="2166425" cy="1468069"/>
          </a:xfrm>
          <a:prstGeom prst="rect">
            <a:avLst/>
          </a:prstGeom>
          <a:solidFill>
            <a:srgbClr val="006B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"Hello world!"</a:t>
            </a:r>
          </a:p>
        </p:txBody>
      </p:sp>
      <p:sp>
        <p:nvSpPr>
          <p:cNvPr id="2" name="Google Shape;412;p56">
            <a:extLst>
              <a:ext uri="{FF2B5EF4-FFF2-40B4-BE49-F238E27FC236}">
                <a16:creationId xmlns:a16="http://schemas.microsoft.com/office/drawing/2014/main" id="{9CE3DCA1-A203-CC46-7220-D4CE548CB352}"/>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print()</a:t>
            </a:r>
          </a:p>
        </p:txBody>
      </p:sp>
      <p:pic>
        <p:nvPicPr>
          <p:cNvPr id="3" name="Picture 2">
            <a:extLst>
              <a:ext uri="{FF2B5EF4-FFF2-40B4-BE49-F238E27FC236}">
                <a16:creationId xmlns:a16="http://schemas.microsoft.com/office/drawing/2014/main" id="{3ECF2FBE-3EC5-CB09-250B-BF4384345C66}"/>
              </a:ext>
            </a:extLst>
          </p:cNvPr>
          <p:cNvPicPr>
            <a:picLocks noChangeAspect="1"/>
          </p:cNvPicPr>
          <p:nvPr/>
        </p:nvPicPr>
        <p:blipFill>
          <a:blip r:embed="rId3"/>
          <a:stretch>
            <a:fillRect/>
          </a:stretch>
        </p:blipFill>
        <p:spPr>
          <a:xfrm>
            <a:off x="11241087" y="6527800"/>
            <a:ext cx="1905000" cy="660400"/>
          </a:xfrm>
          <a:prstGeom prst="rect">
            <a:avLst/>
          </a:prstGeom>
          <a:ln w="12700">
            <a:solidFill>
              <a:schemeClr val="tx1"/>
            </a:solidFill>
          </a:ln>
        </p:spPr>
      </p:pic>
      <p:sp>
        <p:nvSpPr>
          <p:cNvPr id="5" name="Rounded Rectangle 4">
            <a:extLst>
              <a:ext uri="{FF2B5EF4-FFF2-40B4-BE49-F238E27FC236}">
                <a16:creationId xmlns:a16="http://schemas.microsoft.com/office/drawing/2014/main" id="{A988900C-76DA-2CCD-2296-AD3A5CFE7ABF}"/>
              </a:ext>
            </a:extLst>
          </p:cNvPr>
          <p:cNvSpPr/>
          <p:nvPr/>
        </p:nvSpPr>
        <p:spPr>
          <a:xfrm>
            <a:off x="9380048" y="4871948"/>
            <a:ext cx="5627077" cy="3972104"/>
          </a:xfrm>
          <a:prstGeom prst="roundRect">
            <a:avLst/>
          </a:prstGeom>
          <a:solidFill>
            <a:srgbClr val="004C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bg1"/>
                </a:solidFill>
              </a:rPr>
              <a:t>Print</a:t>
            </a:r>
            <a:endParaRPr lang="en-US" dirty="0">
              <a:solidFill>
                <a:schemeClr val="bg1"/>
              </a:solidFill>
            </a:endParaRPr>
          </a:p>
        </p:txBody>
      </p:sp>
    </p:spTree>
    <p:extLst>
      <p:ext uri="{BB962C8B-B14F-4D97-AF65-F5344CB8AC3E}">
        <p14:creationId xmlns:p14="http://schemas.microsoft.com/office/powerpoint/2010/main" val="326692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11444E-6 0 L 0.29176 0 " pathEditMode="relative" rAng="0" ptsTypes="AA">
                                      <p:cBhvr>
                                        <p:cTn id="16" dur="1000" fill="hold"/>
                                        <p:tgtEl>
                                          <p:spTgt spid="6"/>
                                        </p:tgtEl>
                                        <p:attrNameLst>
                                          <p:attrName>ppt_x</p:attrName>
                                          <p:attrName>ppt_y</p:attrName>
                                        </p:attrNameLst>
                                      </p:cBhvr>
                                      <p:rCtr x="14588" y="0"/>
                                    </p:animMotion>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1"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5.55112E-17 0 L 0.25452 0 " pathEditMode="relative" rAng="0" ptsTypes="AA">
                                      <p:cBhvr>
                                        <p:cTn id="28" dur="1000" fill="hold"/>
                                        <p:tgtEl>
                                          <p:spTgt spid="3"/>
                                        </p:tgtEl>
                                        <p:attrNameLst>
                                          <p:attrName>ppt_x</p:attrName>
                                          <p:attrName>ppt_y</p:attrName>
                                        </p:attrNameLst>
                                      </p:cBhvr>
                                      <p:rCtr x="127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b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b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DBB1362-5436-DCC0-9BE3-2FC53FEB3A38}"/>
              </a:ext>
            </a:extLst>
          </p:cNvPr>
          <p:cNvSpPr txBox="1"/>
          <p:nvPr/>
        </p:nvSpPr>
        <p:spPr>
          <a:xfrm>
            <a:off x="688587" y="1151244"/>
            <a:ext cx="17041851" cy="1091581"/>
          </a:xfrm>
          <a:prstGeom prst="rect">
            <a:avLst/>
          </a:prstGeom>
          <a:noFill/>
        </p:spPr>
        <p:txBody>
          <a:bodyPr wrap="square">
            <a:spAutoFit/>
          </a:bodyPr>
          <a:lstStyle/>
          <a:p>
            <a:pPr rtl="0" fontAlgn="base">
              <a:lnSpc>
                <a:spcPct val="150000"/>
              </a:lnSpc>
              <a:spcBef>
                <a:spcPts val="0"/>
              </a:spcBef>
              <a:spcAft>
                <a:spcPts val="0"/>
              </a:spcAft>
            </a:pPr>
            <a:r>
              <a:rPr lang="en-US" sz="4800" b="1" i="0" u="none" strike="noStrike" dirty="0" err="1">
                <a:effectLst/>
                <a:latin typeface="Helvetica Neue" panose="020B0604020202020204" charset="0"/>
                <a:cs typeface="Arial" panose="020B0604020202020204" pitchFamily="34" charset="0"/>
              </a:rPr>
              <a:t>Args</a:t>
            </a:r>
            <a:r>
              <a:rPr lang="en-US" sz="4800" b="1" i="0" u="none" strike="noStrike" dirty="0">
                <a:effectLst/>
                <a:latin typeface="Helvetica Neue" panose="020B0604020202020204" charset="0"/>
                <a:cs typeface="Arial" panose="020B0604020202020204" pitchFamily="34" charset="0"/>
              </a:rPr>
              <a:t> and </a:t>
            </a:r>
            <a:r>
              <a:rPr lang="en-US" sz="4800" b="1" i="0" u="none" strike="noStrike" dirty="0" err="1">
                <a:effectLst/>
                <a:latin typeface="Helvetica Neue" panose="020B0604020202020204" charset="0"/>
                <a:cs typeface="Arial" panose="020B0604020202020204" pitchFamily="34" charset="0"/>
              </a:rPr>
              <a:t>Kwargs</a:t>
            </a:r>
            <a:endParaRPr lang="en-US" sz="4800" b="1" i="0" u="none" strike="noStrike" dirty="0">
              <a:effectLst/>
              <a:latin typeface="Helvetica Neue" panose="020B0604020202020204" charset="0"/>
              <a:cs typeface="Arial" panose="020B0604020202020204" pitchFamily="34" charset="0"/>
            </a:endParaRPr>
          </a:p>
        </p:txBody>
      </p:sp>
      <p:pic>
        <p:nvPicPr>
          <p:cNvPr id="7" name="Picture 6">
            <a:extLst>
              <a:ext uri="{FF2B5EF4-FFF2-40B4-BE49-F238E27FC236}">
                <a16:creationId xmlns:a16="http://schemas.microsoft.com/office/drawing/2014/main" id="{B8EDC4F7-DBC1-8C5C-7356-55DDEE0948EC}"/>
              </a:ext>
            </a:extLst>
          </p:cNvPr>
          <p:cNvPicPr>
            <a:picLocks noChangeAspect="1"/>
          </p:cNvPicPr>
          <p:nvPr/>
        </p:nvPicPr>
        <p:blipFill>
          <a:blip r:embed="rId3"/>
          <a:stretch>
            <a:fillRect/>
          </a:stretch>
        </p:blipFill>
        <p:spPr>
          <a:xfrm>
            <a:off x="469629" y="3668752"/>
            <a:ext cx="23447915" cy="5631092"/>
          </a:xfrm>
          <a:prstGeom prst="rect">
            <a:avLst/>
          </a:prstGeom>
        </p:spPr>
      </p:pic>
    </p:spTree>
    <p:extLst>
      <p:ext uri="{BB962C8B-B14F-4D97-AF65-F5344CB8AC3E}">
        <p14:creationId xmlns:p14="http://schemas.microsoft.com/office/powerpoint/2010/main" val="41118080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1768836" y="1543984"/>
            <a:ext cx="20505870" cy="1427200"/>
          </a:xfrm>
          <a:prstGeom prst="rect">
            <a:avLst/>
          </a:prstGeom>
        </p:spPr>
        <p:txBody>
          <a:bodyPr spcFirstLastPara="1" vert="horz" wrap="square" lIns="243800" tIns="243800" rIns="243800" bIns="243800" rtlCol="0" anchor="t" anchorCtr="0">
            <a:normAutofit fontScale="90000"/>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Lecture Outline</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Google Shape;404;p55"/>
          <p:cNvSpPr txBox="1">
            <a:spLocks noGrp="1"/>
          </p:cNvSpPr>
          <p:nvPr>
            <p:ph type="body" idx="1"/>
          </p:nvPr>
        </p:nvSpPr>
        <p:spPr>
          <a:xfrm>
            <a:off x="1940652" y="3100270"/>
            <a:ext cx="2901171" cy="2713415"/>
          </a:xfrm>
          <a:prstGeom prst="rect">
            <a:avLst/>
          </a:prstGeom>
        </p:spPr>
        <p:txBody>
          <a:bodyPr spcFirstLastPara="1" vert="horz" wrap="square" lIns="243800" tIns="243800" rIns="243800" bIns="243800" rtlCol="0" anchor="t" anchorCtr="0">
            <a:normAutofit/>
          </a:bodyPr>
          <a:lstStyle/>
          <a:p>
            <a:pPr marL="455568" indent="0">
              <a:lnSpc>
                <a:spcPct val="200000"/>
              </a:lnSpc>
              <a:buSzPct val="1000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3" name="Google Shape;403;p55"/>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42</a:t>
            </a:fld>
            <a:endParaRPr>
              <a:solidFill>
                <a:schemeClr val="accent1"/>
              </a:solidFill>
              <a:latin typeface="Lato"/>
              <a:ea typeface="Lato"/>
              <a:cs typeface="Lato"/>
              <a:sym typeface="Lato"/>
            </a:endParaRPr>
          </a:p>
        </p:txBody>
      </p:sp>
      <p:sp>
        <p:nvSpPr>
          <p:cNvPr id="2" name="Google Shape;404;p55">
            <a:extLst>
              <a:ext uri="{FF2B5EF4-FFF2-40B4-BE49-F238E27FC236}">
                <a16:creationId xmlns:a16="http://schemas.microsoft.com/office/drawing/2014/main" id="{C23724DE-D0F4-1B60-8BA5-494F5A90BC74}"/>
              </a:ext>
            </a:extLst>
          </p:cNvPr>
          <p:cNvSpPr txBox="1">
            <a:spLocks/>
          </p:cNvSpPr>
          <p:nvPr/>
        </p:nvSpPr>
        <p:spPr>
          <a:xfrm>
            <a:off x="1943152" y="4324149"/>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04;p55">
            <a:extLst>
              <a:ext uri="{FF2B5EF4-FFF2-40B4-BE49-F238E27FC236}">
                <a16:creationId xmlns:a16="http://schemas.microsoft.com/office/drawing/2014/main" id="{98CECEB3-B62B-0A4A-2A5D-02477C054DC9}"/>
              </a:ext>
            </a:extLst>
          </p:cNvPr>
          <p:cNvSpPr txBox="1">
            <a:spLocks/>
          </p:cNvSpPr>
          <p:nvPr/>
        </p:nvSpPr>
        <p:spPr>
          <a:xfrm>
            <a:off x="1956031" y="5633986"/>
            <a:ext cx="8310253" cy="2713415"/>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p>
        </p:txBody>
      </p:sp>
      <p:sp>
        <p:nvSpPr>
          <p:cNvPr id="4" name="Google Shape;404;p55">
            <a:extLst>
              <a:ext uri="{FF2B5EF4-FFF2-40B4-BE49-F238E27FC236}">
                <a16:creationId xmlns:a16="http://schemas.microsoft.com/office/drawing/2014/main" id="{E6004EF9-C5F4-1919-C58A-F78534704A1D}"/>
              </a:ext>
            </a:extLst>
          </p:cNvPr>
          <p:cNvSpPr txBox="1">
            <a:spLocks/>
          </p:cNvSpPr>
          <p:nvPr/>
        </p:nvSpPr>
        <p:spPr>
          <a:xfrm>
            <a:off x="1956031" y="6901575"/>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Built-ins</a:t>
            </a:r>
          </a:p>
        </p:txBody>
      </p:sp>
      <p:sp>
        <p:nvSpPr>
          <p:cNvPr id="5" name="Google Shape;404;p55">
            <a:extLst>
              <a:ext uri="{FF2B5EF4-FFF2-40B4-BE49-F238E27FC236}">
                <a16:creationId xmlns:a16="http://schemas.microsoft.com/office/drawing/2014/main" id="{E3D979F1-1BAF-53E6-0A4F-6A85DB574970}"/>
              </a:ext>
            </a:extLst>
          </p:cNvPr>
          <p:cNvSpPr txBox="1">
            <a:spLocks/>
          </p:cNvSpPr>
          <p:nvPr/>
        </p:nvSpPr>
        <p:spPr>
          <a:xfrm>
            <a:off x="1943152" y="8189461"/>
            <a:ext cx="8307752"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Tree>
    <p:extLst>
      <p:ext uri="{BB962C8B-B14F-4D97-AF65-F5344CB8AC3E}">
        <p14:creationId xmlns:p14="http://schemas.microsoft.com/office/powerpoint/2010/main" val="1060176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2" name="Google Shape;412;p56"/>
          <p:cNvSpPr txBox="1">
            <a:spLocks noGrp="1"/>
          </p:cNvSpPr>
          <p:nvPr>
            <p:ph type="title"/>
          </p:nvPr>
        </p:nvSpPr>
        <p:spPr>
          <a:xfrm>
            <a:off x="298453" y="249400"/>
            <a:ext cx="20503200" cy="1468069"/>
          </a:xfrm>
          <a:prstGeom prst="rect">
            <a:avLst/>
          </a:prstGeom>
        </p:spPr>
        <p:txBody>
          <a:bodyPr spcFirstLastPara="1" vert="horz" wrap="square" lIns="243800" tIns="243800" rIns="243800" bIns="243800" rtlCol="0" anchor="t" anchorCtr="0">
            <a:noAutofit/>
          </a:body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Built-ins</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Google Shape;489;p62">
            <a:extLst>
              <a:ext uri="{FF2B5EF4-FFF2-40B4-BE49-F238E27FC236}">
                <a16:creationId xmlns:a16="http://schemas.microsoft.com/office/drawing/2014/main" id="{E8502A30-478F-53DC-F03D-C8DBA190AB08}"/>
              </a:ext>
            </a:extLst>
          </p:cNvPr>
          <p:cNvSpPr txBox="1">
            <a:spLocks noGrp="1"/>
          </p:cNvSpPr>
          <p:nvPr>
            <p:ph type="body" idx="1"/>
          </p:nvPr>
        </p:nvSpPr>
        <p:spPr>
          <a:xfrm>
            <a:off x="4645072" y="3238101"/>
            <a:ext cx="15097030" cy="1427200"/>
          </a:xfrm>
          <a:prstGeom prst="rect">
            <a:avLst/>
          </a:prstGeom>
        </p:spPr>
        <p:txBody>
          <a:bodyPr spcFirstLastPara="1" vert="horz" wrap="square" lIns="243800" tIns="243800" rIns="243800" bIns="243800" rtlCol="0" anchor="t" anchorCtr="0">
            <a:noAutofit/>
          </a:bodyPr>
          <a:lstStyle/>
          <a:p>
            <a:pPr marL="389519" indent="0">
              <a:lnSpc>
                <a:spcPct val="135714"/>
              </a:lnSpc>
              <a:buNone/>
            </a:pPr>
            <a:r>
              <a:rPr lang="en-US" sz="3200" u="sng" dirty="0">
                <a:solidFill>
                  <a:schemeClr val="hlink"/>
                </a:solidFill>
                <a:latin typeface="Courier New"/>
                <a:ea typeface="Courier New"/>
                <a:cs typeface="Courier New"/>
                <a:sym typeface="Courier New"/>
                <a:hlinkClick r:id="rId3"/>
              </a:rPr>
              <a:t>https://docs.python.org/3/library/functions.html</a:t>
            </a:r>
            <a:endParaRPr lang="en" sz="3200" u="sng" dirty="0">
              <a:solidFill>
                <a:schemeClr val="hlink"/>
              </a:solidFill>
              <a:highlight>
                <a:srgbClr val="FFFFFE"/>
              </a:highlight>
              <a:latin typeface="Courier New"/>
              <a:ea typeface="Courier New"/>
              <a:cs typeface="Courier New"/>
              <a:sym typeface="Courier New"/>
              <a:hlinkClick r:id="rId3"/>
            </a:endParaRPr>
          </a:p>
        </p:txBody>
      </p:sp>
      <p:sp>
        <p:nvSpPr>
          <p:cNvPr id="5" name="Oval 4">
            <a:extLst>
              <a:ext uri="{FF2B5EF4-FFF2-40B4-BE49-F238E27FC236}">
                <a16:creationId xmlns:a16="http://schemas.microsoft.com/office/drawing/2014/main" id="{8260F778-B6B4-F550-50B1-225623C08243}"/>
              </a:ext>
            </a:extLst>
          </p:cNvPr>
          <p:cNvSpPr/>
          <p:nvPr/>
        </p:nvSpPr>
        <p:spPr>
          <a:xfrm>
            <a:off x="2773180" y="4665301"/>
            <a:ext cx="914400" cy="914400"/>
          </a:xfrm>
          <a:prstGeom prst="ellipse">
            <a:avLst/>
          </a:prstGeom>
          <a:noFill/>
          <a:ln w="38100">
            <a:solidFill>
              <a:srgbClr val="006B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006B64"/>
                </a:solidFill>
              </a:rPr>
              <a:t>1</a:t>
            </a:r>
            <a:endParaRPr lang="en-US" dirty="0">
              <a:solidFill>
                <a:srgbClr val="006B64"/>
              </a:solidFill>
            </a:endParaRPr>
          </a:p>
        </p:txBody>
      </p:sp>
      <p:sp>
        <p:nvSpPr>
          <p:cNvPr id="7" name="Oval 6">
            <a:extLst>
              <a:ext uri="{FF2B5EF4-FFF2-40B4-BE49-F238E27FC236}">
                <a16:creationId xmlns:a16="http://schemas.microsoft.com/office/drawing/2014/main" id="{11021557-052F-4FFA-C486-356D973E65A3}"/>
              </a:ext>
            </a:extLst>
          </p:cNvPr>
          <p:cNvSpPr/>
          <p:nvPr/>
        </p:nvSpPr>
        <p:spPr>
          <a:xfrm>
            <a:off x="2773180" y="7853497"/>
            <a:ext cx="914400" cy="914400"/>
          </a:xfrm>
          <a:prstGeom prst="ellipse">
            <a:avLst/>
          </a:prstGeom>
          <a:noFill/>
          <a:ln w="38100">
            <a:solidFill>
              <a:srgbClr val="006B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006B64"/>
                </a:solidFill>
              </a:rPr>
              <a:t>2</a:t>
            </a:r>
            <a:endParaRPr lang="en-US" dirty="0">
              <a:solidFill>
                <a:srgbClr val="006B64"/>
              </a:solidFill>
            </a:endParaRPr>
          </a:p>
        </p:txBody>
      </p:sp>
      <p:pic>
        <p:nvPicPr>
          <p:cNvPr id="8" name="Picture 7">
            <a:extLst>
              <a:ext uri="{FF2B5EF4-FFF2-40B4-BE49-F238E27FC236}">
                <a16:creationId xmlns:a16="http://schemas.microsoft.com/office/drawing/2014/main" id="{EE0B059E-6BC0-26A4-D80A-5864F6EDE493}"/>
              </a:ext>
            </a:extLst>
          </p:cNvPr>
          <p:cNvPicPr>
            <a:picLocks noChangeAspect="1"/>
          </p:cNvPicPr>
          <p:nvPr/>
        </p:nvPicPr>
        <p:blipFill>
          <a:blip r:embed="rId4"/>
          <a:stretch>
            <a:fillRect/>
          </a:stretch>
        </p:blipFill>
        <p:spPr>
          <a:xfrm>
            <a:off x="2484422" y="5790054"/>
            <a:ext cx="13188930" cy="1748643"/>
          </a:xfrm>
          <a:prstGeom prst="rect">
            <a:avLst/>
          </a:prstGeom>
        </p:spPr>
      </p:pic>
      <p:pic>
        <p:nvPicPr>
          <p:cNvPr id="9" name="Picture 8">
            <a:extLst>
              <a:ext uri="{FF2B5EF4-FFF2-40B4-BE49-F238E27FC236}">
                <a16:creationId xmlns:a16="http://schemas.microsoft.com/office/drawing/2014/main" id="{851D4569-69A6-A511-B757-66D9DDB7C3C9}"/>
              </a:ext>
            </a:extLst>
          </p:cNvPr>
          <p:cNvPicPr>
            <a:picLocks noChangeAspect="1"/>
          </p:cNvPicPr>
          <p:nvPr/>
        </p:nvPicPr>
        <p:blipFill>
          <a:blip r:embed="rId5"/>
          <a:stretch>
            <a:fillRect/>
          </a:stretch>
        </p:blipFill>
        <p:spPr>
          <a:xfrm>
            <a:off x="2484422" y="8978250"/>
            <a:ext cx="11845920" cy="2876865"/>
          </a:xfrm>
          <a:prstGeom prst="rect">
            <a:avLst/>
          </a:prstGeom>
        </p:spPr>
      </p:pic>
    </p:spTree>
    <p:extLst>
      <p:ext uri="{BB962C8B-B14F-4D97-AF65-F5344CB8AC3E}">
        <p14:creationId xmlns:p14="http://schemas.microsoft.com/office/powerpoint/2010/main" val="3616790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1768836" y="1543984"/>
            <a:ext cx="20505870" cy="1427200"/>
          </a:xfrm>
          <a:prstGeom prst="rect">
            <a:avLst/>
          </a:prstGeom>
        </p:spPr>
        <p:txBody>
          <a:bodyPr spcFirstLastPara="1" vert="horz" wrap="square" lIns="243800" tIns="243800" rIns="243800" bIns="243800" rtlCol="0" anchor="t" anchorCtr="0">
            <a:normAutofit fontScale="90000"/>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Lecture Outline</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Google Shape;404;p55"/>
          <p:cNvSpPr txBox="1">
            <a:spLocks noGrp="1"/>
          </p:cNvSpPr>
          <p:nvPr>
            <p:ph type="body" idx="1"/>
          </p:nvPr>
        </p:nvSpPr>
        <p:spPr>
          <a:xfrm>
            <a:off x="1940652" y="3100270"/>
            <a:ext cx="2901171" cy="2713415"/>
          </a:xfrm>
          <a:prstGeom prst="rect">
            <a:avLst/>
          </a:prstGeom>
        </p:spPr>
        <p:txBody>
          <a:bodyPr spcFirstLastPara="1" vert="horz" wrap="square" lIns="243800" tIns="243800" rIns="243800" bIns="243800" rtlCol="0" anchor="t" anchorCtr="0">
            <a:normAutofit/>
          </a:bodyPr>
          <a:lstStyle/>
          <a:p>
            <a:pPr marL="455568" indent="0">
              <a:lnSpc>
                <a:spcPct val="200000"/>
              </a:lnSpc>
              <a:buSzPct val="1000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3" name="Google Shape;403;p55"/>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44</a:t>
            </a:fld>
            <a:endParaRPr>
              <a:solidFill>
                <a:schemeClr val="accent1"/>
              </a:solidFill>
              <a:latin typeface="Lato"/>
              <a:ea typeface="Lato"/>
              <a:cs typeface="Lato"/>
              <a:sym typeface="Lato"/>
            </a:endParaRPr>
          </a:p>
        </p:txBody>
      </p:sp>
      <p:sp>
        <p:nvSpPr>
          <p:cNvPr id="2" name="Google Shape;404;p55">
            <a:extLst>
              <a:ext uri="{FF2B5EF4-FFF2-40B4-BE49-F238E27FC236}">
                <a16:creationId xmlns:a16="http://schemas.microsoft.com/office/drawing/2014/main" id="{C23724DE-D0F4-1B60-8BA5-494F5A90BC74}"/>
              </a:ext>
            </a:extLst>
          </p:cNvPr>
          <p:cNvSpPr txBox="1">
            <a:spLocks/>
          </p:cNvSpPr>
          <p:nvPr/>
        </p:nvSpPr>
        <p:spPr>
          <a:xfrm>
            <a:off x="1943152" y="4324149"/>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04;p55">
            <a:extLst>
              <a:ext uri="{FF2B5EF4-FFF2-40B4-BE49-F238E27FC236}">
                <a16:creationId xmlns:a16="http://schemas.microsoft.com/office/drawing/2014/main" id="{98CECEB3-B62B-0A4A-2A5D-02477C054DC9}"/>
              </a:ext>
            </a:extLst>
          </p:cNvPr>
          <p:cNvSpPr txBox="1">
            <a:spLocks/>
          </p:cNvSpPr>
          <p:nvPr/>
        </p:nvSpPr>
        <p:spPr>
          <a:xfrm>
            <a:off x="1956031" y="5633986"/>
            <a:ext cx="8310253" cy="2713415"/>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p>
        </p:txBody>
      </p:sp>
      <p:sp>
        <p:nvSpPr>
          <p:cNvPr id="4" name="Google Shape;404;p55">
            <a:extLst>
              <a:ext uri="{FF2B5EF4-FFF2-40B4-BE49-F238E27FC236}">
                <a16:creationId xmlns:a16="http://schemas.microsoft.com/office/drawing/2014/main" id="{E6004EF9-C5F4-1919-C58A-F78534704A1D}"/>
              </a:ext>
            </a:extLst>
          </p:cNvPr>
          <p:cNvSpPr txBox="1">
            <a:spLocks/>
          </p:cNvSpPr>
          <p:nvPr/>
        </p:nvSpPr>
        <p:spPr>
          <a:xfrm>
            <a:off x="1956031" y="6901575"/>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Built-ins</a:t>
            </a:r>
          </a:p>
        </p:txBody>
      </p:sp>
      <p:sp>
        <p:nvSpPr>
          <p:cNvPr id="5" name="Google Shape;404;p55">
            <a:extLst>
              <a:ext uri="{FF2B5EF4-FFF2-40B4-BE49-F238E27FC236}">
                <a16:creationId xmlns:a16="http://schemas.microsoft.com/office/drawing/2014/main" id="{E3D979F1-1BAF-53E6-0A4F-6A85DB574970}"/>
              </a:ext>
            </a:extLst>
          </p:cNvPr>
          <p:cNvSpPr txBox="1">
            <a:spLocks/>
          </p:cNvSpPr>
          <p:nvPr/>
        </p:nvSpPr>
        <p:spPr>
          <a:xfrm>
            <a:off x="1943152" y="8189461"/>
            <a:ext cx="8307752"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Tree>
    <p:extLst>
      <p:ext uri="{BB962C8B-B14F-4D97-AF65-F5344CB8AC3E}">
        <p14:creationId xmlns:p14="http://schemas.microsoft.com/office/powerpoint/2010/main" val="40956109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5" name="Google Shape;555;p72"/>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45</a:t>
            </a:fld>
            <a:endParaRPr>
              <a:solidFill>
                <a:schemeClr val="accent1"/>
              </a:solidFill>
              <a:latin typeface="Lato"/>
              <a:ea typeface="Lato"/>
              <a:cs typeface="Lato"/>
              <a:sym typeface="Lato"/>
            </a:endParaRPr>
          </a:p>
        </p:txBody>
      </p:sp>
      <p:sp>
        <p:nvSpPr>
          <p:cNvPr id="2" name="Google Shape;412;p56">
            <a:extLst>
              <a:ext uri="{FF2B5EF4-FFF2-40B4-BE49-F238E27FC236}">
                <a16:creationId xmlns:a16="http://schemas.microsoft.com/office/drawing/2014/main" id="{F81861FD-DBDB-5FB7-3535-716614487707}"/>
              </a:ext>
            </a:extLst>
          </p:cNvPr>
          <p:cNvSpPr txBox="1">
            <a:spLocks/>
          </p:cNvSpPr>
          <p:nvPr/>
        </p:nvSpPr>
        <p:spPr>
          <a:xfrm>
            <a:off x="298453" y="249400"/>
            <a:ext cx="20503200" cy="1468069"/>
          </a:xfrm>
          <a:prstGeom prst="rect">
            <a:avLst/>
          </a:prstGeom>
        </p:spPr>
        <p:txBody>
          <a:bodyPr spcFirstLastPara="1" vert="horz" wrap="square" lIns="243800" tIns="243800" rIns="243800" bIns="243800" rtlCol="0" anchor="t" anchorCtr="0">
            <a:no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
        <p:nvSpPr>
          <p:cNvPr id="12" name="Rectangle 11">
            <a:extLst>
              <a:ext uri="{FF2B5EF4-FFF2-40B4-BE49-F238E27FC236}">
                <a16:creationId xmlns:a16="http://schemas.microsoft.com/office/drawing/2014/main" id="{53E4886A-A5C9-2903-18AA-A0D85BBC7710}"/>
              </a:ext>
            </a:extLst>
          </p:cNvPr>
          <p:cNvSpPr/>
          <p:nvPr/>
        </p:nvSpPr>
        <p:spPr>
          <a:xfrm>
            <a:off x="2448007" y="5805632"/>
            <a:ext cx="3272589" cy="2104736"/>
          </a:xfrm>
          <a:prstGeom prst="rect">
            <a:avLst/>
          </a:prstGeom>
          <a:solidFill>
            <a:srgbClr val="006B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Module</a:t>
            </a:r>
          </a:p>
        </p:txBody>
      </p:sp>
      <p:grpSp>
        <p:nvGrpSpPr>
          <p:cNvPr id="13" name="Group 12">
            <a:extLst>
              <a:ext uri="{FF2B5EF4-FFF2-40B4-BE49-F238E27FC236}">
                <a16:creationId xmlns:a16="http://schemas.microsoft.com/office/drawing/2014/main" id="{FD2283AA-827E-CF42-8864-2B7BBBD350AB}"/>
              </a:ext>
            </a:extLst>
          </p:cNvPr>
          <p:cNvGrpSpPr/>
          <p:nvPr/>
        </p:nvGrpSpPr>
        <p:grpSpPr>
          <a:xfrm>
            <a:off x="10212384" y="4379496"/>
            <a:ext cx="2240274" cy="4957008"/>
            <a:chOff x="1742152" y="4379496"/>
            <a:chExt cx="2240274" cy="4957008"/>
          </a:xfrm>
        </p:grpSpPr>
        <p:pic>
          <p:nvPicPr>
            <p:cNvPr id="9" name="Graphic 8" descr="Protecting hand outline">
              <a:extLst>
                <a:ext uri="{FF2B5EF4-FFF2-40B4-BE49-F238E27FC236}">
                  <a16:creationId xmlns:a16="http://schemas.microsoft.com/office/drawing/2014/main" id="{79EBF426-B21B-135A-A469-55145FFE8D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2152" y="4379496"/>
              <a:ext cx="2240273" cy="2240273"/>
            </a:xfrm>
            <a:prstGeom prst="rect">
              <a:avLst/>
            </a:prstGeom>
          </p:spPr>
        </p:pic>
        <p:pic>
          <p:nvPicPr>
            <p:cNvPr id="11" name="Graphic 10" descr="Open hand outline">
              <a:extLst>
                <a:ext uri="{FF2B5EF4-FFF2-40B4-BE49-F238E27FC236}">
                  <a16:creationId xmlns:a16="http://schemas.microsoft.com/office/drawing/2014/main" id="{9B78059F-3A0D-72EA-8708-55967CC95B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742153" y="7096231"/>
              <a:ext cx="2240273" cy="2240273"/>
            </a:xfrm>
            <a:prstGeom prst="rect">
              <a:avLst/>
            </a:prstGeom>
          </p:spPr>
        </p:pic>
      </p:grpSp>
      <p:sp>
        <p:nvSpPr>
          <p:cNvPr id="7" name="Rounded Rectangle 6">
            <a:extLst>
              <a:ext uri="{FF2B5EF4-FFF2-40B4-BE49-F238E27FC236}">
                <a16:creationId xmlns:a16="http://schemas.microsoft.com/office/drawing/2014/main" id="{883B6F9B-355E-38DC-4A16-7D0027D5D0C1}"/>
              </a:ext>
            </a:extLst>
          </p:cNvPr>
          <p:cNvSpPr/>
          <p:nvPr/>
        </p:nvSpPr>
        <p:spPr>
          <a:xfrm>
            <a:off x="9380048" y="4871948"/>
            <a:ext cx="5627077" cy="3972104"/>
          </a:xfrm>
          <a:prstGeom prst="roundRect">
            <a:avLst/>
          </a:prstGeom>
          <a:solidFill>
            <a:srgbClr val="004C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bg1"/>
                </a:solidFill>
              </a:rPr>
              <a:t>Python</a:t>
            </a:r>
            <a:endParaRPr lang="en-US" dirty="0">
              <a:solidFill>
                <a:schemeClr val="bg1"/>
              </a:solidFill>
            </a:endParaRPr>
          </a:p>
        </p:txBody>
      </p:sp>
      <p:grpSp>
        <p:nvGrpSpPr>
          <p:cNvPr id="18" name="Group 17">
            <a:extLst>
              <a:ext uri="{FF2B5EF4-FFF2-40B4-BE49-F238E27FC236}">
                <a16:creationId xmlns:a16="http://schemas.microsoft.com/office/drawing/2014/main" id="{DE04D36A-7B45-4295-AABA-03EC711278D1}"/>
              </a:ext>
            </a:extLst>
          </p:cNvPr>
          <p:cNvGrpSpPr/>
          <p:nvPr/>
        </p:nvGrpSpPr>
        <p:grpSpPr>
          <a:xfrm>
            <a:off x="14762615" y="3126216"/>
            <a:ext cx="1419462" cy="950280"/>
            <a:chOff x="14429927" y="3429216"/>
            <a:chExt cx="1419462" cy="950280"/>
          </a:xfrm>
        </p:grpSpPr>
        <p:sp>
          <p:nvSpPr>
            <p:cNvPr id="14" name="Oval Callout 13">
              <a:extLst>
                <a:ext uri="{FF2B5EF4-FFF2-40B4-BE49-F238E27FC236}">
                  <a16:creationId xmlns:a16="http://schemas.microsoft.com/office/drawing/2014/main" id="{69A635FC-FBBD-A284-E4E8-B7BE1ECA231C}"/>
                </a:ext>
              </a:extLst>
            </p:cNvPr>
            <p:cNvSpPr/>
            <p:nvPr/>
          </p:nvSpPr>
          <p:spPr>
            <a:xfrm>
              <a:off x="14429927" y="3429216"/>
              <a:ext cx="1419462" cy="950280"/>
            </a:xfrm>
            <a:prstGeom prst="wedgeEllipseCallou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3580FD-FEA4-E905-7F9B-E5B4DD668BAE}"/>
                </a:ext>
              </a:extLst>
            </p:cNvPr>
            <p:cNvSpPr txBox="1"/>
            <p:nvPr/>
          </p:nvSpPr>
          <p:spPr>
            <a:xfrm>
              <a:off x="14822905" y="3689684"/>
              <a:ext cx="633507" cy="369332"/>
            </a:xfrm>
            <a:prstGeom prst="rect">
              <a:avLst/>
            </a:prstGeom>
            <a:noFill/>
          </p:spPr>
          <p:txBody>
            <a:bodyPr wrap="square" rtlCol="0">
              <a:spAutoFit/>
            </a:bodyPr>
            <a:lstStyle/>
            <a:p>
              <a:r>
                <a:rPr lang="en-US" dirty="0"/>
                <a:t>Burp</a:t>
              </a: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3.03997E-6 0 L -0.34494 0 " pathEditMode="relative" rAng="0" ptsTypes="AA">
                                      <p:cBhvr>
                                        <p:cTn id="16" dur="1000" fill="hold"/>
                                        <p:tgtEl>
                                          <p:spTgt spid="13"/>
                                        </p:tgtEl>
                                        <p:attrNameLst>
                                          <p:attrName>ppt_x</p:attrName>
                                          <p:attrName>ppt_y</p:attrName>
                                        </p:attrNameLst>
                                      </p:cBhvr>
                                      <p:rCtr x="-17250" y="0"/>
                                    </p:animMotion>
                                  </p:childTnLst>
                                </p:cTn>
                              </p:par>
                            </p:childTnLst>
                          </p:cTn>
                        </p:par>
                        <p:par>
                          <p:cTn id="17" fill="hold">
                            <p:stCondLst>
                              <p:cond delay="1000"/>
                            </p:stCondLst>
                            <p:childTnLst>
                              <p:par>
                                <p:cTn id="18" presetID="42" presetClass="path" presetSubtype="0" accel="50000" decel="50000" fill="hold" grpId="0" nodeType="afterEffect">
                                  <p:stCondLst>
                                    <p:cond delay="0"/>
                                  </p:stCondLst>
                                  <p:childTnLst>
                                    <p:animMotion origin="layout" path="M -1.21208E-6 0 L 0.33251 0 " pathEditMode="relative" rAng="0" ptsTypes="AA">
                                      <p:cBhvr>
                                        <p:cTn id="19" dur="1000" fill="hold"/>
                                        <p:tgtEl>
                                          <p:spTgt spid="12"/>
                                        </p:tgtEl>
                                        <p:attrNameLst>
                                          <p:attrName>ppt_x</p:attrName>
                                          <p:attrName>ppt_y</p:attrName>
                                        </p:attrNameLst>
                                      </p:cBhvr>
                                      <p:rCtr x="16625" y="0"/>
                                    </p:animMotion>
                                  </p:childTnLst>
                                </p:cTn>
                              </p:par>
                              <p:par>
                                <p:cTn id="20" presetID="42" presetClass="path" presetSubtype="0" accel="50000" decel="50000" fill="hold" nodeType="withEffect">
                                  <p:stCondLst>
                                    <p:cond delay="0"/>
                                  </p:stCondLst>
                                  <p:childTnLst>
                                    <p:animMotion origin="layout" path="M -0.34494 0 L -1.7003E-6 0 " pathEditMode="relative" rAng="0" ptsTypes="AA">
                                      <p:cBhvr>
                                        <p:cTn id="21" dur="1000" fill="hold"/>
                                        <p:tgtEl>
                                          <p:spTgt spid="13"/>
                                        </p:tgtEl>
                                        <p:attrNameLst>
                                          <p:attrName>ppt_x</p:attrName>
                                          <p:attrName>ppt_y</p:attrName>
                                        </p:attrNameLst>
                                      </p:cBhvr>
                                      <p:rCtr x="17198" y="0"/>
                                    </p:animMotion>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2" nodeType="clickEffect">
                                  <p:stCondLst>
                                    <p:cond delay="0"/>
                                  </p:stCondLst>
                                  <p:childTnLst>
                                    <p:animRot by="120000">
                                      <p:cBhvr>
                                        <p:cTn id="25" dur="50" fill="hold">
                                          <p:stCondLst>
                                            <p:cond delay="0"/>
                                          </p:stCondLst>
                                        </p:cTn>
                                        <p:tgtEl>
                                          <p:spTgt spid="7"/>
                                        </p:tgtEl>
                                        <p:attrNameLst>
                                          <p:attrName>r</p:attrName>
                                        </p:attrNameLst>
                                      </p:cBhvr>
                                    </p:animRot>
                                    <p:animRot by="-240000">
                                      <p:cBhvr>
                                        <p:cTn id="26" dur="100" fill="hold">
                                          <p:stCondLst>
                                            <p:cond delay="100"/>
                                          </p:stCondLst>
                                        </p:cTn>
                                        <p:tgtEl>
                                          <p:spTgt spid="7"/>
                                        </p:tgtEl>
                                        <p:attrNameLst>
                                          <p:attrName>r</p:attrName>
                                        </p:attrNameLst>
                                      </p:cBhvr>
                                    </p:animRot>
                                    <p:animRot by="240000">
                                      <p:cBhvr>
                                        <p:cTn id="27" dur="100" fill="hold">
                                          <p:stCondLst>
                                            <p:cond delay="200"/>
                                          </p:stCondLst>
                                        </p:cTn>
                                        <p:tgtEl>
                                          <p:spTgt spid="7"/>
                                        </p:tgtEl>
                                        <p:attrNameLst>
                                          <p:attrName>r</p:attrName>
                                        </p:attrNameLst>
                                      </p:cBhvr>
                                    </p:animRot>
                                    <p:animRot by="-240000">
                                      <p:cBhvr>
                                        <p:cTn id="28" dur="100" fill="hold">
                                          <p:stCondLst>
                                            <p:cond delay="300"/>
                                          </p:stCondLst>
                                        </p:cTn>
                                        <p:tgtEl>
                                          <p:spTgt spid="7"/>
                                        </p:tgtEl>
                                        <p:attrNameLst>
                                          <p:attrName>r</p:attrName>
                                        </p:attrNameLst>
                                      </p:cBhvr>
                                    </p:animRot>
                                    <p:animRot by="120000">
                                      <p:cBhvr>
                                        <p:cTn id="29" dur="100" fill="hold">
                                          <p:stCondLst>
                                            <p:cond delay="400"/>
                                          </p:stCondLst>
                                        </p:cTn>
                                        <p:tgtEl>
                                          <p:spTgt spid="7"/>
                                        </p:tgtEl>
                                        <p:attrNameLst>
                                          <p:attrName>r</p:attrName>
                                        </p:attrNameLst>
                                      </p:cBhvr>
                                    </p:animRot>
                                  </p:childTnLst>
                                </p:cTn>
                              </p:par>
                            </p:childTnLst>
                          </p:cTn>
                        </p:par>
                        <p:par>
                          <p:cTn id="30" fill="hold">
                            <p:stCondLst>
                              <p:cond delay="500"/>
                            </p:stCondLst>
                            <p:childTnLst>
                              <p:par>
                                <p:cTn id="31" presetID="6" presetClass="emph" presetSubtype="0" fill="hold" grpId="1" nodeType="afterEffect">
                                  <p:stCondLst>
                                    <p:cond delay="0"/>
                                  </p:stCondLst>
                                  <p:childTnLst>
                                    <p:animScale>
                                      <p:cBhvr>
                                        <p:cTn id="32" dur="500" fill="hold"/>
                                        <p:tgtEl>
                                          <p:spTgt spid="7"/>
                                        </p:tgtEl>
                                      </p:cBhvr>
                                      <p:by x="120000" y="120000"/>
                                    </p:animScale>
                                  </p:childTnLst>
                                </p:cTn>
                              </p:par>
                            </p:childTnLst>
                          </p:cTn>
                        </p:par>
                        <p:par>
                          <p:cTn id="33" fill="hold">
                            <p:stCondLst>
                              <p:cond delay="1000"/>
                            </p:stCondLst>
                            <p:childTnLst>
                              <p:par>
                                <p:cTn id="34" presetID="1" presetClass="entr" presetSubtype="0" fill="hold" nodeType="afterEffect">
                                  <p:stCondLst>
                                    <p:cond delay="250"/>
                                  </p:stCondLst>
                                  <p:childTnLst>
                                    <p:set>
                                      <p:cBhvr>
                                        <p:cTn id="35" dur="1" fill="hold">
                                          <p:stCondLst>
                                            <p:cond delay="0"/>
                                          </p:stCondLst>
                                        </p:cTn>
                                        <p:tgtEl>
                                          <p:spTgt spid="18"/>
                                        </p:tgtEl>
                                        <p:attrNameLst>
                                          <p:attrName>style.visibility</p:attrName>
                                        </p:attrNameLst>
                                      </p:cBhvr>
                                      <p:to>
                                        <p:strVal val="visible"/>
                                      </p:to>
                                    </p:set>
                                  </p:childTnLst>
                                </p:cTn>
                              </p:par>
                            </p:childTnLst>
                          </p:cTn>
                        </p:par>
                        <p:par>
                          <p:cTn id="36" fill="hold">
                            <p:stCondLst>
                              <p:cond delay="1250"/>
                            </p:stCondLst>
                            <p:childTnLst>
                              <p:par>
                                <p:cTn id="37" presetID="1" presetClass="exit" presetSubtype="0" fill="hold" nodeType="afterEffect">
                                  <p:stCondLst>
                                    <p:cond delay="25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7" grpId="0" animBg="1"/>
      <p:bldP spid="7" grpId="1" animBg="1"/>
      <p:bldP spid="7"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5" name="Google Shape;555;p72"/>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46</a:t>
            </a:fld>
            <a:endParaRPr>
              <a:solidFill>
                <a:schemeClr val="accent1"/>
              </a:solidFill>
              <a:latin typeface="Lato"/>
              <a:ea typeface="Lato"/>
              <a:cs typeface="Lato"/>
              <a:sym typeface="Lato"/>
            </a:endParaRPr>
          </a:p>
        </p:txBody>
      </p:sp>
      <p:sp>
        <p:nvSpPr>
          <p:cNvPr id="2" name="Google Shape;412;p56">
            <a:extLst>
              <a:ext uri="{FF2B5EF4-FFF2-40B4-BE49-F238E27FC236}">
                <a16:creationId xmlns:a16="http://schemas.microsoft.com/office/drawing/2014/main" id="{F81861FD-DBDB-5FB7-3535-716614487707}"/>
              </a:ext>
            </a:extLst>
          </p:cNvPr>
          <p:cNvSpPr txBox="1">
            <a:spLocks/>
          </p:cNvSpPr>
          <p:nvPr/>
        </p:nvSpPr>
        <p:spPr>
          <a:xfrm>
            <a:off x="298453" y="249400"/>
            <a:ext cx="20503200" cy="1468069"/>
          </a:xfrm>
          <a:prstGeom prst="rect">
            <a:avLst/>
          </a:prstGeom>
        </p:spPr>
        <p:txBody>
          <a:bodyPr spcFirstLastPara="1" vert="horz" wrap="square" lIns="243800" tIns="243800" rIns="243800" bIns="243800" rtlCol="0" anchor="t" anchorCtr="0">
            <a:no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
        <p:nvSpPr>
          <p:cNvPr id="4" name="TextBox 3">
            <a:extLst>
              <a:ext uri="{FF2B5EF4-FFF2-40B4-BE49-F238E27FC236}">
                <a16:creationId xmlns:a16="http://schemas.microsoft.com/office/drawing/2014/main" id="{6605DA32-0168-6DBA-7ED0-AF71A2ED15C0}"/>
              </a:ext>
            </a:extLst>
          </p:cNvPr>
          <p:cNvSpPr txBox="1"/>
          <p:nvPr/>
        </p:nvSpPr>
        <p:spPr>
          <a:xfrm>
            <a:off x="2598821" y="2995409"/>
            <a:ext cx="15288126" cy="2862322"/>
          </a:xfrm>
          <a:prstGeom prst="rect">
            <a:avLst/>
          </a:prstGeom>
          <a:noFill/>
        </p:spPr>
        <p:txBody>
          <a:bodyPr wrap="square">
            <a:spAutoFit/>
          </a:bodyPr>
          <a:lstStyle/>
          <a:p>
            <a:r>
              <a:rPr lang="en-US" sz="6000" b="0" dirty="0">
                <a:solidFill>
                  <a:srgbClr val="AF00DB"/>
                </a:solidFill>
                <a:effectLst/>
                <a:latin typeface="Courier New" panose="02070309020205020404" pitchFamily="49" charset="0"/>
              </a:rPr>
              <a:t>import</a:t>
            </a:r>
            <a:r>
              <a:rPr lang="en-US" sz="6000" b="0" dirty="0">
                <a:solidFill>
                  <a:srgbClr val="000000"/>
                </a:solidFill>
                <a:effectLst/>
                <a:latin typeface="Courier New" panose="02070309020205020404" pitchFamily="49" charset="0"/>
              </a:rPr>
              <a:t> </a:t>
            </a:r>
            <a:r>
              <a:rPr lang="en-US" sz="6000" b="0" dirty="0" err="1">
                <a:solidFill>
                  <a:srgbClr val="000000"/>
                </a:solidFill>
                <a:effectLst/>
                <a:latin typeface="Courier New" panose="02070309020205020404" pitchFamily="49" charset="0"/>
              </a:rPr>
              <a:t>sklearn</a:t>
            </a:r>
            <a:endParaRPr lang="en-US" sz="6000" b="0" dirty="0">
              <a:solidFill>
                <a:srgbClr val="000000"/>
              </a:solidFill>
              <a:effectLst/>
              <a:latin typeface="Courier New" panose="02070309020205020404" pitchFamily="49" charset="0"/>
            </a:endParaRPr>
          </a:p>
          <a:p>
            <a:r>
              <a:rPr lang="en-US" sz="6000" b="0" dirty="0">
                <a:solidFill>
                  <a:srgbClr val="AF00DB"/>
                </a:solidFill>
                <a:effectLst/>
                <a:latin typeface="Courier New" panose="02070309020205020404" pitchFamily="49" charset="0"/>
              </a:rPr>
              <a:t>from</a:t>
            </a:r>
            <a:r>
              <a:rPr lang="en-US" sz="6000" b="0" dirty="0">
                <a:solidFill>
                  <a:srgbClr val="000000"/>
                </a:solidFill>
                <a:effectLst/>
                <a:latin typeface="Courier New" panose="02070309020205020404" pitchFamily="49" charset="0"/>
              </a:rPr>
              <a:t> </a:t>
            </a:r>
            <a:r>
              <a:rPr lang="en-US" sz="6000" b="0" dirty="0" err="1">
                <a:solidFill>
                  <a:srgbClr val="000000"/>
                </a:solidFill>
                <a:effectLst/>
                <a:latin typeface="Courier New" panose="02070309020205020404" pitchFamily="49" charset="0"/>
              </a:rPr>
              <a:t>sklearn</a:t>
            </a:r>
            <a:r>
              <a:rPr lang="en-US" sz="6000" b="0" dirty="0">
                <a:solidFill>
                  <a:srgbClr val="000000"/>
                </a:solidFill>
                <a:effectLst/>
                <a:latin typeface="Courier New" panose="02070309020205020404" pitchFamily="49" charset="0"/>
              </a:rPr>
              <a:t> </a:t>
            </a:r>
            <a:r>
              <a:rPr lang="en-US" sz="6000" b="0" dirty="0">
                <a:solidFill>
                  <a:srgbClr val="AF00DB"/>
                </a:solidFill>
                <a:effectLst/>
                <a:latin typeface="Courier New" panose="02070309020205020404" pitchFamily="49" charset="0"/>
              </a:rPr>
              <a:t>import</a:t>
            </a:r>
            <a:r>
              <a:rPr lang="en-US" sz="6000" b="0" dirty="0">
                <a:solidFill>
                  <a:srgbClr val="000000"/>
                </a:solidFill>
                <a:effectLst/>
                <a:latin typeface="Courier New" panose="02070309020205020404" pitchFamily="49" charset="0"/>
              </a:rPr>
              <a:t> </a:t>
            </a:r>
            <a:r>
              <a:rPr lang="en-US" sz="6000" b="0" dirty="0" err="1">
                <a:solidFill>
                  <a:srgbClr val="000000"/>
                </a:solidFill>
                <a:effectLst/>
                <a:latin typeface="Courier New" panose="02070309020205020404" pitchFamily="49" charset="0"/>
              </a:rPr>
              <a:t>linear_model</a:t>
            </a:r>
            <a:endParaRPr lang="en-US" sz="6000" b="0" dirty="0">
              <a:solidFill>
                <a:srgbClr val="000000"/>
              </a:solidFill>
              <a:effectLst/>
              <a:latin typeface="Courier New" panose="02070309020205020404" pitchFamily="49" charset="0"/>
            </a:endParaRPr>
          </a:p>
          <a:p>
            <a:r>
              <a:rPr lang="en-US" sz="6000" b="0" dirty="0">
                <a:solidFill>
                  <a:srgbClr val="AF00DB"/>
                </a:solidFill>
                <a:effectLst/>
                <a:latin typeface="Courier New" panose="02070309020205020404" pitchFamily="49" charset="0"/>
              </a:rPr>
              <a:t>import</a:t>
            </a:r>
            <a:r>
              <a:rPr lang="en-US" sz="6000" b="0" dirty="0">
                <a:solidFill>
                  <a:srgbClr val="000000"/>
                </a:solidFill>
                <a:effectLst/>
                <a:latin typeface="Courier New" panose="02070309020205020404" pitchFamily="49" charset="0"/>
              </a:rPr>
              <a:t> pandas </a:t>
            </a:r>
            <a:r>
              <a:rPr lang="en-US" sz="6000" b="0" dirty="0">
                <a:solidFill>
                  <a:srgbClr val="AF00DB"/>
                </a:solidFill>
                <a:effectLst/>
                <a:latin typeface="Courier New" panose="02070309020205020404" pitchFamily="49" charset="0"/>
              </a:rPr>
              <a:t>as</a:t>
            </a:r>
            <a:r>
              <a:rPr lang="en-US" sz="6000" b="0" dirty="0">
                <a:solidFill>
                  <a:srgbClr val="000000"/>
                </a:solidFill>
                <a:effectLst/>
                <a:latin typeface="Courier New" panose="02070309020205020404" pitchFamily="49" charset="0"/>
              </a:rPr>
              <a:t> pd</a:t>
            </a:r>
          </a:p>
        </p:txBody>
      </p:sp>
    </p:spTree>
    <p:extLst>
      <p:ext uri="{BB962C8B-B14F-4D97-AF65-F5344CB8AC3E}">
        <p14:creationId xmlns:p14="http://schemas.microsoft.com/office/powerpoint/2010/main" val="2392598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5" name="Google Shape;555;p72"/>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47</a:t>
            </a:fld>
            <a:endParaRPr>
              <a:solidFill>
                <a:schemeClr val="accent1"/>
              </a:solidFill>
              <a:latin typeface="Lato"/>
              <a:ea typeface="Lato"/>
              <a:cs typeface="Lato"/>
              <a:sym typeface="Lato"/>
            </a:endParaRPr>
          </a:p>
        </p:txBody>
      </p:sp>
      <p:sp>
        <p:nvSpPr>
          <p:cNvPr id="2" name="Google Shape;412;p56">
            <a:extLst>
              <a:ext uri="{FF2B5EF4-FFF2-40B4-BE49-F238E27FC236}">
                <a16:creationId xmlns:a16="http://schemas.microsoft.com/office/drawing/2014/main" id="{F81861FD-DBDB-5FB7-3535-716614487707}"/>
              </a:ext>
            </a:extLst>
          </p:cNvPr>
          <p:cNvSpPr txBox="1">
            <a:spLocks/>
          </p:cNvSpPr>
          <p:nvPr/>
        </p:nvSpPr>
        <p:spPr>
          <a:xfrm>
            <a:off x="298453" y="249400"/>
            <a:ext cx="20503200" cy="1468069"/>
          </a:xfrm>
          <a:prstGeom prst="rect">
            <a:avLst/>
          </a:prstGeom>
        </p:spPr>
        <p:txBody>
          <a:bodyPr spcFirstLastPara="1" vert="horz" wrap="square" lIns="243800" tIns="243800" rIns="243800" bIns="243800" rtlCol="0" anchor="t" anchorCtr="0">
            <a:no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
        <p:nvSpPr>
          <p:cNvPr id="4" name="TextBox 3">
            <a:extLst>
              <a:ext uri="{FF2B5EF4-FFF2-40B4-BE49-F238E27FC236}">
                <a16:creationId xmlns:a16="http://schemas.microsoft.com/office/drawing/2014/main" id="{6605DA32-0168-6DBA-7ED0-AF71A2ED15C0}"/>
              </a:ext>
            </a:extLst>
          </p:cNvPr>
          <p:cNvSpPr txBox="1"/>
          <p:nvPr/>
        </p:nvSpPr>
        <p:spPr>
          <a:xfrm>
            <a:off x="2598821" y="2995409"/>
            <a:ext cx="15288126" cy="2862322"/>
          </a:xfrm>
          <a:prstGeom prst="rect">
            <a:avLst/>
          </a:prstGeom>
          <a:noFill/>
        </p:spPr>
        <p:txBody>
          <a:bodyPr wrap="square">
            <a:spAutoFit/>
          </a:bodyPr>
          <a:lstStyle/>
          <a:p>
            <a:r>
              <a:rPr lang="en-US" sz="6000" b="0" dirty="0">
                <a:solidFill>
                  <a:srgbClr val="AF00DB"/>
                </a:solidFill>
                <a:effectLst/>
                <a:latin typeface="Courier New" panose="02070309020205020404" pitchFamily="49" charset="0"/>
              </a:rPr>
              <a:t>import</a:t>
            </a:r>
            <a:r>
              <a:rPr lang="en-US" sz="6000" b="0" dirty="0">
                <a:solidFill>
                  <a:srgbClr val="000000"/>
                </a:solidFill>
                <a:effectLst/>
                <a:latin typeface="Courier New" panose="02070309020205020404" pitchFamily="49" charset="0"/>
              </a:rPr>
              <a:t> </a:t>
            </a:r>
            <a:r>
              <a:rPr lang="en-US" sz="6000" b="0" dirty="0" err="1">
                <a:solidFill>
                  <a:srgbClr val="000000"/>
                </a:solidFill>
                <a:effectLst/>
                <a:latin typeface="Courier New" panose="02070309020205020404" pitchFamily="49" charset="0"/>
              </a:rPr>
              <a:t>sklearn</a:t>
            </a:r>
            <a:endParaRPr lang="en-US" sz="6000" b="0" dirty="0">
              <a:solidFill>
                <a:srgbClr val="000000"/>
              </a:solidFill>
              <a:effectLst/>
              <a:latin typeface="Courier New" panose="02070309020205020404" pitchFamily="49" charset="0"/>
            </a:endParaRPr>
          </a:p>
          <a:p>
            <a:r>
              <a:rPr lang="en-US" sz="6000" b="0" dirty="0">
                <a:solidFill>
                  <a:srgbClr val="AF00DB"/>
                </a:solidFill>
                <a:effectLst/>
                <a:latin typeface="Courier New" panose="02070309020205020404" pitchFamily="49" charset="0"/>
              </a:rPr>
              <a:t>from</a:t>
            </a:r>
            <a:r>
              <a:rPr lang="en-US" sz="6000" b="0" dirty="0">
                <a:solidFill>
                  <a:srgbClr val="000000"/>
                </a:solidFill>
                <a:effectLst/>
                <a:latin typeface="Courier New" panose="02070309020205020404" pitchFamily="49" charset="0"/>
              </a:rPr>
              <a:t> </a:t>
            </a:r>
            <a:r>
              <a:rPr lang="en-US" sz="6000" b="0" dirty="0" err="1">
                <a:solidFill>
                  <a:srgbClr val="000000"/>
                </a:solidFill>
                <a:effectLst/>
                <a:latin typeface="Courier New" panose="02070309020205020404" pitchFamily="49" charset="0"/>
              </a:rPr>
              <a:t>sklearn</a:t>
            </a:r>
            <a:r>
              <a:rPr lang="en-US" sz="6000" b="0" dirty="0">
                <a:solidFill>
                  <a:srgbClr val="000000"/>
                </a:solidFill>
                <a:effectLst/>
                <a:latin typeface="Courier New" panose="02070309020205020404" pitchFamily="49" charset="0"/>
              </a:rPr>
              <a:t> </a:t>
            </a:r>
            <a:r>
              <a:rPr lang="en-US" sz="6000" b="0" dirty="0">
                <a:solidFill>
                  <a:srgbClr val="AF00DB"/>
                </a:solidFill>
                <a:effectLst/>
                <a:latin typeface="Courier New" panose="02070309020205020404" pitchFamily="49" charset="0"/>
              </a:rPr>
              <a:t>import</a:t>
            </a:r>
            <a:r>
              <a:rPr lang="en-US" sz="6000" b="0" dirty="0">
                <a:solidFill>
                  <a:srgbClr val="000000"/>
                </a:solidFill>
                <a:effectLst/>
                <a:latin typeface="Courier New" panose="02070309020205020404" pitchFamily="49" charset="0"/>
              </a:rPr>
              <a:t> </a:t>
            </a:r>
            <a:r>
              <a:rPr lang="en-US" sz="6000" b="0" dirty="0" err="1">
                <a:solidFill>
                  <a:srgbClr val="000000"/>
                </a:solidFill>
                <a:effectLst/>
                <a:latin typeface="Courier New" panose="02070309020205020404" pitchFamily="49" charset="0"/>
              </a:rPr>
              <a:t>linear_model</a:t>
            </a:r>
            <a:endParaRPr lang="en-US" sz="6000" b="0" dirty="0">
              <a:solidFill>
                <a:srgbClr val="000000"/>
              </a:solidFill>
              <a:effectLst/>
              <a:latin typeface="Courier New" panose="02070309020205020404" pitchFamily="49" charset="0"/>
            </a:endParaRPr>
          </a:p>
          <a:p>
            <a:r>
              <a:rPr lang="en-US" sz="6000" b="0" dirty="0">
                <a:solidFill>
                  <a:srgbClr val="AF00DB"/>
                </a:solidFill>
                <a:effectLst/>
                <a:latin typeface="Courier New" panose="02070309020205020404" pitchFamily="49" charset="0"/>
              </a:rPr>
              <a:t>import</a:t>
            </a:r>
            <a:r>
              <a:rPr lang="en-US" sz="6000" b="0" dirty="0">
                <a:solidFill>
                  <a:srgbClr val="000000"/>
                </a:solidFill>
                <a:effectLst/>
                <a:latin typeface="Courier New" panose="02070309020205020404" pitchFamily="49" charset="0"/>
              </a:rPr>
              <a:t> pandas </a:t>
            </a:r>
            <a:r>
              <a:rPr lang="en-US" sz="6000" b="0" dirty="0">
                <a:solidFill>
                  <a:srgbClr val="AF00DB"/>
                </a:solidFill>
                <a:effectLst/>
                <a:latin typeface="Courier New" panose="02070309020205020404" pitchFamily="49" charset="0"/>
              </a:rPr>
              <a:t>as</a:t>
            </a:r>
            <a:r>
              <a:rPr lang="en-US" sz="6000" b="0" dirty="0">
                <a:solidFill>
                  <a:srgbClr val="000000"/>
                </a:solidFill>
                <a:effectLst/>
                <a:latin typeface="Courier New" panose="02070309020205020404" pitchFamily="49" charset="0"/>
              </a:rPr>
              <a:t> pd</a:t>
            </a:r>
          </a:p>
        </p:txBody>
      </p:sp>
      <p:sp>
        <p:nvSpPr>
          <p:cNvPr id="3" name="TextBox 2">
            <a:extLst>
              <a:ext uri="{FF2B5EF4-FFF2-40B4-BE49-F238E27FC236}">
                <a16:creationId xmlns:a16="http://schemas.microsoft.com/office/drawing/2014/main" id="{8F2771B1-EA9F-F8DF-F017-2FAE72C7A21D}"/>
              </a:ext>
            </a:extLst>
          </p:cNvPr>
          <p:cNvSpPr txBox="1"/>
          <p:nvPr/>
        </p:nvSpPr>
        <p:spPr>
          <a:xfrm>
            <a:off x="3266848" y="6295614"/>
            <a:ext cx="18601479" cy="2862322"/>
          </a:xfrm>
          <a:prstGeom prst="rect">
            <a:avLst/>
          </a:prstGeom>
          <a:noFill/>
        </p:spPr>
        <p:txBody>
          <a:bodyPr wrap="square" rtlCol="0">
            <a:spAutoFit/>
          </a:bodyPr>
          <a:lstStyle/>
          <a:p>
            <a:r>
              <a:rPr lang="en-US" sz="6000" b="1" dirty="0">
                <a:solidFill>
                  <a:srgbClr val="006B64"/>
                </a:solidFill>
                <a:latin typeface="Helvetica Neue" panose="020B0604020202020204" charset="0"/>
              </a:rPr>
              <a:t>To find functions we might want to use, we need to look at </a:t>
            </a:r>
            <a:r>
              <a:rPr lang="en-US" sz="6000" b="1" dirty="0">
                <a:solidFill>
                  <a:srgbClr val="006B64"/>
                </a:solidFill>
                <a:latin typeface="Helvetica Neue" panose="020B0604020202020204" charset="0"/>
                <a:hlinkClick r:id="rId3"/>
              </a:rPr>
              <a:t>the documentation</a:t>
            </a:r>
            <a:r>
              <a:rPr lang="en-US" sz="6000" b="1" dirty="0">
                <a:solidFill>
                  <a:srgbClr val="006B64"/>
                </a:solidFill>
                <a:latin typeface="Helvetica Neue" panose="020B0604020202020204" charset="0"/>
              </a:rPr>
              <a:t>, for example: </a:t>
            </a:r>
          </a:p>
          <a:p>
            <a:pPr algn="ctr"/>
            <a:r>
              <a:rPr lang="en-US" sz="6000" b="1" dirty="0">
                <a:solidFill>
                  <a:srgbClr val="006B64"/>
                </a:solidFill>
                <a:latin typeface="Helvetica Neue" panose="020B0604020202020204" charset="0"/>
              </a:rPr>
              <a:t>https://pandas.pydata.org/docs/</a:t>
            </a:r>
          </a:p>
        </p:txBody>
      </p:sp>
    </p:spTree>
    <p:extLst>
      <p:ext uri="{BB962C8B-B14F-4D97-AF65-F5344CB8AC3E}">
        <p14:creationId xmlns:p14="http://schemas.microsoft.com/office/powerpoint/2010/main" val="3015788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48</a:t>
            </a:fld>
            <a:endParaRPr/>
          </a:p>
        </p:txBody>
      </p:sp>
      <p:sp>
        <p:nvSpPr>
          <p:cNvPr id="1832" name="Three classifiers! That’s a lot."/>
          <p:cNvSpPr txBox="1"/>
          <p:nvPr/>
        </p:nvSpPr>
        <p:spPr>
          <a:xfrm>
            <a:off x="9037338" y="5693579"/>
            <a:ext cx="5512663" cy="1164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900" b="1">
                <a:solidFill>
                  <a:srgbClr val="000000"/>
                </a:solidFill>
              </a:defRPr>
            </a:lvl1pPr>
          </a:lstStyle>
          <a:p>
            <a:r>
              <a:rPr lang="en-US" dirty="0"/>
              <a:t>That was a lot!</a:t>
            </a:r>
            <a:endParaRPr dirty="0"/>
          </a:p>
        </p:txBody>
      </p:sp>
      <p:sp>
        <p:nvSpPr>
          <p:cNvPr id="1833" name="Let’s get to the long lab!"/>
          <p:cNvSpPr txBox="1"/>
          <p:nvPr/>
        </p:nvSpPr>
        <p:spPr>
          <a:xfrm>
            <a:off x="9140668" y="7029388"/>
            <a:ext cx="5306004"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5100" b="1">
                <a:solidFill>
                  <a:srgbClr val="000000"/>
                </a:solidFill>
              </a:defRPr>
            </a:pPr>
            <a:r>
              <a:rPr sz="5100" dirty="0"/>
              <a:t>Let’s get to the lab!</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 grpId="0" animBg="1" advAuto="0"/>
      <p:bldP spid="1833"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1768836" y="1543984"/>
            <a:ext cx="20505870" cy="1427200"/>
          </a:xfrm>
          <a:prstGeom prst="rect">
            <a:avLst/>
          </a:prstGeom>
        </p:spPr>
        <p:txBody>
          <a:bodyPr spcFirstLastPara="1" vert="horz" wrap="square" lIns="243800" tIns="243800" rIns="243800" bIns="243800" rtlCol="0" anchor="t" anchorCtr="0">
            <a:normAutofit fontScale="90000"/>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Lecture Outline</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Google Shape;404;p55"/>
          <p:cNvSpPr txBox="1">
            <a:spLocks noGrp="1"/>
          </p:cNvSpPr>
          <p:nvPr>
            <p:ph type="body" idx="1"/>
          </p:nvPr>
        </p:nvSpPr>
        <p:spPr>
          <a:xfrm>
            <a:off x="1940652" y="3100270"/>
            <a:ext cx="2901171" cy="2713415"/>
          </a:xfrm>
          <a:prstGeom prst="rect">
            <a:avLst/>
          </a:prstGeom>
        </p:spPr>
        <p:txBody>
          <a:bodyPr spcFirstLastPara="1" vert="horz" wrap="square" lIns="243800" tIns="243800" rIns="243800" bIns="243800" rtlCol="0" anchor="t" anchorCtr="0">
            <a:normAutofit/>
          </a:bodyPr>
          <a:lstStyle/>
          <a:p>
            <a:pPr marL="455568" indent="0">
              <a:lnSpc>
                <a:spcPct val="200000"/>
              </a:lnSpc>
              <a:buSzPct val="1000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I/O</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3" name="Google Shape;403;p55"/>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5</a:t>
            </a:fld>
            <a:endParaRPr>
              <a:solidFill>
                <a:schemeClr val="accent1"/>
              </a:solidFill>
              <a:latin typeface="Lato"/>
              <a:ea typeface="Lato"/>
              <a:cs typeface="Lato"/>
              <a:sym typeface="Lato"/>
            </a:endParaRPr>
          </a:p>
        </p:txBody>
      </p:sp>
      <p:sp>
        <p:nvSpPr>
          <p:cNvPr id="2" name="Google Shape;404;p55">
            <a:extLst>
              <a:ext uri="{FF2B5EF4-FFF2-40B4-BE49-F238E27FC236}">
                <a16:creationId xmlns:a16="http://schemas.microsoft.com/office/drawing/2014/main" id="{C23724DE-D0F4-1B60-8BA5-494F5A90BC74}"/>
              </a:ext>
            </a:extLst>
          </p:cNvPr>
          <p:cNvSpPr txBox="1">
            <a:spLocks/>
          </p:cNvSpPr>
          <p:nvPr/>
        </p:nvSpPr>
        <p:spPr>
          <a:xfrm>
            <a:off x="1943152" y="4324149"/>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p>
        </p:txBody>
      </p:sp>
      <p:sp>
        <p:nvSpPr>
          <p:cNvPr id="3" name="Google Shape;404;p55">
            <a:extLst>
              <a:ext uri="{FF2B5EF4-FFF2-40B4-BE49-F238E27FC236}">
                <a16:creationId xmlns:a16="http://schemas.microsoft.com/office/drawing/2014/main" id="{98CECEB3-B62B-0A4A-2A5D-02477C054DC9}"/>
              </a:ext>
            </a:extLst>
          </p:cNvPr>
          <p:cNvSpPr txBox="1">
            <a:spLocks/>
          </p:cNvSpPr>
          <p:nvPr/>
        </p:nvSpPr>
        <p:spPr>
          <a:xfrm>
            <a:off x="1956031" y="5633986"/>
            <a:ext cx="8310253" cy="2713415"/>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What is a function?</a:t>
            </a:r>
          </a:p>
        </p:txBody>
      </p:sp>
      <p:sp>
        <p:nvSpPr>
          <p:cNvPr id="4" name="Google Shape;404;p55">
            <a:extLst>
              <a:ext uri="{FF2B5EF4-FFF2-40B4-BE49-F238E27FC236}">
                <a16:creationId xmlns:a16="http://schemas.microsoft.com/office/drawing/2014/main" id="{E6004EF9-C5F4-1919-C58A-F78534704A1D}"/>
              </a:ext>
            </a:extLst>
          </p:cNvPr>
          <p:cNvSpPr txBox="1">
            <a:spLocks/>
          </p:cNvSpPr>
          <p:nvPr/>
        </p:nvSpPr>
        <p:spPr>
          <a:xfrm>
            <a:off x="1956031" y="6901575"/>
            <a:ext cx="7440691"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Built-ins</a:t>
            </a:r>
          </a:p>
        </p:txBody>
      </p:sp>
      <p:sp>
        <p:nvSpPr>
          <p:cNvPr id="5" name="Google Shape;404;p55">
            <a:extLst>
              <a:ext uri="{FF2B5EF4-FFF2-40B4-BE49-F238E27FC236}">
                <a16:creationId xmlns:a16="http://schemas.microsoft.com/office/drawing/2014/main" id="{E3D979F1-1BAF-53E6-0A4F-6A85DB574970}"/>
              </a:ext>
            </a:extLst>
          </p:cNvPr>
          <p:cNvSpPr txBox="1">
            <a:spLocks/>
          </p:cNvSpPr>
          <p:nvPr/>
        </p:nvSpPr>
        <p:spPr>
          <a:xfrm>
            <a:off x="1943152" y="8189461"/>
            <a:ext cx="8307752" cy="2413610"/>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455568" indent="0">
              <a:lnSpc>
                <a:spcPct val="200000"/>
              </a:lnSpc>
              <a:buSzPct val="1000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Importing</a:t>
            </a:r>
          </a:p>
        </p:txBody>
      </p:sp>
    </p:spTree>
    <p:extLst>
      <p:ext uri="{BB962C8B-B14F-4D97-AF65-F5344CB8AC3E}">
        <p14:creationId xmlns:p14="http://schemas.microsoft.com/office/powerpoint/2010/main" val="1613667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body" idx="1"/>
          </p:nvPr>
        </p:nvSpPr>
        <p:spPr>
          <a:xfrm>
            <a:off x="3709488" y="4081925"/>
            <a:ext cx="4729974" cy="1596847"/>
          </a:xfrm>
          <a:prstGeom prst="rect">
            <a:avLst/>
          </a:prstGeom>
        </p:spPr>
        <p:txBody>
          <a:bodyPr spcFirstLastPara="1" vert="horz" wrap="square" lIns="243800" tIns="243800" rIns="243800" bIns="243800" rtlCol="0" anchor="t" anchorCtr="0">
            <a:normAutofit/>
          </a:bodyPr>
          <a:lstStyle/>
          <a:p>
            <a:pPr marL="237099" indent="0">
              <a:buSzPts val="2200"/>
              <a:buNone/>
            </a:pPr>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2" name="Google Shape;452;p59"/>
          <p:cNvSpPr txBox="1">
            <a:spLocks noGrp="1"/>
          </p:cNvSpPr>
          <p:nvPr>
            <p:ph type="sldNum" idx="12"/>
          </p:nvPr>
        </p:nvSpPr>
        <p:spPr>
          <a:prstGeom prst="rect">
            <a:avLst/>
          </a:prstGeom>
        </p:spPr>
        <p:txBody>
          <a:bodyPr spcFirstLastPara="1" vert="horz" wrap="square" lIns="243800" tIns="243800" rIns="243800" bIns="243800" rtlCol="0" anchor="ctr" anchorCtr="0">
            <a:normAutofit/>
          </a:bodyPr>
          <a:lstStyle/>
          <a:p>
            <a:fld id="{00000000-1234-1234-1234-123412341234}" type="slidenum">
              <a:rPr lang="en">
                <a:solidFill>
                  <a:schemeClr val="accent1"/>
                </a:solidFill>
                <a:latin typeface="Lato"/>
                <a:ea typeface="Lato"/>
                <a:cs typeface="Lato"/>
                <a:sym typeface="Lato"/>
              </a:rPr>
              <a:pPr/>
              <a:t>6</a:t>
            </a:fld>
            <a:endParaRPr>
              <a:solidFill>
                <a:schemeClr val="accent1"/>
              </a:solidFill>
              <a:latin typeface="Lato"/>
              <a:ea typeface="Lato"/>
              <a:cs typeface="Lato"/>
              <a:sym typeface="Lato"/>
            </a:endParaRPr>
          </a:p>
        </p:txBody>
      </p:sp>
      <p:sp>
        <p:nvSpPr>
          <p:cNvPr id="5" name="Google Shape;412;p56">
            <a:extLst>
              <a:ext uri="{FF2B5EF4-FFF2-40B4-BE49-F238E27FC236}">
                <a16:creationId xmlns:a16="http://schemas.microsoft.com/office/drawing/2014/main" id="{8446853B-5743-653A-5980-540530E354A2}"/>
              </a:ext>
            </a:extLst>
          </p:cNvPr>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Google Shape;451;p59">
            <a:extLst>
              <a:ext uri="{FF2B5EF4-FFF2-40B4-BE49-F238E27FC236}">
                <a16:creationId xmlns:a16="http://schemas.microsoft.com/office/drawing/2014/main" id="{8CE076BE-76AC-8F9F-E468-DADC077F9A5B}"/>
              </a:ext>
            </a:extLst>
          </p:cNvPr>
          <p:cNvSpPr txBox="1">
            <a:spLocks/>
          </p:cNvSpPr>
          <p:nvPr/>
        </p:nvSpPr>
        <p:spPr>
          <a:xfrm>
            <a:off x="3709488" y="5057292"/>
            <a:ext cx="7920376"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Operations</a:t>
            </a:r>
          </a:p>
        </p:txBody>
      </p:sp>
      <p:sp>
        <p:nvSpPr>
          <p:cNvPr id="7" name="Google Shape;451;p59">
            <a:extLst>
              <a:ext uri="{FF2B5EF4-FFF2-40B4-BE49-F238E27FC236}">
                <a16:creationId xmlns:a16="http://schemas.microsoft.com/office/drawing/2014/main" id="{A4714A5F-CB5E-27CF-27F0-46324343A062}"/>
              </a:ext>
            </a:extLst>
          </p:cNvPr>
          <p:cNvSpPr txBox="1">
            <a:spLocks/>
          </p:cNvSpPr>
          <p:nvPr/>
        </p:nvSpPr>
        <p:spPr>
          <a:xfrm>
            <a:off x="3709488" y="6032659"/>
            <a:ext cx="5282109" cy="1596847"/>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err="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Listcomp</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Google Shape;451;p59">
            <a:extLst>
              <a:ext uri="{FF2B5EF4-FFF2-40B4-BE49-F238E27FC236}">
                <a16:creationId xmlns:a16="http://schemas.microsoft.com/office/drawing/2014/main" id="{978B8A83-BC46-4FAE-BB7F-3CEB87E5468D}"/>
              </a:ext>
            </a:extLst>
          </p:cNvPr>
          <p:cNvSpPr txBox="1">
            <a:spLocks/>
          </p:cNvSpPr>
          <p:nvPr/>
        </p:nvSpPr>
        <p:spPr>
          <a:xfrm>
            <a:off x="3709488" y="6980982"/>
            <a:ext cx="8085269" cy="2030752"/>
          </a:xfrm>
          <a:prstGeom prst="rect">
            <a:avLst/>
          </a:prstGeom>
        </p:spPr>
        <p:txBody>
          <a:bodyPr spcFirstLastPara="1" vert="horz" wrap="square" lIns="243800" tIns="243800" rIns="243800" bIns="243800" rtlCol="0" anchor="t" anchorCtr="0">
            <a:normAutofit/>
          </a:bodyPr>
          <a:lstStyle>
            <a:lvl1pPr marL="1219367" lvl="0" indent="-829848" algn="l" defTabSz="1828800" rtl="0" eaLnBrk="1" latinLnBrk="0" hangingPunct="1">
              <a:lnSpc>
                <a:spcPct val="90000"/>
              </a:lnSpc>
              <a:spcBef>
                <a:spcPts val="0"/>
              </a:spcBef>
              <a:spcAft>
                <a:spcPts val="0"/>
              </a:spcAft>
              <a:buSzPts val="1300"/>
              <a:buFont typeface="Arial" panose="020B0604020202020204" pitchFamily="34" charset="0"/>
              <a:buChar char="●"/>
              <a:defRPr sz="5600" kern="1200">
                <a:solidFill>
                  <a:schemeClr val="tx1"/>
                </a:solidFill>
                <a:latin typeface="+mn-lt"/>
                <a:ea typeface="+mn-ea"/>
                <a:cs typeface="+mn-cs"/>
              </a:defRPr>
            </a:lvl1pPr>
            <a:lvl2pPr marL="2438734" lvl="1" indent="-795975" algn="l" defTabSz="1828800" rtl="0" eaLnBrk="1" latinLnBrk="0" hangingPunct="1">
              <a:lnSpc>
                <a:spcPct val="90000"/>
              </a:lnSpc>
              <a:spcBef>
                <a:spcPts val="0"/>
              </a:spcBef>
              <a:spcAft>
                <a:spcPts val="0"/>
              </a:spcAft>
              <a:buSzPts val="1100"/>
              <a:buFont typeface="Arial" panose="020B0604020202020204" pitchFamily="34" charset="0"/>
              <a:buChar char="○"/>
              <a:defRPr sz="4800" kern="1200">
                <a:solidFill>
                  <a:schemeClr val="tx1"/>
                </a:solidFill>
                <a:latin typeface="+mn-lt"/>
                <a:ea typeface="+mn-ea"/>
                <a:cs typeface="+mn-cs"/>
              </a:defRPr>
            </a:lvl2pPr>
            <a:lvl3pPr marL="3658102" lvl="2" indent="-795975" algn="l" defTabSz="1828800" rtl="0" eaLnBrk="1" latinLnBrk="0" hangingPunct="1">
              <a:lnSpc>
                <a:spcPct val="90000"/>
              </a:lnSpc>
              <a:spcBef>
                <a:spcPts val="0"/>
              </a:spcBef>
              <a:spcAft>
                <a:spcPts val="0"/>
              </a:spcAft>
              <a:buSzPts val="1100"/>
              <a:buFont typeface="Arial" panose="020B0604020202020204" pitchFamily="34" charset="0"/>
              <a:buChar char="■"/>
              <a:defRPr sz="4000" kern="1200">
                <a:solidFill>
                  <a:schemeClr val="tx1"/>
                </a:solidFill>
                <a:latin typeface="+mn-lt"/>
                <a:ea typeface="+mn-ea"/>
                <a:cs typeface="+mn-cs"/>
              </a:defRPr>
            </a:lvl3pPr>
            <a:lvl4pPr marL="4877472" lvl="3"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4pPr>
            <a:lvl5pPr marL="6096839" lvl="4"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5pPr>
            <a:lvl6pPr marL="7316206" lvl="5"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6pPr>
            <a:lvl7pPr marL="8535573" lvl="6"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7pPr>
            <a:lvl8pPr marL="9754941" lvl="7"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8pPr>
            <a:lvl9pPr marL="10974311" lvl="8" indent="-795975" algn="l" defTabSz="1828800" rtl="0" eaLnBrk="1" latinLnBrk="0" hangingPunct="1">
              <a:lnSpc>
                <a:spcPct val="90000"/>
              </a:lnSpc>
              <a:spcBef>
                <a:spcPts val="0"/>
              </a:spcBef>
              <a:spcAft>
                <a:spcPts val="0"/>
              </a:spcAft>
              <a:buSzPts val="1100"/>
              <a:buFont typeface="Arial" panose="020B0604020202020204" pitchFamily="34" charset="0"/>
              <a:buChar char="■"/>
              <a:defRPr sz="3600" kern="1200">
                <a:solidFill>
                  <a:schemeClr val="tx1"/>
                </a:solidFill>
                <a:latin typeface="+mn-lt"/>
                <a:ea typeface="+mn-ea"/>
                <a:cs typeface="+mn-cs"/>
              </a:defRPr>
            </a:lvl9pPr>
          </a:lstStyle>
          <a:p>
            <a:pPr marL="237099" indent="0">
              <a:buSzPts val="2200"/>
              <a:buFont typeface="Arial" panose="020B0604020202020204" pitchFamily="34" charset="0"/>
              <a:buNone/>
            </a:pPr>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String/list Interop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0" name="Google Shape;460;p60"/>
          <p:cNvSpPr txBox="1">
            <a:spLocks noGrp="1"/>
          </p:cNvSpPr>
          <p:nvPr>
            <p:ph type="body" idx="1"/>
          </p:nvPr>
        </p:nvSpPr>
        <p:spPr>
          <a:xfrm>
            <a:off x="1941987" y="5527333"/>
            <a:ext cx="5349600" cy="1208000"/>
          </a:xfrm>
          <a:prstGeom prst="rect">
            <a:avLst/>
          </a:prstGeom>
        </p:spPr>
        <p:txBody>
          <a:bodyPr spcFirstLastPara="1" vert="horz" wrap="square" lIns="243800" tIns="243800" rIns="243800" bIns="243800" rtlCol="0" anchor="t" anchorCtr="0">
            <a:noAutofit/>
          </a:bodyPr>
          <a:lstStyle/>
          <a:p>
            <a:pPr marL="389519" indent="0">
              <a:lnSpc>
                <a:spcPct val="135714"/>
              </a:lnSpc>
              <a:buNone/>
            </a:pPr>
            <a:r>
              <a:rPr lang="en" sz="4000" dirty="0">
                <a:solidFill>
                  <a:srgbClr val="000000"/>
                </a:solidFill>
              </a:rPr>
              <a:t>Single indexing</a:t>
            </a:r>
            <a:endParaRPr sz="4000" dirty="0"/>
          </a:p>
        </p:txBody>
      </p:sp>
      <p:sp>
        <p:nvSpPr>
          <p:cNvPr id="465" name="Google Shape;465;p60"/>
          <p:cNvSpPr txBox="1">
            <a:spLocks noGrp="1"/>
          </p:cNvSpPr>
          <p:nvPr>
            <p:ph type="body" idx="4294967295"/>
          </p:nvPr>
        </p:nvSpPr>
        <p:spPr>
          <a:xfrm>
            <a:off x="1997520" y="8560054"/>
            <a:ext cx="4521200" cy="1493837"/>
          </a:xfrm>
          <a:prstGeom prst="rect">
            <a:avLst/>
          </a:prstGeom>
        </p:spPr>
        <p:txBody>
          <a:bodyPr spcFirstLastPara="1" vert="horz" wrap="square" lIns="243800" tIns="243800" rIns="243800" bIns="243800" rtlCol="0" anchor="t" anchorCtr="0">
            <a:normAutofit/>
          </a:bodyPr>
          <a:lstStyle/>
          <a:p>
            <a:pPr marL="389519" indent="0">
              <a:lnSpc>
                <a:spcPct val="135714"/>
              </a:lnSpc>
              <a:spcBef>
                <a:spcPts val="0"/>
              </a:spcBef>
              <a:buSzPts val="1300"/>
              <a:buNone/>
            </a:pPr>
            <a:r>
              <a:rPr lang="en" sz="4000" dirty="0">
                <a:solidFill>
                  <a:srgbClr val="000000"/>
                </a:solidFill>
              </a:rPr>
              <a:t>List slicing</a:t>
            </a:r>
            <a:endParaRPr sz="4000" dirty="0"/>
          </a:p>
        </p:txBody>
      </p:sp>
      <p:sp>
        <p:nvSpPr>
          <p:cNvPr id="461" name="Google Shape;461;p60"/>
          <p:cNvSpPr txBox="1"/>
          <p:nvPr/>
        </p:nvSpPr>
        <p:spPr>
          <a:xfrm>
            <a:off x="12598442" y="3604476"/>
            <a:ext cx="5795200" cy="2008000"/>
          </a:xfrm>
          <a:prstGeom prst="rect">
            <a:avLst/>
          </a:prstGeom>
          <a:noFill/>
          <a:ln>
            <a:noFill/>
          </a:ln>
        </p:spPr>
        <p:txBody>
          <a:bodyPr spcFirstLastPara="1" wrap="square" lIns="243800" tIns="243800" rIns="243800" bIns="243800" anchor="t" anchorCtr="0">
            <a:noAutofit/>
          </a:bodyPr>
          <a:lstStyle/>
          <a:p>
            <a:r>
              <a:rPr lang="en" sz="8000" dirty="0">
                <a:latin typeface="Lato"/>
                <a:ea typeface="Lato"/>
                <a:cs typeface="Lato"/>
                <a:sym typeface="Lato"/>
              </a:rPr>
              <a:t>[a, b, c, d, e]</a:t>
            </a:r>
            <a:endParaRPr sz="8000" dirty="0">
              <a:latin typeface="Lato"/>
              <a:ea typeface="Lato"/>
              <a:cs typeface="Lato"/>
              <a:sym typeface="Lato"/>
            </a:endParaRPr>
          </a:p>
          <a:p>
            <a:r>
              <a:rPr lang="en" sz="3200" dirty="0">
                <a:latin typeface="Lato"/>
                <a:ea typeface="Lato"/>
                <a:cs typeface="Lato"/>
                <a:sym typeface="Lato"/>
              </a:rPr>
              <a:t>     0       1        2       3       4</a:t>
            </a:r>
            <a:endParaRPr sz="3200" dirty="0">
              <a:latin typeface="Lato"/>
              <a:ea typeface="Lato"/>
              <a:cs typeface="Lato"/>
              <a:sym typeface="Lato"/>
            </a:endParaRPr>
          </a:p>
          <a:p>
            <a:r>
              <a:rPr lang="en" sz="3200" dirty="0">
                <a:latin typeface="Lato"/>
                <a:ea typeface="Lato"/>
                <a:cs typeface="Lato"/>
                <a:sym typeface="Lato"/>
              </a:rPr>
              <a:t>    -5     -4       -3     -2     -1</a:t>
            </a:r>
            <a:endParaRPr sz="3200" dirty="0">
              <a:latin typeface="Lato"/>
              <a:ea typeface="Lato"/>
              <a:cs typeface="Lato"/>
              <a:sym typeface="Lato"/>
            </a:endParaRPr>
          </a:p>
          <a:p>
            <a:r>
              <a:rPr lang="en" sz="3200" dirty="0">
                <a:latin typeface="Lato"/>
                <a:ea typeface="Lato"/>
                <a:cs typeface="Lato"/>
                <a:sym typeface="Lato"/>
              </a:rPr>
              <a:t>    </a:t>
            </a:r>
            <a:endParaRPr sz="3200" dirty="0">
              <a:latin typeface="Lato"/>
              <a:ea typeface="Lato"/>
              <a:cs typeface="Lato"/>
              <a:sym typeface="Lato"/>
            </a:endParaRPr>
          </a:p>
          <a:p>
            <a:endParaRPr sz="3200" dirty="0">
              <a:latin typeface="Lato"/>
              <a:ea typeface="Lato"/>
              <a:cs typeface="Lato"/>
              <a:sym typeface="Lato"/>
            </a:endParaRPr>
          </a:p>
          <a:p>
            <a:endParaRPr sz="3200" dirty="0">
              <a:latin typeface="Lato"/>
              <a:ea typeface="Lato"/>
              <a:cs typeface="Lato"/>
              <a:sym typeface="Lato"/>
            </a:endParaRPr>
          </a:p>
        </p:txBody>
      </p:sp>
      <p:sp>
        <p:nvSpPr>
          <p:cNvPr id="463" name="Google Shape;463;p60"/>
          <p:cNvSpPr txBox="1"/>
          <p:nvPr/>
        </p:nvSpPr>
        <p:spPr>
          <a:xfrm>
            <a:off x="2415320" y="6735334"/>
            <a:ext cx="36856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list_name[ ]</a:t>
            </a:r>
            <a:endParaRPr sz="3467">
              <a:latin typeface="Courier New"/>
              <a:ea typeface="Courier New"/>
              <a:cs typeface="Courier New"/>
              <a:sym typeface="Courier New"/>
            </a:endParaRPr>
          </a:p>
        </p:txBody>
      </p:sp>
      <p:sp>
        <p:nvSpPr>
          <p:cNvPr id="464" name="Google Shape;464;p60"/>
          <p:cNvSpPr txBox="1"/>
          <p:nvPr/>
        </p:nvSpPr>
        <p:spPr>
          <a:xfrm>
            <a:off x="5063600" y="6735333"/>
            <a:ext cx="6536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i</a:t>
            </a:r>
            <a:endParaRPr sz="12800"/>
          </a:p>
        </p:txBody>
      </p:sp>
      <p:sp>
        <p:nvSpPr>
          <p:cNvPr id="466" name="Google Shape;466;p60"/>
          <p:cNvSpPr txBox="1"/>
          <p:nvPr/>
        </p:nvSpPr>
        <p:spPr>
          <a:xfrm>
            <a:off x="5063600" y="6735333"/>
            <a:ext cx="6536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0</a:t>
            </a:r>
            <a:endParaRPr sz="12800"/>
          </a:p>
        </p:txBody>
      </p:sp>
      <p:sp>
        <p:nvSpPr>
          <p:cNvPr id="467" name="Google Shape;467;p60"/>
          <p:cNvSpPr txBox="1"/>
          <p:nvPr/>
        </p:nvSpPr>
        <p:spPr>
          <a:xfrm>
            <a:off x="5063600" y="6735333"/>
            <a:ext cx="6536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3</a:t>
            </a:r>
            <a:endParaRPr sz="12800"/>
          </a:p>
        </p:txBody>
      </p:sp>
      <p:sp>
        <p:nvSpPr>
          <p:cNvPr id="468" name="Google Shape;468;p60"/>
          <p:cNvSpPr txBox="1"/>
          <p:nvPr/>
        </p:nvSpPr>
        <p:spPr>
          <a:xfrm>
            <a:off x="5063600" y="6735333"/>
            <a:ext cx="6536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dirty="0">
                <a:latin typeface="Courier New"/>
                <a:ea typeface="Courier New"/>
                <a:cs typeface="Courier New"/>
                <a:sym typeface="Courier New"/>
              </a:rPr>
              <a:t>1</a:t>
            </a:r>
            <a:endParaRPr sz="12800" dirty="0"/>
          </a:p>
        </p:txBody>
      </p:sp>
      <p:sp>
        <p:nvSpPr>
          <p:cNvPr id="469" name="Google Shape;469;p60"/>
          <p:cNvSpPr/>
          <p:nvPr/>
        </p:nvSpPr>
        <p:spPr>
          <a:xfrm>
            <a:off x="13153642" y="3914609"/>
            <a:ext cx="538400" cy="985600"/>
          </a:xfrm>
          <a:prstGeom prst="rect">
            <a:avLst/>
          </a:prstGeom>
          <a:noFill/>
          <a:ln w="38100"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70" name="Google Shape;470;p60"/>
          <p:cNvSpPr/>
          <p:nvPr/>
        </p:nvSpPr>
        <p:spPr>
          <a:xfrm>
            <a:off x="14104405" y="3914609"/>
            <a:ext cx="538400" cy="985600"/>
          </a:xfrm>
          <a:prstGeom prst="rect">
            <a:avLst/>
          </a:prstGeom>
          <a:noFill/>
          <a:ln w="38100"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71" name="Google Shape;471;p60"/>
          <p:cNvSpPr/>
          <p:nvPr/>
        </p:nvSpPr>
        <p:spPr>
          <a:xfrm>
            <a:off x="16202733" y="3914609"/>
            <a:ext cx="538400" cy="985600"/>
          </a:xfrm>
          <a:prstGeom prst="rect">
            <a:avLst/>
          </a:prstGeom>
          <a:noFill/>
          <a:ln w="38100"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72" name="Google Shape;472;p60"/>
          <p:cNvSpPr txBox="1"/>
          <p:nvPr/>
        </p:nvSpPr>
        <p:spPr>
          <a:xfrm>
            <a:off x="2415320" y="9847800"/>
            <a:ext cx="42712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list_name[ : ]</a:t>
            </a:r>
            <a:endParaRPr sz="3467">
              <a:latin typeface="Courier New"/>
              <a:ea typeface="Courier New"/>
              <a:cs typeface="Courier New"/>
              <a:sym typeface="Courier New"/>
            </a:endParaRPr>
          </a:p>
        </p:txBody>
      </p:sp>
      <p:sp>
        <p:nvSpPr>
          <p:cNvPr id="473" name="Google Shape;473;p60"/>
          <p:cNvSpPr txBox="1"/>
          <p:nvPr/>
        </p:nvSpPr>
        <p:spPr>
          <a:xfrm>
            <a:off x="2415320" y="7548134"/>
            <a:ext cx="40448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list_name[-2]</a:t>
            </a:r>
            <a:endParaRPr sz="3467">
              <a:latin typeface="Courier New"/>
              <a:ea typeface="Courier New"/>
              <a:cs typeface="Courier New"/>
              <a:sym typeface="Courier New"/>
            </a:endParaRPr>
          </a:p>
        </p:txBody>
      </p:sp>
      <p:sp>
        <p:nvSpPr>
          <p:cNvPr id="474" name="Google Shape;474;p60"/>
          <p:cNvSpPr txBox="1"/>
          <p:nvPr/>
        </p:nvSpPr>
        <p:spPr>
          <a:xfrm>
            <a:off x="5056920" y="9847800"/>
            <a:ext cx="13304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i j</a:t>
            </a:r>
            <a:endParaRPr sz="3467">
              <a:latin typeface="Courier New"/>
              <a:ea typeface="Courier New"/>
              <a:cs typeface="Courier New"/>
              <a:sym typeface="Courier New"/>
            </a:endParaRPr>
          </a:p>
        </p:txBody>
      </p:sp>
      <p:sp>
        <p:nvSpPr>
          <p:cNvPr id="475" name="Google Shape;475;p60"/>
          <p:cNvSpPr/>
          <p:nvPr/>
        </p:nvSpPr>
        <p:spPr>
          <a:xfrm>
            <a:off x="14083247" y="3931252"/>
            <a:ext cx="2657885" cy="985600"/>
          </a:xfrm>
          <a:prstGeom prst="rect">
            <a:avLst/>
          </a:prstGeom>
          <a:noFill/>
          <a:ln w="38100"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endParaRPr sz="12800"/>
          </a:p>
        </p:txBody>
      </p:sp>
      <p:sp>
        <p:nvSpPr>
          <p:cNvPr id="476" name="Google Shape;476;p60"/>
          <p:cNvSpPr txBox="1"/>
          <p:nvPr/>
        </p:nvSpPr>
        <p:spPr>
          <a:xfrm>
            <a:off x="5056920" y="9847800"/>
            <a:ext cx="1330400" cy="1218010"/>
          </a:xfrm>
          <a:prstGeom prst="rect">
            <a:avLst/>
          </a:prstGeom>
          <a:noFill/>
          <a:ln>
            <a:noFill/>
          </a:ln>
        </p:spPr>
        <p:txBody>
          <a:bodyPr spcFirstLastPara="1" wrap="square" lIns="243800" tIns="243800" rIns="243800" bIns="243800" anchor="t" anchorCtr="0">
            <a:spAutoFit/>
          </a:bodyPr>
          <a:lstStyle/>
          <a:p>
            <a:pPr>
              <a:lnSpc>
                <a:spcPct val="135714"/>
              </a:lnSpc>
            </a:pPr>
            <a:r>
              <a:rPr lang="en" sz="3467">
                <a:latin typeface="Courier New"/>
                <a:ea typeface="Courier New"/>
                <a:cs typeface="Courier New"/>
                <a:sym typeface="Courier New"/>
              </a:rPr>
              <a:t>1 4</a:t>
            </a:r>
            <a:endParaRPr sz="3467">
              <a:latin typeface="Courier New"/>
              <a:ea typeface="Courier New"/>
              <a:cs typeface="Courier New"/>
              <a:sym typeface="Courier New"/>
            </a:endParaRPr>
          </a:p>
        </p:txBody>
      </p:sp>
      <p:sp>
        <p:nvSpPr>
          <p:cNvPr id="4" name="Google Shape;412;p56">
            <a:extLst>
              <a:ext uri="{FF2B5EF4-FFF2-40B4-BE49-F238E27FC236}">
                <a16:creationId xmlns:a16="http://schemas.microsoft.com/office/drawing/2014/main" id="{71104793-3315-CFC3-760A-600CA1B72C96}"/>
              </a:ext>
            </a:extLst>
          </p:cNvPr>
          <p:cNvSpPr txBox="1">
            <a:spLocks noGrp="1"/>
          </p:cNvSpPr>
          <p:nvPr>
            <p:ph type="title"/>
          </p:nvPr>
        </p:nvSpPr>
        <p:spPr>
          <a:xfrm>
            <a:off x="298453" y="249400"/>
            <a:ext cx="20503200" cy="1427200"/>
          </a:xfrm>
          <a:prstGeom prst="rect">
            <a:avLst/>
          </a:prstGeom>
        </p:spPr>
        <p:txBody>
          <a:bodyPr spcFirstLastPara="1" vert="horz" wrap="square" lIns="243800" tIns="243800" rIns="243800" bIns="243800" rtlCol="0" anchor="t" anchorCtr="0">
            <a:normAutofit/>
          </a:bodyPr>
          <a:lstStyle/>
          <a:p>
            <a:r>
              <a:rPr lang="en"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Google Shape;412;p56">
            <a:extLst>
              <a:ext uri="{FF2B5EF4-FFF2-40B4-BE49-F238E27FC236}">
                <a16:creationId xmlns:a16="http://schemas.microsoft.com/office/drawing/2014/main" id="{00869013-305C-0352-5546-39001654340D}"/>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400"/>
                                        <p:tgtEl>
                                          <p:spTgt spid="4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3"/>
                                        </p:tgtEl>
                                        <p:attrNameLst>
                                          <p:attrName>style.visibility</p:attrName>
                                        </p:attrNameLst>
                                      </p:cBhvr>
                                      <p:to>
                                        <p:strVal val="visible"/>
                                      </p:to>
                                    </p:set>
                                    <p:animEffect transition="in" filter="fade">
                                      <p:cBhvr>
                                        <p:cTn id="12" dur="400"/>
                                        <p:tgtEl>
                                          <p:spTgt spid="463"/>
                                        </p:tgtEl>
                                      </p:cBhvr>
                                    </p:animEffect>
                                  </p:childTnLst>
                                </p:cTn>
                              </p:par>
                              <p:par>
                                <p:cTn id="13" presetID="10" presetClass="entr" presetSubtype="0" fill="hold" nodeType="withEffect">
                                  <p:stCondLst>
                                    <p:cond delay="0"/>
                                  </p:stCondLst>
                                  <p:childTnLst>
                                    <p:set>
                                      <p:cBhvr>
                                        <p:cTn id="14" dur="1" fill="hold">
                                          <p:stCondLst>
                                            <p:cond delay="0"/>
                                          </p:stCondLst>
                                        </p:cTn>
                                        <p:tgtEl>
                                          <p:spTgt spid="464"/>
                                        </p:tgtEl>
                                        <p:attrNameLst>
                                          <p:attrName>style.visibility</p:attrName>
                                        </p:attrNameLst>
                                      </p:cBhvr>
                                      <p:to>
                                        <p:strVal val="visible"/>
                                      </p:to>
                                    </p:set>
                                    <p:animEffect transition="in" filter="fade">
                                      <p:cBhvr>
                                        <p:cTn id="15" dur="400"/>
                                        <p:tgtEl>
                                          <p:spTgt spid="4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400"/>
                                        <p:tgtEl>
                                          <p:spTgt spid="464"/>
                                        </p:tgtEl>
                                      </p:cBhvr>
                                    </p:animEffect>
                                    <p:set>
                                      <p:cBhvr>
                                        <p:cTn id="20" dur="1" fill="hold">
                                          <p:stCondLst>
                                            <p:cond delay="400"/>
                                          </p:stCondLst>
                                        </p:cTn>
                                        <p:tgtEl>
                                          <p:spTgt spid="46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466"/>
                                        </p:tgtEl>
                                        <p:attrNameLst>
                                          <p:attrName>style.visibility</p:attrName>
                                        </p:attrNameLst>
                                      </p:cBhvr>
                                      <p:to>
                                        <p:strVal val="visible"/>
                                      </p:to>
                                    </p:set>
                                    <p:animEffect transition="in" filter="fade">
                                      <p:cBhvr>
                                        <p:cTn id="23" dur="400"/>
                                        <p:tgtEl>
                                          <p:spTgt spid="466"/>
                                        </p:tgtEl>
                                      </p:cBhvr>
                                    </p:animEffect>
                                  </p:childTnLst>
                                </p:cTn>
                              </p:par>
                              <p:par>
                                <p:cTn id="24" presetID="10" presetClass="entr" presetSubtype="0" fill="hold" nodeType="withEffect">
                                  <p:stCondLst>
                                    <p:cond delay="0"/>
                                  </p:stCondLst>
                                  <p:childTnLst>
                                    <p:set>
                                      <p:cBhvr>
                                        <p:cTn id="25" dur="1" fill="hold">
                                          <p:stCondLst>
                                            <p:cond delay="0"/>
                                          </p:stCondLst>
                                        </p:cTn>
                                        <p:tgtEl>
                                          <p:spTgt spid="469"/>
                                        </p:tgtEl>
                                        <p:attrNameLst>
                                          <p:attrName>style.visibility</p:attrName>
                                        </p:attrNameLst>
                                      </p:cBhvr>
                                      <p:to>
                                        <p:strVal val="visible"/>
                                      </p:to>
                                    </p:set>
                                    <p:animEffect transition="in" filter="fade">
                                      <p:cBhvr>
                                        <p:cTn id="26" dur="400"/>
                                        <p:tgtEl>
                                          <p:spTgt spid="46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400"/>
                                        <p:tgtEl>
                                          <p:spTgt spid="466"/>
                                        </p:tgtEl>
                                      </p:cBhvr>
                                    </p:animEffect>
                                    <p:set>
                                      <p:cBhvr>
                                        <p:cTn id="31" dur="1" fill="hold">
                                          <p:stCondLst>
                                            <p:cond delay="400"/>
                                          </p:stCondLst>
                                        </p:cTn>
                                        <p:tgtEl>
                                          <p:spTgt spid="466"/>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467"/>
                                        </p:tgtEl>
                                        <p:attrNameLst>
                                          <p:attrName>style.visibility</p:attrName>
                                        </p:attrNameLst>
                                      </p:cBhvr>
                                      <p:to>
                                        <p:strVal val="visible"/>
                                      </p:to>
                                    </p:set>
                                    <p:animEffect transition="in" filter="fade">
                                      <p:cBhvr>
                                        <p:cTn id="34" dur="400"/>
                                        <p:tgtEl>
                                          <p:spTgt spid="467"/>
                                        </p:tgtEl>
                                      </p:cBhvr>
                                    </p:animEffect>
                                  </p:childTnLst>
                                </p:cTn>
                              </p:par>
                              <p:par>
                                <p:cTn id="35" presetID="10" presetClass="exit" presetSubtype="0" fill="hold" nodeType="withEffect">
                                  <p:stCondLst>
                                    <p:cond delay="0"/>
                                  </p:stCondLst>
                                  <p:childTnLst>
                                    <p:animEffect transition="out" filter="fade">
                                      <p:cBhvr>
                                        <p:cTn id="36" dur="400"/>
                                        <p:tgtEl>
                                          <p:spTgt spid="469"/>
                                        </p:tgtEl>
                                      </p:cBhvr>
                                    </p:animEffect>
                                    <p:set>
                                      <p:cBhvr>
                                        <p:cTn id="37" dur="1" fill="hold">
                                          <p:stCondLst>
                                            <p:cond delay="400"/>
                                          </p:stCondLst>
                                        </p:cTn>
                                        <p:tgtEl>
                                          <p:spTgt spid="469"/>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471"/>
                                        </p:tgtEl>
                                        <p:attrNameLst>
                                          <p:attrName>style.visibility</p:attrName>
                                        </p:attrNameLst>
                                      </p:cBhvr>
                                      <p:to>
                                        <p:strVal val="visible"/>
                                      </p:to>
                                    </p:set>
                                    <p:animEffect transition="in" filter="fade">
                                      <p:cBhvr>
                                        <p:cTn id="40" dur="400"/>
                                        <p:tgtEl>
                                          <p:spTgt spid="47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400"/>
                                        <p:tgtEl>
                                          <p:spTgt spid="467"/>
                                        </p:tgtEl>
                                      </p:cBhvr>
                                    </p:animEffect>
                                    <p:set>
                                      <p:cBhvr>
                                        <p:cTn id="45" dur="1" fill="hold">
                                          <p:stCondLst>
                                            <p:cond delay="400"/>
                                          </p:stCondLst>
                                        </p:cTn>
                                        <p:tgtEl>
                                          <p:spTgt spid="467"/>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468"/>
                                        </p:tgtEl>
                                        <p:attrNameLst>
                                          <p:attrName>style.visibility</p:attrName>
                                        </p:attrNameLst>
                                      </p:cBhvr>
                                      <p:to>
                                        <p:strVal val="visible"/>
                                      </p:to>
                                    </p:set>
                                    <p:animEffect transition="in" filter="fade">
                                      <p:cBhvr>
                                        <p:cTn id="48" dur="400"/>
                                        <p:tgtEl>
                                          <p:spTgt spid="468"/>
                                        </p:tgtEl>
                                      </p:cBhvr>
                                    </p:animEffect>
                                  </p:childTnLst>
                                </p:cTn>
                              </p:par>
                              <p:par>
                                <p:cTn id="49" presetID="10" presetClass="exit" presetSubtype="0" fill="hold" nodeType="withEffect">
                                  <p:stCondLst>
                                    <p:cond delay="0"/>
                                  </p:stCondLst>
                                  <p:childTnLst>
                                    <p:animEffect transition="out" filter="fade">
                                      <p:cBhvr>
                                        <p:cTn id="50" dur="400"/>
                                        <p:tgtEl>
                                          <p:spTgt spid="471"/>
                                        </p:tgtEl>
                                      </p:cBhvr>
                                    </p:animEffect>
                                    <p:set>
                                      <p:cBhvr>
                                        <p:cTn id="51" dur="1" fill="hold">
                                          <p:stCondLst>
                                            <p:cond delay="400"/>
                                          </p:stCondLst>
                                        </p:cTn>
                                        <p:tgtEl>
                                          <p:spTgt spid="471"/>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70"/>
                                        </p:tgtEl>
                                        <p:attrNameLst>
                                          <p:attrName>style.visibility</p:attrName>
                                        </p:attrNameLst>
                                      </p:cBhvr>
                                      <p:to>
                                        <p:strVal val="visible"/>
                                      </p:to>
                                    </p:set>
                                    <p:animEffect transition="in" filter="fade">
                                      <p:cBhvr>
                                        <p:cTn id="54" dur="400"/>
                                        <p:tgtEl>
                                          <p:spTgt spid="47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64"/>
                                        </p:tgtEl>
                                        <p:attrNameLst>
                                          <p:attrName>style.visibility</p:attrName>
                                        </p:attrNameLst>
                                      </p:cBhvr>
                                      <p:to>
                                        <p:strVal val="visible"/>
                                      </p:to>
                                    </p:set>
                                    <p:animEffect transition="in" filter="fade">
                                      <p:cBhvr>
                                        <p:cTn id="59" dur="400"/>
                                        <p:tgtEl>
                                          <p:spTgt spid="464"/>
                                        </p:tgtEl>
                                      </p:cBhvr>
                                    </p:animEffect>
                                  </p:childTnLst>
                                </p:cTn>
                              </p:par>
                              <p:par>
                                <p:cTn id="60" presetID="10" presetClass="exit" presetSubtype="0" fill="hold" nodeType="withEffect">
                                  <p:stCondLst>
                                    <p:cond delay="0"/>
                                  </p:stCondLst>
                                  <p:childTnLst>
                                    <p:animEffect transition="out" filter="fade">
                                      <p:cBhvr>
                                        <p:cTn id="61" dur="400"/>
                                        <p:tgtEl>
                                          <p:spTgt spid="468"/>
                                        </p:tgtEl>
                                      </p:cBhvr>
                                    </p:animEffect>
                                    <p:set>
                                      <p:cBhvr>
                                        <p:cTn id="62" dur="1" fill="hold">
                                          <p:stCondLst>
                                            <p:cond delay="400"/>
                                          </p:stCondLst>
                                        </p:cTn>
                                        <p:tgtEl>
                                          <p:spTgt spid="46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400"/>
                                        <p:tgtEl>
                                          <p:spTgt spid="470"/>
                                        </p:tgtEl>
                                      </p:cBhvr>
                                    </p:animEffect>
                                    <p:set>
                                      <p:cBhvr>
                                        <p:cTn id="65" dur="1" fill="hold">
                                          <p:stCondLst>
                                            <p:cond delay="400"/>
                                          </p:stCondLst>
                                        </p:cTn>
                                        <p:tgtEl>
                                          <p:spTgt spid="47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73"/>
                                        </p:tgtEl>
                                        <p:attrNameLst>
                                          <p:attrName>style.visibility</p:attrName>
                                        </p:attrNameLst>
                                      </p:cBhvr>
                                      <p:to>
                                        <p:strVal val="visible"/>
                                      </p:to>
                                    </p:set>
                                    <p:animEffect transition="in" filter="fade">
                                      <p:cBhvr>
                                        <p:cTn id="70" dur="400"/>
                                        <p:tgtEl>
                                          <p:spTgt spid="473"/>
                                        </p:tgtEl>
                                      </p:cBhvr>
                                    </p:animEffect>
                                  </p:childTnLst>
                                </p:cTn>
                              </p:par>
                              <p:par>
                                <p:cTn id="71" presetID="10" presetClass="entr" presetSubtype="0" fill="hold" nodeType="withEffect">
                                  <p:stCondLst>
                                    <p:cond delay="0"/>
                                  </p:stCondLst>
                                  <p:childTnLst>
                                    <p:set>
                                      <p:cBhvr>
                                        <p:cTn id="72" dur="1" fill="hold">
                                          <p:stCondLst>
                                            <p:cond delay="0"/>
                                          </p:stCondLst>
                                        </p:cTn>
                                        <p:tgtEl>
                                          <p:spTgt spid="471"/>
                                        </p:tgtEl>
                                        <p:attrNameLst>
                                          <p:attrName>style.visibility</p:attrName>
                                        </p:attrNameLst>
                                      </p:cBhvr>
                                      <p:to>
                                        <p:strVal val="visible"/>
                                      </p:to>
                                    </p:set>
                                    <p:animEffect transition="in" filter="fade">
                                      <p:cBhvr>
                                        <p:cTn id="73" dur="400"/>
                                        <p:tgtEl>
                                          <p:spTgt spid="47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400"/>
                                        <p:tgtEl>
                                          <p:spTgt spid="473"/>
                                        </p:tgtEl>
                                      </p:cBhvr>
                                    </p:animEffect>
                                    <p:set>
                                      <p:cBhvr>
                                        <p:cTn id="78" dur="1" fill="hold">
                                          <p:stCondLst>
                                            <p:cond delay="400"/>
                                          </p:stCondLst>
                                        </p:cTn>
                                        <p:tgtEl>
                                          <p:spTgt spid="47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400"/>
                                        <p:tgtEl>
                                          <p:spTgt spid="471"/>
                                        </p:tgtEl>
                                      </p:cBhvr>
                                    </p:animEffect>
                                    <p:set>
                                      <p:cBhvr>
                                        <p:cTn id="81" dur="1" fill="hold">
                                          <p:stCondLst>
                                            <p:cond delay="400"/>
                                          </p:stCondLst>
                                        </p:cTn>
                                        <p:tgtEl>
                                          <p:spTgt spid="47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65"/>
                                        </p:tgtEl>
                                        <p:attrNameLst>
                                          <p:attrName>style.visibility</p:attrName>
                                        </p:attrNameLst>
                                      </p:cBhvr>
                                      <p:to>
                                        <p:strVal val="visible"/>
                                      </p:to>
                                    </p:set>
                                    <p:animEffect transition="in" filter="fade">
                                      <p:cBhvr>
                                        <p:cTn id="86" dur="400"/>
                                        <p:tgtEl>
                                          <p:spTgt spid="46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72"/>
                                        </p:tgtEl>
                                        <p:attrNameLst>
                                          <p:attrName>style.visibility</p:attrName>
                                        </p:attrNameLst>
                                      </p:cBhvr>
                                      <p:to>
                                        <p:strVal val="visible"/>
                                      </p:to>
                                    </p:set>
                                    <p:animEffect transition="in" filter="fade">
                                      <p:cBhvr>
                                        <p:cTn id="91" dur="400"/>
                                        <p:tgtEl>
                                          <p:spTgt spid="472"/>
                                        </p:tgtEl>
                                      </p:cBhvr>
                                    </p:animEffect>
                                  </p:childTnLst>
                                </p:cTn>
                              </p:par>
                              <p:par>
                                <p:cTn id="92" presetID="10" presetClass="entr" presetSubtype="0" fill="hold" nodeType="withEffect">
                                  <p:stCondLst>
                                    <p:cond delay="0"/>
                                  </p:stCondLst>
                                  <p:childTnLst>
                                    <p:set>
                                      <p:cBhvr>
                                        <p:cTn id="93" dur="1" fill="hold">
                                          <p:stCondLst>
                                            <p:cond delay="0"/>
                                          </p:stCondLst>
                                        </p:cTn>
                                        <p:tgtEl>
                                          <p:spTgt spid="474"/>
                                        </p:tgtEl>
                                        <p:attrNameLst>
                                          <p:attrName>style.visibility</p:attrName>
                                        </p:attrNameLst>
                                      </p:cBhvr>
                                      <p:to>
                                        <p:strVal val="visible"/>
                                      </p:to>
                                    </p:set>
                                    <p:animEffect transition="in" filter="fade">
                                      <p:cBhvr>
                                        <p:cTn id="94" dur="400"/>
                                        <p:tgtEl>
                                          <p:spTgt spid="47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76"/>
                                        </p:tgtEl>
                                        <p:attrNameLst>
                                          <p:attrName>style.visibility</p:attrName>
                                        </p:attrNameLst>
                                      </p:cBhvr>
                                      <p:to>
                                        <p:strVal val="visible"/>
                                      </p:to>
                                    </p:set>
                                    <p:animEffect transition="in" filter="fade">
                                      <p:cBhvr>
                                        <p:cTn id="99" dur="1000"/>
                                        <p:tgtEl>
                                          <p:spTgt spid="476"/>
                                        </p:tgtEl>
                                      </p:cBhvr>
                                    </p:animEffect>
                                  </p:childTnLst>
                                </p:cTn>
                              </p:par>
                              <p:par>
                                <p:cTn id="100" presetID="10" presetClass="entr" presetSubtype="0" fill="hold" nodeType="withEffect">
                                  <p:stCondLst>
                                    <p:cond delay="0"/>
                                  </p:stCondLst>
                                  <p:childTnLst>
                                    <p:set>
                                      <p:cBhvr>
                                        <p:cTn id="101" dur="1" fill="hold">
                                          <p:stCondLst>
                                            <p:cond delay="0"/>
                                          </p:stCondLst>
                                        </p:cTn>
                                        <p:tgtEl>
                                          <p:spTgt spid="475"/>
                                        </p:tgtEl>
                                        <p:attrNameLst>
                                          <p:attrName>style.visibility</p:attrName>
                                        </p:attrNameLst>
                                      </p:cBhvr>
                                      <p:to>
                                        <p:strVal val="visible"/>
                                      </p:to>
                                    </p:set>
                                    <p:animEffect transition="in" filter="fade">
                                      <p:cBhvr>
                                        <p:cTn id="102" dur="400"/>
                                        <p:tgtEl>
                                          <p:spTgt spid="475"/>
                                        </p:tgtEl>
                                      </p:cBhvr>
                                    </p:animEffect>
                                  </p:childTnLst>
                                </p:cTn>
                              </p:par>
                              <p:par>
                                <p:cTn id="103" presetID="10" presetClass="exit" presetSubtype="0" fill="hold" nodeType="withEffect">
                                  <p:stCondLst>
                                    <p:cond delay="0"/>
                                  </p:stCondLst>
                                  <p:childTnLst>
                                    <p:animEffect transition="out" filter="fade">
                                      <p:cBhvr>
                                        <p:cTn id="104" dur="400"/>
                                        <p:tgtEl>
                                          <p:spTgt spid="474"/>
                                        </p:tgtEl>
                                      </p:cBhvr>
                                    </p:animEffect>
                                    <p:set>
                                      <p:cBhvr>
                                        <p:cTn id="105" dur="1" fill="hold">
                                          <p:stCondLst>
                                            <p:cond delay="400"/>
                                          </p:stCondLst>
                                        </p:cTn>
                                        <p:tgtEl>
                                          <p:spTgt spid="474"/>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74"/>
                                        </p:tgtEl>
                                        <p:attrNameLst>
                                          <p:attrName>style.visibility</p:attrName>
                                        </p:attrNameLst>
                                      </p:cBhvr>
                                      <p:to>
                                        <p:strVal val="visible"/>
                                      </p:to>
                                    </p:set>
                                    <p:animEffect transition="in" filter="fade">
                                      <p:cBhvr>
                                        <p:cTn id="110" dur="400"/>
                                        <p:tgtEl>
                                          <p:spTgt spid="474"/>
                                        </p:tgtEl>
                                      </p:cBhvr>
                                    </p:animEffect>
                                  </p:childTnLst>
                                </p:cTn>
                              </p:par>
                              <p:par>
                                <p:cTn id="111" presetID="10" presetClass="exit" presetSubtype="0" fill="hold" nodeType="withEffect">
                                  <p:stCondLst>
                                    <p:cond delay="0"/>
                                  </p:stCondLst>
                                  <p:childTnLst>
                                    <p:animEffect transition="out" filter="fade">
                                      <p:cBhvr>
                                        <p:cTn id="112" dur="400"/>
                                        <p:tgtEl>
                                          <p:spTgt spid="476"/>
                                        </p:tgtEl>
                                      </p:cBhvr>
                                    </p:animEffect>
                                    <p:set>
                                      <p:cBhvr>
                                        <p:cTn id="113" dur="1" fill="hold">
                                          <p:stCondLst>
                                            <p:cond delay="400"/>
                                          </p:stCondLst>
                                        </p:cTn>
                                        <p:tgtEl>
                                          <p:spTgt spid="476"/>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400"/>
                                        <p:tgtEl>
                                          <p:spTgt spid="475"/>
                                        </p:tgtEl>
                                      </p:cBhvr>
                                    </p:animEffect>
                                    <p:set>
                                      <p:cBhvr>
                                        <p:cTn id="116" dur="1" fill="hold">
                                          <p:stCondLst>
                                            <p:cond delay="400"/>
                                          </p:stCondLst>
                                        </p:cTn>
                                        <p:tgtEl>
                                          <p:spTgt spid="4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1"/>
          <p:cNvSpPr txBox="1"/>
          <p:nvPr/>
        </p:nvSpPr>
        <p:spPr>
          <a:xfrm>
            <a:off x="958387" y="6969667"/>
            <a:ext cx="15635724" cy="4897927"/>
          </a:xfrm>
          <a:prstGeom prst="rect">
            <a:avLst/>
          </a:prstGeom>
          <a:noFill/>
          <a:ln>
            <a:noFill/>
          </a:ln>
        </p:spPr>
        <p:txBody>
          <a:bodyPr spcFirstLastPara="1" wrap="square" lIns="243800" tIns="243800" rIns="243800" bIns="243800" anchor="t" anchorCtr="0">
            <a:spAutoFit/>
          </a:bodyPr>
          <a:lstStyle/>
          <a:p>
            <a:pPr marL="338713">
              <a:lnSpc>
                <a:spcPct val="115000"/>
              </a:lnSpc>
              <a:buSzPts val="1600"/>
            </a:pPr>
            <a:r>
              <a:rPr lang="en" sz="4267" b="1" dirty="0">
                <a:latin typeface="Courier New" panose="02070309020205020404" pitchFamily="49" charset="0"/>
                <a:ea typeface="Lato"/>
                <a:cs typeface="Courier New" panose="02070309020205020404" pitchFamily="49" charset="0"/>
                <a:sym typeface="Lato"/>
              </a:rPr>
              <a:t>A. [5, 6, 7, 101, 102, 103, 104, 105] </a:t>
            </a:r>
            <a:endParaRPr sz="4267" b="1" dirty="0">
              <a:latin typeface="Courier New" panose="02070309020205020404" pitchFamily="49" charset="0"/>
              <a:ea typeface="Lato"/>
              <a:cs typeface="Courier New" panose="02070309020205020404" pitchFamily="49" charset="0"/>
              <a:sym typeface="Lato"/>
            </a:endParaRPr>
          </a:p>
          <a:p>
            <a:pPr marL="338713">
              <a:lnSpc>
                <a:spcPct val="115000"/>
              </a:lnSpc>
              <a:spcBef>
                <a:spcPts val="2667"/>
              </a:spcBef>
              <a:buSzPts val="1600"/>
            </a:pPr>
            <a:r>
              <a:rPr lang="en" sz="4267" b="1" dirty="0">
                <a:latin typeface="Courier New" panose="02070309020205020404" pitchFamily="49" charset="0"/>
                <a:ea typeface="Lato"/>
                <a:cs typeface="Courier New" panose="02070309020205020404" pitchFamily="49" charset="0"/>
                <a:sym typeface="Lato"/>
              </a:rPr>
              <a:t>B. [6, 7, 101, 102, 103, 104, 105] </a:t>
            </a:r>
            <a:endParaRPr sz="4267" b="1" dirty="0">
              <a:latin typeface="Courier New" panose="02070309020205020404" pitchFamily="49" charset="0"/>
              <a:ea typeface="Lato"/>
              <a:cs typeface="Courier New" panose="02070309020205020404" pitchFamily="49" charset="0"/>
              <a:sym typeface="Lato"/>
            </a:endParaRPr>
          </a:p>
          <a:p>
            <a:pPr marL="338713">
              <a:lnSpc>
                <a:spcPct val="115000"/>
              </a:lnSpc>
              <a:spcBef>
                <a:spcPts val="2667"/>
              </a:spcBef>
              <a:buSzPts val="1600"/>
            </a:pPr>
            <a:r>
              <a:rPr lang="en" sz="4267" b="1" dirty="0">
                <a:latin typeface="Courier New" panose="02070309020205020404" pitchFamily="49" charset="0"/>
                <a:ea typeface="Lato"/>
                <a:cs typeface="Courier New" panose="02070309020205020404" pitchFamily="49" charset="0"/>
                <a:sym typeface="Lato"/>
              </a:rPr>
              <a:t>C. [6, 101, 102, 103, 104] </a:t>
            </a:r>
            <a:endParaRPr sz="4267" b="1" dirty="0">
              <a:latin typeface="Courier New" panose="02070309020205020404" pitchFamily="49" charset="0"/>
              <a:ea typeface="Lato"/>
              <a:cs typeface="Courier New" panose="02070309020205020404" pitchFamily="49" charset="0"/>
              <a:sym typeface="Lato"/>
            </a:endParaRPr>
          </a:p>
          <a:p>
            <a:pPr marL="338713">
              <a:lnSpc>
                <a:spcPct val="115000"/>
              </a:lnSpc>
              <a:spcBef>
                <a:spcPts val="2667"/>
              </a:spcBef>
              <a:spcAft>
                <a:spcPts val="2667"/>
              </a:spcAft>
              <a:buSzPts val="1600"/>
            </a:pPr>
            <a:r>
              <a:rPr lang="en" sz="4267" b="1" dirty="0">
                <a:latin typeface="Courier New" panose="02070309020205020404" pitchFamily="49" charset="0"/>
                <a:ea typeface="Lato"/>
                <a:cs typeface="Courier New" panose="02070309020205020404" pitchFamily="49" charset="0"/>
                <a:sym typeface="Lato"/>
              </a:rPr>
              <a:t>D. [6, 101, 102, 103] </a:t>
            </a:r>
            <a:endParaRPr sz="4267" b="1" dirty="0">
              <a:latin typeface="Courier New" panose="02070309020205020404" pitchFamily="49" charset="0"/>
              <a:ea typeface="Lato"/>
              <a:cs typeface="Courier New" panose="02070309020205020404" pitchFamily="49" charset="0"/>
              <a:sym typeface="Lato"/>
            </a:endParaRPr>
          </a:p>
        </p:txBody>
      </p:sp>
      <p:sp>
        <p:nvSpPr>
          <p:cNvPr id="482" name="Google Shape;482;p61"/>
          <p:cNvSpPr txBox="1">
            <a:spLocks noGrp="1"/>
          </p:cNvSpPr>
          <p:nvPr>
            <p:ph type="title"/>
          </p:nvPr>
        </p:nvSpPr>
        <p:spPr>
          <a:prstGeom prst="rect">
            <a:avLst/>
          </a:prstGeom>
        </p:spPr>
        <p:txBody>
          <a:bodyPr spcFirstLastPara="1" vert="horz" wrap="square" lIns="243800" tIns="243800" rIns="243800" bIns="243800" rtlCol="0" anchor="t" anchorCtr="0">
            <a:normAutofit/>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Self-Test</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83" name="Google Shape;483;p61"/>
          <p:cNvSpPr txBox="1">
            <a:spLocks noGrp="1"/>
          </p:cNvSpPr>
          <p:nvPr>
            <p:ph type="body" idx="1"/>
          </p:nvPr>
        </p:nvSpPr>
        <p:spPr>
          <a:xfrm>
            <a:off x="1924854" y="5385933"/>
            <a:ext cx="8802400" cy="1472000"/>
          </a:xfrm>
          <a:prstGeom prst="rect">
            <a:avLst/>
          </a:prstGeom>
        </p:spPr>
        <p:txBody>
          <a:bodyPr spcFirstLastPara="1" vert="horz" wrap="square" lIns="243800" tIns="243800" rIns="243800" bIns="243800" rtlCol="0" anchor="t" anchorCtr="0">
            <a:normAutofit fontScale="62500" lnSpcReduction="20000"/>
          </a:bodyPr>
          <a:lstStyle/>
          <a:p>
            <a:pPr marL="0" indent="0">
              <a:spcAft>
                <a:spcPts val="3200"/>
              </a:spcAft>
              <a:buNone/>
            </a:pPr>
            <a:r>
              <a:rPr lang="en" b="1" dirty="0">
                <a:latin typeface="Helvetica Neue" panose="02000503000000020004" pitchFamily="2" charset="0"/>
                <a:ea typeface="Helvetica Neue" panose="02000503000000020004" pitchFamily="2" charset="0"/>
                <a:cs typeface="Helvetica Neue" panose="02000503000000020004" pitchFamily="2" charset="0"/>
              </a:rPr>
              <a:t>What does the following code output?</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84" name="Google Shape;484;p61"/>
          <p:cNvSpPr txBox="1">
            <a:spLocks noGrp="1"/>
          </p:cNvSpPr>
          <p:nvPr>
            <p:ph type="body" idx="4294967295"/>
          </p:nvPr>
        </p:nvSpPr>
        <p:spPr>
          <a:xfrm>
            <a:off x="10391775" y="2633663"/>
            <a:ext cx="13995400" cy="6540500"/>
          </a:xfrm>
          <a:prstGeom prst="rect">
            <a:avLst/>
          </a:prstGeom>
        </p:spPr>
        <p:txBody>
          <a:bodyPr spcFirstLastPara="1" vert="horz" wrap="square" lIns="243800" tIns="243800" rIns="243800" bIns="243800" rtlCol="0" anchor="t" anchorCtr="0">
            <a:noAutofit/>
          </a:bodyPr>
          <a:lstStyle/>
          <a:p>
            <a:pPr marL="0" indent="0">
              <a:lnSpc>
                <a:spcPct val="135714"/>
              </a:lnSpc>
              <a:spcBef>
                <a:spcPts val="0"/>
              </a:spcBef>
              <a:buNone/>
            </a:pPr>
            <a:r>
              <a:rPr lang="en" sz="4267" dirty="0" err="1">
                <a:solidFill>
                  <a:srgbClr val="000000"/>
                </a:solidFill>
                <a:latin typeface="Courier New"/>
                <a:ea typeface="Courier New"/>
                <a:cs typeface="Courier New"/>
                <a:sym typeface="Courier New"/>
              </a:rPr>
              <a:t>arr</a:t>
            </a:r>
            <a:r>
              <a:rPr lang="en" sz="4267" dirty="0">
                <a:solidFill>
                  <a:srgbClr val="000000"/>
                </a:solidFill>
                <a:latin typeface="Courier New"/>
                <a:ea typeface="Courier New"/>
                <a:cs typeface="Courier New"/>
                <a:sym typeface="Courier New"/>
              </a:rPr>
              <a:t> = [</a:t>
            </a:r>
            <a:r>
              <a:rPr lang="en" sz="4267" dirty="0">
                <a:solidFill>
                  <a:srgbClr val="098156"/>
                </a:solidFill>
                <a:latin typeface="Courier New"/>
                <a:ea typeface="Courier New"/>
                <a:cs typeface="Courier New"/>
                <a:sym typeface="Courier New"/>
              </a:rPr>
              <a:t>4</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5</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6</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101</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102</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103</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104</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105</a:t>
            </a:r>
            <a:r>
              <a:rPr lang="en" sz="4267" dirty="0">
                <a:solidFill>
                  <a:srgbClr val="000000"/>
                </a:solidFill>
                <a:latin typeface="Courier New"/>
                <a:ea typeface="Courier New"/>
                <a:cs typeface="Courier New"/>
                <a:sym typeface="Courier New"/>
              </a:rPr>
              <a:t>]</a:t>
            </a:r>
            <a:endParaRPr sz="4267" dirty="0">
              <a:solidFill>
                <a:srgbClr val="000000"/>
              </a:solidFill>
              <a:latin typeface="Courier New"/>
              <a:ea typeface="Courier New"/>
              <a:cs typeface="Courier New"/>
              <a:sym typeface="Courier New"/>
            </a:endParaRPr>
          </a:p>
          <a:p>
            <a:pPr marL="0" indent="0">
              <a:lnSpc>
                <a:spcPct val="135714"/>
              </a:lnSpc>
              <a:spcBef>
                <a:spcPts val="0"/>
              </a:spcBef>
              <a:buNone/>
            </a:pPr>
            <a:endParaRPr sz="4267" dirty="0">
              <a:solidFill>
                <a:srgbClr val="000000"/>
              </a:solidFill>
              <a:latin typeface="Courier New"/>
              <a:ea typeface="Courier New"/>
              <a:cs typeface="Courier New"/>
              <a:sym typeface="Courier New"/>
            </a:endParaRPr>
          </a:p>
          <a:p>
            <a:pPr marL="0" indent="0">
              <a:lnSpc>
                <a:spcPct val="135714"/>
              </a:lnSpc>
              <a:spcBef>
                <a:spcPts val="0"/>
              </a:spcBef>
              <a:buNone/>
            </a:pPr>
            <a:r>
              <a:rPr lang="en" sz="4267" dirty="0" err="1">
                <a:solidFill>
                  <a:srgbClr val="000000"/>
                </a:solidFill>
                <a:latin typeface="Courier New"/>
                <a:ea typeface="Courier New"/>
                <a:cs typeface="Courier New"/>
                <a:sym typeface="Courier New"/>
              </a:rPr>
              <a:t>new_arr</a:t>
            </a:r>
            <a:r>
              <a:rPr lang="en" sz="4267" dirty="0">
                <a:solidFill>
                  <a:srgbClr val="000000"/>
                </a:solidFill>
                <a:latin typeface="Courier New"/>
                <a:ea typeface="Courier New"/>
                <a:cs typeface="Courier New"/>
                <a:sym typeface="Courier New"/>
              </a:rPr>
              <a:t> = </a:t>
            </a:r>
            <a:r>
              <a:rPr lang="en" sz="4267" dirty="0" err="1">
                <a:solidFill>
                  <a:srgbClr val="000000"/>
                </a:solidFill>
                <a:latin typeface="Courier New"/>
                <a:ea typeface="Courier New"/>
                <a:cs typeface="Courier New"/>
                <a:sym typeface="Courier New"/>
              </a:rPr>
              <a:t>arr</a:t>
            </a:r>
            <a:r>
              <a:rPr lang="en" sz="4267" dirty="0">
                <a:solidFill>
                  <a:srgbClr val="000000"/>
                </a:solidFill>
                <a:latin typeface="Courier New"/>
                <a:ea typeface="Courier New"/>
                <a:cs typeface="Courier New"/>
                <a:sym typeface="Courier New"/>
              </a:rPr>
              <a:t>[</a:t>
            </a:r>
            <a:r>
              <a:rPr lang="en" sz="4267" dirty="0">
                <a:solidFill>
                  <a:srgbClr val="098156"/>
                </a:solidFill>
                <a:latin typeface="Courier New"/>
                <a:ea typeface="Courier New"/>
                <a:cs typeface="Courier New"/>
                <a:sym typeface="Courier New"/>
              </a:rPr>
              <a:t>2</a:t>
            </a:r>
            <a:r>
              <a:rPr lang="en" sz="4267" dirty="0">
                <a:solidFill>
                  <a:srgbClr val="000000"/>
                </a:solidFill>
                <a:latin typeface="Courier New"/>
                <a:ea typeface="Courier New"/>
                <a:cs typeface="Courier New"/>
                <a:sym typeface="Courier New"/>
              </a:rPr>
              <a:t>:</a:t>
            </a:r>
            <a:r>
              <a:rPr lang="en" sz="4267" dirty="0">
                <a:solidFill>
                  <a:srgbClr val="098156"/>
                </a:solidFill>
                <a:latin typeface="Courier New"/>
                <a:ea typeface="Courier New"/>
                <a:cs typeface="Courier New"/>
                <a:sym typeface="Courier New"/>
              </a:rPr>
              <a:t>6</a:t>
            </a:r>
            <a:r>
              <a:rPr lang="en" sz="4267" dirty="0">
                <a:solidFill>
                  <a:srgbClr val="000000"/>
                </a:solidFill>
                <a:latin typeface="Courier New"/>
                <a:ea typeface="Courier New"/>
                <a:cs typeface="Courier New"/>
                <a:sym typeface="Courier New"/>
              </a:rPr>
              <a:t>]</a:t>
            </a:r>
            <a:endParaRPr sz="4267" dirty="0">
              <a:solidFill>
                <a:srgbClr val="000000"/>
              </a:solidFill>
              <a:latin typeface="Courier New"/>
              <a:ea typeface="Courier New"/>
              <a:cs typeface="Courier New"/>
              <a:sym typeface="Courier New"/>
            </a:endParaRPr>
          </a:p>
          <a:p>
            <a:pPr marL="0" indent="0">
              <a:lnSpc>
                <a:spcPct val="135714"/>
              </a:lnSpc>
              <a:spcBef>
                <a:spcPts val="0"/>
              </a:spcBef>
              <a:buNone/>
            </a:pPr>
            <a:r>
              <a:rPr lang="en" sz="4267" dirty="0">
                <a:solidFill>
                  <a:srgbClr val="795E26"/>
                </a:solidFill>
                <a:latin typeface="Courier New"/>
                <a:ea typeface="Courier New"/>
                <a:cs typeface="Courier New"/>
                <a:sym typeface="Courier New"/>
              </a:rPr>
              <a:t>print</a:t>
            </a:r>
            <a:r>
              <a:rPr lang="en" sz="4267" dirty="0">
                <a:solidFill>
                  <a:srgbClr val="000000"/>
                </a:solidFill>
                <a:latin typeface="Courier New"/>
                <a:ea typeface="Courier New"/>
                <a:cs typeface="Courier New"/>
                <a:sym typeface="Courier New"/>
              </a:rPr>
              <a:t>(</a:t>
            </a:r>
            <a:r>
              <a:rPr lang="en" sz="4267" dirty="0" err="1">
                <a:solidFill>
                  <a:srgbClr val="000000"/>
                </a:solidFill>
                <a:latin typeface="Courier New"/>
                <a:ea typeface="Courier New"/>
                <a:cs typeface="Courier New"/>
                <a:sym typeface="Courier New"/>
              </a:rPr>
              <a:t>new_arr</a:t>
            </a:r>
            <a:r>
              <a:rPr lang="en" sz="4267" dirty="0">
                <a:solidFill>
                  <a:srgbClr val="000000"/>
                </a:solidFill>
                <a:latin typeface="Courier New"/>
                <a:ea typeface="Courier New"/>
                <a:cs typeface="Courier New"/>
                <a:sym typeface="Courier New"/>
              </a:rPr>
              <a:t>)</a:t>
            </a:r>
            <a:endParaRPr sz="4267" dirty="0">
              <a:solidFill>
                <a:srgbClr val="000000"/>
              </a:solidFill>
              <a:latin typeface="Courier New"/>
              <a:ea typeface="Courier New"/>
              <a:cs typeface="Courier New"/>
              <a:sym typeface="Courier New"/>
            </a:endParaRPr>
          </a:p>
          <a:p>
            <a:pPr marL="0" indent="0">
              <a:lnSpc>
                <a:spcPct val="100000"/>
              </a:lnSpc>
              <a:spcBef>
                <a:spcPts val="0"/>
              </a:spcBef>
              <a:buNone/>
            </a:pPr>
            <a:endParaRPr sz="4267" dirty="0">
              <a:solidFill>
                <a:srgbClr val="000000"/>
              </a:solidFill>
              <a:latin typeface="Courier New"/>
              <a:ea typeface="Courier New"/>
              <a:cs typeface="Courier New"/>
              <a:sym typeface="Courier New"/>
            </a:endParaRPr>
          </a:p>
        </p:txBody>
      </p:sp>
      <p:sp>
        <p:nvSpPr>
          <p:cNvPr id="2" name="Google Shape;412;p56">
            <a:extLst>
              <a:ext uri="{FF2B5EF4-FFF2-40B4-BE49-F238E27FC236}">
                <a16:creationId xmlns:a16="http://schemas.microsoft.com/office/drawing/2014/main" id="{6E2B5236-DD92-0D2A-1C56-C9B8E3C4CA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Google Shape;412;p56">
            <a:extLst>
              <a:ext uri="{FF2B5EF4-FFF2-40B4-BE49-F238E27FC236}">
                <a16:creationId xmlns:a16="http://schemas.microsoft.com/office/drawing/2014/main" id="{F0832B57-B953-E5FB-6211-5C18F45BD604}"/>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1"/>
          <p:cNvSpPr txBox="1"/>
          <p:nvPr/>
        </p:nvSpPr>
        <p:spPr>
          <a:xfrm>
            <a:off x="958387" y="6969667"/>
            <a:ext cx="15635724" cy="4897927"/>
          </a:xfrm>
          <a:prstGeom prst="rect">
            <a:avLst/>
          </a:prstGeom>
          <a:noFill/>
          <a:ln>
            <a:noFill/>
          </a:ln>
        </p:spPr>
        <p:txBody>
          <a:bodyPr spcFirstLastPara="1" wrap="square" lIns="243800" tIns="243800" rIns="243800" bIns="243800" anchor="t" anchorCtr="0">
            <a:spAutoFit/>
          </a:bodyPr>
          <a:lstStyle/>
          <a:p>
            <a:pPr marL="338713">
              <a:lnSpc>
                <a:spcPct val="115000"/>
              </a:lnSpc>
              <a:buSzPts val="1600"/>
            </a:pPr>
            <a:r>
              <a:rPr lang="en" sz="4267" b="1" dirty="0">
                <a:latin typeface="Courier New" panose="02070309020205020404" pitchFamily="49" charset="0"/>
                <a:ea typeface="Lato"/>
                <a:cs typeface="Courier New" panose="02070309020205020404" pitchFamily="49" charset="0"/>
                <a:sym typeface="Lato"/>
              </a:rPr>
              <a:t>A. [5, 6, 7, 101, 102, 103, 104, 105] </a:t>
            </a:r>
            <a:endParaRPr sz="4267" b="1" dirty="0">
              <a:latin typeface="Courier New" panose="02070309020205020404" pitchFamily="49" charset="0"/>
              <a:ea typeface="Lato"/>
              <a:cs typeface="Courier New" panose="02070309020205020404" pitchFamily="49" charset="0"/>
              <a:sym typeface="Lato"/>
            </a:endParaRPr>
          </a:p>
          <a:p>
            <a:pPr marL="338713">
              <a:lnSpc>
                <a:spcPct val="115000"/>
              </a:lnSpc>
              <a:spcBef>
                <a:spcPts val="2667"/>
              </a:spcBef>
              <a:buSzPts val="1600"/>
            </a:pPr>
            <a:r>
              <a:rPr lang="en" sz="4267" b="1" dirty="0">
                <a:latin typeface="Courier New" panose="02070309020205020404" pitchFamily="49" charset="0"/>
                <a:ea typeface="Lato"/>
                <a:cs typeface="Courier New" panose="02070309020205020404" pitchFamily="49" charset="0"/>
                <a:sym typeface="Lato"/>
              </a:rPr>
              <a:t>B. [6, 7, 101, 102, 103, 104, 105] </a:t>
            </a:r>
            <a:endParaRPr sz="4267" b="1" dirty="0">
              <a:latin typeface="Courier New" panose="02070309020205020404" pitchFamily="49" charset="0"/>
              <a:ea typeface="Lato"/>
              <a:cs typeface="Courier New" panose="02070309020205020404" pitchFamily="49" charset="0"/>
              <a:sym typeface="Lato"/>
            </a:endParaRPr>
          </a:p>
          <a:p>
            <a:pPr marL="338713">
              <a:lnSpc>
                <a:spcPct val="115000"/>
              </a:lnSpc>
              <a:spcBef>
                <a:spcPts val="2667"/>
              </a:spcBef>
              <a:buSzPts val="1600"/>
            </a:pPr>
            <a:r>
              <a:rPr lang="en" sz="4267" b="1" dirty="0">
                <a:latin typeface="Courier New" panose="02070309020205020404" pitchFamily="49" charset="0"/>
                <a:ea typeface="Lato"/>
                <a:cs typeface="Courier New" panose="02070309020205020404" pitchFamily="49" charset="0"/>
                <a:sym typeface="Lato"/>
              </a:rPr>
              <a:t>C. [6, 101, 102, 103, 104] </a:t>
            </a:r>
            <a:endParaRPr sz="4267" b="1" dirty="0">
              <a:latin typeface="Courier New" panose="02070309020205020404" pitchFamily="49" charset="0"/>
              <a:ea typeface="Lato"/>
              <a:cs typeface="Courier New" panose="02070309020205020404" pitchFamily="49" charset="0"/>
              <a:sym typeface="Lato"/>
            </a:endParaRPr>
          </a:p>
          <a:p>
            <a:pPr marL="338713">
              <a:lnSpc>
                <a:spcPct val="115000"/>
              </a:lnSpc>
              <a:spcBef>
                <a:spcPts val="2667"/>
              </a:spcBef>
              <a:spcAft>
                <a:spcPts val="2667"/>
              </a:spcAft>
              <a:buSzPts val="1600"/>
            </a:pPr>
            <a:r>
              <a:rPr lang="en" sz="4267" b="1" dirty="0">
                <a:solidFill>
                  <a:srgbClr val="006B64"/>
                </a:solidFill>
                <a:latin typeface="Courier New" panose="02070309020205020404" pitchFamily="49" charset="0"/>
                <a:ea typeface="Lato"/>
                <a:cs typeface="Courier New" panose="02070309020205020404" pitchFamily="49" charset="0"/>
                <a:sym typeface="Lato"/>
              </a:rPr>
              <a:t>D. [6, 101, 102, 103] </a:t>
            </a:r>
            <a:endParaRPr sz="4267" b="1" dirty="0">
              <a:solidFill>
                <a:srgbClr val="006B64"/>
              </a:solidFill>
              <a:latin typeface="Courier New" panose="02070309020205020404" pitchFamily="49" charset="0"/>
              <a:ea typeface="Lato"/>
              <a:cs typeface="Courier New" panose="02070309020205020404" pitchFamily="49" charset="0"/>
              <a:sym typeface="Lato"/>
            </a:endParaRPr>
          </a:p>
        </p:txBody>
      </p:sp>
      <p:sp>
        <p:nvSpPr>
          <p:cNvPr id="482" name="Google Shape;482;p61"/>
          <p:cNvSpPr txBox="1">
            <a:spLocks noGrp="1"/>
          </p:cNvSpPr>
          <p:nvPr>
            <p:ph type="title"/>
          </p:nvPr>
        </p:nvSpPr>
        <p:spPr>
          <a:prstGeom prst="rect">
            <a:avLst/>
          </a:prstGeom>
        </p:spPr>
        <p:txBody>
          <a:bodyPr spcFirstLastPara="1" vert="horz" wrap="square" lIns="243800" tIns="243800" rIns="243800" bIns="243800" rtlCol="0" anchor="t" anchorCtr="0">
            <a:normAutofit/>
          </a:bodyPr>
          <a:lstStyle/>
          <a:p>
            <a:r>
              <a:rPr lang="en" b="1" dirty="0">
                <a:latin typeface="Helvetica Neue" panose="02000503000000020004" pitchFamily="2" charset="0"/>
                <a:ea typeface="Helvetica Neue" panose="02000503000000020004" pitchFamily="2" charset="0"/>
                <a:cs typeface="Helvetica Neue" panose="02000503000000020004" pitchFamily="2" charset="0"/>
              </a:rPr>
              <a:t>Self-Test</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83" name="Google Shape;483;p61"/>
          <p:cNvSpPr txBox="1">
            <a:spLocks noGrp="1"/>
          </p:cNvSpPr>
          <p:nvPr>
            <p:ph type="body" idx="1"/>
          </p:nvPr>
        </p:nvSpPr>
        <p:spPr>
          <a:xfrm>
            <a:off x="1924854" y="5385933"/>
            <a:ext cx="8802400" cy="1472000"/>
          </a:xfrm>
          <a:prstGeom prst="rect">
            <a:avLst/>
          </a:prstGeom>
        </p:spPr>
        <p:txBody>
          <a:bodyPr spcFirstLastPara="1" vert="horz" wrap="square" lIns="243800" tIns="243800" rIns="243800" bIns="243800" rtlCol="0" anchor="t" anchorCtr="0">
            <a:normAutofit fontScale="62500" lnSpcReduction="20000"/>
          </a:bodyPr>
          <a:lstStyle/>
          <a:p>
            <a:pPr marL="0" indent="0">
              <a:spcAft>
                <a:spcPts val="3200"/>
              </a:spcAft>
              <a:buNone/>
            </a:pPr>
            <a:r>
              <a:rPr lang="en" b="1" dirty="0">
                <a:latin typeface="Helvetica Neue" panose="02000503000000020004" pitchFamily="2" charset="0"/>
                <a:ea typeface="Helvetica Neue" panose="02000503000000020004" pitchFamily="2" charset="0"/>
                <a:cs typeface="Helvetica Neue" panose="02000503000000020004" pitchFamily="2" charset="0"/>
              </a:rPr>
              <a:t>What does the following code output?</a:t>
            </a:r>
            <a:endParaRPr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84" name="Google Shape;484;p61"/>
          <p:cNvSpPr txBox="1">
            <a:spLocks noGrp="1"/>
          </p:cNvSpPr>
          <p:nvPr>
            <p:ph type="body" idx="4294967295"/>
          </p:nvPr>
        </p:nvSpPr>
        <p:spPr>
          <a:xfrm>
            <a:off x="10391775" y="2633663"/>
            <a:ext cx="13995400" cy="6540500"/>
          </a:xfrm>
          <a:prstGeom prst="rect">
            <a:avLst/>
          </a:prstGeom>
        </p:spPr>
        <p:txBody>
          <a:bodyPr spcFirstLastPara="1" vert="horz" wrap="square" lIns="243800" tIns="243800" rIns="243800" bIns="243800" rtlCol="0" anchor="t" anchorCtr="0">
            <a:noAutofit/>
          </a:bodyPr>
          <a:lstStyle/>
          <a:p>
            <a:pPr marL="0" indent="0">
              <a:lnSpc>
                <a:spcPct val="135714"/>
              </a:lnSpc>
              <a:spcBef>
                <a:spcPts val="0"/>
              </a:spcBef>
              <a:buNone/>
            </a:pPr>
            <a:r>
              <a:rPr lang="en" sz="4267" dirty="0" err="1">
                <a:solidFill>
                  <a:srgbClr val="000000"/>
                </a:solidFill>
                <a:latin typeface="Courier New"/>
                <a:ea typeface="Courier New"/>
                <a:cs typeface="Courier New"/>
                <a:sym typeface="Courier New"/>
              </a:rPr>
              <a:t>arr</a:t>
            </a:r>
            <a:r>
              <a:rPr lang="en" sz="4267" dirty="0">
                <a:solidFill>
                  <a:srgbClr val="000000"/>
                </a:solidFill>
                <a:latin typeface="Courier New"/>
                <a:ea typeface="Courier New"/>
                <a:cs typeface="Courier New"/>
                <a:sym typeface="Courier New"/>
              </a:rPr>
              <a:t> = [</a:t>
            </a:r>
            <a:r>
              <a:rPr lang="en" sz="4267" dirty="0">
                <a:solidFill>
                  <a:srgbClr val="098156"/>
                </a:solidFill>
                <a:latin typeface="Courier New"/>
                <a:ea typeface="Courier New"/>
                <a:cs typeface="Courier New"/>
                <a:sym typeface="Courier New"/>
              </a:rPr>
              <a:t>4</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5</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6</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101</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102</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103</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104</a:t>
            </a:r>
            <a:r>
              <a:rPr lang="en" sz="4267" dirty="0">
                <a:solidFill>
                  <a:srgbClr val="000000"/>
                </a:solidFill>
                <a:latin typeface="Courier New"/>
                <a:ea typeface="Courier New"/>
                <a:cs typeface="Courier New"/>
                <a:sym typeface="Courier New"/>
              </a:rPr>
              <a:t>, </a:t>
            </a:r>
            <a:r>
              <a:rPr lang="en" sz="4267" dirty="0">
                <a:solidFill>
                  <a:srgbClr val="098156"/>
                </a:solidFill>
                <a:latin typeface="Courier New"/>
                <a:ea typeface="Courier New"/>
                <a:cs typeface="Courier New"/>
                <a:sym typeface="Courier New"/>
              </a:rPr>
              <a:t>105</a:t>
            </a:r>
            <a:r>
              <a:rPr lang="en" sz="4267" dirty="0">
                <a:solidFill>
                  <a:srgbClr val="000000"/>
                </a:solidFill>
                <a:latin typeface="Courier New"/>
                <a:ea typeface="Courier New"/>
                <a:cs typeface="Courier New"/>
                <a:sym typeface="Courier New"/>
              </a:rPr>
              <a:t>]</a:t>
            </a:r>
            <a:endParaRPr sz="4267" dirty="0">
              <a:solidFill>
                <a:srgbClr val="000000"/>
              </a:solidFill>
              <a:latin typeface="Courier New"/>
              <a:ea typeface="Courier New"/>
              <a:cs typeface="Courier New"/>
              <a:sym typeface="Courier New"/>
            </a:endParaRPr>
          </a:p>
          <a:p>
            <a:pPr marL="0" indent="0">
              <a:lnSpc>
                <a:spcPct val="135714"/>
              </a:lnSpc>
              <a:spcBef>
                <a:spcPts val="0"/>
              </a:spcBef>
              <a:buNone/>
            </a:pPr>
            <a:endParaRPr sz="4267" dirty="0">
              <a:solidFill>
                <a:srgbClr val="000000"/>
              </a:solidFill>
              <a:latin typeface="Courier New"/>
              <a:ea typeface="Courier New"/>
              <a:cs typeface="Courier New"/>
              <a:sym typeface="Courier New"/>
            </a:endParaRPr>
          </a:p>
          <a:p>
            <a:pPr marL="0" indent="0">
              <a:lnSpc>
                <a:spcPct val="135714"/>
              </a:lnSpc>
              <a:spcBef>
                <a:spcPts val="0"/>
              </a:spcBef>
              <a:buNone/>
            </a:pPr>
            <a:r>
              <a:rPr lang="en" sz="4267" dirty="0" err="1">
                <a:solidFill>
                  <a:srgbClr val="000000"/>
                </a:solidFill>
                <a:latin typeface="Courier New"/>
                <a:ea typeface="Courier New"/>
                <a:cs typeface="Courier New"/>
                <a:sym typeface="Courier New"/>
              </a:rPr>
              <a:t>new_arr</a:t>
            </a:r>
            <a:r>
              <a:rPr lang="en" sz="4267" dirty="0">
                <a:solidFill>
                  <a:srgbClr val="000000"/>
                </a:solidFill>
                <a:latin typeface="Courier New"/>
                <a:ea typeface="Courier New"/>
                <a:cs typeface="Courier New"/>
                <a:sym typeface="Courier New"/>
              </a:rPr>
              <a:t> = </a:t>
            </a:r>
            <a:r>
              <a:rPr lang="en" sz="4267" dirty="0" err="1">
                <a:solidFill>
                  <a:srgbClr val="000000"/>
                </a:solidFill>
                <a:latin typeface="Courier New"/>
                <a:ea typeface="Courier New"/>
                <a:cs typeface="Courier New"/>
                <a:sym typeface="Courier New"/>
              </a:rPr>
              <a:t>arr</a:t>
            </a:r>
            <a:r>
              <a:rPr lang="en" sz="4267" dirty="0">
                <a:solidFill>
                  <a:srgbClr val="000000"/>
                </a:solidFill>
                <a:latin typeface="Courier New"/>
                <a:ea typeface="Courier New"/>
                <a:cs typeface="Courier New"/>
                <a:sym typeface="Courier New"/>
              </a:rPr>
              <a:t>[</a:t>
            </a:r>
            <a:r>
              <a:rPr lang="en" sz="4267" dirty="0">
                <a:solidFill>
                  <a:srgbClr val="098156"/>
                </a:solidFill>
                <a:latin typeface="Courier New"/>
                <a:ea typeface="Courier New"/>
                <a:cs typeface="Courier New"/>
                <a:sym typeface="Courier New"/>
              </a:rPr>
              <a:t>2</a:t>
            </a:r>
            <a:r>
              <a:rPr lang="en" sz="4267" dirty="0">
                <a:solidFill>
                  <a:srgbClr val="000000"/>
                </a:solidFill>
                <a:latin typeface="Courier New"/>
                <a:ea typeface="Courier New"/>
                <a:cs typeface="Courier New"/>
                <a:sym typeface="Courier New"/>
              </a:rPr>
              <a:t>:</a:t>
            </a:r>
            <a:r>
              <a:rPr lang="en" sz="4267" dirty="0">
                <a:solidFill>
                  <a:srgbClr val="098156"/>
                </a:solidFill>
                <a:latin typeface="Courier New"/>
                <a:ea typeface="Courier New"/>
                <a:cs typeface="Courier New"/>
                <a:sym typeface="Courier New"/>
              </a:rPr>
              <a:t>6</a:t>
            </a:r>
            <a:r>
              <a:rPr lang="en" sz="4267" dirty="0">
                <a:solidFill>
                  <a:srgbClr val="000000"/>
                </a:solidFill>
                <a:latin typeface="Courier New"/>
                <a:ea typeface="Courier New"/>
                <a:cs typeface="Courier New"/>
                <a:sym typeface="Courier New"/>
              </a:rPr>
              <a:t>]</a:t>
            </a:r>
            <a:endParaRPr sz="4267" dirty="0">
              <a:solidFill>
                <a:srgbClr val="000000"/>
              </a:solidFill>
              <a:latin typeface="Courier New"/>
              <a:ea typeface="Courier New"/>
              <a:cs typeface="Courier New"/>
              <a:sym typeface="Courier New"/>
            </a:endParaRPr>
          </a:p>
          <a:p>
            <a:pPr marL="0" indent="0">
              <a:lnSpc>
                <a:spcPct val="135714"/>
              </a:lnSpc>
              <a:spcBef>
                <a:spcPts val="0"/>
              </a:spcBef>
              <a:buNone/>
            </a:pPr>
            <a:r>
              <a:rPr lang="en" sz="4267" dirty="0">
                <a:solidFill>
                  <a:srgbClr val="795E26"/>
                </a:solidFill>
                <a:latin typeface="Courier New"/>
                <a:ea typeface="Courier New"/>
                <a:cs typeface="Courier New"/>
                <a:sym typeface="Courier New"/>
              </a:rPr>
              <a:t>print</a:t>
            </a:r>
            <a:r>
              <a:rPr lang="en" sz="4267" dirty="0">
                <a:solidFill>
                  <a:srgbClr val="000000"/>
                </a:solidFill>
                <a:latin typeface="Courier New"/>
                <a:ea typeface="Courier New"/>
                <a:cs typeface="Courier New"/>
                <a:sym typeface="Courier New"/>
              </a:rPr>
              <a:t>(</a:t>
            </a:r>
            <a:r>
              <a:rPr lang="en" sz="4267" dirty="0" err="1">
                <a:solidFill>
                  <a:srgbClr val="000000"/>
                </a:solidFill>
                <a:latin typeface="Courier New"/>
                <a:ea typeface="Courier New"/>
                <a:cs typeface="Courier New"/>
                <a:sym typeface="Courier New"/>
              </a:rPr>
              <a:t>new_arr</a:t>
            </a:r>
            <a:r>
              <a:rPr lang="en" sz="4267" dirty="0">
                <a:solidFill>
                  <a:srgbClr val="000000"/>
                </a:solidFill>
                <a:latin typeface="Courier New"/>
                <a:ea typeface="Courier New"/>
                <a:cs typeface="Courier New"/>
                <a:sym typeface="Courier New"/>
              </a:rPr>
              <a:t>)</a:t>
            </a:r>
            <a:endParaRPr sz="4267" dirty="0">
              <a:solidFill>
                <a:srgbClr val="000000"/>
              </a:solidFill>
              <a:latin typeface="Courier New"/>
              <a:ea typeface="Courier New"/>
              <a:cs typeface="Courier New"/>
              <a:sym typeface="Courier New"/>
            </a:endParaRPr>
          </a:p>
          <a:p>
            <a:pPr marL="0" indent="0">
              <a:lnSpc>
                <a:spcPct val="100000"/>
              </a:lnSpc>
              <a:spcBef>
                <a:spcPts val="0"/>
              </a:spcBef>
              <a:buNone/>
            </a:pPr>
            <a:endParaRPr sz="4267" dirty="0">
              <a:solidFill>
                <a:srgbClr val="000000"/>
              </a:solidFill>
              <a:latin typeface="Courier New"/>
              <a:ea typeface="Courier New"/>
              <a:cs typeface="Courier New"/>
              <a:sym typeface="Courier New"/>
            </a:endParaRPr>
          </a:p>
        </p:txBody>
      </p:sp>
      <p:sp>
        <p:nvSpPr>
          <p:cNvPr id="2" name="Google Shape;412;p56">
            <a:extLst>
              <a:ext uri="{FF2B5EF4-FFF2-40B4-BE49-F238E27FC236}">
                <a16:creationId xmlns:a16="http://schemas.microsoft.com/office/drawing/2014/main" id="{6E2B5236-DD92-0D2A-1C56-C9B8E3C4CA1C}"/>
              </a:ext>
            </a:extLst>
          </p:cNvPr>
          <p:cNvSpPr txBox="1">
            <a:spLocks/>
          </p:cNvSpPr>
          <p:nvPr/>
        </p:nvSpPr>
        <p:spPr>
          <a:xfrm>
            <a:off x="298453" y="249400"/>
            <a:ext cx="20503200" cy="1427200"/>
          </a:xfrm>
          <a:prstGeom prst="rect">
            <a:avLst/>
          </a:prstGeom>
        </p:spPr>
        <p:txBody>
          <a:bodyPr spcFirstLastPara="1" vert="horz" wrap="square" lIns="243800" tIns="243800" rIns="243800" bIns="243800" rtlCol="0" anchor="t" anchorCtr="0">
            <a:normAutofit/>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List Manipulation</a:t>
            </a:r>
            <a:endPar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Google Shape;412;p56">
            <a:extLst>
              <a:ext uri="{FF2B5EF4-FFF2-40B4-BE49-F238E27FC236}">
                <a16:creationId xmlns:a16="http://schemas.microsoft.com/office/drawing/2014/main" id="{F0832B57-B953-E5FB-6211-5C18F45BD604}"/>
              </a:ext>
            </a:extLst>
          </p:cNvPr>
          <p:cNvSpPr txBox="1">
            <a:spLocks/>
          </p:cNvSpPr>
          <p:nvPr/>
        </p:nvSpPr>
        <p:spPr>
          <a:xfrm>
            <a:off x="296105" y="1175521"/>
            <a:ext cx="20503200" cy="1427200"/>
          </a:xfrm>
          <a:prstGeom prst="rect">
            <a:avLst/>
          </a:prstGeom>
        </p:spPr>
        <p:txBody>
          <a:bodyPr spcFirstLastPara="1" vert="horz" wrap="square" lIns="243800" tIns="243800" rIns="243800" bIns="243800" rtlCol="0" anchor="t" anchorCtr="0">
            <a:normAutofit fontScale="97500"/>
          </a:bodyPr>
          <a:lstStyle>
            <a:lvl1pPr lvl="0" algn="l" defTabSz="1828800" rtl="0" eaLnBrk="1" latinLnBrk="0" hangingPunct="1">
              <a:lnSpc>
                <a:spcPct val="90000"/>
              </a:lnSpc>
              <a:spcBef>
                <a:spcPts val="0"/>
              </a:spcBef>
              <a:spcAft>
                <a:spcPts val="0"/>
              </a:spcAft>
              <a:buSzPts val="2600"/>
              <a:buNone/>
              <a:defRPr sz="6933" kern="1200">
                <a:solidFill>
                  <a:schemeClr val="tx1"/>
                </a:solidFill>
                <a:latin typeface="+mj-lt"/>
                <a:ea typeface="+mj-ea"/>
                <a:cs typeface="+mj-cs"/>
              </a:defRPr>
            </a:lvl1pPr>
            <a:lvl2pPr lvl="1" rtl="0">
              <a:spcBef>
                <a:spcPts val="0"/>
              </a:spcBef>
              <a:spcAft>
                <a:spcPts val="0"/>
              </a:spcAft>
              <a:buSzPts val="2600"/>
              <a:buNone/>
              <a:defRPr sz="6933"/>
            </a:lvl2pPr>
            <a:lvl3pPr lvl="2" rtl="0">
              <a:spcBef>
                <a:spcPts val="0"/>
              </a:spcBef>
              <a:spcAft>
                <a:spcPts val="0"/>
              </a:spcAft>
              <a:buSzPts val="2600"/>
              <a:buNone/>
              <a:defRPr sz="6933"/>
            </a:lvl3pPr>
            <a:lvl4pPr lvl="3" rtl="0">
              <a:spcBef>
                <a:spcPts val="0"/>
              </a:spcBef>
              <a:spcAft>
                <a:spcPts val="0"/>
              </a:spcAft>
              <a:buSzPts val="2600"/>
              <a:buNone/>
              <a:defRPr sz="6933"/>
            </a:lvl4pPr>
            <a:lvl5pPr lvl="4" rtl="0">
              <a:spcBef>
                <a:spcPts val="0"/>
              </a:spcBef>
              <a:spcAft>
                <a:spcPts val="0"/>
              </a:spcAft>
              <a:buSzPts val="2600"/>
              <a:buNone/>
              <a:defRPr sz="6933"/>
            </a:lvl5pPr>
            <a:lvl6pPr lvl="5" rtl="0">
              <a:spcBef>
                <a:spcPts val="0"/>
              </a:spcBef>
              <a:spcAft>
                <a:spcPts val="0"/>
              </a:spcAft>
              <a:buSzPts val="2600"/>
              <a:buNone/>
              <a:defRPr sz="6933"/>
            </a:lvl6pPr>
            <a:lvl7pPr lvl="6" rtl="0">
              <a:spcBef>
                <a:spcPts val="0"/>
              </a:spcBef>
              <a:spcAft>
                <a:spcPts val="0"/>
              </a:spcAft>
              <a:buSzPts val="2600"/>
              <a:buNone/>
              <a:defRPr sz="6933"/>
            </a:lvl7pPr>
            <a:lvl8pPr lvl="7" rtl="0">
              <a:spcBef>
                <a:spcPts val="0"/>
              </a:spcBef>
              <a:spcAft>
                <a:spcPts val="0"/>
              </a:spcAft>
              <a:buSzPts val="2600"/>
              <a:buNone/>
              <a:defRPr sz="6933"/>
            </a:lvl8pPr>
            <a:lvl9pPr lvl="8" rtl="0">
              <a:spcBef>
                <a:spcPts val="0"/>
              </a:spcBef>
              <a:spcAft>
                <a:spcPts val="0"/>
              </a:spcAft>
              <a:buSzPts val="2600"/>
              <a:buNone/>
              <a:defRPr sz="6933"/>
            </a:lvl9pPr>
          </a:lstStyle>
          <a:p>
            <a:r>
              <a:rPr lang="en-US" sz="6000" b="1" dirty="0">
                <a:solidFill>
                  <a:srgbClr val="004C7F"/>
                </a:solidFill>
                <a:latin typeface="Helvetica Neue" panose="02000503000000020004" pitchFamily="2" charset="0"/>
                <a:ea typeface="Helvetica Neue" panose="02000503000000020004" pitchFamily="2" charset="0"/>
                <a:cs typeface="Helvetica Neue" panose="02000503000000020004" pitchFamily="2" charset="0"/>
              </a:rPr>
              <a:t>Indexing</a:t>
            </a:r>
          </a:p>
        </p:txBody>
      </p:sp>
    </p:spTree>
    <p:extLst>
      <p:ext uri="{BB962C8B-B14F-4D97-AF65-F5344CB8AC3E}">
        <p14:creationId xmlns:p14="http://schemas.microsoft.com/office/powerpoint/2010/main" val="5193580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1015</TotalTime>
  <Words>4729</Words>
  <Application>Microsoft Office PowerPoint</Application>
  <PresentationFormat>Custom</PresentationFormat>
  <Paragraphs>490</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Lato</vt:lpstr>
      <vt:lpstr>Calibri Light</vt:lpstr>
      <vt:lpstr>Helvetica Neue</vt:lpstr>
      <vt:lpstr>Courier New</vt:lpstr>
      <vt:lpstr>Office Theme</vt:lpstr>
      <vt:lpstr>PowerPoint Presentation</vt:lpstr>
      <vt:lpstr>Lecture Outline</vt:lpstr>
      <vt:lpstr>I/O</vt:lpstr>
      <vt:lpstr>I/O</vt:lpstr>
      <vt:lpstr>Lecture Outline</vt:lpstr>
      <vt:lpstr>List Manipulation</vt:lpstr>
      <vt:lpstr>List Manipulation</vt:lpstr>
      <vt:lpstr>Self-Test</vt:lpstr>
      <vt:lpstr>Self-Test</vt:lpstr>
      <vt:lpstr>List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Manipulation</vt:lpstr>
      <vt:lpstr>PowerPoint Presentation</vt:lpstr>
      <vt:lpstr>PowerPoint Presentation</vt:lpstr>
      <vt:lpstr>List Manipulation</vt:lpstr>
      <vt:lpstr>PowerPoint Presentation</vt:lpstr>
      <vt:lpstr>PowerPoint Presentation</vt:lpstr>
      <vt:lpstr>PowerPoint Presentation</vt:lpstr>
      <vt:lpstr>PowerPoint Presentation</vt:lpstr>
      <vt:lpstr>Lecture Outline</vt:lpstr>
      <vt:lpstr>What is a function? </vt:lpstr>
      <vt:lpstr>What is a function? </vt:lpstr>
      <vt:lpstr>What is a function? </vt:lpstr>
      <vt:lpstr>What is a function? </vt:lpstr>
      <vt:lpstr>What is a function?  </vt:lpstr>
      <vt:lpstr>What is a function? </vt:lpstr>
      <vt:lpstr>Lecture Outline</vt:lpstr>
      <vt:lpstr>Built-ins</vt:lpstr>
      <vt:lpstr>Lecture Outline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Jack Fan</cp:lastModifiedBy>
  <cp:revision>10</cp:revision>
  <dcterms:modified xsi:type="dcterms:W3CDTF">2024-06-17T17:45:44Z</dcterms:modified>
</cp:coreProperties>
</file>