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4" r:id="rId28"/>
    <p:sldId id="285" r:id="rId29"/>
    <p:sldId id="286" r:id="rId30"/>
    <p:sldId id="295" r:id="rId31"/>
    <p:sldId id="296" r:id="rId32"/>
    <p:sldId id="297" r:id="rId33"/>
    <p:sldId id="298" r:id="rId34"/>
    <p:sldId id="310" r:id="rId35"/>
    <p:sldId id="299" r:id="rId36"/>
    <p:sldId id="300" r:id="rId37"/>
    <p:sldId id="311" r:id="rId38"/>
    <p:sldId id="302" r:id="rId39"/>
    <p:sldId id="303" r:id="rId40"/>
    <p:sldId id="304" r:id="rId41"/>
    <p:sldId id="305" r:id="rId42"/>
    <p:sldId id="306" r:id="rId43"/>
    <p:sldId id="307" r:id="rId44"/>
    <p:sldId id="308" r:id="rId45"/>
    <p:sldId id="309" r:id="rId46"/>
    <p:sldId id="287" r:id="rId47"/>
    <p:sldId id="288" r:id="rId48"/>
    <p:sldId id="289" r:id="rId49"/>
    <p:sldId id="290" r:id="rId50"/>
    <p:sldId id="291" r:id="rId51"/>
    <p:sldId id="292" r:id="rId52"/>
  </p:sldIdLst>
  <p:sldSz cx="24384000" cy="13716000"/>
  <p:notesSz cx="6858000" cy="9144000"/>
  <p:embeddedFontLst>
    <p:embeddedFont>
      <p:font typeface="Calibri" panose="020F0502020204030204" pitchFamily="34" charset="0"/>
      <p:regular r:id="rId54"/>
      <p:bold r:id="rId55"/>
      <p:italic r:id="rId56"/>
      <p:boldItalic r:id="rId57"/>
    </p:embeddedFont>
    <p:embeddedFont>
      <p:font typeface="Helvetica Neue" panose="02000503000000020004" pitchFamily="2" charset="0"/>
      <p:regular r:id="rId58"/>
      <p:bold r:id="rId59"/>
      <p:italic r:id="rId60"/>
      <p:boldItalic r:id="rId61"/>
    </p:embeddedFont>
    <p:embeddedFont>
      <p:font typeface="Roboto" panose="02000000000000000000" pitchFamily="2"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6" roundtripDataSignature="AMtx7mjVUXFzwJNoC0lVhjak4HfCawFN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C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1E979D-64E7-853D-B817-10BAF29D931B}" v="132" dt="2023-07-06T22:42:19.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1907" autoAdjust="0"/>
  </p:normalViewPr>
  <p:slideViewPr>
    <p:cSldViewPr snapToGrid="0">
      <p:cViewPr varScale="1">
        <p:scale>
          <a:sx n="58" d="100"/>
          <a:sy n="58" d="100"/>
        </p:scale>
        <p:origin x="47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0.fntdata"/><Relationship Id="rId68" Type="http://schemas.openxmlformats.org/officeDocument/2006/relationships/viewProps" Target="viewProps.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customschemas.google.com/relationships/presentationmetadata" Target="metadata"/><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1pPr>
            <a:lvl2pPr marL="914400" marR="0" lvl="1"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2pPr>
            <a:lvl3pPr marL="1371600" marR="0" lvl="2"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3pPr>
            <a:lvl4pPr marL="1828800" marR="0" lvl="3"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4pPr>
            <a:lvl5pPr marL="2286000" marR="0" lvl="4"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5pPr>
            <a:lvl6pPr marL="2743200" marR="0" lvl="5"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6pPr>
            <a:lvl7pPr marL="3200400" marR="0" lvl="6"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7pPr>
            <a:lvl8pPr marL="3657600" marR="0" lvl="7"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8pPr>
            <a:lvl9pPr marL="4114800" marR="0" lvl="8" indent="-228600" algn="l" rtl="0">
              <a:lnSpc>
                <a:spcPct val="117999"/>
              </a:lnSpc>
              <a:spcBef>
                <a:spcPts val="0"/>
              </a:spcBef>
              <a:spcAft>
                <a:spcPts val="0"/>
              </a:spcAft>
              <a:buSzPts val="1400"/>
              <a:buNone/>
              <a:defRPr sz="2200" b="0" i="0" u="none" strike="noStrike" cap="none">
                <a:latin typeface="Helvetica Neue"/>
                <a:ea typeface="Helvetica Neue"/>
                <a:cs typeface="Helvetica Neue"/>
                <a:sym typeface="Helvetica Neue"/>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en.wikipedia.org/wiki/Bias_of_an_estimator" TargetMode="External"/><Relationship Id="rId7" Type="http://schemas.openxmlformats.org/officeDocument/2006/relationships/hyperlink" Target="https://en.wikipedia.org/wiki/Overfitting" TargetMode="External"/><Relationship Id="rId2" Type="http://schemas.openxmlformats.org/officeDocument/2006/relationships/slide" Target="../slides/slide34.xml"/><Relationship Id="rId1" Type="http://schemas.openxmlformats.org/officeDocument/2006/relationships/notesMaster" Target="../notesMasters/notesMaster1.xml"/><Relationship Id="rId6" Type="http://schemas.openxmlformats.org/officeDocument/2006/relationships/hyperlink" Target="https://en.wikipedia.org/wiki/Noise_(signal_processing)" TargetMode="External"/><Relationship Id="rId5" Type="http://schemas.openxmlformats.org/officeDocument/2006/relationships/hyperlink" Target="https://en.wikipedia.org/wiki/Variance" TargetMode="External"/><Relationship Id="rId4" Type="http://schemas.openxmlformats.org/officeDocument/2006/relationships/hyperlink" Target="https://en.wikipedia.org/wiki/Algorithm" TargetMode="Externa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en.wikipedia.org/wiki/Bias_of_an_estimator" TargetMode="External"/><Relationship Id="rId7" Type="http://schemas.openxmlformats.org/officeDocument/2006/relationships/hyperlink" Target="https://en.wikipedia.org/wiki/Overfitting"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en.wikipedia.org/wiki/Noise_(signal_processing)" TargetMode="External"/><Relationship Id="rId5" Type="http://schemas.openxmlformats.org/officeDocument/2006/relationships/hyperlink" Target="https://en.wikipedia.org/wiki/Variance" TargetMode="External"/><Relationship Id="rId4" Type="http://schemas.openxmlformats.org/officeDocument/2006/relationships/hyperlink" Target="https://en.wikipedia.org/wiki/Algorithm"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 name="Google Shape;74;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Overfitting and feature selection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0" name="Google Shape;310;p1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You can visually see how the line doesn’t really match up with the data points its never seen, so we can confidently say that this model is bad. </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The line here completely memorized the training data it was training on, and it compensated too much for every data point. The result, is that there are a lot of cases where this model does very poorly because it was simply too complex for the task. </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But how do we select the correct degree then? To explain, let’s first take a look at the other lines compared to the new points we just added.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7" name="Google Shape;347;p1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This first line is still (click) not good, even with the other datapoints shown.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7" name="Google Shape;387;p1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However, the second line is a lot better. It more closely follows the training points in black compared to the 1st line but not as much as the 4th one. In the case of this dataset, it also approximates the underlying pattern of the testing data pretty well too. </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In this example, this curve with a degree of two would be perfect. </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Lets see a side by side comparison of all the lines our model has predicted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4" name="Google Shape;424;p1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HOLD! for transition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2" name="Google Shape;462;p1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In general, higher degrees makes the model more and more closely memorize the training data, but smaller degrees make the model bad at predicting. When you design your model, the degree you want is a parameter that you must choose carefully. (click) </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If your data follows a predictable property, such as a projectile moving through the air, then you could choose a degree based on background knowledge that a projectile moves in a parabolic path. </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But for data that’s more difficult to grasp, such as wine acidity, it’s usually best to just try a couple and see which ones work best.</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TAKE QUESTIONS ABOUT OVERFITTING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5" name="Google Shape;605;p1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Let’s talk about some other ways we can address overfitting.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0" name="Google Shape;610;p1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An easy way to address overfitting has to do with our data.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9" name="Google Shape;619;p1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We take a bit of our training data and we repurpose it for validation and testing.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0" name="Google Shape;630;p1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This is an important concept. The model frequently sees and learns using the training data, (click)</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But it must not be able to see the validation or testing data. This way, we can accurately get a representation of the model’s actual accuracy on examples it HASN’T seen before and adjust model parameters as needed from there. (click)</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If you think back to the red and green lines, that extra point we plotted is a validation point. During the actual validation process however, there's a lot more data points plotted instead of just one.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3" name="Google Shape;663;p1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Ok wait but what’s the difference between the validation and testing data then? </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The example with the red and green lines with the new datapoint is an example of how you would use validation data. It tells you when your model is overfitting and how you should adjust parameters while training.</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But testing data, (click)</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 name="Google Shape;82;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Let’s go back to the wine dataset. Here, the x-axis represents the acidity of the wine, and the y-axis represents the quality. You can kind of see a pattern already and that pattern probably looks something like this (click). </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This line looks pretty accurate, but what’s stopping us from drawing a line that looks like this? (click) (pause). </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So think for a moment (click), which of the two lines best represents these datapoints? </a:t>
            </a:r>
            <a:endParaRPr/>
          </a:p>
          <a:p>
            <a:pPr marL="0" lvl="0" indent="0" algn="l" rtl="0">
              <a:lnSpc>
                <a:spcPct val="117999"/>
              </a:lnSpc>
              <a:spcBef>
                <a:spcPts val="0"/>
              </a:spcBef>
              <a:spcAft>
                <a:spcPts val="0"/>
              </a:spcAft>
              <a:buNone/>
            </a:pPr>
            <a:r>
              <a:rPr lang="en-US" sz="2200">
                <a:latin typeface="Helvetica Neue"/>
                <a:ea typeface="Helvetica Neue"/>
                <a:cs typeface="Helvetica Neue"/>
                <a:sym typeface="Helvetica Neue"/>
              </a:rPr>
              <a:t>We will explain which line is better but also, what better even means.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1" name="Google Shape;681;p2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79400" lvl="0" indent="-279400" algn="l" rtl="0">
              <a:lnSpc>
                <a:spcPct val="117999"/>
              </a:lnSpc>
              <a:spcBef>
                <a:spcPts val="0"/>
              </a:spcBef>
              <a:spcAft>
                <a:spcPts val="0"/>
              </a:spcAft>
              <a:buSzPts val="2706"/>
              <a:buFont typeface="Helvetica Neue"/>
              <a:buChar char="-"/>
            </a:pPr>
            <a:r>
              <a:rPr lang="en-US" sz="2200" dirty="0">
                <a:latin typeface="Helvetica Neue"/>
                <a:ea typeface="Helvetica Neue"/>
                <a:cs typeface="Helvetica Neue"/>
                <a:sym typeface="Helvetica Neue"/>
              </a:rPr>
              <a:t>Testing data is a small section of your whole dataset. You only deal with testing data once you are 100% done with your model. The purpose of testing data is for benchmarking: (click)</a:t>
            </a:r>
            <a:endParaRPr dirty="0"/>
          </a:p>
          <a:p>
            <a:pPr marL="279400" lvl="0" indent="-279400" algn="l" rtl="0">
              <a:lnSpc>
                <a:spcPct val="117999"/>
              </a:lnSpc>
              <a:spcBef>
                <a:spcPts val="0"/>
              </a:spcBef>
              <a:spcAft>
                <a:spcPts val="0"/>
              </a:spcAft>
              <a:buSzPts val="2706"/>
              <a:buFont typeface="Helvetica Neue"/>
              <a:buChar char="-"/>
            </a:pPr>
            <a:r>
              <a:rPr lang="en-US" sz="2200" dirty="0">
                <a:latin typeface="Helvetica Neue"/>
                <a:ea typeface="Helvetica Neue"/>
                <a:cs typeface="Helvetica Neue"/>
                <a:sym typeface="Helvetica Neue"/>
              </a:rPr>
              <a:t>Comparing different models’ performance. The test set will always be consistent for the same dataset, usually, its even supplied separately to avoid confusion. (click)</a:t>
            </a:r>
            <a:endParaRPr dirty="0"/>
          </a:p>
          <a:p>
            <a:pPr marL="279400" lvl="0" indent="-279400" algn="l" rtl="0">
              <a:lnSpc>
                <a:spcPct val="117999"/>
              </a:lnSpc>
              <a:spcBef>
                <a:spcPts val="0"/>
              </a:spcBef>
              <a:spcAft>
                <a:spcPts val="0"/>
              </a:spcAft>
              <a:buSzPts val="2706"/>
              <a:buFont typeface="Helvetica Neue"/>
              <a:buChar char="-"/>
            </a:pPr>
            <a:r>
              <a:rPr lang="en-US" sz="2200" dirty="0">
                <a:latin typeface="Helvetica Neue"/>
                <a:ea typeface="Helvetica Neue"/>
                <a:cs typeface="Helvetica Neue"/>
                <a:sym typeface="Helvetica Neue"/>
              </a:rPr>
              <a:t>When you want to test multiple models’ performance on a dataset, using a common set of benchmark data ensures that any improvements in accuracy are from the model improving and not just a difference in the testing material. </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5" name="Google Shape;695;p2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Ok, so why do we care about overfitting so much? Overfitting creates models that might perform really well when training but when you deploy this supposedly amazing model in the real world, it can cause real damage.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1" name="Google Shape;701;p2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In this example, a model was trained to detect pneumonia in patients xrays. (click) (click)</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In this case, the person on the left is the one who has pneumonia. However, the model decided with 90% certainty that it was the person on the right. </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If we highlight the area that the model focused on the most, (click)…</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9" name="Google Shape;709;p2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it was really focused on the top right, the shoulder area. </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So as a bit of context, the hospital that provided the pneumonia data for this model had a specific marker that it placed on all their xrays, and the hospital that provided the non-pneumonia data used a different one. (click) (click)</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So, the model started overfitting to that one marker, because when it was training, whenever it saw that marker it would immediately mean that the patient had pneumonia. When a different one showed up, it would immediately mean that the patient didn’t have pneumonia. </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TAKE QUESTIONS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5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6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Let’s focus on the green line. Let’s say a model approximated the relationship between acidity and quality to be this line. Although the line doesn’t pass through each datapoint perfectly, this line has more predictive power (click). </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What does that mean? (click) </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Here, we have a new data point. Let’s say this was another datapoint in the original dataset that was never shown to the model. When we compare the model’s prediction to the actual (click), we see that the error is very small.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algn="l">
              <a:buFont typeface="Arial" panose="020B0604020202020204" pitchFamily="34" charset="0"/>
              <a:buChar char="•"/>
            </a:pPr>
            <a:r>
              <a:rPr lang="en-US" b="0" i="0" dirty="0">
                <a:solidFill>
                  <a:srgbClr val="202122"/>
                </a:solidFill>
                <a:effectLst/>
                <a:latin typeface="Arial" panose="020B0604020202020204" pitchFamily="34" charset="0"/>
              </a:rPr>
              <a:t>The </a:t>
            </a:r>
            <a:r>
              <a:rPr lang="en-US" b="0" i="1" u="none" strike="noStrike" dirty="0">
                <a:solidFill>
                  <a:srgbClr val="3366CC"/>
                </a:solidFill>
                <a:effectLst/>
                <a:latin typeface="Arial" panose="020B0604020202020204" pitchFamily="34" charset="0"/>
                <a:hlinkClick r:id="rId3" tooltip="Bias of an estimator"/>
              </a:rPr>
              <a:t>bias</a:t>
            </a:r>
            <a:r>
              <a:rPr lang="en-US" b="0" i="0" dirty="0">
                <a:solidFill>
                  <a:srgbClr val="202122"/>
                </a:solidFill>
                <a:effectLst/>
                <a:latin typeface="Arial" panose="020B0604020202020204" pitchFamily="34" charset="0"/>
              </a:rPr>
              <a:t> error is an error from erroneous assumptions in the learning </a:t>
            </a:r>
            <a:r>
              <a:rPr lang="en-US" b="0" i="0" u="none" strike="noStrike" dirty="0">
                <a:solidFill>
                  <a:srgbClr val="3366CC"/>
                </a:solidFill>
                <a:effectLst/>
                <a:latin typeface="Arial" panose="020B0604020202020204" pitchFamily="34" charset="0"/>
                <a:hlinkClick r:id="rId4" tooltip="Algorithm"/>
              </a:rPr>
              <a:t>algorithm</a:t>
            </a:r>
            <a:r>
              <a:rPr lang="en-US" b="0" i="0" dirty="0">
                <a:solidFill>
                  <a:srgbClr val="202122"/>
                </a:solidFill>
                <a:effectLst/>
                <a:latin typeface="Arial" panose="020B0604020202020204" pitchFamily="34" charset="0"/>
              </a:rPr>
              <a:t>. High bias can cause an algorithm to miss the relevant relations between features and target outputs (underfitting).</a:t>
            </a:r>
          </a:p>
          <a:p>
            <a:pPr algn="l">
              <a:buFont typeface="Arial" panose="020B0604020202020204" pitchFamily="34" charset="0"/>
              <a:buChar char="•"/>
            </a:pPr>
            <a:r>
              <a:rPr lang="en-US" b="0" i="0" dirty="0">
                <a:solidFill>
                  <a:srgbClr val="202122"/>
                </a:solidFill>
                <a:effectLst/>
                <a:latin typeface="Arial" panose="020B0604020202020204" pitchFamily="34" charset="0"/>
              </a:rPr>
              <a:t>The </a:t>
            </a:r>
            <a:r>
              <a:rPr lang="en-US" b="0" i="1" u="none" strike="noStrike" dirty="0">
                <a:solidFill>
                  <a:srgbClr val="3366CC"/>
                </a:solidFill>
                <a:effectLst/>
                <a:latin typeface="Arial" panose="020B0604020202020204" pitchFamily="34" charset="0"/>
                <a:hlinkClick r:id="rId5" tooltip="Variance"/>
              </a:rPr>
              <a:t>variance</a:t>
            </a:r>
            <a:r>
              <a:rPr lang="en-US" b="0" i="0" dirty="0">
                <a:solidFill>
                  <a:srgbClr val="202122"/>
                </a:solidFill>
                <a:effectLst/>
                <a:latin typeface="Arial" panose="020B0604020202020204" pitchFamily="34" charset="0"/>
              </a:rPr>
              <a:t> is an error from sensitivity to small fluctuations in the training set. High variance may result from an algorithm modeling the random </a:t>
            </a:r>
            <a:r>
              <a:rPr lang="en-US" b="0" i="0" u="none" strike="noStrike" dirty="0">
                <a:solidFill>
                  <a:srgbClr val="3366CC"/>
                </a:solidFill>
                <a:effectLst/>
                <a:latin typeface="Arial" panose="020B0604020202020204" pitchFamily="34" charset="0"/>
                <a:hlinkClick r:id="rId6" tooltip="Noise (signal processing)"/>
              </a:rPr>
              <a:t>noise</a:t>
            </a:r>
            <a:r>
              <a:rPr lang="en-US" b="0" i="0" dirty="0">
                <a:solidFill>
                  <a:srgbClr val="202122"/>
                </a:solidFill>
                <a:effectLst/>
                <a:latin typeface="Arial" panose="020B0604020202020204" pitchFamily="34" charset="0"/>
              </a:rPr>
              <a:t> in the training data (</a:t>
            </a:r>
            <a:r>
              <a:rPr lang="en-US" b="0" i="0" u="none" strike="noStrike" dirty="0">
                <a:solidFill>
                  <a:srgbClr val="3366CC"/>
                </a:solidFill>
                <a:effectLst/>
                <a:latin typeface="Arial" panose="020B0604020202020204" pitchFamily="34" charset="0"/>
                <a:hlinkClick r:id="rId7" tooltip="Overfitting"/>
              </a:rPr>
              <a:t>overfitting</a:t>
            </a:r>
            <a:r>
              <a:rPr lang="en-US" b="0" i="0" dirty="0">
                <a:solidFill>
                  <a:srgbClr val="202122"/>
                </a:solidFill>
                <a:effectLst/>
                <a:latin typeface="Arial" panose="020B0604020202020204" pitchFamily="34" charset="0"/>
              </a:rPr>
              <a:t>).</a:t>
            </a:r>
          </a:p>
          <a:p>
            <a:pPr marL="0" lvl="0" indent="0" algn="l" rtl="0">
              <a:spcBef>
                <a:spcPts val="0"/>
              </a:spcBef>
              <a:spcAft>
                <a:spcPts val="0"/>
              </a:spcAft>
              <a:buNone/>
            </a:pPr>
            <a:endParaRPr dirty="0"/>
          </a:p>
        </p:txBody>
      </p:sp>
      <p:sp>
        <p:nvSpPr>
          <p:cNvPr id="178" name="Google Shape;178;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20783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algn="l">
              <a:buFont typeface="Arial" panose="020B0604020202020204" pitchFamily="34" charset="0"/>
              <a:buChar char="•"/>
            </a:pPr>
            <a:r>
              <a:rPr lang="en-US" b="0" i="0" dirty="0">
                <a:solidFill>
                  <a:srgbClr val="202122"/>
                </a:solidFill>
                <a:effectLst/>
                <a:latin typeface="Arial" panose="020B0604020202020204" pitchFamily="34" charset="0"/>
              </a:rPr>
              <a:t>The </a:t>
            </a:r>
            <a:r>
              <a:rPr lang="en-US" b="0" i="1" u="none" strike="noStrike" dirty="0">
                <a:solidFill>
                  <a:srgbClr val="3366CC"/>
                </a:solidFill>
                <a:effectLst/>
                <a:latin typeface="Arial" panose="020B0604020202020204" pitchFamily="34" charset="0"/>
                <a:hlinkClick r:id="rId3" tooltip="Bias of an estimator"/>
              </a:rPr>
              <a:t>bias</a:t>
            </a:r>
            <a:r>
              <a:rPr lang="en-US" b="0" i="0" dirty="0">
                <a:solidFill>
                  <a:srgbClr val="202122"/>
                </a:solidFill>
                <a:effectLst/>
                <a:latin typeface="Arial" panose="020B0604020202020204" pitchFamily="34" charset="0"/>
              </a:rPr>
              <a:t> error is an error from erroneous assumptions in the learning </a:t>
            </a:r>
            <a:r>
              <a:rPr lang="en-US" b="0" i="0" u="none" strike="noStrike" dirty="0">
                <a:solidFill>
                  <a:srgbClr val="3366CC"/>
                </a:solidFill>
                <a:effectLst/>
                <a:latin typeface="Arial" panose="020B0604020202020204" pitchFamily="34" charset="0"/>
                <a:hlinkClick r:id="rId4" tooltip="Algorithm"/>
              </a:rPr>
              <a:t>algorithm</a:t>
            </a:r>
            <a:r>
              <a:rPr lang="en-US" b="0" i="0" dirty="0">
                <a:solidFill>
                  <a:srgbClr val="202122"/>
                </a:solidFill>
                <a:effectLst/>
                <a:latin typeface="Arial" panose="020B0604020202020204" pitchFamily="34" charset="0"/>
              </a:rPr>
              <a:t>. High bias can cause an algorithm to miss the relevant relations between features and target outputs (underfitting).</a:t>
            </a:r>
          </a:p>
          <a:p>
            <a:pPr algn="l">
              <a:buFont typeface="Arial" panose="020B0604020202020204" pitchFamily="34" charset="0"/>
              <a:buChar char="•"/>
            </a:pPr>
            <a:r>
              <a:rPr lang="en-US" b="0" i="0" dirty="0">
                <a:solidFill>
                  <a:srgbClr val="202122"/>
                </a:solidFill>
                <a:effectLst/>
                <a:latin typeface="Arial" panose="020B0604020202020204" pitchFamily="34" charset="0"/>
              </a:rPr>
              <a:t>The </a:t>
            </a:r>
            <a:r>
              <a:rPr lang="en-US" b="0" i="1" u="none" strike="noStrike" dirty="0">
                <a:solidFill>
                  <a:srgbClr val="3366CC"/>
                </a:solidFill>
                <a:effectLst/>
                <a:latin typeface="Arial" panose="020B0604020202020204" pitchFamily="34" charset="0"/>
                <a:hlinkClick r:id="rId5" tooltip="Variance"/>
              </a:rPr>
              <a:t>variance</a:t>
            </a:r>
            <a:r>
              <a:rPr lang="en-US" b="0" i="0" dirty="0">
                <a:solidFill>
                  <a:srgbClr val="202122"/>
                </a:solidFill>
                <a:effectLst/>
                <a:latin typeface="Arial" panose="020B0604020202020204" pitchFamily="34" charset="0"/>
              </a:rPr>
              <a:t> is an error from sensitivity to small fluctuations in the training set. High variance may result from an algorithm modeling the random </a:t>
            </a:r>
            <a:r>
              <a:rPr lang="en-US" b="0" i="0" u="none" strike="noStrike" dirty="0">
                <a:solidFill>
                  <a:srgbClr val="3366CC"/>
                </a:solidFill>
                <a:effectLst/>
                <a:latin typeface="Arial" panose="020B0604020202020204" pitchFamily="34" charset="0"/>
                <a:hlinkClick r:id="rId6" tooltip="Noise (signal processing)"/>
              </a:rPr>
              <a:t>noise</a:t>
            </a:r>
            <a:r>
              <a:rPr lang="en-US" b="0" i="0" dirty="0">
                <a:solidFill>
                  <a:srgbClr val="202122"/>
                </a:solidFill>
                <a:effectLst/>
                <a:latin typeface="Arial" panose="020B0604020202020204" pitchFamily="34" charset="0"/>
              </a:rPr>
              <a:t> in the training data (</a:t>
            </a:r>
            <a:r>
              <a:rPr lang="en-US" b="0" i="0" u="none" strike="noStrike" dirty="0">
                <a:solidFill>
                  <a:srgbClr val="3366CC"/>
                </a:solidFill>
                <a:effectLst/>
                <a:latin typeface="Arial" panose="020B0604020202020204" pitchFamily="34" charset="0"/>
                <a:hlinkClick r:id="rId7" tooltip="Overfitting"/>
              </a:rPr>
              <a:t>overfitting</a:t>
            </a:r>
            <a:r>
              <a:rPr lang="en-US" b="0" i="0" dirty="0">
                <a:solidFill>
                  <a:srgbClr val="202122"/>
                </a:solidFill>
                <a:effectLst/>
                <a:latin typeface="Arial" panose="020B0604020202020204" pitchFamily="34" charset="0"/>
              </a:rPr>
              <a:t>).</a:t>
            </a:r>
          </a:p>
          <a:p>
            <a:pPr marL="0" lvl="0" indent="0" algn="l" rtl="0">
              <a:spcBef>
                <a:spcPts val="0"/>
              </a:spcBef>
              <a:spcAft>
                <a:spcPts val="0"/>
              </a:spcAft>
              <a:buNone/>
            </a:pPr>
            <a:endParaRPr dirty="0"/>
          </a:p>
        </p:txBody>
      </p:sp>
      <p:sp>
        <p:nvSpPr>
          <p:cNvPr id="178" name="Google Shape;178;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7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7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64280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 name="Google Shape;138;p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Now, for the red line. Let’s assume, the model fits the dataset to this long, winding line. This model looks like it would do amazing, all of the datapoints are close to or maybe even on the line. So, we can say with confidence that this model is more accurate on the training data… but ONLY on the training data (click). </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Let’s bring back our test data point. (click) </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You can probably see the issue already, the error is significantly higher for this point (click) (click). </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So, this means that although this model performs excellently on its training dataset, when we want to use it to predict anything other than the training set, it does poorly.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7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7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Where we looked at what we got wrong and realized that those patients are the ones with other pathologies</a:t>
            </a:r>
            <a:endParaRPr dirty="0"/>
          </a:p>
        </p:txBody>
      </p:sp>
      <p:sp>
        <p:nvSpPr>
          <p:cNvPr id="217" name="Google Shape;217;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8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8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5" name="Google Shape;235;p8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https://towardsdatascience.com/machine-learning-pitfalls-e54ac3edc25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5" name="Google Shape;235;p8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https://towardsdatascience.com/machine-learning-pitfalls-e54ac3edc25 </a:t>
            </a:r>
            <a:endParaRPr/>
          </a:p>
        </p:txBody>
      </p:sp>
    </p:spTree>
    <p:extLst>
      <p:ext uri="{BB962C8B-B14F-4D97-AF65-F5344CB8AC3E}">
        <p14:creationId xmlns:p14="http://schemas.microsoft.com/office/powerpoint/2010/main" val="1595921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02444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 name="Google Shape;107;p6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 If I flip a corn. Can you predict which side will be on top? No in general sense. Yes, if you can model everything that affect coin flip. </a:t>
            </a:r>
          </a:p>
          <a:p>
            <a:pPr marL="0" lvl="0" indent="0" algn="l" rtl="0">
              <a:spcBef>
                <a:spcPts val="0"/>
              </a:spcBef>
              <a:spcAft>
                <a:spcPts val="0"/>
              </a:spcAft>
              <a:buNone/>
            </a:pPr>
            <a:r>
              <a:rPr lang="en-US" dirty="0"/>
              <a:t>- Example: early AD prediction. Using EHR(I have to keep telling not going to be very good). Use </a:t>
            </a:r>
            <a:r>
              <a:rPr lang="en-US" b="0" i="0" dirty="0">
                <a:solidFill>
                  <a:srgbClr val="4D5156"/>
                </a:solidFill>
                <a:effectLst/>
                <a:latin typeface="Roboto" panose="020F0502020204030204" pitchFamily="34" charset="0"/>
              </a:rPr>
              <a:t>Neuropsychological assessment. </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Be aware of hypes. However, also recognize the power of ML. To me, knowing the basics of ML is a big enabler. </a:t>
            </a:r>
            <a:endParaRPr dirty="0"/>
          </a:p>
        </p:txBody>
      </p:sp>
    </p:spTree>
    <p:extLst>
      <p:ext uri="{BB962C8B-B14F-4D97-AF65-F5344CB8AC3E}">
        <p14:creationId xmlns:p14="http://schemas.microsoft.com/office/powerpoint/2010/main" val="4301409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4" name="Google Shape;114;p6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29894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1" name="Google Shape;121;p6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Problem abstraction and formulation can be important. In networks, the number of states can be extremely large is not carefully managed. This is a place where domain knowledge can be important. What are the important features, what are independent, what is the time granularity? </a:t>
            </a:r>
            <a:endParaRPr/>
          </a:p>
          <a:p>
            <a:pPr marL="0" lvl="0" indent="0" algn="l" rtl="0">
              <a:spcBef>
                <a:spcPts val="0"/>
              </a:spcBef>
              <a:spcAft>
                <a:spcPts val="0"/>
              </a:spcAft>
              <a:buNone/>
            </a:pPr>
            <a:r>
              <a:rPr lang="en-US"/>
              <a:t>Consider the cellular QoE example (call complain). There are many different ways we could potentially formulate the problem: prediction-model + optimization, bandit algorithms, RL, deep RL. Data availability is a key factor. Learning complexity is another. </a:t>
            </a:r>
            <a:endParaRPr/>
          </a:p>
          <a:p>
            <a:pPr marL="0" lvl="0" indent="0" algn="l" rtl="0">
              <a:spcBef>
                <a:spcPts val="0"/>
              </a:spcBef>
              <a:spcAft>
                <a:spcPts val="0"/>
              </a:spcAft>
              <a:buNone/>
            </a:pPr>
            <a:endParaRPr/>
          </a:p>
          <a:p>
            <a:pPr marL="0" lvl="0" indent="0" algn="l" rtl="0">
              <a:spcBef>
                <a:spcPts val="0"/>
              </a:spcBef>
              <a:spcAft>
                <a:spcPts val="0"/>
              </a:spcAft>
              <a:buNone/>
            </a:pPr>
            <a:r>
              <a:rPr lang="en-US"/>
              <a:t>Set appropriate goals: ex: "</a:t>
            </a:r>
            <a:r>
              <a:rPr lang="en-US" sz="1200" b="0" i="1">
                <a:latin typeface="Calibri"/>
                <a:ea typeface="Calibri"/>
                <a:cs typeface="Calibri"/>
                <a:sym typeface="Calibri"/>
              </a:rPr>
              <a:t>Many studies applying machine learning to viticulture aim to optimize grape yields, but winemakers “want the right levels of sugar and acid, not just lots of big watery berries”.”</a:t>
            </a:r>
            <a:endParaRPr/>
          </a:p>
        </p:txBody>
      </p:sp>
    </p:spTree>
    <p:extLst>
      <p:ext uri="{BB962C8B-B14F-4D97-AF65-F5344CB8AC3E}">
        <p14:creationId xmlns:p14="http://schemas.microsoft.com/office/powerpoint/2010/main" val="2097687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8" name="Google Shape;168;p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There’s a term for what happened to the red line and it’s called overfitting, which means the model fits to the original data TOO precisely and doesn’t generalize to the underlying patterns. </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You can think of it like a student who memorizes all the answers to a test. Although they can pass it with near perfect accuracy, they do really badly on anything other than questions on that test specifically. </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TAKE QUESTIONS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73660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6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9457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1" name="Google Shape;201;p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Let’s continue our discussion of overfitting by looking at a new scenario. Here are some new data points. Let’s fit a model to it. (click)</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Usually, when we fit a model to a set of points, we can control the complexity of the line, which basically means how much it curves. This is through a number called the degree. (click)</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This first line is probably what a model with a low degree—maybe a degree of one—would look like, and you can see that it’s not great. There’s a term for this: underfitting. (click)</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Underfitting is when (click),</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the model is simply just… bad. It doesn’t represent the training data and it probably won’t do any better when we run it on the testing data. This model needs a higher degree.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9" name="Google Shape;229;p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In this next training step, we can see the model is adapting its original line to more closely match the data.</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(click) Its degree is probably 2 and it looks somewhat like a parabola.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5" name="Google Shape;255;p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With more degrees, the line gets even more complex, this is roughly what a line of degree 6 looks like.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1" name="Google Shape;281;p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Ok, we should stop here. (click), now it’s completely overfitting the data.</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But just how bad is it? If you think back to the first few slides, we talked a bit about measuring the quality of a model. We can do this in a couple ways, I’m going to demonstrate one of these ways. </a:t>
            </a:r>
            <a:endParaRPr/>
          </a:p>
          <a:p>
            <a:pPr marL="279400" lvl="0" indent="-279400" algn="l" rtl="0">
              <a:lnSpc>
                <a:spcPct val="117999"/>
              </a:lnSpc>
              <a:spcBef>
                <a:spcPts val="0"/>
              </a:spcBef>
              <a:spcAft>
                <a:spcPts val="0"/>
              </a:spcAft>
              <a:buSzPts val="2706"/>
              <a:buFont typeface="Helvetica Neue"/>
              <a:buChar char="-"/>
            </a:pPr>
            <a:r>
              <a:rPr lang="en-US" sz="2200">
                <a:latin typeface="Helvetica Neue"/>
                <a:ea typeface="Helvetica Neue"/>
                <a:cs typeface="Helvetica Neue"/>
                <a:sym typeface="Helvetica Neue"/>
              </a:rPr>
              <a:t>First, let’s add some data points it hasn’t seen before.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6"/>
          <p:cNvSpPr txBox="1">
            <a:spLocks noGrp="1"/>
          </p:cNvSpPr>
          <p:nvPr>
            <p:ph type="body" idx="1"/>
          </p:nvPr>
        </p:nvSpPr>
        <p:spPr>
          <a:xfrm>
            <a:off x="1201340" y="11859862"/>
            <a:ext cx="21971003" cy="636979"/>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0"/>
              </a:spcBef>
              <a:spcAft>
                <a:spcPts val="0"/>
              </a:spcAft>
              <a:buClr>
                <a:srgbClr val="000000"/>
              </a:buClr>
              <a:buSzPts val="3600"/>
              <a:buFont typeface="Helvetica Neue"/>
              <a:buNone/>
              <a:defRPr sz="36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11" name="Google Shape;11;p26"/>
          <p:cNvSpPr txBox="1">
            <a:spLocks noGrp="1"/>
          </p:cNvSpPr>
          <p:nvPr>
            <p:ph type="title"/>
          </p:nvPr>
        </p:nvSpPr>
        <p:spPr>
          <a:xfrm>
            <a:off x="1206496" y="2574991"/>
            <a:ext cx="21971004" cy="4648201"/>
          </a:xfrm>
          <a:prstGeom prst="rect">
            <a:avLst/>
          </a:prstGeom>
          <a:noFill/>
          <a:ln>
            <a:noFill/>
          </a:ln>
        </p:spPr>
        <p:txBody>
          <a:bodyPr spcFirstLastPara="1" wrap="square" lIns="50800" tIns="50800" rIns="50800" bIns="50800" anchor="b" anchorCtr="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12" name="Google Shape;12;p26"/>
          <p:cNvSpPr txBox="1">
            <a:spLocks noGrp="1"/>
          </p:cNvSpPr>
          <p:nvPr>
            <p:ph type="body" idx="2"/>
          </p:nvPr>
        </p:nvSpPr>
        <p:spPr>
          <a:xfrm>
            <a:off x="1201342" y="7223190"/>
            <a:ext cx="21971001" cy="1905001"/>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228600" algn="l">
              <a:lnSpc>
                <a:spcPct val="100000"/>
              </a:lnSpc>
              <a:spcBef>
                <a:spcPts val="0"/>
              </a:spcBef>
              <a:spcAft>
                <a:spcPts val="0"/>
              </a:spcAft>
              <a:buClr>
                <a:srgbClr val="000000"/>
              </a:buClr>
              <a:buSzPts val="5500"/>
              <a:buFont typeface="Helvetica Neue"/>
              <a:buNone/>
              <a:defRPr sz="5500" b="1"/>
            </a:lvl2pPr>
            <a:lvl3pPr marL="1371600" lvl="2" indent="-228600" algn="l">
              <a:lnSpc>
                <a:spcPct val="100000"/>
              </a:lnSpc>
              <a:spcBef>
                <a:spcPts val="0"/>
              </a:spcBef>
              <a:spcAft>
                <a:spcPts val="0"/>
              </a:spcAft>
              <a:buClr>
                <a:srgbClr val="000000"/>
              </a:buClr>
              <a:buSzPts val="5500"/>
              <a:buFont typeface="Helvetica Neue"/>
              <a:buNone/>
              <a:defRPr sz="5500" b="1"/>
            </a:lvl3pPr>
            <a:lvl4pPr marL="1828800" lvl="3" indent="-228600" algn="l">
              <a:lnSpc>
                <a:spcPct val="100000"/>
              </a:lnSpc>
              <a:spcBef>
                <a:spcPts val="0"/>
              </a:spcBef>
              <a:spcAft>
                <a:spcPts val="0"/>
              </a:spcAft>
              <a:buClr>
                <a:srgbClr val="000000"/>
              </a:buClr>
              <a:buSzPts val="5500"/>
              <a:buFont typeface="Helvetica Neue"/>
              <a:buNone/>
              <a:defRPr sz="5500" b="1"/>
            </a:lvl4pPr>
            <a:lvl5pPr marL="2286000" lvl="4" indent="-228600" algn="l">
              <a:lnSpc>
                <a:spcPct val="100000"/>
              </a:lnSpc>
              <a:spcBef>
                <a:spcPts val="0"/>
              </a:spcBef>
              <a:spcAft>
                <a:spcPts val="0"/>
              </a:spcAft>
              <a:buClr>
                <a:srgbClr val="000000"/>
              </a:buClr>
              <a:buSzPts val="5500"/>
              <a:buFont typeface="Helvetica Neue"/>
              <a:buNone/>
              <a:defRPr sz="5500" b="1"/>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13" name="Google Shape;13;p26"/>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tatement">
  <p:cSld name="Statement">
    <p:spTree>
      <p:nvGrpSpPr>
        <p:cNvPr id="1" name="Shape 51"/>
        <p:cNvGrpSpPr/>
        <p:nvPr/>
      </p:nvGrpSpPr>
      <p:grpSpPr>
        <a:xfrm>
          <a:off x="0" y="0"/>
          <a:ext cx="0" cy="0"/>
          <a:chOff x="0" y="0"/>
          <a:chExt cx="0" cy="0"/>
        </a:xfrm>
      </p:grpSpPr>
      <p:sp>
        <p:nvSpPr>
          <p:cNvPr id="52" name="Google Shape;52;p35"/>
          <p:cNvSpPr txBox="1">
            <a:spLocks noGrp="1"/>
          </p:cNvSpPr>
          <p:nvPr>
            <p:ph type="body" idx="1"/>
          </p:nvPr>
        </p:nvSpPr>
        <p:spPr>
          <a:xfrm>
            <a:off x="1206500" y="4920843"/>
            <a:ext cx="21971000" cy="3874314"/>
          </a:xfrm>
          <a:prstGeom prst="rect">
            <a:avLst/>
          </a:prstGeom>
          <a:noFill/>
          <a:ln>
            <a:noFill/>
          </a:ln>
        </p:spPr>
        <p:txBody>
          <a:bodyPr spcFirstLastPara="1" wrap="square" lIns="50800" tIns="50800" rIns="50800" bIns="50800" anchor="ctr" anchorCtr="0">
            <a:normAutofit/>
          </a:bodyPr>
          <a:lstStyle>
            <a:lvl1pPr marL="457200" lvl="0" indent="-228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1pPr>
            <a:lvl2pPr marL="914400" lvl="1" indent="-228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2pPr>
            <a:lvl3pPr marL="1371600" lvl="2" indent="-228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3pPr>
            <a:lvl4pPr marL="1828800" lvl="3" indent="-228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4pPr>
            <a:lvl5pPr marL="2286000" lvl="4" indent="-22860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53" name="Google Shape;53;p35"/>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Fact">
  <p:cSld name="Big Fact">
    <p:spTree>
      <p:nvGrpSpPr>
        <p:cNvPr id="1" name="Shape 54"/>
        <p:cNvGrpSpPr/>
        <p:nvPr/>
      </p:nvGrpSpPr>
      <p:grpSpPr>
        <a:xfrm>
          <a:off x="0" y="0"/>
          <a:ext cx="0" cy="0"/>
          <a:chOff x="0" y="0"/>
          <a:chExt cx="0" cy="0"/>
        </a:xfrm>
      </p:grpSpPr>
      <p:sp>
        <p:nvSpPr>
          <p:cNvPr id="55" name="Google Shape;55;p36"/>
          <p:cNvSpPr txBox="1">
            <a:spLocks noGrp="1"/>
          </p:cNvSpPr>
          <p:nvPr>
            <p:ph type="body" idx="1"/>
          </p:nvPr>
        </p:nvSpPr>
        <p:spPr>
          <a:xfrm>
            <a:off x="1206500" y="1075927"/>
            <a:ext cx="21971000" cy="7241584"/>
          </a:xfrm>
          <a:prstGeom prst="rect">
            <a:avLst/>
          </a:prstGeom>
          <a:noFill/>
          <a:ln>
            <a:noFill/>
          </a:ln>
        </p:spPr>
        <p:txBody>
          <a:bodyPr spcFirstLastPara="1" wrap="square" lIns="50800" tIns="50800" rIns="50800" bIns="50800" anchor="b" anchorCtr="0">
            <a:normAutofit/>
          </a:bodyPr>
          <a:lstStyle>
            <a:lvl1pPr marL="457200" lvl="0" indent="-228600" algn="ctr">
              <a:lnSpc>
                <a:spcPct val="80000"/>
              </a:lnSpc>
              <a:spcBef>
                <a:spcPts val="0"/>
              </a:spcBef>
              <a:spcAft>
                <a:spcPts val="0"/>
              </a:spcAft>
              <a:buClr>
                <a:srgbClr val="000000"/>
              </a:buClr>
              <a:buSzPts val="25000"/>
              <a:buFont typeface="Helvetica Neue"/>
              <a:buNone/>
              <a:defRPr sz="25000" b="1"/>
            </a:lvl1pPr>
            <a:lvl2pPr marL="914400" lvl="1" indent="-228600" algn="ctr">
              <a:lnSpc>
                <a:spcPct val="80000"/>
              </a:lnSpc>
              <a:spcBef>
                <a:spcPts val="0"/>
              </a:spcBef>
              <a:spcAft>
                <a:spcPts val="0"/>
              </a:spcAft>
              <a:buClr>
                <a:srgbClr val="000000"/>
              </a:buClr>
              <a:buSzPts val="25000"/>
              <a:buFont typeface="Helvetica Neue"/>
              <a:buNone/>
              <a:defRPr sz="25000" b="1"/>
            </a:lvl2pPr>
            <a:lvl3pPr marL="1371600" lvl="2" indent="-228600" algn="ctr">
              <a:lnSpc>
                <a:spcPct val="80000"/>
              </a:lnSpc>
              <a:spcBef>
                <a:spcPts val="0"/>
              </a:spcBef>
              <a:spcAft>
                <a:spcPts val="0"/>
              </a:spcAft>
              <a:buClr>
                <a:srgbClr val="000000"/>
              </a:buClr>
              <a:buSzPts val="25000"/>
              <a:buFont typeface="Helvetica Neue"/>
              <a:buNone/>
              <a:defRPr sz="25000" b="1"/>
            </a:lvl3pPr>
            <a:lvl4pPr marL="1828800" lvl="3" indent="-228600" algn="ctr">
              <a:lnSpc>
                <a:spcPct val="80000"/>
              </a:lnSpc>
              <a:spcBef>
                <a:spcPts val="0"/>
              </a:spcBef>
              <a:spcAft>
                <a:spcPts val="0"/>
              </a:spcAft>
              <a:buClr>
                <a:srgbClr val="000000"/>
              </a:buClr>
              <a:buSzPts val="25000"/>
              <a:buFont typeface="Helvetica Neue"/>
              <a:buNone/>
              <a:defRPr sz="25000" b="1"/>
            </a:lvl4pPr>
            <a:lvl5pPr marL="2286000" lvl="4" indent="-228600" algn="ctr">
              <a:lnSpc>
                <a:spcPct val="80000"/>
              </a:lnSpc>
              <a:spcBef>
                <a:spcPts val="0"/>
              </a:spcBef>
              <a:spcAft>
                <a:spcPts val="0"/>
              </a:spcAft>
              <a:buClr>
                <a:srgbClr val="000000"/>
              </a:buClr>
              <a:buSzPts val="25000"/>
              <a:buFont typeface="Helvetica Neue"/>
              <a:buNone/>
              <a:defRPr sz="25000" b="1"/>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56" name="Google Shape;56;p36"/>
          <p:cNvSpPr txBox="1">
            <a:spLocks noGrp="1"/>
          </p:cNvSpPr>
          <p:nvPr>
            <p:ph type="body" idx="2"/>
          </p:nvPr>
        </p:nvSpPr>
        <p:spPr>
          <a:xfrm>
            <a:off x="1206500" y="8262180"/>
            <a:ext cx="21971000" cy="934780"/>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0"/>
              </a:spcBef>
              <a:spcAft>
                <a:spcPts val="0"/>
              </a:spcAft>
              <a:buClr>
                <a:srgbClr val="000000"/>
              </a:buClr>
              <a:buSzPts val="5500"/>
              <a:buFont typeface="Helvetica Neue"/>
              <a:buNone/>
              <a:defRPr sz="55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57" name="Google Shape;57;p36"/>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8"/>
        <p:cNvGrpSpPr/>
        <p:nvPr/>
      </p:nvGrpSpPr>
      <p:grpSpPr>
        <a:xfrm>
          <a:off x="0" y="0"/>
          <a:ext cx="0" cy="0"/>
          <a:chOff x="0" y="0"/>
          <a:chExt cx="0" cy="0"/>
        </a:xfrm>
      </p:grpSpPr>
      <p:sp>
        <p:nvSpPr>
          <p:cNvPr id="59" name="Google Shape;59;p37"/>
          <p:cNvSpPr txBox="1">
            <a:spLocks noGrp="1"/>
          </p:cNvSpPr>
          <p:nvPr>
            <p:ph type="body" idx="1"/>
          </p:nvPr>
        </p:nvSpPr>
        <p:spPr>
          <a:xfrm>
            <a:off x="2430025" y="10675453"/>
            <a:ext cx="20200052" cy="636979"/>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0"/>
              </a:spcBef>
              <a:spcAft>
                <a:spcPts val="0"/>
              </a:spcAft>
              <a:buClr>
                <a:srgbClr val="000000"/>
              </a:buClr>
              <a:buSzPts val="3600"/>
              <a:buFont typeface="Helvetica Neue"/>
              <a:buNone/>
              <a:defRPr sz="36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60" name="Google Shape;60;p37"/>
          <p:cNvSpPr txBox="1">
            <a:spLocks noGrp="1"/>
          </p:cNvSpPr>
          <p:nvPr>
            <p:ph type="body" idx="2"/>
          </p:nvPr>
        </p:nvSpPr>
        <p:spPr>
          <a:xfrm>
            <a:off x="1753923" y="4939860"/>
            <a:ext cx="20876154" cy="3836280"/>
          </a:xfrm>
          <a:prstGeom prst="rect">
            <a:avLst/>
          </a:prstGeom>
          <a:noFill/>
          <a:ln>
            <a:noFill/>
          </a:ln>
        </p:spPr>
        <p:txBody>
          <a:bodyPr spcFirstLastPara="1" wrap="square" lIns="50800" tIns="50800" rIns="50800" bIns="50800" anchor="t" anchorCtr="0">
            <a:normAutofit/>
          </a:bodyPr>
          <a:lstStyle>
            <a:lvl1pPr marL="457200" lvl="0" indent="-228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1pPr>
            <a:lvl2pPr marL="914400" lvl="1" indent="-228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2pPr>
            <a:lvl3pPr marL="1371600" lvl="2" indent="-228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3pPr>
            <a:lvl4pPr marL="1828800" lvl="3" indent="-228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4pPr>
            <a:lvl5pPr marL="2286000" lvl="4" indent="-22860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61" name="Google Shape;61;p37"/>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62"/>
        <p:cNvGrpSpPr/>
        <p:nvPr/>
      </p:nvGrpSpPr>
      <p:grpSpPr>
        <a:xfrm>
          <a:off x="0" y="0"/>
          <a:ext cx="0" cy="0"/>
          <a:chOff x="0" y="0"/>
          <a:chExt cx="0" cy="0"/>
        </a:xfrm>
      </p:grpSpPr>
      <p:sp>
        <p:nvSpPr>
          <p:cNvPr id="63" name="Google Shape;63;p38"/>
          <p:cNvSpPr>
            <a:spLocks noGrp="1"/>
          </p:cNvSpPr>
          <p:nvPr>
            <p:ph type="pic" idx="2"/>
          </p:nvPr>
        </p:nvSpPr>
        <p:spPr>
          <a:xfrm>
            <a:off x="15760700" y="1016000"/>
            <a:ext cx="7439099" cy="5949678"/>
          </a:xfrm>
          <a:prstGeom prst="rect">
            <a:avLst/>
          </a:prstGeom>
          <a:noFill/>
          <a:ln>
            <a:noFill/>
          </a:ln>
        </p:spPr>
      </p:sp>
      <p:sp>
        <p:nvSpPr>
          <p:cNvPr id="64" name="Google Shape;64;p38"/>
          <p:cNvSpPr>
            <a:spLocks noGrp="1"/>
          </p:cNvSpPr>
          <p:nvPr>
            <p:ph type="pic" idx="3"/>
          </p:nvPr>
        </p:nvSpPr>
        <p:spPr>
          <a:xfrm>
            <a:off x="13500100" y="3978275"/>
            <a:ext cx="10439400" cy="12150181"/>
          </a:xfrm>
          <a:prstGeom prst="rect">
            <a:avLst/>
          </a:prstGeom>
          <a:noFill/>
          <a:ln>
            <a:noFill/>
          </a:ln>
        </p:spPr>
      </p:sp>
      <p:sp>
        <p:nvSpPr>
          <p:cNvPr id="65" name="Google Shape;65;p38"/>
          <p:cNvSpPr>
            <a:spLocks noGrp="1"/>
          </p:cNvSpPr>
          <p:nvPr>
            <p:ph type="pic" idx="4"/>
          </p:nvPr>
        </p:nvSpPr>
        <p:spPr>
          <a:xfrm>
            <a:off x="-139700" y="495300"/>
            <a:ext cx="16611600" cy="12458700"/>
          </a:xfrm>
          <a:prstGeom prst="rect">
            <a:avLst/>
          </a:prstGeom>
          <a:noFill/>
          <a:ln>
            <a:noFill/>
          </a:ln>
        </p:spPr>
      </p:sp>
      <p:sp>
        <p:nvSpPr>
          <p:cNvPr id="66" name="Google Shape;66;p38"/>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67"/>
        <p:cNvGrpSpPr/>
        <p:nvPr/>
      </p:nvGrpSpPr>
      <p:grpSpPr>
        <a:xfrm>
          <a:off x="0" y="0"/>
          <a:ext cx="0" cy="0"/>
          <a:chOff x="0" y="0"/>
          <a:chExt cx="0" cy="0"/>
        </a:xfrm>
      </p:grpSpPr>
      <p:sp>
        <p:nvSpPr>
          <p:cNvPr id="68" name="Google Shape;68;p39"/>
          <p:cNvSpPr>
            <a:spLocks noGrp="1"/>
          </p:cNvSpPr>
          <p:nvPr>
            <p:ph type="pic" idx="2"/>
          </p:nvPr>
        </p:nvSpPr>
        <p:spPr>
          <a:xfrm>
            <a:off x="-1333500" y="-5524500"/>
            <a:ext cx="27051000" cy="21640800"/>
          </a:xfrm>
          <a:prstGeom prst="rect">
            <a:avLst/>
          </a:prstGeom>
          <a:noFill/>
          <a:ln>
            <a:noFill/>
          </a:ln>
        </p:spPr>
      </p:sp>
      <p:sp>
        <p:nvSpPr>
          <p:cNvPr id="69" name="Google Shape;69;p39"/>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FFFFFF"/>
              </a:buClr>
              <a:buSzPts val="1800"/>
              <a:buFont typeface="Helvetica Neue"/>
              <a:buNone/>
              <a:defRPr>
                <a:solidFill>
                  <a:srgbClr val="FFFFFF"/>
                </a:solidFill>
              </a:defRPr>
            </a:lvl1pPr>
            <a:lvl2pPr marL="0" lvl="1" indent="0" algn="ctr">
              <a:lnSpc>
                <a:spcPct val="100000"/>
              </a:lnSpc>
              <a:spcBef>
                <a:spcPts val="0"/>
              </a:spcBef>
              <a:spcAft>
                <a:spcPts val="0"/>
              </a:spcAft>
              <a:buClr>
                <a:srgbClr val="FFFFFF"/>
              </a:buClr>
              <a:buSzPts val="1800"/>
              <a:buFont typeface="Helvetica Neue"/>
              <a:buNone/>
              <a:defRPr>
                <a:solidFill>
                  <a:srgbClr val="FFFFFF"/>
                </a:solidFill>
              </a:defRPr>
            </a:lvl2pPr>
            <a:lvl3pPr marL="0" lvl="2" indent="0" algn="ctr">
              <a:lnSpc>
                <a:spcPct val="100000"/>
              </a:lnSpc>
              <a:spcBef>
                <a:spcPts val="0"/>
              </a:spcBef>
              <a:spcAft>
                <a:spcPts val="0"/>
              </a:spcAft>
              <a:buClr>
                <a:srgbClr val="FFFFFF"/>
              </a:buClr>
              <a:buSzPts val="1800"/>
              <a:buFont typeface="Helvetica Neue"/>
              <a:buNone/>
              <a:defRPr>
                <a:solidFill>
                  <a:srgbClr val="FFFFFF"/>
                </a:solidFill>
              </a:defRPr>
            </a:lvl3pPr>
            <a:lvl4pPr marL="0" lvl="3" indent="0" algn="ctr">
              <a:lnSpc>
                <a:spcPct val="100000"/>
              </a:lnSpc>
              <a:spcBef>
                <a:spcPts val="0"/>
              </a:spcBef>
              <a:spcAft>
                <a:spcPts val="0"/>
              </a:spcAft>
              <a:buClr>
                <a:srgbClr val="FFFFFF"/>
              </a:buClr>
              <a:buSzPts val="1800"/>
              <a:buFont typeface="Helvetica Neue"/>
              <a:buNone/>
              <a:defRPr>
                <a:solidFill>
                  <a:srgbClr val="FFFFFF"/>
                </a:solidFill>
              </a:defRPr>
            </a:lvl4pPr>
            <a:lvl5pPr marL="0" lvl="4" indent="0" algn="ctr">
              <a:lnSpc>
                <a:spcPct val="100000"/>
              </a:lnSpc>
              <a:spcBef>
                <a:spcPts val="0"/>
              </a:spcBef>
              <a:spcAft>
                <a:spcPts val="0"/>
              </a:spcAft>
              <a:buClr>
                <a:srgbClr val="FFFFFF"/>
              </a:buClr>
              <a:buSzPts val="1800"/>
              <a:buFont typeface="Helvetica Neue"/>
              <a:buNone/>
              <a:defRPr>
                <a:solidFill>
                  <a:srgbClr val="FFFFFF"/>
                </a:solidFill>
              </a:defRPr>
            </a:lvl5pPr>
            <a:lvl6pPr marL="0" lvl="5" indent="0" algn="ctr">
              <a:lnSpc>
                <a:spcPct val="100000"/>
              </a:lnSpc>
              <a:spcBef>
                <a:spcPts val="0"/>
              </a:spcBef>
              <a:spcAft>
                <a:spcPts val="0"/>
              </a:spcAft>
              <a:buClr>
                <a:srgbClr val="FFFFFF"/>
              </a:buClr>
              <a:buSzPts val="1800"/>
              <a:buFont typeface="Helvetica Neue"/>
              <a:buNone/>
              <a:defRPr>
                <a:solidFill>
                  <a:srgbClr val="FFFFFF"/>
                </a:solidFill>
              </a:defRPr>
            </a:lvl6pPr>
            <a:lvl7pPr marL="0" lvl="6" indent="0" algn="ctr">
              <a:lnSpc>
                <a:spcPct val="100000"/>
              </a:lnSpc>
              <a:spcBef>
                <a:spcPts val="0"/>
              </a:spcBef>
              <a:spcAft>
                <a:spcPts val="0"/>
              </a:spcAft>
              <a:buClr>
                <a:srgbClr val="FFFFFF"/>
              </a:buClr>
              <a:buSzPts val="1800"/>
              <a:buFont typeface="Helvetica Neue"/>
              <a:buNone/>
              <a:defRPr>
                <a:solidFill>
                  <a:srgbClr val="FFFFFF"/>
                </a:solidFill>
              </a:defRPr>
            </a:lvl7pPr>
            <a:lvl8pPr marL="0" lvl="7" indent="0" algn="ctr">
              <a:lnSpc>
                <a:spcPct val="100000"/>
              </a:lnSpc>
              <a:spcBef>
                <a:spcPts val="0"/>
              </a:spcBef>
              <a:spcAft>
                <a:spcPts val="0"/>
              </a:spcAft>
              <a:buClr>
                <a:srgbClr val="FFFFFF"/>
              </a:buClr>
              <a:buSzPts val="1800"/>
              <a:buFont typeface="Helvetica Neue"/>
              <a:buNone/>
              <a:defRPr>
                <a:solidFill>
                  <a:srgbClr val="FFFFFF"/>
                </a:solidFill>
              </a:defRPr>
            </a:lvl8pPr>
            <a:lvl9pPr marL="0" lvl="8" indent="0" algn="ctr">
              <a:lnSpc>
                <a:spcPct val="100000"/>
              </a:lnSpc>
              <a:spcBef>
                <a:spcPts val="0"/>
              </a:spcBef>
              <a:spcAft>
                <a:spcPts val="0"/>
              </a:spcAft>
              <a:buClr>
                <a:srgbClr val="FFFFFF"/>
              </a:buClr>
              <a:buSzPts val="1800"/>
              <a:buFont typeface="Helvetica Neue"/>
              <a:buNone/>
              <a:defRPr>
                <a:solidFill>
                  <a:srgbClr val="FFFFFF"/>
                </a:solidFill>
              </a:defRPr>
            </a:lvl9pPr>
          </a:lstStyle>
          <a:p>
            <a:pPr marL="0" lvl="0" indent="0" algn="ctr" rtl="0">
              <a:spcBef>
                <a:spcPts val="0"/>
              </a:spcBef>
              <a:spcAft>
                <a:spcPts val="0"/>
              </a:spcAft>
              <a:buNone/>
            </a:pPr>
            <a:fld id="{00000000-1234-1234-1234-123412341234}" type="slidenum">
              <a:rPr lang="en-US"/>
              <a:t>‹#›</a:t>
            </a:fld>
            <a:endParaRPr sz="1800" b="0" i="0" u="none" strike="noStrike" cap="none">
              <a:latin typeface="Helvetica Neue"/>
              <a:ea typeface="Helvetica Neue"/>
              <a:cs typeface="Helvetica Neue"/>
              <a:sym typeface="Helvetica Neu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70"/>
        <p:cNvGrpSpPr/>
        <p:nvPr/>
      </p:nvGrpSpPr>
      <p:grpSpPr>
        <a:xfrm>
          <a:off x="0" y="0"/>
          <a:ext cx="0" cy="0"/>
          <a:chOff x="0" y="0"/>
          <a:chExt cx="0" cy="0"/>
        </a:xfrm>
      </p:grpSpPr>
      <p:sp>
        <p:nvSpPr>
          <p:cNvPr id="71" name="Google Shape;71;p40"/>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节标题" userDrawn="1">
  <p:cSld name="节标题">
    <p:spTree>
      <p:nvGrpSpPr>
        <p:cNvPr id="1" name="Shape 18"/>
        <p:cNvGrpSpPr/>
        <p:nvPr/>
      </p:nvGrpSpPr>
      <p:grpSpPr>
        <a:xfrm>
          <a:off x="0" y="0"/>
          <a:ext cx="0" cy="0"/>
          <a:chOff x="0" y="0"/>
          <a:chExt cx="0" cy="0"/>
        </a:xfrm>
      </p:grpSpPr>
      <p:sp>
        <p:nvSpPr>
          <p:cNvPr id="19" name="Google Shape;19;p112"/>
          <p:cNvSpPr txBox="1">
            <a:spLocks noGrp="1"/>
          </p:cNvSpPr>
          <p:nvPr>
            <p:ph type="title"/>
          </p:nvPr>
        </p:nvSpPr>
        <p:spPr>
          <a:xfrm>
            <a:off x="1926167" y="8813801"/>
            <a:ext cx="20726403" cy="2724150"/>
          </a:xfrm>
          <a:prstGeom prst="rect">
            <a:avLst/>
          </a:prstGeom>
          <a:noFill/>
          <a:ln>
            <a:noFill/>
          </a:ln>
        </p:spPr>
        <p:txBody>
          <a:bodyPr spcFirstLastPara="1" wrap="square" lIns="45700" tIns="45700" rIns="45700" bIns="45700" anchor="t" anchorCtr="0">
            <a:normAutofit/>
          </a:bodyPr>
          <a:lstStyle>
            <a:lvl1pPr lvl="0" algn="l">
              <a:lnSpc>
                <a:spcPct val="100000"/>
              </a:lnSpc>
              <a:spcBef>
                <a:spcPts val="0"/>
              </a:spcBef>
              <a:spcAft>
                <a:spcPts val="0"/>
              </a:spcAft>
              <a:buClr>
                <a:srgbClr val="1F497D"/>
              </a:buClr>
              <a:buSzPts val="4000"/>
              <a:buFont typeface="Times New Roman"/>
              <a:buNone/>
              <a:defRPr sz="6000" cap="none">
                <a:solidFill>
                  <a:srgbClr val="004C7F"/>
                </a:solidFill>
              </a:defRPr>
            </a:lvl1pPr>
            <a:lvl2pPr lvl="1" algn="l">
              <a:lnSpc>
                <a:spcPct val="100000"/>
              </a:lnSpc>
              <a:spcBef>
                <a:spcPts val="0"/>
              </a:spcBef>
              <a:spcAft>
                <a:spcPts val="0"/>
              </a:spcAft>
              <a:buClr>
                <a:srgbClr val="1F497D"/>
              </a:buClr>
              <a:buSzPts val="1800"/>
              <a:buNone/>
              <a:defRPr/>
            </a:lvl2pPr>
            <a:lvl3pPr lvl="2" algn="l">
              <a:lnSpc>
                <a:spcPct val="100000"/>
              </a:lnSpc>
              <a:spcBef>
                <a:spcPts val="0"/>
              </a:spcBef>
              <a:spcAft>
                <a:spcPts val="0"/>
              </a:spcAft>
              <a:buClr>
                <a:srgbClr val="1F497D"/>
              </a:buClr>
              <a:buSzPts val="1800"/>
              <a:buNone/>
              <a:defRPr/>
            </a:lvl3pPr>
            <a:lvl4pPr lvl="3" algn="l">
              <a:lnSpc>
                <a:spcPct val="100000"/>
              </a:lnSpc>
              <a:spcBef>
                <a:spcPts val="0"/>
              </a:spcBef>
              <a:spcAft>
                <a:spcPts val="0"/>
              </a:spcAft>
              <a:buClr>
                <a:srgbClr val="1F497D"/>
              </a:buClr>
              <a:buSzPts val="1800"/>
              <a:buNone/>
              <a:defRPr/>
            </a:lvl4pPr>
            <a:lvl5pPr lvl="4" algn="l">
              <a:lnSpc>
                <a:spcPct val="100000"/>
              </a:lnSpc>
              <a:spcBef>
                <a:spcPts val="0"/>
              </a:spcBef>
              <a:spcAft>
                <a:spcPts val="0"/>
              </a:spcAft>
              <a:buClr>
                <a:srgbClr val="1F497D"/>
              </a:buClr>
              <a:buSzPts val="1800"/>
              <a:buNone/>
              <a:defRPr/>
            </a:lvl5pPr>
            <a:lvl6pPr lvl="5" algn="l">
              <a:lnSpc>
                <a:spcPct val="100000"/>
              </a:lnSpc>
              <a:spcBef>
                <a:spcPts val="0"/>
              </a:spcBef>
              <a:spcAft>
                <a:spcPts val="0"/>
              </a:spcAft>
              <a:buClr>
                <a:srgbClr val="1F497D"/>
              </a:buClr>
              <a:buSzPts val="1800"/>
              <a:buNone/>
              <a:defRPr/>
            </a:lvl6pPr>
            <a:lvl7pPr lvl="6" algn="l">
              <a:lnSpc>
                <a:spcPct val="100000"/>
              </a:lnSpc>
              <a:spcBef>
                <a:spcPts val="0"/>
              </a:spcBef>
              <a:spcAft>
                <a:spcPts val="0"/>
              </a:spcAft>
              <a:buClr>
                <a:srgbClr val="1F497D"/>
              </a:buClr>
              <a:buSzPts val="1800"/>
              <a:buNone/>
              <a:defRPr/>
            </a:lvl7pPr>
            <a:lvl8pPr lvl="7" algn="l">
              <a:lnSpc>
                <a:spcPct val="100000"/>
              </a:lnSpc>
              <a:spcBef>
                <a:spcPts val="0"/>
              </a:spcBef>
              <a:spcAft>
                <a:spcPts val="0"/>
              </a:spcAft>
              <a:buClr>
                <a:srgbClr val="1F497D"/>
              </a:buClr>
              <a:buSzPts val="1800"/>
              <a:buNone/>
              <a:defRPr/>
            </a:lvl8pPr>
            <a:lvl9pPr lvl="8" algn="l">
              <a:lnSpc>
                <a:spcPct val="100000"/>
              </a:lnSpc>
              <a:spcBef>
                <a:spcPts val="0"/>
              </a:spcBef>
              <a:spcAft>
                <a:spcPts val="0"/>
              </a:spcAft>
              <a:buClr>
                <a:srgbClr val="1F497D"/>
              </a:buClr>
              <a:buSzPts val="1800"/>
              <a:buNone/>
              <a:defRPr/>
            </a:lvl9pPr>
          </a:lstStyle>
          <a:p>
            <a:endParaRPr dirty="0"/>
          </a:p>
        </p:txBody>
      </p:sp>
      <p:sp>
        <p:nvSpPr>
          <p:cNvPr id="20" name="Google Shape;20;p112"/>
          <p:cNvSpPr txBox="1">
            <a:spLocks noGrp="1"/>
          </p:cNvSpPr>
          <p:nvPr>
            <p:ph type="body" idx="1"/>
          </p:nvPr>
        </p:nvSpPr>
        <p:spPr>
          <a:xfrm>
            <a:off x="1926167" y="5813426"/>
            <a:ext cx="20726403" cy="3000376"/>
          </a:xfrm>
          <a:prstGeom prst="rect">
            <a:avLst/>
          </a:prstGeom>
          <a:noFill/>
          <a:ln>
            <a:noFill/>
          </a:ln>
        </p:spPr>
        <p:txBody>
          <a:bodyPr spcFirstLastPara="1" wrap="square" lIns="45700" tIns="45700" rIns="45700" bIns="45700" anchor="b" anchorCtr="0">
            <a:normAutofit/>
          </a:bodyPr>
          <a:lstStyle>
            <a:lvl1pPr marL="914400" lvl="0" indent="-457200" algn="l">
              <a:lnSpc>
                <a:spcPct val="100000"/>
              </a:lnSpc>
              <a:spcBef>
                <a:spcPts val="800"/>
              </a:spcBef>
              <a:spcAft>
                <a:spcPts val="0"/>
              </a:spcAft>
              <a:buClr>
                <a:srgbClr val="888888"/>
              </a:buClr>
              <a:buSzPts val="2000"/>
              <a:buFont typeface="Times New Roman"/>
              <a:buNone/>
              <a:defRPr sz="4000" b="1">
                <a:solidFill>
                  <a:srgbClr val="888888"/>
                </a:solidFill>
              </a:defRPr>
            </a:lvl1pPr>
            <a:lvl2pPr marL="1828800" lvl="1" indent="-457200" algn="l">
              <a:lnSpc>
                <a:spcPct val="100000"/>
              </a:lnSpc>
              <a:spcBef>
                <a:spcPts val="800"/>
              </a:spcBef>
              <a:spcAft>
                <a:spcPts val="0"/>
              </a:spcAft>
              <a:buClr>
                <a:srgbClr val="888888"/>
              </a:buClr>
              <a:buSzPts val="2000"/>
              <a:buFont typeface="Times New Roman"/>
              <a:buNone/>
              <a:defRPr sz="4000" b="1">
                <a:solidFill>
                  <a:srgbClr val="888888"/>
                </a:solidFill>
              </a:defRPr>
            </a:lvl2pPr>
            <a:lvl3pPr marL="2743200" lvl="2" indent="-457200" algn="l">
              <a:lnSpc>
                <a:spcPct val="100000"/>
              </a:lnSpc>
              <a:spcBef>
                <a:spcPts val="800"/>
              </a:spcBef>
              <a:spcAft>
                <a:spcPts val="0"/>
              </a:spcAft>
              <a:buClr>
                <a:srgbClr val="888888"/>
              </a:buClr>
              <a:buSzPts val="2000"/>
              <a:buFont typeface="Times New Roman"/>
              <a:buNone/>
              <a:defRPr sz="4000" b="1">
                <a:solidFill>
                  <a:srgbClr val="888888"/>
                </a:solidFill>
              </a:defRPr>
            </a:lvl3pPr>
            <a:lvl4pPr marL="3657600" lvl="3" indent="-457200" algn="l">
              <a:lnSpc>
                <a:spcPct val="100000"/>
              </a:lnSpc>
              <a:spcBef>
                <a:spcPts val="800"/>
              </a:spcBef>
              <a:spcAft>
                <a:spcPts val="0"/>
              </a:spcAft>
              <a:buClr>
                <a:srgbClr val="888888"/>
              </a:buClr>
              <a:buSzPts val="2000"/>
              <a:buFont typeface="Times New Roman"/>
              <a:buNone/>
              <a:defRPr sz="4000" b="1">
                <a:solidFill>
                  <a:srgbClr val="888888"/>
                </a:solidFill>
              </a:defRPr>
            </a:lvl4pPr>
            <a:lvl5pPr marL="4572000" lvl="4" indent="-457200" algn="l">
              <a:lnSpc>
                <a:spcPct val="100000"/>
              </a:lnSpc>
              <a:spcBef>
                <a:spcPts val="800"/>
              </a:spcBef>
              <a:spcAft>
                <a:spcPts val="0"/>
              </a:spcAft>
              <a:buClr>
                <a:srgbClr val="888888"/>
              </a:buClr>
              <a:buSzPts val="2000"/>
              <a:buFont typeface="Times New Roman"/>
              <a:buNone/>
              <a:defRPr sz="4000" b="1">
                <a:solidFill>
                  <a:srgbClr val="888888"/>
                </a:solidFill>
              </a:defRPr>
            </a:lvl5pPr>
            <a:lvl6pPr marL="5486400" lvl="5" indent="-685800" algn="l">
              <a:lnSpc>
                <a:spcPct val="100000"/>
              </a:lnSpc>
              <a:spcBef>
                <a:spcPts val="1400"/>
              </a:spcBef>
              <a:spcAft>
                <a:spcPts val="0"/>
              </a:spcAft>
              <a:buSzPts val="1800"/>
              <a:buChar char="•"/>
              <a:defRPr/>
            </a:lvl6pPr>
            <a:lvl7pPr marL="6400800" lvl="6" indent="-685800" algn="l">
              <a:lnSpc>
                <a:spcPct val="100000"/>
              </a:lnSpc>
              <a:spcBef>
                <a:spcPts val="1400"/>
              </a:spcBef>
              <a:spcAft>
                <a:spcPts val="0"/>
              </a:spcAft>
              <a:buSzPts val="1800"/>
              <a:buChar char="•"/>
              <a:defRPr/>
            </a:lvl7pPr>
            <a:lvl8pPr marL="7315200" lvl="7" indent="-685800" algn="l">
              <a:lnSpc>
                <a:spcPct val="100000"/>
              </a:lnSpc>
              <a:spcBef>
                <a:spcPts val="1400"/>
              </a:spcBef>
              <a:spcAft>
                <a:spcPts val="0"/>
              </a:spcAft>
              <a:buSzPts val="1800"/>
              <a:buChar char="•"/>
              <a:defRPr/>
            </a:lvl8pPr>
            <a:lvl9pPr marL="8229600" lvl="8" indent="-685800" algn="l">
              <a:lnSpc>
                <a:spcPct val="100000"/>
              </a:lnSpc>
              <a:spcBef>
                <a:spcPts val="1400"/>
              </a:spcBef>
              <a:spcAft>
                <a:spcPts val="0"/>
              </a:spcAft>
              <a:buSzPts val="1800"/>
              <a:buChar char="•"/>
              <a:defRPr/>
            </a:lvl9pPr>
          </a:lstStyle>
          <a:p>
            <a:endParaRPr/>
          </a:p>
        </p:txBody>
      </p:sp>
      <p:sp>
        <p:nvSpPr>
          <p:cNvPr id="21" name="Google Shape;21;p112"/>
          <p:cNvSpPr txBox="1">
            <a:spLocks noGrp="1"/>
          </p:cNvSpPr>
          <p:nvPr>
            <p:ph type="sldNum" idx="12"/>
          </p:nvPr>
        </p:nvSpPr>
        <p:spPr>
          <a:xfrm>
            <a:off x="22460849" y="12847014"/>
            <a:ext cx="703955" cy="461624"/>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2400">
                <a:solidFill>
                  <a:srgbClr val="888888"/>
                </a:solidFill>
              </a:defRPr>
            </a:lvl1pPr>
            <a:lvl2pPr marL="0" lvl="1" indent="0" algn="r">
              <a:lnSpc>
                <a:spcPct val="100000"/>
              </a:lnSpc>
              <a:spcBef>
                <a:spcPts val="0"/>
              </a:spcBef>
              <a:spcAft>
                <a:spcPts val="0"/>
              </a:spcAft>
              <a:buClr>
                <a:srgbClr val="888888"/>
              </a:buClr>
              <a:buSzPts val="1200"/>
              <a:buFont typeface="Calibri"/>
              <a:buNone/>
              <a:defRPr sz="2400">
                <a:solidFill>
                  <a:srgbClr val="888888"/>
                </a:solidFill>
              </a:defRPr>
            </a:lvl2pPr>
            <a:lvl3pPr marL="0" lvl="2" indent="0" algn="r">
              <a:lnSpc>
                <a:spcPct val="100000"/>
              </a:lnSpc>
              <a:spcBef>
                <a:spcPts val="0"/>
              </a:spcBef>
              <a:spcAft>
                <a:spcPts val="0"/>
              </a:spcAft>
              <a:buClr>
                <a:srgbClr val="888888"/>
              </a:buClr>
              <a:buSzPts val="1200"/>
              <a:buFont typeface="Calibri"/>
              <a:buNone/>
              <a:defRPr sz="2400">
                <a:solidFill>
                  <a:srgbClr val="888888"/>
                </a:solidFill>
              </a:defRPr>
            </a:lvl3pPr>
            <a:lvl4pPr marL="0" lvl="3" indent="0" algn="r">
              <a:lnSpc>
                <a:spcPct val="100000"/>
              </a:lnSpc>
              <a:spcBef>
                <a:spcPts val="0"/>
              </a:spcBef>
              <a:spcAft>
                <a:spcPts val="0"/>
              </a:spcAft>
              <a:buClr>
                <a:srgbClr val="888888"/>
              </a:buClr>
              <a:buSzPts val="1200"/>
              <a:buFont typeface="Calibri"/>
              <a:buNone/>
              <a:defRPr sz="2400">
                <a:solidFill>
                  <a:srgbClr val="888888"/>
                </a:solidFill>
              </a:defRPr>
            </a:lvl4pPr>
            <a:lvl5pPr marL="0" lvl="4" indent="0" algn="r">
              <a:lnSpc>
                <a:spcPct val="100000"/>
              </a:lnSpc>
              <a:spcBef>
                <a:spcPts val="0"/>
              </a:spcBef>
              <a:spcAft>
                <a:spcPts val="0"/>
              </a:spcAft>
              <a:buClr>
                <a:srgbClr val="888888"/>
              </a:buClr>
              <a:buSzPts val="1200"/>
              <a:buFont typeface="Calibri"/>
              <a:buNone/>
              <a:defRPr sz="2400">
                <a:solidFill>
                  <a:srgbClr val="888888"/>
                </a:solidFill>
              </a:defRPr>
            </a:lvl5pPr>
            <a:lvl6pPr marL="0" lvl="5" indent="0" algn="r">
              <a:lnSpc>
                <a:spcPct val="100000"/>
              </a:lnSpc>
              <a:spcBef>
                <a:spcPts val="0"/>
              </a:spcBef>
              <a:spcAft>
                <a:spcPts val="0"/>
              </a:spcAft>
              <a:buClr>
                <a:srgbClr val="888888"/>
              </a:buClr>
              <a:buSzPts val="1200"/>
              <a:buFont typeface="Calibri"/>
              <a:buNone/>
              <a:defRPr sz="2400">
                <a:solidFill>
                  <a:srgbClr val="888888"/>
                </a:solidFill>
              </a:defRPr>
            </a:lvl6pPr>
            <a:lvl7pPr marL="0" lvl="6" indent="0" algn="r">
              <a:lnSpc>
                <a:spcPct val="100000"/>
              </a:lnSpc>
              <a:spcBef>
                <a:spcPts val="0"/>
              </a:spcBef>
              <a:spcAft>
                <a:spcPts val="0"/>
              </a:spcAft>
              <a:buClr>
                <a:srgbClr val="888888"/>
              </a:buClr>
              <a:buSzPts val="1200"/>
              <a:buFont typeface="Calibri"/>
              <a:buNone/>
              <a:defRPr sz="2400">
                <a:solidFill>
                  <a:srgbClr val="888888"/>
                </a:solidFill>
              </a:defRPr>
            </a:lvl7pPr>
            <a:lvl8pPr marL="0" lvl="7" indent="0" algn="r">
              <a:lnSpc>
                <a:spcPct val="100000"/>
              </a:lnSpc>
              <a:spcBef>
                <a:spcPts val="0"/>
              </a:spcBef>
              <a:spcAft>
                <a:spcPts val="0"/>
              </a:spcAft>
              <a:buClr>
                <a:srgbClr val="888888"/>
              </a:buClr>
              <a:buSzPts val="1200"/>
              <a:buFont typeface="Calibri"/>
              <a:buNone/>
              <a:defRPr sz="2400">
                <a:solidFill>
                  <a:srgbClr val="888888"/>
                </a:solidFill>
              </a:defRPr>
            </a:lvl8pPr>
            <a:lvl9pPr marL="0" lvl="8" indent="0" algn="r">
              <a:lnSpc>
                <a:spcPct val="100000"/>
              </a:lnSpc>
              <a:spcBef>
                <a:spcPts val="0"/>
              </a:spcBef>
              <a:spcAft>
                <a:spcPts val="0"/>
              </a:spcAft>
              <a:buClr>
                <a:srgbClr val="888888"/>
              </a:buClr>
              <a:buSzPts val="1200"/>
              <a:buFont typeface="Calibri"/>
              <a:buNone/>
              <a:defRPr sz="24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771750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标题和内容" type="tx">
  <p:cSld name="TITLE_AND_BODY">
    <p:spTree>
      <p:nvGrpSpPr>
        <p:cNvPr id="1" name="Shape 14"/>
        <p:cNvGrpSpPr/>
        <p:nvPr/>
      </p:nvGrpSpPr>
      <p:grpSpPr>
        <a:xfrm>
          <a:off x="0" y="0"/>
          <a:ext cx="0" cy="0"/>
          <a:chOff x="0" y="0"/>
          <a:chExt cx="0" cy="0"/>
        </a:xfrm>
      </p:grpSpPr>
      <p:sp>
        <p:nvSpPr>
          <p:cNvPr id="15" name="Google Shape;15;p111"/>
          <p:cNvSpPr txBox="1">
            <a:spLocks noGrp="1"/>
          </p:cNvSpPr>
          <p:nvPr>
            <p:ph type="title"/>
          </p:nvPr>
        </p:nvSpPr>
        <p:spPr>
          <a:xfrm>
            <a:off x="670719" y="233265"/>
            <a:ext cx="22494083" cy="1961458"/>
          </a:xfrm>
          <a:prstGeom prst="rect">
            <a:avLst/>
          </a:prstGeom>
          <a:noFill/>
          <a:ln>
            <a:noFill/>
          </a:ln>
        </p:spPr>
        <p:txBody>
          <a:bodyPr spcFirstLastPara="1" wrap="square" lIns="45700" tIns="45700" rIns="45700" bIns="45700" anchor="ctr" anchorCtr="0">
            <a:normAutofit/>
          </a:bodyPr>
          <a:lstStyle>
            <a:lvl1pPr lvl="0" algn="l">
              <a:lnSpc>
                <a:spcPct val="100000"/>
              </a:lnSpc>
              <a:spcBef>
                <a:spcPts val="0"/>
              </a:spcBef>
              <a:spcAft>
                <a:spcPts val="0"/>
              </a:spcAft>
              <a:buClr>
                <a:srgbClr val="1F497D"/>
              </a:buClr>
              <a:buSzPts val="1800"/>
              <a:buNone/>
              <a:defRPr b="1">
                <a:solidFill>
                  <a:srgbClr val="004C7F"/>
                </a:solidFill>
                <a:latin typeface="Helvetica Neue" panose="020B0604020202020204" charset="0"/>
              </a:defRPr>
            </a:lvl1pPr>
            <a:lvl2pPr lvl="1" algn="l">
              <a:lnSpc>
                <a:spcPct val="100000"/>
              </a:lnSpc>
              <a:spcBef>
                <a:spcPts val="0"/>
              </a:spcBef>
              <a:spcAft>
                <a:spcPts val="0"/>
              </a:spcAft>
              <a:buClr>
                <a:srgbClr val="1F497D"/>
              </a:buClr>
              <a:buSzPts val="1800"/>
              <a:buNone/>
              <a:defRPr/>
            </a:lvl2pPr>
            <a:lvl3pPr lvl="2" algn="l">
              <a:lnSpc>
                <a:spcPct val="100000"/>
              </a:lnSpc>
              <a:spcBef>
                <a:spcPts val="0"/>
              </a:spcBef>
              <a:spcAft>
                <a:spcPts val="0"/>
              </a:spcAft>
              <a:buClr>
                <a:srgbClr val="1F497D"/>
              </a:buClr>
              <a:buSzPts val="1800"/>
              <a:buNone/>
              <a:defRPr/>
            </a:lvl3pPr>
            <a:lvl4pPr lvl="3" algn="l">
              <a:lnSpc>
                <a:spcPct val="100000"/>
              </a:lnSpc>
              <a:spcBef>
                <a:spcPts val="0"/>
              </a:spcBef>
              <a:spcAft>
                <a:spcPts val="0"/>
              </a:spcAft>
              <a:buClr>
                <a:srgbClr val="1F497D"/>
              </a:buClr>
              <a:buSzPts val="1800"/>
              <a:buNone/>
              <a:defRPr/>
            </a:lvl4pPr>
            <a:lvl5pPr lvl="4" algn="l">
              <a:lnSpc>
                <a:spcPct val="100000"/>
              </a:lnSpc>
              <a:spcBef>
                <a:spcPts val="0"/>
              </a:spcBef>
              <a:spcAft>
                <a:spcPts val="0"/>
              </a:spcAft>
              <a:buClr>
                <a:srgbClr val="1F497D"/>
              </a:buClr>
              <a:buSzPts val="1800"/>
              <a:buNone/>
              <a:defRPr/>
            </a:lvl5pPr>
            <a:lvl6pPr lvl="5" algn="l">
              <a:lnSpc>
                <a:spcPct val="100000"/>
              </a:lnSpc>
              <a:spcBef>
                <a:spcPts val="0"/>
              </a:spcBef>
              <a:spcAft>
                <a:spcPts val="0"/>
              </a:spcAft>
              <a:buClr>
                <a:srgbClr val="1F497D"/>
              </a:buClr>
              <a:buSzPts val="1800"/>
              <a:buNone/>
              <a:defRPr/>
            </a:lvl6pPr>
            <a:lvl7pPr lvl="6" algn="l">
              <a:lnSpc>
                <a:spcPct val="100000"/>
              </a:lnSpc>
              <a:spcBef>
                <a:spcPts val="0"/>
              </a:spcBef>
              <a:spcAft>
                <a:spcPts val="0"/>
              </a:spcAft>
              <a:buClr>
                <a:srgbClr val="1F497D"/>
              </a:buClr>
              <a:buSzPts val="1800"/>
              <a:buNone/>
              <a:defRPr/>
            </a:lvl7pPr>
            <a:lvl8pPr lvl="7" algn="l">
              <a:lnSpc>
                <a:spcPct val="100000"/>
              </a:lnSpc>
              <a:spcBef>
                <a:spcPts val="0"/>
              </a:spcBef>
              <a:spcAft>
                <a:spcPts val="0"/>
              </a:spcAft>
              <a:buClr>
                <a:srgbClr val="1F497D"/>
              </a:buClr>
              <a:buSzPts val="1800"/>
              <a:buNone/>
              <a:defRPr/>
            </a:lvl8pPr>
            <a:lvl9pPr lvl="8" algn="l">
              <a:lnSpc>
                <a:spcPct val="100000"/>
              </a:lnSpc>
              <a:spcBef>
                <a:spcPts val="0"/>
              </a:spcBef>
              <a:spcAft>
                <a:spcPts val="0"/>
              </a:spcAft>
              <a:buClr>
                <a:srgbClr val="1F497D"/>
              </a:buClr>
              <a:buSzPts val="1800"/>
              <a:buNone/>
              <a:defRPr/>
            </a:lvl9pPr>
          </a:lstStyle>
          <a:p>
            <a:endParaRPr dirty="0"/>
          </a:p>
        </p:txBody>
      </p:sp>
      <p:sp>
        <p:nvSpPr>
          <p:cNvPr id="16" name="Google Shape;16;p111"/>
          <p:cNvSpPr txBox="1">
            <a:spLocks noGrp="1"/>
          </p:cNvSpPr>
          <p:nvPr>
            <p:ph type="body" idx="1"/>
          </p:nvPr>
        </p:nvSpPr>
        <p:spPr>
          <a:xfrm>
            <a:off x="835157" y="2183753"/>
            <a:ext cx="22494080" cy="10290874"/>
          </a:xfrm>
          <a:prstGeom prst="rect">
            <a:avLst/>
          </a:prstGeom>
          <a:noFill/>
          <a:ln>
            <a:noFill/>
          </a:ln>
        </p:spPr>
        <p:txBody>
          <a:bodyPr spcFirstLastPara="1" wrap="square" lIns="45700" tIns="45700" rIns="45700" bIns="45700" anchor="t" anchorCtr="0">
            <a:normAutofit/>
          </a:bodyPr>
          <a:lstStyle>
            <a:lvl1pPr marL="914400" lvl="0" indent="-617220" algn="l">
              <a:lnSpc>
                <a:spcPct val="100000"/>
              </a:lnSpc>
              <a:spcBef>
                <a:spcPts val="1400"/>
              </a:spcBef>
              <a:spcAft>
                <a:spcPts val="0"/>
              </a:spcAft>
              <a:buSzPts val="1260"/>
              <a:buChar char="■"/>
              <a:defRPr/>
            </a:lvl1pPr>
            <a:lvl2pPr marL="1828800" lvl="1" indent="-594360" algn="l">
              <a:lnSpc>
                <a:spcPct val="100000"/>
              </a:lnSpc>
              <a:spcBef>
                <a:spcPts val="1400"/>
              </a:spcBef>
              <a:spcAft>
                <a:spcPts val="0"/>
              </a:spcAft>
              <a:buSzPts val="1080"/>
              <a:buChar char="➢"/>
              <a:defRPr/>
            </a:lvl2pPr>
            <a:lvl3pPr marL="2743200" lvl="2" indent="-685800" algn="l">
              <a:lnSpc>
                <a:spcPct val="100000"/>
              </a:lnSpc>
              <a:spcBef>
                <a:spcPts val="1400"/>
              </a:spcBef>
              <a:spcAft>
                <a:spcPts val="0"/>
              </a:spcAft>
              <a:buSzPts val="1800"/>
              <a:buChar char="•"/>
              <a:defRPr/>
            </a:lvl3pPr>
            <a:lvl4pPr marL="3657600" lvl="3" indent="-685800" algn="l">
              <a:lnSpc>
                <a:spcPct val="100000"/>
              </a:lnSpc>
              <a:spcBef>
                <a:spcPts val="1400"/>
              </a:spcBef>
              <a:spcAft>
                <a:spcPts val="0"/>
              </a:spcAft>
              <a:buSzPts val="1800"/>
              <a:buChar char="–"/>
              <a:defRPr/>
            </a:lvl4pPr>
            <a:lvl5pPr marL="4572000" lvl="4" indent="-685800" algn="l">
              <a:lnSpc>
                <a:spcPct val="100000"/>
              </a:lnSpc>
              <a:spcBef>
                <a:spcPts val="1400"/>
              </a:spcBef>
              <a:spcAft>
                <a:spcPts val="0"/>
              </a:spcAft>
              <a:buSzPts val="1800"/>
              <a:buChar char="»"/>
              <a:defRPr/>
            </a:lvl5pPr>
            <a:lvl6pPr marL="5486400" lvl="5" indent="-685800" algn="l">
              <a:lnSpc>
                <a:spcPct val="100000"/>
              </a:lnSpc>
              <a:spcBef>
                <a:spcPts val="1400"/>
              </a:spcBef>
              <a:spcAft>
                <a:spcPts val="0"/>
              </a:spcAft>
              <a:buSzPts val="1800"/>
              <a:buChar char="•"/>
              <a:defRPr/>
            </a:lvl6pPr>
            <a:lvl7pPr marL="6400800" lvl="6" indent="-685800" algn="l">
              <a:lnSpc>
                <a:spcPct val="100000"/>
              </a:lnSpc>
              <a:spcBef>
                <a:spcPts val="1400"/>
              </a:spcBef>
              <a:spcAft>
                <a:spcPts val="0"/>
              </a:spcAft>
              <a:buSzPts val="1800"/>
              <a:buChar char="•"/>
              <a:defRPr/>
            </a:lvl7pPr>
            <a:lvl8pPr marL="7315200" lvl="7" indent="-685800" algn="l">
              <a:lnSpc>
                <a:spcPct val="100000"/>
              </a:lnSpc>
              <a:spcBef>
                <a:spcPts val="1400"/>
              </a:spcBef>
              <a:spcAft>
                <a:spcPts val="0"/>
              </a:spcAft>
              <a:buSzPts val="1800"/>
              <a:buChar char="•"/>
              <a:defRPr/>
            </a:lvl8pPr>
            <a:lvl9pPr marL="8229600" lvl="8" indent="-685800" algn="l">
              <a:lnSpc>
                <a:spcPct val="100000"/>
              </a:lnSpc>
              <a:spcBef>
                <a:spcPts val="1400"/>
              </a:spcBef>
              <a:spcAft>
                <a:spcPts val="0"/>
              </a:spcAft>
              <a:buSzPts val="1800"/>
              <a:buChar char="•"/>
              <a:defRPr/>
            </a:lvl9pPr>
          </a:lstStyle>
          <a:p>
            <a:endParaRPr dirty="0"/>
          </a:p>
        </p:txBody>
      </p:sp>
      <p:sp>
        <p:nvSpPr>
          <p:cNvPr id="17" name="Google Shape;17;p111"/>
          <p:cNvSpPr txBox="1">
            <a:spLocks noGrp="1"/>
          </p:cNvSpPr>
          <p:nvPr>
            <p:ph type="sldNum" idx="12"/>
          </p:nvPr>
        </p:nvSpPr>
        <p:spPr>
          <a:xfrm>
            <a:off x="22460849" y="12847014"/>
            <a:ext cx="703955" cy="461624"/>
          </a:xfrm>
          <a:prstGeom prst="rect">
            <a:avLst/>
          </a:prstGeom>
          <a:noFill/>
          <a:ln>
            <a:noFill/>
          </a:ln>
        </p:spPr>
        <p:txBody>
          <a:bodyPr spcFirstLastPara="1" wrap="square" lIns="45700" tIns="45700" rIns="45700" bIns="45700" anchor="ctr" anchorCtr="0">
            <a:spAutoFit/>
          </a:bodyPr>
          <a:lstStyle>
            <a:lvl1pPr marL="0" lvl="0" indent="0" algn="r">
              <a:lnSpc>
                <a:spcPct val="100000"/>
              </a:lnSpc>
              <a:spcBef>
                <a:spcPts val="0"/>
              </a:spcBef>
              <a:spcAft>
                <a:spcPts val="0"/>
              </a:spcAft>
              <a:buClr>
                <a:srgbClr val="888888"/>
              </a:buClr>
              <a:buSzPts val="1200"/>
              <a:buFont typeface="Calibri"/>
              <a:buNone/>
              <a:defRPr sz="2400">
                <a:solidFill>
                  <a:srgbClr val="888888"/>
                </a:solidFill>
              </a:defRPr>
            </a:lvl1pPr>
            <a:lvl2pPr marL="0" lvl="1" indent="0" algn="r">
              <a:lnSpc>
                <a:spcPct val="100000"/>
              </a:lnSpc>
              <a:spcBef>
                <a:spcPts val="0"/>
              </a:spcBef>
              <a:spcAft>
                <a:spcPts val="0"/>
              </a:spcAft>
              <a:buClr>
                <a:srgbClr val="888888"/>
              </a:buClr>
              <a:buSzPts val="1200"/>
              <a:buFont typeface="Calibri"/>
              <a:buNone/>
              <a:defRPr sz="2400">
                <a:solidFill>
                  <a:srgbClr val="888888"/>
                </a:solidFill>
              </a:defRPr>
            </a:lvl2pPr>
            <a:lvl3pPr marL="0" lvl="2" indent="0" algn="r">
              <a:lnSpc>
                <a:spcPct val="100000"/>
              </a:lnSpc>
              <a:spcBef>
                <a:spcPts val="0"/>
              </a:spcBef>
              <a:spcAft>
                <a:spcPts val="0"/>
              </a:spcAft>
              <a:buClr>
                <a:srgbClr val="888888"/>
              </a:buClr>
              <a:buSzPts val="1200"/>
              <a:buFont typeface="Calibri"/>
              <a:buNone/>
              <a:defRPr sz="2400">
                <a:solidFill>
                  <a:srgbClr val="888888"/>
                </a:solidFill>
              </a:defRPr>
            </a:lvl3pPr>
            <a:lvl4pPr marL="0" lvl="3" indent="0" algn="r">
              <a:lnSpc>
                <a:spcPct val="100000"/>
              </a:lnSpc>
              <a:spcBef>
                <a:spcPts val="0"/>
              </a:spcBef>
              <a:spcAft>
                <a:spcPts val="0"/>
              </a:spcAft>
              <a:buClr>
                <a:srgbClr val="888888"/>
              </a:buClr>
              <a:buSzPts val="1200"/>
              <a:buFont typeface="Calibri"/>
              <a:buNone/>
              <a:defRPr sz="2400">
                <a:solidFill>
                  <a:srgbClr val="888888"/>
                </a:solidFill>
              </a:defRPr>
            </a:lvl4pPr>
            <a:lvl5pPr marL="0" lvl="4" indent="0" algn="r">
              <a:lnSpc>
                <a:spcPct val="100000"/>
              </a:lnSpc>
              <a:spcBef>
                <a:spcPts val="0"/>
              </a:spcBef>
              <a:spcAft>
                <a:spcPts val="0"/>
              </a:spcAft>
              <a:buClr>
                <a:srgbClr val="888888"/>
              </a:buClr>
              <a:buSzPts val="1200"/>
              <a:buFont typeface="Calibri"/>
              <a:buNone/>
              <a:defRPr sz="2400">
                <a:solidFill>
                  <a:srgbClr val="888888"/>
                </a:solidFill>
              </a:defRPr>
            </a:lvl5pPr>
            <a:lvl6pPr marL="0" lvl="5" indent="0" algn="r">
              <a:lnSpc>
                <a:spcPct val="100000"/>
              </a:lnSpc>
              <a:spcBef>
                <a:spcPts val="0"/>
              </a:spcBef>
              <a:spcAft>
                <a:spcPts val="0"/>
              </a:spcAft>
              <a:buClr>
                <a:srgbClr val="888888"/>
              </a:buClr>
              <a:buSzPts val="1200"/>
              <a:buFont typeface="Calibri"/>
              <a:buNone/>
              <a:defRPr sz="2400">
                <a:solidFill>
                  <a:srgbClr val="888888"/>
                </a:solidFill>
              </a:defRPr>
            </a:lvl6pPr>
            <a:lvl7pPr marL="0" lvl="6" indent="0" algn="r">
              <a:lnSpc>
                <a:spcPct val="100000"/>
              </a:lnSpc>
              <a:spcBef>
                <a:spcPts val="0"/>
              </a:spcBef>
              <a:spcAft>
                <a:spcPts val="0"/>
              </a:spcAft>
              <a:buClr>
                <a:srgbClr val="888888"/>
              </a:buClr>
              <a:buSzPts val="1200"/>
              <a:buFont typeface="Calibri"/>
              <a:buNone/>
              <a:defRPr sz="2400">
                <a:solidFill>
                  <a:srgbClr val="888888"/>
                </a:solidFill>
              </a:defRPr>
            </a:lvl7pPr>
            <a:lvl8pPr marL="0" lvl="7" indent="0" algn="r">
              <a:lnSpc>
                <a:spcPct val="100000"/>
              </a:lnSpc>
              <a:spcBef>
                <a:spcPts val="0"/>
              </a:spcBef>
              <a:spcAft>
                <a:spcPts val="0"/>
              </a:spcAft>
              <a:buClr>
                <a:srgbClr val="888888"/>
              </a:buClr>
              <a:buSzPts val="1200"/>
              <a:buFont typeface="Calibri"/>
              <a:buNone/>
              <a:defRPr sz="2400">
                <a:solidFill>
                  <a:srgbClr val="888888"/>
                </a:solidFill>
              </a:defRPr>
            </a:lvl8pPr>
            <a:lvl9pPr marL="0" lvl="8" indent="0" algn="r">
              <a:lnSpc>
                <a:spcPct val="100000"/>
              </a:lnSpc>
              <a:spcBef>
                <a:spcPts val="0"/>
              </a:spcBef>
              <a:spcAft>
                <a:spcPts val="0"/>
              </a:spcAft>
              <a:buClr>
                <a:srgbClr val="888888"/>
              </a:buClr>
              <a:buSzPts val="1200"/>
              <a:buFont typeface="Calibri"/>
              <a:buNone/>
              <a:defRPr sz="2400">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842173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Photo" type="tx">
  <p:cSld name="TITLE_AND_BODY">
    <p:spTree>
      <p:nvGrpSpPr>
        <p:cNvPr id="1" name="Shape 14"/>
        <p:cNvGrpSpPr/>
        <p:nvPr/>
      </p:nvGrpSpPr>
      <p:grpSpPr>
        <a:xfrm>
          <a:off x="0" y="0"/>
          <a:ext cx="0" cy="0"/>
          <a:chOff x="0" y="0"/>
          <a:chExt cx="0" cy="0"/>
        </a:xfrm>
      </p:grpSpPr>
      <p:sp>
        <p:nvSpPr>
          <p:cNvPr id="15" name="Google Shape;15;p27"/>
          <p:cNvSpPr>
            <a:spLocks noGrp="1"/>
          </p:cNvSpPr>
          <p:nvPr>
            <p:ph type="pic" idx="2"/>
          </p:nvPr>
        </p:nvSpPr>
        <p:spPr>
          <a:xfrm>
            <a:off x="-1155700" y="-1295400"/>
            <a:ext cx="26746200" cy="16018933"/>
          </a:xfrm>
          <a:prstGeom prst="rect">
            <a:avLst/>
          </a:prstGeom>
          <a:noFill/>
          <a:ln>
            <a:noFill/>
          </a:ln>
        </p:spPr>
      </p:sp>
      <p:sp>
        <p:nvSpPr>
          <p:cNvPr id="16" name="Google Shape;16;p27"/>
          <p:cNvSpPr txBox="1">
            <a:spLocks noGrp="1"/>
          </p:cNvSpPr>
          <p:nvPr>
            <p:ph type="title"/>
          </p:nvPr>
        </p:nvSpPr>
        <p:spPr>
          <a:xfrm>
            <a:off x="1206500" y="7124700"/>
            <a:ext cx="21971000" cy="4648200"/>
          </a:xfrm>
          <a:prstGeom prst="rect">
            <a:avLst/>
          </a:prstGeom>
          <a:noFill/>
          <a:ln>
            <a:noFill/>
          </a:ln>
        </p:spPr>
        <p:txBody>
          <a:bodyPr spcFirstLastPara="1" wrap="square" lIns="50800" tIns="50800" rIns="50800" bIns="50800" anchor="b" anchorCtr="0">
            <a:normAutofit/>
          </a:bodyPr>
          <a:lstStyle>
            <a:lvl1pPr lvl="0" algn="l">
              <a:lnSpc>
                <a:spcPct val="80000"/>
              </a:lnSpc>
              <a:spcBef>
                <a:spcPts val="0"/>
              </a:spcBef>
              <a:spcAft>
                <a:spcPts val="0"/>
              </a:spcAft>
              <a:buClr>
                <a:srgbClr val="000000"/>
              </a:buClr>
              <a:buSzPts val="11600"/>
              <a:buFont typeface="Helvetica Neue"/>
              <a:buNone/>
              <a:defRPr sz="11600"/>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17" name="Google Shape;17;p27"/>
          <p:cNvSpPr txBox="1">
            <a:spLocks noGrp="1"/>
          </p:cNvSpPr>
          <p:nvPr>
            <p:ph type="body" idx="1"/>
          </p:nvPr>
        </p:nvSpPr>
        <p:spPr>
          <a:xfrm>
            <a:off x="1207690" y="1106137"/>
            <a:ext cx="21968621" cy="636979"/>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0"/>
              </a:spcBef>
              <a:spcAft>
                <a:spcPts val="0"/>
              </a:spcAft>
              <a:buClr>
                <a:srgbClr val="000000"/>
              </a:buClr>
              <a:buSzPts val="3600"/>
              <a:buFont typeface="Helvetica Neue"/>
              <a:buNone/>
              <a:defRPr sz="36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18" name="Google Shape;18;p27"/>
          <p:cNvSpPr txBox="1">
            <a:spLocks noGrp="1"/>
          </p:cNvSpPr>
          <p:nvPr>
            <p:ph type="body" idx="3"/>
          </p:nvPr>
        </p:nvSpPr>
        <p:spPr>
          <a:xfrm>
            <a:off x="1206500" y="11609910"/>
            <a:ext cx="21971000" cy="1116952"/>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228600" algn="l">
              <a:lnSpc>
                <a:spcPct val="100000"/>
              </a:lnSpc>
              <a:spcBef>
                <a:spcPts val="0"/>
              </a:spcBef>
              <a:spcAft>
                <a:spcPts val="0"/>
              </a:spcAft>
              <a:buClr>
                <a:srgbClr val="000000"/>
              </a:buClr>
              <a:buSzPts val="5500"/>
              <a:buFont typeface="Helvetica Neue"/>
              <a:buNone/>
              <a:defRPr sz="5500" b="1"/>
            </a:lvl2pPr>
            <a:lvl3pPr marL="1371600" lvl="2" indent="-228600" algn="l">
              <a:lnSpc>
                <a:spcPct val="100000"/>
              </a:lnSpc>
              <a:spcBef>
                <a:spcPts val="0"/>
              </a:spcBef>
              <a:spcAft>
                <a:spcPts val="0"/>
              </a:spcAft>
              <a:buClr>
                <a:srgbClr val="000000"/>
              </a:buClr>
              <a:buSzPts val="5500"/>
              <a:buFont typeface="Helvetica Neue"/>
              <a:buNone/>
              <a:defRPr sz="5500" b="1"/>
            </a:lvl3pPr>
            <a:lvl4pPr marL="1828800" lvl="3" indent="-228600" algn="l">
              <a:lnSpc>
                <a:spcPct val="100000"/>
              </a:lnSpc>
              <a:spcBef>
                <a:spcPts val="0"/>
              </a:spcBef>
              <a:spcAft>
                <a:spcPts val="0"/>
              </a:spcAft>
              <a:buClr>
                <a:srgbClr val="000000"/>
              </a:buClr>
              <a:buSzPts val="5500"/>
              <a:buFont typeface="Helvetica Neue"/>
              <a:buNone/>
              <a:defRPr sz="5500" b="1"/>
            </a:lvl4pPr>
            <a:lvl5pPr marL="2286000" lvl="4" indent="-228600" algn="l">
              <a:lnSpc>
                <a:spcPct val="100000"/>
              </a:lnSpc>
              <a:spcBef>
                <a:spcPts val="0"/>
              </a:spcBef>
              <a:spcAft>
                <a:spcPts val="0"/>
              </a:spcAft>
              <a:buClr>
                <a:srgbClr val="000000"/>
              </a:buClr>
              <a:buSzPts val="5500"/>
              <a:buFont typeface="Helvetica Neue"/>
              <a:buNone/>
              <a:defRPr sz="5500" b="1"/>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19" name="Google Shape;19;p27"/>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mp; Photo Alt">
  <p:cSld name="Title &amp; Photo Alt">
    <p:spTree>
      <p:nvGrpSpPr>
        <p:cNvPr id="1" name="Shape 20"/>
        <p:cNvGrpSpPr/>
        <p:nvPr/>
      </p:nvGrpSpPr>
      <p:grpSpPr>
        <a:xfrm>
          <a:off x="0" y="0"/>
          <a:ext cx="0" cy="0"/>
          <a:chOff x="0" y="0"/>
          <a:chExt cx="0" cy="0"/>
        </a:xfrm>
      </p:grpSpPr>
      <p:sp>
        <p:nvSpPr>
          <p:cNvPr id="21" name="Google Shape;21;p28"/>
          <p:cNvSpPr>
            <a:spLocks noGrp="1"/>
          </p:cNvSpPr>
          <p:nvPr>
            <p:ph type="pic" idx="2"/>
          </p:nvPr>
        </p:nvSpPr>
        <p:spPr>
          <a:xfrm>
            <a:off x="10972800" y="-203200"/>
            <a:ext cx="12144837" cy="14135100"/>
          </a:xfrm>
          <a:prstGeom prst="rect">
            <a:avLst/>
          </a:prstGeom>
          <a:noFill/>
          <a:ln>
            <a:noFill/>
          </a:ln>
        </p:spPr>
      </p:sp>
      <p:sp>
        <p:nvSpPr>
          <p:cNvPr id="22" name="Google Shape;22;p28"/>
          <p:cNvSpPr txBox="1">
            <a:spLocks noGrp="1"/>
          </p:cNvSpPr>
          <p:nvPr>
            <p:ph type="title"/>
          </p:nvPr>
        </p:nvSpPr>
        <p:spPr>
          <a:xfrm>
            <a:off x="1206500" y="1270000"/>
            <a:ext cx="9779000" cy="5882273"/>
          </a:xfrm>
          <a:prstGeom prst="rect">
            <a:avLst/>
          </a:prstGeom>
          <a:noFill/>
          <a:ln>
            <a:noFill/>
          </a:ln>
        </p:spPr>
        <p:txBody>
          <a:bodyPr spcFirstLastPara="1" wrap="square" lIns="50800" tIns="50800" rIns="50800" bIns="50800" anchor="b"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23" name="Google Shape;23;p28"/>
          <p:cNvSpPr txBox="1">
            <a:spLocks noGrp="1"/>
          </p:cNvSpPr>
          <p:nvPr>
            <p:ph type="body" idx="1"/>
          </p:nvPr>
        </p:nvSpPr>
        <p:spPr>
          <a:xfrm>
            <a:off x="1206500" y="7060576"/>
            <a:ext cx="9779000" cy="5385424"/>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228600" algn="l">
              <a:lnSpc>
                <a:spcPct val="100000"/>
              </a:lnSpc>
              <a:spcBef>
                <a:spcPts val="0"/>
              </a:spcBef>
              <a:spcAft>
                <a:spcPts val="0"/>
              </a:spcAft>
              <a:buClr>
                <a:srgbClr val="000000"/>
              </a:buClr>
              <a:buSzPts val="5500"/>
              <a:buFont typeface="Helvetica Neue"/>
              <a:buNone/>
              <a:defRPr sz="5500" b="1"/>
            </a:lvl2pPr>
            <a:lvl3pPr marL="1371600" lvl="2" indent="-228600" algn="l">
              <a:lnSpc>
                <a:spcPct val="100000"/>
              </a:lnSpc>
              <a:spcBef>
                <a:spcPts val="0"/>
              </a:spcBef>
              <a:spcAft>
                <a:spcPts val="0"/>
              </a:spcAft>
              <a:buClr>
                <a:srgbClr val="000000"/>
              </a:buClr>
              <a:buSzPts val="5500"/>
              <a:buFont typeface="Helvetica Neue"/>
              <a:buNone/>
              <a:defRPr sz="5500" b="1"/>
            </a:lvl3pPr>
            <a:lvl4pPr marL="1828800" lvl="3" indent="-228600" algn="l">
              <a:lnSpc>
                <a:spcPct val="100000"/>
              </a:lnSpc>
              <a:spcBef>
                <a:spcPts val="0"/>
              </a:spcBef>
              <a:spcAft>
                <a:spcPts val="0"/>
              </a:spcAft>
              <a:buClr>
                <a:srgbClr val="000000"/>
              </a:buClr>
              <a:buSzPts val="5500"/>
              <a:buFont typeface="Helvetica Neue"/>
              <a:buNone/>
              <a:defRPr sz="5500" b="1"/>
            </a:lvl4pPr>
            <a:lvl5pPr marL="2286000" lvl="4" indent="-228600" algn="l">
              <a:lnSpc>
                <a:spcPct val="100000"/>
              </a:lnSpc>
              <a:spcBef>
                <a:spcPts val="0"/>
              </a:spcBef>
              <a:spcAft>
                <a:spcPts val="0"/>
              </a:spcAft>
              <a:buClr>
                <a:srgbClr val="000000"/>
              </a:buClr>
              <a:buSzPts val="5500"/>
              <a:buFont typeface="Helvetica Neue"/>
              <a:buNone/>
              <a:defRPr sz="5500" b="1"/>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24" name="Google Shape;24;p28"/>
          <p:cNvSpPr txBox="1">
            <a:spLocks noGrp="1"/>
          </p:cNvSpPr>
          <p:nvPr>
            <p:ph type="sldNum" idx="12"/>
          </p:nvPr>
        </p:nvSpPr>
        <p:spPr>
          <a:xfrm>
            <a:off x="12001499" y="13085233"/>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1206500" y="1079500"/>
            <a:ext cx="21971000" cy="1433163"/>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27" name="Google Shape;27;p29"/>
          <p:cNvSpPr txBox="1">
            <a:spLocks noGrp="1"/>
          </p:cNvSpPr>
          <p:nvPr>
            <p:ph type="body" idx="1"/>
          </p:nvPr>
        </p:nvSpPr>
        <p:spPr>
          <a:xfrm>
            <a:off x="1206500" y="2372962"/>
            <a:ext cx="21971000" cy="93478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28" name="Google Shape;28;p29"/>
          <p:cNvSpPr txBox="1">
            <a:spLocks noGrp="1"/>
          </p:cNvSpPr>
          <p:nvPr>
            <p:ph type="body" idx="2"/>
          </p:nvPr>
        </p:nvSpPr>
        <p:spPr>
          <a:xfrm>
            <a:off x="1206500" y="4248504"/>
            <a:ext cx="21971000" cy="8256012"/>
          </a:xfrm>
          <a:prstGeom prst="rect">
            <a:avLst/>
          </a:prstGeom>
          <a:noFill/>
          <a:ln>
            <a:noFill/>
          </a:ln>
        </p:spPr>
        <p:txBody>
          <a:bodyPr spcFirstLastPara="1" wrap="square" lIns="50800" tIns="50800" rIns="50800" bIns="50800" anchor="t" anchorCtr="0">
            <a:normAutofit/>
          </a:bodyPr>
          <a:lstStyle>
            <a:lvl1pPr marL="457200" lvl="0" indent="-369189" algn="l">
              <a:lnSpc>
                <a:spcPct val="90000"/>
              </a:lnSpc>
              <a:spcBef>
                <a:spcPts val="4500"/>
              </a:spcBef>
              <a:spcAft>
                <a:spcPts val="0"/>
              </a:spcAft>
              <a:buClr>
                <a:srgbClr val="000000"/>
              </a:buClr>
              <a:buSzPts val="2214"/>
              <a:buChar char="•"/>
              <a:defRPr/>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29" name="Google Shape;29;p29"/>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30"/>
        <p:cNvGrpSpPr/>
        <p:nvPr/>
      </p:nvGrpSpPr>
      <p:grpSpPr>
        <a:xfrm>
          <a:off x="0" y="0"/>
          <a:ext cx="0" cy="0"/>
          <a:chOff x="0" y="0"/>
          <a:chExt cx="0" cy="0"/>
        </a:xfrm>
      </p:grpSpPr>
      <p:sp>
        <p:nvSpPr>
          <p:cNvPr id="31" name="Google Shape;31;p30"/>
          <p:cNvSpPr txBox="1">
            <a:spLocks noGrp="1"/>
          </p:cNvSpPr>
          <p:nvPr>
            <p:ph type="body" idx="1"/>
          </p:nvPr>
        </p:nvSpPr>
        <p:spPr>
          <a:xfrm>
            <a:off x="1206500" y="4248504"/>
            <a:ext cx="21971000" cy="8256012"/>
          </a:xfrm>
          <a:prstGeom prst="rect">
            <a:avLst/>
          </a:prstGeom>
          <a:noFill/>
          <a:ln>
            <a:noFill/>
          </a:ln>
        </p:spPr>
        <p:txBody>
          <a:bodyPr spcFirstLastPara="1" wrap="square" lIns="50800" tIns="50800" rIns="50800" bIns="50800" anchor="t" anchorCtr="0">
            <a:normAutofit/>
          </a:bodyPr>
          <a:lstStyle>
            <a:lvl1pPr marL="457200" lvl="0" indent="-369189" algn="l">
              <a:lnSpc>
                <a:spcPct val="90000"/>
              </a:lnSpc>
              <a:spcBef>
                <a:spcPts val="4500"/>
              </a:spcBef>
              <a:spcAft>
                <a:spcPts val="0"/>
              </a:spcAft>
              <a:buClr>
                <a:srgbClr val="000000"/>
              </a:buClr>
              <a:buSzPts val="2214"/>
              <a:buChar char="•"/>
              <a:defRPr/>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32" name="Google Shape;32;p30"/>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33"/>
        <p:cNvGrpSpPr/>
        <p:nvPr/>
      </p:nvGrpSpPr>
      <p:grpSpPr>
        <a:xfrm>
          <a:off x="0" y="0"/>
          <a:ext cx="0" cy="0"/>
          <a:chOff x="0" y="0"/>
          <a:chExt cx="0" cy="0"/>
        </a:xfrm>
      </p:grpSpPr>
      <p:sp>
        <p:nvSpPr>
          <p:cNvPr id="34" name="Google Shape;34;p31"/>
          <p:cNvSpPr txBox="1">
            <a:spLocks noGrp="1"/>
          </p:cNvSpPr>
          <p:nvPr>
            <p:ph type="body" idx="1"/>
          </p:nvPr>
        </p:nvSpPr>
        <p:spPr>
          <a:xfrm>
            <a:off x="1206500" y="2372962"/>
            <a:ext cx="9779000" cy="93478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35" name="Google Shape;35;p31"/>
          <p:cNvSpPr txBox="1">
            <a:spLocks noGrp="1"/>
          </p:cNvSpPr>
          <p:nvPr>
            <p:ph type="body" idx="2"/>
          </p:nvPr>
        </p:nvSpPr>
        <p:spPr>
          <a:xfrm>
            <a:off x="1206500" y="4248504"/>
            <a:ext cx="9779000" cy="8256630"/>
          </a:xfrm>
          <a:prstGeom prst="rect">
            <a:avLst/>
          </a:prstGeom>
          <a:noFill/>
          <a:ln>
            <a:noFill/>
          </a:ln>
        </p:spPr>
        <p:txBody>
          <a:bodyPr spcFirstLastPara="1" wrap="square" lIns="50800" tIns="50800" rIns="50800" bIns="50800" anchor="t" anchorCtr="0">
            <a:normAutofit/>
          </a:bodyPr>
          <a:lstStyle>
            <a:lvl1pPr marL="457200" lvl="0" indent="-369189" algn="l">
              <a:lnSpc>
                <a:spcPct val="90000"/>
              </a:lnSpc>
              <a:spcBef>
                <a:spcPts val="4500"/>
              </a:spcBef>
              <a:spcAft>
                <a:spcPts val="0"/>
              </a:spcAft>
              <a:buClr>
                <a:srgbClr val="000000"/>
              </a:buClr>
              <a:buSzPts val="2214"/>
              <a:buChar char="•"/>
              <a:defRPr/>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36" name="Google Shape;36;p31"/>
          <p:cNvSpPr>
            <a:spLocks noGrp="1"/>
          </p:cNvSpPr>
          <p:nvPr>
            <p:ph type="pic" idx="3"/>
          </p:nvPr>
        </p:nvSpPr>
        <p:spPr>
          <a:xfrm>
            <a:off x="12192000" y="-407266"/>
            <a:ext cx="10916874" cy="14555832"/>
          </a:xfrm>
          <a:prstGeom prst="rect">
            <a:avLst/>
          </a:prstGeom>
          <a:noFill/>
          <a:ln>
            <a:noFill/>
          </a:ln>
        </p:spPr>
      </p:sp>
      <p:sp>
        <p:nvSpPr>
          <p:cNvPr id="37" name="Google Shape;37;p31"/>
          <p:cNvSpPr txBox="1">
            <a:spLocks noGrp="1"/>
          </p:cNvSpPr>
          <p:nvPr>
            <p:ph type="title"/>
          </p:nvPr>
        </p:nvSpPr>
        <p:spPr>
          <a:xfrm>
            <a:off x="1206500" y="1079500"/>
            <a:ext cx="9779000" cy="1435100"/>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38" name="Google Shape;38;p31"/>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39"/>
        <p:cNvGrpSpPr/>
        <p:nvPr/>
      </p:nvGrpSpPr>
      <p:grpSpPr>
        <a:xfrm>
          <a:off x="0" y="0"/>
          <a:ext cx="0" cy="0"/>
          <a:chOff x="0" y="0"/>
          <a:chExt cx="0" cy="0"/>
        </a:xfrm>
      </p:grpSpPr>
      <p:sp>
        <p:nvSpPr>
          <p:cNvPr id="40" name="Google Shape;40;p32"/>
          <p:cNvSpPr txBox="1">
            <a:spLocks noGrp="1"/>
          </p:cNvSpPr>
          <p:nvPr>
            <p:ph type="title"/>
          </p:nvPr>
        </p:nvSpPr>
        <p:spPr>
          <a:xfrm>
            <a:off x="1206496" y="4533900"/>
            <a:ext cx="21971004" cy="4648200"/>
          </a:xfrm>
          <a:prstGeom prst="rect">
            <a:avLst/>
          </a:prstGeom>
          <a:noFill/>
          <a:ln>
            <a:noFill/>
          </a:ln>
        </p:spPr>
        <p:txBody>
          <a:bodyPr spcFirstLastPara="1" wrap="square" lIns="50800" tIns="50800" rIns="50800" bIns="50800" anchor="ctr" anchorCtr="0">
            <a:normAutofit/>
          </a:bodyPr>
          <a:lstStyle>
            <a:lvl1pPr lvl="0" algn="l">
              <a:lnSpc>
                <a:spcPct val="80000"/>
              </a:lnSpc>
              <a:spcBef>
                <a:spcPts val="0"/>
              </a:spcBef>
              <a:spcAft>
                <a:spcPts val="0"/>
              </a:spcAft>
              <a:buClr>
                <a:srgbClr val="000000"/>
              </a:buClr>
              <a:buSzPts val="11600"/>
              <a:buFont typeface="Helvetica Neue"/>
              <a:buNone/>
              <a:defRPr sz="11600" b="0">
                <a:latin typeface="Helvetica Neue"/>
                <a:ea typeface="Helvetica Neue"/>
                <a:cs typeface="Helvetica Neue"/>
                <a:sym typeface="Helvetica Neu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41" name="Google Shape;41;p32"/>
          <p:cNvSpPr txBox="1">
            <a:spLocks noGrp="1"/>
          </p:cNvSpPr>
          <p:nvPr>
            <p:ph type="sldNum" idx="12"/>
          </p:nvPr>
        </p:nvSpPr>
        <p:spPr>
          <a:xfrm>
            <a:off x="12001499" y="13085233"/>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2"/>
        <p:cNvGrpSpPr/>
        <p:nvPr/>
      </p:nvGrpSpPr>
      <p:grpSpPr>
        <a:xfrm>
          <a:off x="0" y="0"/>
          <a:ext cx="0" cy="0"/>
          <a:chOff x="0" y="0"/>
          <a:chExt cx="0" cy="0"/>
        </a:xfrm>
      </p:grpSpPr>
      <p:sp>
        <p:nvSpPr>
          <p:cNvPr id="43" name="Google Shape;43;p33"/>
          <p:cNvSpPr txBox="1">
            <a:spLocks noGrp="1"/>
          </p:cNvSpPr>
          <p:nvPr>
            <p:ph type="title"/>
          </p:nvPr>
        </p:nvSpPr>
        <p:spPr>
          <a:xfrm>
            <a:off x="1206500" y="1079500"/>
            <a:ext cx="21971000" cy="1434949"/>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44" name="Google Shape;44;p33"/>
          <p:cNvSpPr txBox="1">
            <a:spLocks noGrp="1"/>
          </p:cNvSpPr>
          <p:nvPr>
            <p:ph type="body" idx="1"/>
          </p:nvPr>
        </p:nvSpPr>
        <p:spPr>
          <a:xfrm>
            <a:off x="1206500" y="2372962"/>
            <a:ext cx="21971000" cy="93478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45" name="Google Shape;45;p33"/>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46"/>
        <p:cNvGrpSpPr/>
        <p:nvPr/>
      </p:nvGrpSpPr>
      <p:grpSpPr>
        <a:xfrm>
          <a:off x="0" y="0"/>
          <a:ext cx="0" cy="0"/>
          <a:chOff x="0" y="0"/>
          <a:chExt cx="0" cy="0"/>
        </a:xfrm>
      </p:grpSpPr>
      <p:sp>
        <p:nvSpPr>
          <p:cNvPr id="47" name="Google Shape;47;p34"/>
          <p:cNvSpPr txBox="1">
            <a:spLocks noGrp="1"/>
          </p:cNvSpPr>
          <p:nvPr>
            <p:ph type="title"/>
          </p:nvPr>
        </p:nvSpPr>
        <p:spPr>
          <a:xfrm>
            <a:off x="1206500" y="1079500"/>
            <a:ext cx="21971000" cy="1435100"/>
          </a:xfrm>
          <a:prstGeom prst="rect">
            <a:avLst/>
          </a:prstGeom>
          <a:noFill/>
          <a:ln>
            <a:noFill/>
          </a:ln>
        </p:spPr>
        <p:txBody>
          <a:bodyPr spcFirstLastPara="1" wrap="square" lIns="50800" tIns="50800" rIns="50800" bIns="50800" anchor="t" anchorCtr="0">
            <a:normAutofit/>
          </a:bodyPr>
          <a:lstStyle>
            <a:lvl1pPr lvl="0" algn="l">
              <a:lnSpc>
                <a:spcPct val="80000"/>
              </a:lnSpc>
              <a:spcBef>
                <a:spcPts val="0"/>
              </a:spcBef>
              <a:spcAft>
                <a:spcPts val="0"/>
              </a:spcAft>
              <a:buClr>
                <a:srgbClr val="000000"/>
              </a:buClr>
              <a:buSzPts val="1800"/>
              <a:buNone/>
              <a:defRPr/>
            </a:lvl1pPr>
            <a:lvl2pPr lvl="1" algn="l">
              <a:lnSpc>
                <a:spcPct val="80000"/>
              </a:lnSpc>
              <a:spcBef>
                <a:spcPts val="0"/>
              </a:spcBef>
              <a:spcAft>
                <a:spcPts val="0"/>
              </a:spcAft>
              <a:buClr>
                <a:srgbClr val="000000"/>
              </a:buClr>
              <a:buSzPts val="1800"/>
              <a:buNone/>
              <a:defRPr/>
            </a:lvl2pPr>
            <a:lvl3pPr lvl="2" algn="l">
              <a:lnSpc>
                <a:spcPct val="80000"/>
              </a:lnSpc>
              <a:spcBef>
                <a:spcPts val="0"/>
              </a:spcBef>
              <a:spcAft>
                <a:spcPts val="0"/>
              </a:spcAft>
              <a:buClr>
                <a:srgbClr val="000000"/>
              </a:buClr>
              <a:buSzPts val="1800"/>
              <a:buNone/>
              <a:defRPr/>
            </a:lvl3pPr>
            <a:lvl4pPr lvl="3" algn="l">
              <a:lnSpc>
                <a:spcPct val="80000"/>
              </a:lnSpc>
              <a:spcBef>
                <a:spcPts val="0"/>
              </a:spcBef>
              <a:spcAft>
                <a:spcPts val="0"/>
              </a:spcAft>
              <a:buClr>
                <a:srgbClr val="000000"/>
              </a:buClr>
              <a:buSzPts val="1800"/>
              <a:buNone/>
              <a:defRPr/>
            </a:lvl4pPr>
            <a:lvl5pPr lvl="4" algn="l">
              <a:lnSpc>
                <a:spcPct val="80000"/>
              </a:lnSpc>
              <a:spcBef>
                <a:spcPts val="0"/>
              </a:spcBef>
              <a:spcAft>
                <a:spcPts val="0"/>
              </a:spcAft>
              <a:buClr>
                <a:srgbClr val="000000"/>
              </a:buClr>
              <a:buSzPts val="1800"/>
              <a:buNone/>
              <a:defRPr/>
            </a:lvl5pPr>
            <a:lvl6pPr lvl="5" algn="l">
              <a:lnSpc>
                <a:spcPct val="80000"/>
              </a:lnSpc>
              <a:spcBef>
                <a:spcPts val="0"/>
              </a:spcBef>
              <a:spcAft>
                <a:spcPts val="0"/>
              </a:spcAft>
              <a:buClr>
                <a:srgbClr val="000000"/>
              </a:buClr>
              <a:buSzPts val="1800"/>
              <a:buNone/>
              <a:defRPr/>
            </a:lvl6pPr>
            <a:lvl7pPr lvl="6" algn="l">
              <a:lnSpc>
                <a:spcPct val="80000"/>
              </a:lnSpc>
              <a:spcBef>
                <a:spcPts val="0"/>
              </a:spcBef>
              <a:spcAft>
                <a:spcPts val="0"/>
              </a:spcAft>
              <a:buClr>
                <a:srgbClr val="000000"/>
              </a:buClr>
              <a:buSzPts val="1800"/>
              <a:buNone/>
              <a:defRPr/>
            </a:lvl7pPr>
            <a:lvl8pPr lvl="7" algn="l">
              <a:lnSpc>
                <a:spcPct val="80000"/>
              </a:lnSpc>
              <a:spcBef>
                <a:spcPts val="0"/>
              </a:spcBef>
              <a:spcAft>
                <a:spcPts val="0"/>
              </a:spcAft>
              <a:buClr>
                <a:srgbClr val="000000"/>
              </a:buClr>
              <a:buSzPts val="1800"/>
              <a:buNone/>
              <a:defRPr/>
            </a:lvl8pPr>
            <a:lvl9pPr lvl="8" algn="l">
              <a:lnSpc>
                <a:spcPct val="80000"/>
              </a:lnSpc>
              <a:spcBef>
                <a:spcPts val="0"/>
              </a:spcBef>
              <a:spcAft>
                <a:spcPts val="0"/>
              </a:spcAft>
              <a:buClr>
                <a:srgbClr val="000000"/>
              </a:buClr>
              <a:buSzPts val="1800"/>
              <a:buNone/>
              <a:defRPr/>
            </a:lvl9pPr>
          </a:lstStyle>
          <a:p>
            <a:endParaRPr/>
          </a:p>
        </p:txBody>
      </p:sp>
      <p:sp>
        <p:nvSpPr>
          <p:cNvPr id="48" name="Google Shape;48;p34"/>
          <p:cNvSpPr txBox="1">
            <a:spLocks noGrp="1"/>
          </p:cNvSpPr>
          <p:nvPr>
            <p:ph type="body" idx="1"/>
          </p:nvPr>
        </p:nvSpPr>
        <p:spPr>
          <a:xfrm>
            <a:off x="1206500" y="2372962"/>
            <a:ext cx="21971000" cy="93478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0"/>
              </a:spcBef>
              <a:spcAft>
                <a:spcPts val="0"/>
              </a:spcAft>
              <a:buClr>
                <a:srgbClr val="000000"/>
              </a:buClr>
              <a:buSzPts val="5500"/>
              <a:buFont typeface="Helvetica Neue"/>
              <a:buNone/>
              <a:defRPr sz="5500" b="1"/>
            </a:lvl1pPr>
            <a:lvl2pPr marL="914400" lvl="1" indent="-369189" algn="l">
              <a:lnSpc>
                <a:spcPct val="90000"/>
              </a:lnSpc>
              <a:spcBef>
                <a:spcPts val="4500"/>
              </a:spcBef>
              <a:spcAft>
                <a:spcPts val="0"/>
              </a:spcAft>
              <a:buClr>
                <a:srgbClr val="000000"/>
              </a:buClr>
              <a:buSzPts val="2214"/>
              <a:buChar char="•"/>
              <a:defRPr/>
            </a:lvl2pPr>
            <a:lvl3pPr marL="1371600" lvl="2" indent="-369189" algn="l">
              <a:lnSpc>
                <a:spcPct val="90000"/>
              </a:lnSpc>
              <a:spcBef>
                <a:spcPts val="4500"/>
              </a:spcBef>
              <a:spcAft>
                <a:spcPts val="0"/>
              </a:spcAft>
              <a:buClr>
                <a:srgbClr val="000000"/>
              </a:buClr>
              <a:buSzPts val="2214"/>
              <a:buChar char="•"/>
              <a:defRPr/>
            </a:lvl3pPr>
            <a:lvl4pPr marL="1828800" lvl="3" indent="-369189" algn="l">
              <a:lnSpc>
                <a:spcPct val="90000"/>
              </a:lnSpc>
              <a:spcBef>
                <a:spcPts val="4500"/>
              </a:spcBef>
              <a:spcAft>
                <a:spcPts val="0"/>
              </a:spcAft>
              <a:buClr>
                <a:srgbClr val="000000"/>
              </a:buClr>
              <a:buSzPts val="2214"/>
              <a:buChar char="•"/>
              <a:defRPr/>
            </a:lvl4pPr>
            <a:lvl5pPr marL="2286000" lvl="4" indent="-369189" algn="l">
              <a:lnSpc>
                <a:spcPct val="90000"/>
              </a:lnSpc>
              <a:spcBef>
                <a:spcPts val="4500"/>
              </a:spcBef>
              <a:spcAft>
                <a:spcPts val="0"/>
              </a:spcAft>
              <a:buClr>
                <a:srgbClr val="000000"/>
              </a:buClr>
              <a:buSzPts val="2214"/>
              <a:buChar char="•"/>
              <a:defRPr/>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49" name="Google Shape;49;p34"/>
          <p:cNvSpPr txBox="1">
            <a:spLocks noGrp="1"/>
          </p:cNvSpPr>
          <p:nvPr>
            <p:ph type="body" idx="2"/>
          </p:nvPr>
        </p:nvSpPr>
        <p:spPr>
          <a:xfrm>
            <a:off x="1206500" y="4248504"/>
            <a:ext cx="21971000" cy="8256012"/>
          </a:xfrm>
          <a:prstGeom prst="rect">
            <a:avLst/>
          </a:prstGeom>
          <a:noFill/>
          <a:ln>
            <a:noFill/>
          </a:ln>
        </p:spPr>
        <p:txBody>
          <a:bodyPr spcFirstLastPara="1" wrap="square" lIns="50800" tIns="50800" rIns="50800" bIns="50800" anchor="t" anchorCtr="0">
            <a:normAutofit/>
          </a:bodyPr>
          <a:lstStyle>
            <a:lvl1pPr marL="457200" lvl="0" indent="-228600" algn="l">
              <a:lnSpc>
                <a:spcPct val="100000"/>
              </a:lnSpc>
              <a:spcBef>
                <a:spcPts val="1800"/>
              </a:spcBef>
              <a:spcAft>
                <a:spcPts val="0"/>
              </a:spcAft>
              <a:buClr>
                <a:srgbClr val="000000"/>
              </a:buClr>
              <a:buSzPts val="5500"/>
              <a:buFont typeface="Helvetica Neue"/>
              <a:buNone/>
              <a:defRPr sz="5500"/>
            </a:lvl1pPr>
            <a:lvl2pPr marL="914400" lvl="1" indent="-228600" algn="l">
              <a:lnSpc>
                <a:spcPct val="100000"/>
              </a:lnSpc>
              <a:spcBef>
                <a:spcPts val="1800"/>
              </a:spcBef>
              <a:spcAft>
                <a:spcPts val="0"/>
              </a:spcAft>
              <a:buClr>
                <a:srgbClr val="000000"/>
              </a:buClr>
              <a:buSzPts val="5500"/>
              <a:buFont typeface="Helvetica Neue"/>
              <a:buNone/>
              <a:defRPr sz="5500"/>
            </a:lvl2pPr>
            <a:lvl3pPr marL="1371600" lvl="2" indent="-228600" algn="l">
              <a:lnSpc>
                <a:spcPct val="100000"/>
              </a:lnSpc>
              <a:spcBef>
                <a:spcPts val="1800"/>
              </a:spcBef>
              <a:spcAft>
                <a:spcPts val="0"/>
              </a:spcAft>
              <a:buClr>
                <a:srgbClr val="000000"/>
              </a:buClr>
              <a:buSzPts val="5500"/>
              <a:buFont typeface="Helvetica Neue"/>
              <a:buNone/>
              <a:defRPr sz="5500"/>
            </a:lvl3pPr>
            <a:lvl4pPr marL="1828800" lvl="3" indent="-228600" algn="l">
              <a:lnSpc>
                <a:spcPct val="100000"/>
              </a:lnSpc>
              <a:spcBef>
                <a:spcPts val="1800"/>
              </a:spcBef>
              <a:spcAft>
                <a:spcPts val="0"/>
              </a:spcAft>
              <a:buClr>
                <a:srgbClr val="000000"/>
              </a:buClr>
              <a:buSzPts val="5500"/>
              <a:buFont typeface="Helvetica Neue"/>
              <a:buNone/>
              <a:defRPr sz="5500"/>
            </a:lvl4pPr>
            <a:lvl5pPr marL="2286000" lvl="4" indent="-228600" algn="l">
              <a:lnSpc>
                <a:spcPct val="100000"/>
              </a:lnSpc>
              <a:spcBef>
                <a:spcPts val="1800"/>
              </a:spcBef>
              <a:spcAft>
                <a:spcPts val="0"/>
              </a:spcAft>
              <a:buClr>
                <a:srgbClr val="000000"/>
              </a:buClr>
              <a:buSzPts val="5500"/>
              <a:buFont typeface="Helvetica Neue"/>
              <a:buNone/>
              <a:defRPr sz="5500"/>
            </a:lvl5pPr>
            <a:lvl6pPr marL="2743200" lvl="5" indent="-369189" algn="l">
              <a:lnSpc>
                <a:spcPct val="90000"/>
              </a:lnSpc>
              <a:spcBef>
                <a:spcPts val="4500"/>
              </a:spcBef>
              <a:spcAft>
                <a:spcPts val="0"/>
              </a:spcAft>
              <a:buClr>
                <a:srgbClr val="000000"/>
              </a:buClr>
              <a:buSzPts val="2214"/>
              <a:buChar char="•"/>
              <a:defRPr/>
            </a:lvl6pPr>
            <a:lvl7pPr marL="3200400" lvl="6" indent="-369189" algn="l">
              <a:lnSpc>
                <a:spcPct val="90000"/>
              </a:lnSpc>
              <a:spcBef>
                <a:spcPts val="4500"/>
              </a:spcBef>
              <a:spcAft>
                <a:spcPts val="0"/>
              </a:spcAft>
              <a:buClr>
                <a:srgbClr val="000000"/>
              </a:buClr>
              <a:buSzPts val="2214"/>
              <a:buChar char="•"/>
              <a:defRPr/>
            </a:lvl7pPr>
            <a:lvl8pPr marL="3657600" lvl="7" indent="-369189" algn="l">
              <a:lnSpc>
                <a:spcPct val="90000"/>
              </a:lnSpc>
              <a:spcBef>
                <a:spcPts val="4500"/>
              </a:spcBef>
              <a:spcAft>
                <a:spcPts val="0"/>
              </a:spcAft>
              <a:buClr>
                <a:srgbClr val="000000"/>
              </a:buClr>
              <a:buSzPts val="2214"/>
              <a:buChar char="•"/>
              <a:defRPr/>
            </a:lvl8pPr>
            <a:lvl9pPr marL="4114800" lvl="8" indent="-369189" algn="l">
              <a:lnSpc>
                <a:spcPct val="90000"/>
              </a:lnSpc>
              <a:spcBef>
                <a:spcPts val="4500"/>
              </a:spcBef>
              <a:spcAft>
                <a:spcPts val="0"/>
              </a:spcAft>
              <a:buClr>
                <a:srgbClr val="000000"/>
              </a:buClr>
              <a:buSzPts val="2214"/>
              <a:buChar char="•"/>
              <a:defRPr/>
            </a:lvl9pPr>
          </a:lstStyle>
          <a:p>
            <a:endParaRPr/>
          </a:p>
        </p:txBody>
      </p:sp>
      <p:sp>
        <p:nvSpPr>
          <p:cNvPr id="50" name="Google Shape;50;p34"/>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lvl="0" indent="0" algn="ctr">
              <a:lnSpc>
                <a:spcPct val="100000"/>
              </a:lnSpc>
              <a:spcBef>
                <a:spcPts val="0"/>
              </a:spcBef>
              <a:spcAft>
                <a:spcPts val="0"/>
              </a:spcAft>
              <a:buClr>
                <a:srgbClr val="000000"/>
              </a:buClr>
              <a:buSzPts val="1800"/>
              <a:buFont typeface="Helvetica Neue"/>
              <a:buNone/>
              <a:defRPr sz="1800">
                <a:solidFill>
                  <a:srgbClr val="000000"/>
                </a:solidFill>
              </a:defRPr>
            </a:lvl1pPr>
            <a:lvl2pPr marL="0" lvl="1" indent="0" algn="ctr">
              <a:lnSpc>
                <a:spcPct val="100000"/>
              </a:lnSpc>
              <a:spcBef>
                <a:spcPts val="0"/>
              </a:spcBef>
              <a:spcAft>
                <a:spcPts val="0"/>
              </a:spcAft>
              <a:buClr>
                <a:srgbClr val="000000"/>
              </a:buClr>
              <a:buSzPts val="1800"/>
              <a:buFont typeface="Helvetica Neue"/>
              <a:buNone/>
              <a:defRPr sz="1800">
                <a:solidFill>
                  <a:srgbClr val="000000"/>
                </a:solidFill>
              </a:defRPr>
            </a:lvl2pPr>
            <a:lvl3pPr marL="0" lvl="2" indent="0" algn="ctr">
              <a:lnSpc>
                <a:spcPct val="100000"/>
              </a:lnSpc>
              <a:spcBef>
                <a:spcPts val="0"/>
              </a:spcBef>
              <a:spcAft>
                <a:spcPts val="0"/>
              </a:spcAft>
              <a:buClr>
                <a:srgbClr val="000000"/>
              </a:buClr>
              <a:buSzPts val="1800"/>
              <a:buFont typeface="Helvetica Neue"/>
              <a:buNone/>
              <a:defRPr sz="1800">
                <a:solidFill>
                  <a:srgbClr val="000000"/>
                </a:solidFill>
              </a:defRPr>
            </a:lvl3pPr>
            <a:lvl4pPr marL="0" lvl="3" indent="0" algn="ctr">
              <a:lnSpc>
                <a:spcPct val="100000"/>
              </a:lnSpc>
              <a:spcBef>
                <a:spcPts val="0"/>
              </a:spcBef>
              <a:spcAft>
                <a:spcPts val="0"/>
              </a:spcAft>
              <a:buClr>
                <a:srgbClr val="000000"/>
              </a:buClr>
              <a:buSzPts val="1800"/>
              <a:buFont typeface="Helvetica Neue"/>
              <a:buNone/>
              <a:defRPr sz="1800">
                <a:solidFill>
                  <a:srgbClr val="000000"/>
                </a:solidFill>
              </a:defRPr>
            </a:lvl4pPr>
            <a:lvl5pPr marL="0" lvl="4" indent="0" algn="ctr">
              <a:lnSpc>
                <a:spcPct val="100000"/>
              </a:lnSpc>
              <a:spcBef>
                <a:spcPts val="0"/>
              </a:spcBef>
              <a:spcAft>
                <a:spcPts val="0"/>
              </a:spcAft>
              <a:buClr>
                <a:srgbClr val="000000"/>
              </a:buClr>
              <a:buSzPts val="1800"/>
              <a:buFont typeface="Helvetica Neue"/>
              <a:buNone/>
              <a:defRPr sz="1800">
                <a:solidFill>
                  <a:srgbClr val="000000"/>
                </a:solidFill>
              </a:defRPr>
            </a:lvl5pPr>
            <a:lvl6pPr marL="0" lvl="5" indent="0" algn="ctr">
              <a:lnSpc>
                <a:spcPct val="100000"/>
              </a:lnSpc>
              <a:spcBef>
                <a:spcPts val="0"/>
              </a:spcBef>
              <a:spcAft>
                <a:spcPts val="0"/>
              </a:spcAft>
              <a:buClr>
                <a:srgbClr val="000000"/>
              </a:buClr>
              <a:buSzPts val="1800"/>
              <a:buFont typeface="Helvetica Neue"/>
              <a:buNone/>
              <a:defRPr sz="1800">
                <a:solidFill>
                  <a:srgbClr val="000000"/>
                </a:solidFill>
              </a:defRPr>
            </a:lvl6pPr>
            <a:lvl7pPr marL="0" lvl="6" indent="0" algn="ctr">
              <a:lnSpc>
                <a:spcPct val="100000"/>
              </a:lnSpc>
              <a:spcBef>
                <a:spcPts val="0"/>
              </a:spcBef>
              <a:spcAft>
                <a:spcPts val="0"/>
              </a:spcAft>
              <a:buClr>
                <a:srgbClr val="000000"/>
              </a:buClr>
              <a:buSzPts val="1800"/>
              <a:buFont typeface="Helvetica Neue"/>
              <a:buNone/>
              <a:defRPr sz="1800">
                <a:solidFill>
                  <a:srgbClr val="000000"/>
                </a:solidFill>
              </a:defRPr>
            </a:lvl7pPr>
            <a:lvl8pPr marL="0" lvl="7" indent="0" algn="ctr">
              <a:lnSpc>
                <a:spcPct val="100000"/>
              </a:lnSpc>
              <a:spcBef>
                <a:spcPts val="0"/>
              </a:spcBef>
              <a:spcAft>
                <a:spcPts val="0"/>
              </a:spcAft>
              <a:buClr>
                <a:srgbClr val="000000"/>
              </a:buClr>
              <a:buSzPts val="1800"/>
              <a:buFont typeface="Helvetica Neue"/>
              <a:buNone/>
              <a:defRPr sz="1800">
                <a:solidFill>
                  <a:srgbClr val="000000"/>
                </a:solidFill>
              </a:defRPr>
            </a:lvl8pPr>
            <a:lvl9pPr marL="0" lvl="8" indent="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5"/>
          <p:cNvSpPr txBox="1">
            <a:spLocks noGrp="1"/>
          </p:cNvSpPr>
          <p:nvPr>
            <p:ph type="title"/>
          </p:nvPr>
        </p:nvSpPr>
        <p:spPr>
          <a:xfrm>
            <a:off x="1206500" y="1079500"/>
            <a:ext cx="21971000" cy="1433163"/>
          </a:xfrm>
          <a:prstGeom prst="rect">
            <a:avLst/>
          </a:prstGeom>
          <a:noFill/>
          <a:ln>
            <a:noFill/>
          </a:ln>
        </p:spPr>
        <p:txBody>
          <a:bodyPr spcFirstLastPara="1" wrap="square" lIns="50800" tIns="50800" rIns="50800" bIns="50800" anchor="t" anchorCtr="0">
            <a:normAutofit/>
          </a:bodyPr>
          <a:lstStyle>
            <a:lvl1pPr marR="0" lvl="0"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1pPr>
            <a:lvl2pPr marR="0" lvl="1"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2pPr>
            <a:lvl3pPr marR="0" lvl="2"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3pPr>
            <a:lvl4pPr marR="0" lvl="3"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4pPr>
            <a:lvl5pPr marR="0" lvl="4"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5pPr>
            <a:lvl6pPr marR="0" lvl="5"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6pPr>
            <a:lvl7pPr marR="0" lvl="6"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7pPr>
            <a:lvl8pPr marR="0" lvl="7"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8pPr>
            <a:lvl9pPr marR="0" lvl="8" algn="l" rtl="0">
              <a:lnSpc>
                <a:spcPct val="80000"/>
              </a:lnSpc>
              <a:spcBef>
                <a:spcPts val="0"/>
              </a:spcBef>
              <a:spcAft>
                <a:spcPts val="0"/>
              </a:spcAft>
              <a:buClr>
                <a:srgbClr val="000000"/>
              </a:buClr>
              <a:buSzPts val="8500"/>
              <a:buFont typeface="Helvetica Neue"/>
              <a:buNone/>
              <a:defRPr sz="8500" b="1" i="0" u="none" strike="noStrike" cap="none">
                <a:solidFill>
                  <a:srgbClr val="000000"/>
                </a:solidFill>
                <a:latin typeface="Helvetica Neue"/>
                <a:ea typeface="Helvetica Neue"/>
                <a:cs typeface="Helvetica Neue"/>
                <a:sym typeface="Helvetica Neue"/>
              </a:defRPr>
            </a:lvl9pPr>
          </a:lstStyle>
          <a:p>
            <a:endParaRPr/>
          </a:p>
        </p:txBody>
      </p:sp>
      <p:sp>
        <p:nvSpPr>
          <p:cNvPr id="7" name="Google Shape;7;p25"/>
          <p:cNvSpPr txBox="1">
            <a:spLocks noGrp="1"/>
          </p:cNvSpPr>
          <p:nvPr>
            <p:ph type="body" idx="1"/>
          </p:nvPr>
        </p:nvSpPr>
        <p:spPr>
          <a:xfrm>
            <a:off x="1206500" y="4248504"/>
            <a:ext cx="21971000" cy="8256012"/>
          </a:xfrm>
          <a:prstGeom prst="rect">
            <a:avLst/>
          </a:prstGeom>
          <a:noFill/>
          <a:ln>
            <a:noFill/>
          </a:ln>
        </p:spPr>
        <p:txBody>
          <a:bodyPr spcFirstLastPara="1" wrap="square" lIns="50800" tIns="50800" rIns="50800" bIns="50800" anchor="t" anchorCtr="0">
            <a:normAutofit/>
          </a:bodyPr>
          <a:lstStyle>
            <a:lvl1pPr marL="457200" marR="0" lvl="0"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1pPr>
            <a:lvl2pPr marL="914400" marR="0" lvl="1"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2pPr>
            <a:lvl3pPr marL="1371600" marR="0" lvl="2"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3pPr>
            <a:lvl4pPr marL="1828800" marR="0" lvl="3"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4pPr>
            <a:lvl5pPr marL="2286000" marR="0" lvl="4"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5pPr>
            <a:lvl6pPr marL="2743200" marR="0" lvl="5"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6pPr>
            <a:lvl7pPr marL="3200400" marR="0" lvl="6"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7pPr>
            <a:lvl8pPr marL="3657600" marR="0" lvl="7" indent="-603504"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8pPr>
            <a:lvl9pPr marL="4114800" marR="0" lvl="8" indent="-603503" algn="l" rtl="0">
              <a:lnSpc>
                <a:spcPct val="90000"/>
              </a:lnSpc>
              <a:spcBef>
                <a:spcPts val="4500"/>
              </a:spcBef>
              <a:spcAft>
                <a:spcPts val="0"/>
              </a:spcAft>
              <a:buClr>
                <a:srgbClr val="000000"/>
              </a:buClr>
              <a:buSzPts val="5904"/>
              <a:buFont typeface="Helvetica Neue"/>
              <a:buChar char="•"/>
              <a:defRPr sz="4800" b="0" i="0" u="none" strike="noStrike" cap="none">
                <a:solidFill>
                  <a:srgbClr val="000000"/>
                </a:solidFill>
                <a:latin typeface="Helvetica Neue"/>
                <a:ea typeface="Helvetica Neue"/>
                <a:cs typeface="Helvetica Neue"/>
                <a:sym typeface="Helvetica Neue"/>
              </a:defRPr>
            </a:lvl9pPr>
          </a:lstStyle>
          <a:p>
            <a:endParaRPr/>
          </a:p>
        </p:txBody>
      </p:sp>
      <p:sp>
        <p:nvSpPr>
          <p:cNvPr id="8" name="Google Shape;8;p25"/>
          <p:cNvSpPr txBox="1">
            <a:spLocks noGrp="1"/>
          </p:cNvSpPr>
          <p:nvPr>
            <p:ph type="sldNum" idx="12"/>
          </p:nvPr>
        </p:nvSpPr>
        <p:spPr>
          <a:xfrm>
            <a:off x="12001499" y="13080999"/>
            <a:ext cx="368505" cy="374600"/>
          </a:xfrm>
          <a:prstGeom prst="rect">
            <a:avLst/>
          </a:prstGeom>
          <a:noFill/>
          <a:ln>
            <a:noFill/>
          </a:ln>
        </p:spPr>
        <p:txBody>
          <a:bodyPr spcFirstLastPara="1" wrap="square" lIns="50800" tIns="50800" rIns="50800" bIns="50800" anchor="b" anchorCtr="0">
            <a:spAutoFit/>
          </a:bodyPr>
          <a:lstStyle>
            <a:lvl1pPr marL="0" marR="0" lvl="0"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1800"/>
              <a:buFont typeface="Helvetica Neue"/>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med" p14:dur="6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hyperlink" Target="https://scikit-learn.org/stable/modules/feature_selection.html" TargetMode="External"/><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7.xml"/><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hyperlink" Target="https://scikit-learn.org/stable/tutorial/machine_learning_map/index.html" TargetMode="External"/><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
          <p:cNvSpPr txBox="1">
            <a:spLocks noGrp="1"/>
          </p:cNvSpPr>
          <p:nvPr>
            <p:ph type="ctrTitle" idx="4294967295"/>
          </p:nvPr>
        </p:nvSpPr>
        <p:spPr>
          <a:xfrm>
            <a:off x="7436177" y="5492834"/>
            <a:ext cx="7148509" cy="2015758"/>
          </a:xfrm>
          <a:prstGeom prst="rect">
            <a:avLst/>
          </a:prstGeom>
          <a:noFill/>
          <a:ln>
            <a:noFill/>
          </a:ln>
        </p:spPr>
        <p:txBody>
          <a:bodyPr spcFirstLastPara="1" wrap="square" lIns="50800" tIns="50800" rIns="50800" bIns="50800" anchor="ctr" anchorCtr="0">
            <a:normAutofit/>
          </a:bodyPr>
          <a:lstStyle/>
          <a:p>
            <a:pPr marL="0" marR="0" lvl="0" indent="0" algn="l" rtl="0">
              <a:lnSpc>
                <a:spcPct val="80000"/>
              </a:lnSpc>
              <a:spcBef>
                <a:spcPts val="0"/>
              </a:spcBef>
              <a:spcAft>
                <a:spcPts val="0"/>
              </a:spcAft>
              <a:buClr>
                <a:srgbClr val="006B64"/>
              </a:buClr>
              <a:buSzPts val="11600"/>
              <a:buFont typeface="Helvetica Neue"/>
              <a:buNone/>
            </a:pPr>
            <a:r>
              <a:rPr lang="en-US" sz="11600" b="1" i="0" u="none" strike="noStrike" cap="none">
                <a:solidFill>
                  <a:srgbClr val="006B64"/>
                </a:solidFill>
                <a:latin typeface="Helvetica Neue"/>
                <a:ea typeface="Helvetica Neue"/>
                <a:cs typeface="Helvetica Neue"/>
                <a:sym typeface="Helvetica Neue"/>
              </a:rPr>
              <a:t>AI</a:t>
            </a:r>
            <a:r>
              <a:rPr lang="en-US" sz="11600" b="1" i="0" u="none" strike="noStrike" cap="none">
                <a:solidFill>
                  <a:srgbClr val="004C7F"/>
                </a:solidFill>
                <a:latin typeface="Helvetica Neue"/>
                <a:ea typeface="Helvetica Neue"/>
                <a:cs typeface="Helvetica Neue"/>
                <a:sym typeface="Helvetica Neue"/>
              </a:rPr>
              <a:t>Bridge</a:t>
            </a:r>
            <a:endParaRPr/>
          </a:p>
        </p:txBody>
      </p:sp>
      <p:sp>
        <p:nvSpPr>
          <p:cNvPr id="77" name="Google Shape;77;p1"/>
          <p:cNvSpPr txBox="1">
            <a:spLocks noGrp="1"/>
          </p:cNvSpPr>
          <p:nvPr>
            <p:ph type="subTitle" idx="4294967295"/>
          </p:nvPr>
        </p:nvSpPr>
        <p:spPr>
          <a:xfrm>
            <a:off x="7511260" y="7312079"/>
            <a:ext cx="10468956" cy="911087"/>
          </a:xfrm>
          <a:prstGeom prst="rect">
            <a:avLst/>
          </a:prstGeom>
          <a:noFill/>
          <a:ln>
            <a:noFill/>
          </a:ln>
        </p:spPr>
        <p:txBody>
          <a:bodyPr spcFirstLastPara="1" wrap="square" lIns="50800" tIns="50800" rIns="50800" bIns="50800" anchor="t" anchorCtr="0">
            <a:normAutofit/>
          </a:bodyPr>
          <a:lstStyle/>
          <a:p>
            <a:pPr marL="0" marR="0" lvl="0" indent="0" algn="l" rtl="0">
              <a:lnSpc>
                <a:spcPct val="100000"/>
              </a:lnSpc>
              <a:spcBef>
                <a:spcPts val="0"/>
              </a:spcBef>
              <a:spcAft>
                <a:spcPts val="0"/>
              </a:spcAft>
              <a:buClr>
                <a:srgbClr val="000000"/>
              </a:buClr>
              <a:buSzPts val="5200"/>
              <a:buFont typeface="Helvetica Neue"/>
              <a:buNone/>
            </a:pPr>
            <a:r>
              <a:rPr lang="en-US" sz="5200" b="0" i="0" u="none" strike="noStrike" cap="none">
                <a:solidFill>
                  <a:srgbClr val="000000"/>
                </a:solidFill>
                <a:latin typeface="Helvetica Neue"/>
                <a:ea typeface="Helvetica Neue"/>
                <a:cs typeface="Helvetica Neue"/>
                <a:sym typeface="Helvetica Neue"/>
              </a:rPr>
              <a:t>Lecture 7</a:t>
            </a:r>
            <a:endParaRPr/>
          </a:p>
        </p:txBody>
      </p:sp>
      <p:pic>
        <p:nvPicPr>
          <p:cNvPr id="78" name="Google Shape;78;p1" descr="Image"/>
          <p:cNvPicPr preferRelativeResize="0"/>
          <p:nvPr/>
        </p:nvPicPr>
        <p:blipFill rotWithShape="1">
          <a:blip r:embed="rId3">
            <a:alphaModFix/>
          </a:blip>
          <a:srcRect/>
          <a:stretch/>
        </p:blipFill>
        <p:spPr>
          <a:xfrm>
            <a:off x="1940574" y="5537853"/>
            <a:ext cx="5171742" cy="2591338"/>
          </a:xfrm>
          <a:prstGeom prst="rect">
            <a:avLst/>
          </a:prstGeom>
          <a:noFill/>
          <a:ln>
            <a:noFill/>
          </a:ln>
        </p:spPr>
      </p:pic>
      <p:pic>
        <p:nvPicPr>
          <p:cNvPr id="79" name="Google Shape;79;p1" descr="Image"/>
          <p:cNvPicPr preferRelativeResize="0"/>
          <p:nvPr/>
        </p:nvPicPr>
        <p:blipFill rotWithShape="1">
          <a:blip r:embed="rId4">
            <a:alphaModFix/>
          </a:blip>
          <a:srcRect/>
          <a:stretch/>
        </p:blipFill>
        <p:spPr>
          <a:xfrm>
            <a:off x="21720224" y="513931"/>
            <a:ext cx="2177181" cy="2412276"/>
          </a:xfrm>
          <a:prstGeom prst="rect">
            <a:avLst/>
          </a:prstGeom>
          <a:noFill/>
          <a:ln>
            <a:noFill/>
          </a:ln>
        </p:spPr>
      </p:pic>
      <p:sp>
        <p:nvSpPr>
          <p:cNvPr id="2" name="Slide Number Placeholder 1">
            <a:extLst>
              <a:ext uri="{FF2B5EF4-FFF2-40B4-BE49-F238E27FC236}">
                <a16:creationId xmlns:a16="http://schemas.microsoft.com/office/drawing/2014/main" id="{D47D6666-0F7C-6E77-F0EF-934AA02EA04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grpSp>
        <p:nvGrpSpPr>
          <p:cNvPr id="312" name="Google Shape;312;p10"/>
          <p:cNvGrpSpPr/>
          <p:nvPr/>
        </p:nvGrpSpPr>
        <p:grpSpPr>
          <a:xfrm>
            <a:off x="5121525" y="1949241"/>
            <a:ext cx="14140950" cy="9817518"/>
            <a:chOff x="-1" y="-1"/>
            <a:chExt cx="14140948" cy="9817516"/>
          </a:xfrm>
        </p:grpSpPr>
        <p:cxnSp>
          <p:nvCxnSpPr>
            <p:cNvPr id="313" name="Google Shape;313;p10"/>
            <p:cNvCxnSpPr/>
            <p:nvPr/>
          </p:nvCxnSpPr>
          <p:spPr>
            <a:xfrm rot="10800000" flipH="1">
              <a:off x="880452" y="-1"/>
              <a:ext cx="1" cy="9817516"/>
            </a:xfrm>
            <a:prstGeom prst="straightConnector1">
              <a:avLst/>
            </a:prstGeom>
            <a:noFill/>
            <a:ln w="38100" cap="flat" cmpd="sng">
              <a:solidFill>
                <a:srgbClr val="D5D5D5"/>
              </a:solidFill>
              <a:prstDash val="solid"/>
              <a:miter lim="400000"/>
              <a:headEnd type="none" w="sm" len="sm"/>
              <a:tailEnd type="none" w="sm" len="sm"/>
            </a:ln>
          </p:spPr>
        </p:cxnSp>
        <p:cxnSp>
          <p:nvCxnSpPr>
            <p:cNvPr id="314" name="Google Shape;314;p10"/>
            <p:cNvCxnSpPr/>
            <p:nvPr/>
          </p:nvCxnSpPr>
          <p:spPr>
            <a:xfrm rot="10800000">
              <a:off x="-1" y="9112008"/>
              <a:ext cx="14140948" cy="1"/>
            </a:xfrm>
            <a:prstGeom prst="straightConnector1">
              <a:avLst/>
            </a:prstGeom>
            <a:noFill/>
            <a:ln w="38100" cap="flat" cmpd="sng">
              <a:solidFill>
                <a:srgbClr val="D5D5D5"/>
              </a:solidFill>
              <a:prstDash val="solid"/>
              <a:miter lim="400000"/>
              <a:headEnd type="none" w="sm" len="sm"/>
              <a:tailEnd type="none" w="sm" len="sm"/>
            </a:ln>
          </p:spPr>
        </p:cxnSp>
        <p:sp>
          <p:nvSpPr>
            <p:cNvPr id="315" name="Google Shape;315;p10"/>
            <p:cNvSpPr/>
            <p:nvPr/>
          </p:nvSpPr>
          <p:spPr>
            <a:xfrm>
              <a:off x="4237898" y="308059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16" name="Google Shape;316;p10"/>
            <p:cNvSpPr/>
            <p:nvPr/>
          </p:nvSpPr>
          <p:spPr>
            <a:xfrm>
              <a:off x="11641544" y="28064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17" name="Google Shape;317;p10"/>
            <p:cNvSpPr/>
            <p:nvPr/>
          </p:nvSpPr>
          <p:spPr>
            <a:xfrm>
              <a:off x="8033527" y="1395841"/>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18" name="Google Shape;318;p10"/>
            <p:cNvSpPr/>
            <p:nvPr/>
          </p:nvSpPr>
          <p:spPr>
            <a:xfrm>
              <a:off x="2436670" y="6993256"/>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19" name="Google Shape;319;p10"/>
            <p:cNvSpPr/>
            <p:nvPr/>
          </p:nvSpPr>
          <p:spPr>
            <a:xfrm>
              <a:off x="3041310" y="440549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20" name="Google Shape;320;p10"/>
            <p:cNvSpPr/>
            <p:nvPr/>
          </p:nvSpPr>
          <p:spPr>
            <a:xfrm>
              <a:off x="6127108" y="24150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21" name="Google Shape;321;p10"/>
            <p:cNvSpPr/>
            <p:nvPr/>
          </p:nvSpPr>
          <p:spPr>
            <a:xfrm>
              <a:off x="10174015" y="24150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22" name="Google Shape;322;p10"/>
            <p:cNvSpPr/>
            <p:nvPr/>
          </p:nvSpPr>
          <p:spPr>
            <a:xfrm>
              <a:off x="13210105" y="308059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23" name="Google Shape;323;p10"/>
            <p:cNvSpPr/>
            <p:nvPr/>
          </p:nvSpPr>
          <p:spPr>
            <a:xfrm>
              <a:off x="12106303" y="476534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24" name="Google Shape;324;p10"/>
            <p:cNvSpPr/>
            <p:nvPr/>
          </p:nvSpPr>
          <p:spPr>
            <a:xfrm>
              <a:off x="13210105" y="668247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25" name="Google Shape;325;p10"/>
            <p:cNvSpPr/>
            <p:nvPr/>
          </p:nvSpPr>
          <p:spPr>
            <a:xfrm>
              <a:off x="9896502" y="396950"/>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26" name="Google Shape;326;p10"/>
            <p:cNvSpPr/>
            <p:nvPr/>
          </p:nvSpPr>
          <p:spPr>
            <a:xfrm>
              <a:off x="3883685" y="1395841"/>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27" name="Google Shape;327;p10"/>
            <p:cNvSpPr/>
            <p:nvPr/>
          </p:nvSpPr>
          <p:spPr>
            <a:xfrm>
              <a:off x="6556048" y="78584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28" name="Google Shape;328;p10"/>
            <p:cNvSpPr/>
            <p:nvPr/>
          </p:nvSpPr>
          <p:spPr>
            <a:xfrm>
              <a:off x="1763224" y="5375338"/>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grpSp>
        <p:nvGrpSpPr>
          <p:cNvPr id="329" name="Google Shape;329;p10"/>
          <p:cNvGrpSpPr/>
          <p:nvPr/>
        </p:nvGrpSpPr>
        <p:grpSpPr>
          <a:xfrm>
            <a:off x="7479825" y="2489834"/>
            <a:ext cx="10980231" cy="5163631"/>
            <a:chOff x="0" y="0"/>
            <a:chExt cx="10980229" cy="5163629"/>
          </a:xfrm>
        </p:grpSpPr>
        <p:sp>
          <p:nvSpPr>
            <p:cNvPr id="330" name="Google Shape;330;p10"/>
            <p:cNvSpPr/>
            <p:nvPr/>
          </p:nvSpPr>
          <p:spPr>
            <a:xfrm>
              <a:off x="2946400" y="24892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31" name="Google Shape;331;p10"/>
            <p:cNvSpPr/>
            <p:nvPr/>
          </p:nvSpPr>
          <p:spPr>
            <a:xfrm>
              <a:off x="2946400" y="7874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32" name="Google Shape;332;p10"/>
            <p:cNvSpPr/>
            <p:nvPr/>
          </p:nvSpPr>
          <p:spPr>
            <a:xfrm>
              <a:off x="5791200" y="17526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33" name="Google Shape;333;p10"/>
            <p:cNvSpPr/>
            <p:nvPr/>
          </p:nvSpPr>
          <p:spPr>
            <a:xfrm>
              <a:off x="6273800" y="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34" name="Google Shape;334;p10"/>
            <p:cNvSpPr/>
            <p:nvPr/>
          </p:nvSpPr>
          <p:spPr>
            <a:xfrm>
              <a:off x="9474200" y="2844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35" name="Google Shape;335;p10"/>
            <p:cNvSpPr/>
            <p:nvPr/>
          </p:nvSpPr>
          <p:spPr>
            <a:xfrm>
              <a:off x="8661400" y="7874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36" name="Google Shape;336;p10"/>
            <p:cNvSpPr/>
            <p:nvPr/>
          </p:nvSpPr>
          <p:spPr>
            <a:xfrm>
              <a:off x="7213600" y="10922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37" name="Google Shape;337;p10"/>
            <p:cNvSpPr/>
            <p:nvPr/>
          </p:nvSpPr>
          <p:spPr>
            <a:xfrm>
              <a:off x="10693400" y="4876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38" name="Google Shape;338;p10"/>
            <p:cNvSpPr/>
            <p:nvPr/>
          </p:nvSpPr>
          <p:spPr>
            <a:xfrm>
              <a:off x="10033000" y="17526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39" name="Google Shape;339;p10"/>
            <p:cNvSpPr/>
            <p:nvPr/>
          </p:nvSpPr>
          <p:spPr>
            <a:xfrm>
              <a:off x="7721600" y="2844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40" name="Google Shape;340;p10"/>
            <p:cNvSpPr/>
            <p:nvPr/>
          </p:nvSpPr>
          <p:spPr>
            <a:xfrm>
              <a:off x="457200" y="4876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41" name="Google Shape;341;p10"/>
            <p:cNvSpPr/>
            <p:nvPr/>
          </p:nvSpPr>
          <p:spPr>
            <a:xfrm>
              <a:off x="939800" y="2844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42" name="Google Shape;342;p10"/>
            <p:cNvSpPr/>
            <p:nvPr/>
          </p:nvSpPr>
          <p:spPr>
            <a:xfrm>
              <a:off x="0" y="3292908"/>
              <a:ext cx="286829" cy="286830"/>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pic>
        <p:nvPicPr>
          <p:cNvPr id="343" name="Google Shape;343;p10"/>
          <p:cNvPicPr preferRelativeResize="0"/>
          <p:nvPr/>
        </p:nvPicPr>
        <p:blipFill>
          <a:blip r:embed="rId3">
            <a:alphaModFix/>
          </a:blip>
          <a:stretch>
            <a:fillRect/>
          </a:stretch>
        </p:blipFill>
        <p:spPr>
          <a:xfrm>
            <a:off x="6832612" y="2206224"/>
            <a:ext cx="14053827" cy="7610224"/>
          </a:xfrm>
          <a:prstGeom prst="rect">
            <a:avLst/>
          </a:prstGeom>
          <a:noFill/>
          <a:ln>
            <a:noFill/>
          </a:ln>
        </p:spPr>
      </p:pic>
      <p:sp>
        <p:nvSpPr>
          <p:cNvPr id="344" name="Google Shape;344;p10"/>
          <p:cNvSpPr txBox="1"/>
          <p:nvPr/>
        </p:nvSpPr>
        <p:spPr>
          <a:xfrm>
            <a:off x="674827" y="669550"/>
            <a:ext cx="4371900" cy="1026300"/>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4C7F"/>
              </a:buClr>
              <a:buSzPts val="4700"/>
              <a:buFont typeface="Helvetica Neue"/>
              <a:buNone/>
            </a:pPr>
            <a:r>
              <a:rPr lang="en-US" sz="6000" b="1" i="0" u="none" strike="noStrike" cap="none">
                <a:solidFill>
                  <a:srgbClr val="004C7F"/>
                </a:solidFill>
                <a:latin typeface="Helvetica Neue"/>
                <a:ea typeface="Helvetica Neue"/>
                <a:cs typeface="Helvetica Neue"/>
                <a:sym typeface="Helvetica Neue"/>
              </a:rPr>
              <a:t>overfitting</a:t>
            </a:r>
            <a:endParaRPr sz="6000"/>
          </a:p>
        </p:txBody>
      </p:sp>
      <p:sp>
        <p:nvSpPr>
          <p:cNvPr id="2" name="Slide Number Placeholder 1">
            <a:extLst>
              <a:ext uri="{FF2B5EF4-FFF2-40B4-BE49-F238E27FC236}">
                <a16:creationId xmlns:a16="http://schemas.microsoft.com/office/drawing/2014/main" id="{1C8EFCCC-ADEB-39B7-37C6-0C131A224E6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grpSp>
        <p:nvGrpSpPr>
          <p:cNvPr id="349" name="Google Shape;349;p11"/>
          <p:cNvGrpSpPr/>
          <p:nvPr/>
        </p:nvGrpSpPr>
        <p:grpSpPr>
          <a:xfrm>
            <a:off x="5121525" y="1949241"/>
            <a:ext cx="14140950" cy="9817518"/>
            <a:chOff x="-1" y="-1"/>
            <a:chExt cx="14140948" cy="9817516"/>
          </a:xfrm>
        </p:grpSpPr>
        <p:cxnSp>
          <p:nvCxnSpPr>
            <p:cNvPr id="350" name="Google Shape;350;p11"/>
            <p:cNvCxnSpPr/>
            <p:nvPr/>
          </p:nvCxnSpPr>
          <p:spPr>
            <a:xfrm rot="10800000" flipH="1">
              <a:off x="880452" y="-1"/>
              <a:ext cx="1" cy="9817516"/>
            </a:xfrm>
            <a:prstGeom prst="straightConnector1">
              <a:avLst/>
            </a:prstGeom>
            <a:noFill/>
            <a:ln w="38100" cap="flat" cmpd="sng">
              <a:solidFill>
                <a:srgbClr val="D5D5D5"/>
              </a:solidFill>
              <a:prstDash val="solid"/>
              <a:miter lim="400000"/>
              <a:headEnd type="none" w="sm" len="sm"/>
              <a:tailEnd type="none" w="sm" len="sm"/>
            </a:ln>
          </p:spPr>
        </p:cxnSp>
        <p:cxnSp>
          <p:nvCxnSpPr>
            <p:cNvPr id="351" name="Google Shape;351;p11"/>
            <p:cNvCxnSpPr/>
            <p:nvPr/>
          </p:nvCxnSpPr>
          <p:spPr>
            <a:xfrm rot="10800000">
              <a:off x="-1" y="9112008"/>
              <a:ext cx="14140948" cy="1"/>
            </a:xfrm>
            <a:prstGeom prst="straightConnector1">
              <a:avLst/>
            </a:prstGeom>
            <a:noFill/>
            <a:ln w="38100" cap="flat" cmpd="sng">
              <a:solidFill>
                <a:srgbClr val="D5D5D5"/>
              </a:solidFill>
              <a:prstDash val="solid"/>
              <a:miter lim="400000"/>
              <a:headEnd type="none" w="sm" len="sm"/>
              <a:tailEnd type="none" w="sm" len="sm"/>
            </a:ln>
          </p:spPr>
        </p:cxnSp>
        <p:sp>
          <p:nvSpPr>
            <p:cNvPr id="352" name="Google Shape;352;p11"/>
            <p:cNvSpPr/>
            <p:nvPr/>
          </p:nvSpPr>
          <p:spPr>
            <a:xfrm>
              <a:off x="4237898" y="308059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53" name="Google Shape;353;p11"/>
            <p:cNvSpPr/>
            <p:nvPr/>
          </p:nvSpPr>
          <p:spPr>
            <a:xfrm>
              <a:off x="11641544" y="28064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54" name="Google Shape;354;p11"/>
            <p:cNvSpPr/>
            <p:nvPr/>
          </p:nvSpPr>
          <p:spPr>
            <a:xfrm>
              <a:off x="8033527" y="1395841"/>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55" name="Google Shape;355;p11"/>
            <p:cNvSpPr/>
            <p:nvPr/>
          </p:nvSpPr>
          <p:spPr>
            <a:xfrm>
              <a:off x="2436670" y="6993256"/>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56" name="Google Shape;356;p11"/>
            <p:cNvSpPr/>
            <p:nvPr/>
          </p:nvSpPr>
          <p:spPr>
            <a:xfrm>
              <a:off x="3041310" y="440549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57" name="Google Shape;357;p11"/>
            <p:cNvSpPr/>
            <p:nvPr/>
          </p:nvSpPr>
          <p:spPr>
            <a:xfrm>
              <a:off x="6127108" y="24150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58" name="Google Shape;358;p11"/>
            <p:cNvSpPr/>
            <p:nvPr/>
          </p:nvSpPr>
          <p:spPr>
            <a:xfrm>
              <a:off x="10174015" y="24150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59" name="Google Shape;359;p11"/>
            <p:cNvSpPr/>
            <p:nvPr/>
          </p:nvSpPr>
          <p:spPr>
            <a:xfrm>
              <a:off x="13210105" y="308059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60" name="Google Shape;360;p11"/>
            <p:cNvSpPr/>
            <p:nvPr/>
          </p:nvSpPr>
          <p:spPr>
            <a:xfrm>
              <a:off x="12106303" y="476534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61" name="Google Shape;361;p11"/>
            <p:cNvSpPr/>
            <p:nvPr/>
          </p:nvSpPr>
          <p:spPr>
            <a:xfrm>
              <a:off x="13210105" y="668247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62" name="Google Shape;362;p11"/>
            <p:cNvSpPr/>
            <p:nvPr/>
          </p:nvSpPr>
          <p:spPr>
            <a:xfrm>
              <a:off x="9896502" y="396950"/>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63" name="Google Shape;363;p11"/>
            <p:cNvSpPr/>
            <p:nvPr/>
          </p:nvSpPr>
          <p:spPr>
            <a:xfrm>
              <a:off x="3883685" y="1395841"/>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64" name="Google Shape;364;p11"/>
            <p:cNvSpPr/>
            <p:nvPr/>
          </p:nvSpPr>
          <p:spPr>
            <a:xfrm>
              <a:off x="6556048" y="78584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65" name="Google Shape;365;p11"/>
            <p:cNvSpPr/>
            <p:nvPr/>
          </p:nvSpPr>
          <p:spPr>
            <a:xfrm>
              <a:off x="1763224" y="5375338"/>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grpSp>
        <p:nvGrpSpPr>
          <p:cNvPr id="366" name="Google Shape;366;p11"/>
          <p:cNvGrpSpPr/>
          <p:nvPr/>
        </p:nvGrpSpPr>
        <p:grpSpPr>
          <a:xfrm>
            <a:off x="7479825" y="2489834"/>
            <a:ext cx="10980231" cy="5163631"/>
            <a:chOff x="0" y="0"/>
            <a:chExt cx="10980229" cy="5163629"/>
          </a:xfrm>
        </p:grpSpPr>
        <p:sp>
          <p:nvSpPr>
            <p:cNvPr id="367" name="Google Shape;367;p11"/>
            <p:cNvSpPr/>
            <p:nvPr/>
          </p:nvSpPr>
          <p:spPr>
            <a:xfrm>
              <a:off x="2946400" y="24892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68" name="Google Shape;368;p11"/>
            <p:cNvSpPr/>
            <p:nvPr/>
          </p:nvSpPr>
          <p:spPr>
            <a:xfrm>
              <a:off x="2946400" y="7874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69" name="Google Shape;369;p11"/>
            <p:cNvSpPr/>
            <p:nvPr/>
          </p:nvSpPr>
          <p:spPr>
            <a:xfrm>
              <a:off x="5791200" y="17526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70" name="Google Shape;370;p11"/>
            <p:cNvSpPr/>
            <p:nvPr/>
          </p:nvSpPr>
          <p:spPr>
            <a:xfrm>
              <a:off x="6273800" y="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71" name="Google Shape;371;p11"/>
            <p:cNvSpPr/>
            <p:nvPr/>
          </p:nvSpPr>
          <p:spPr>
            <a:xfrm>
              <a:off x="9474200" y="2844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72" name="Google Shape;372;p11"/>
            <p:cNvSpPr/>
            <p:nvPr/>
          </p:nvSpPr>
          <p:spPr>
            <a:xfrm>
              <a:off x="8661400" y="7874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73" name="Google Shape;373;p11"/>
            <p:cNvSpPr/>
            <p:nvPr/>
          </p:nvSpPr>
          <p:spPr>
            <a:xfrm>
              <a:off x="7213600" y="10922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74" name="Google Shape;374;p11"/>
            <p:cNvSpPr/>
            <p:nvPr/>
          </p:nvSpPr>
          <p:spPr>
            <a:xfrm>
              <a:off x="10693400" y="4876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75" name="Google Shape;375;p11"/>
            <p:cNvSpPr/>
            <p:nvPr/>
          </p:nvSpPr>
          <p:spPr>
            <a:xfrm>
              <a:off x="10033000" y="17526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76" name="Google Shape;376;p11"/>
            <p:cNvSpPr/>
            <p:nvPr/>
          </p:nvSpPr>
          <p:spPr>
            <a:xfrm>
              <a:off x="7721600" y="2844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77" name="Google Shape;377;p11"/>
            <p:cNvSpPr/>
            <p:nvPr/>
          </p:nvSpPr>
          <p:spPr>
            <a:xfrm>
              <a:off x="457200" y="4876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78" name="Google Shape;378;p11"/>
            <p:cNvSpPr/>
            <p:nvPr/>
          </p:nvSpPr>
          <p:spPr>
            <a:xfrm>
              <a:off x="939800" y="2844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79" name="Google Shape;379;p11"/>
            <p:cNvSpPr/>
            <p:nvPr/>
          </p:nvSpPr>
          <p:spPr>
            <a:xfrm>
              <a:off x="0" y="3292908"/>
              <a:ext cx="286829" cy="286830"/>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pic>
        <p:nvPicPr>
          <p:cNvPr id="380" name="Google Shape;380;p11" descr="Line Line"/>
          <p:cNvPicPr preferRelativeResize="0"/>
          <p:nvPr/>
        </p:nvPicPr>
        <p:blipFill rotWithShape="1">
          <a:blip r:embed="rId3">
            <a:alphaModFix/>
          </a:blip>
          <a:srcRect/>
          <a:stretch/>
        </p:blipFill>
        <p:spPr>
          <a:xfrm>
            <a:off x="7019297" y="2455675"/>
            <a:ext cx="11867510" cy="4387230"/>
          </a:xfrm>
          <a:prstGeom prst="rect">
            <a:avLst/>
          </a:prstGeom>
          <a:noFill/>
          <a:ln>
            <a:noFill/>
          </a:ln>
        </p:spPr>
      </p:pic>
      <p:grpSp>
        <p:nvGrpSpPr>
          <p:cNvPr id="381" name="Google Shape;381;p11"/>
          <p:cNvGrpSpPr/>
          <p:nvPr/>
        </p:nvGrpSpPr>
        <p:grpSpPr>
          <a:xfrm>
            <a:off x="18428665" y="3224762"/>
            <a:ext cx="3592299" cy="1325678"/>
            <a:chOff x="-162581" y="-224975"/>
            <a:chExt cx="3592298" cy="1325676"/>
          </a:xfrm>
        </p:grpSpPr>
        <p:pic>
          <p:nvPicPr>
            <p:cNvPr id="382" name="Google Shape;382;p11" descr="Line Line"/>
            <p:cNvPicPr preferRelativeResize="0"/>
            <p:nvPr/>
          </p:nvPicPr>
          <p:blipFill rotWithShape="1">
            <a:blip r:embed="rId4">
              <a:alphaModFix/>
            </a:blip>
            <a:srcRect/>
            <a:stretch/>
          </p:blipFill>
          <p:spPr>
            <a:xfrm rot="-8992475">
              <a:off x="-136955" y="71091"/>
              <a:ext cx="1301543" cy="452391"/>
            </a:xfrm>
            <a:prstGeom prst="rect">
              <a:avLst/>
            </a:prstGeom>
            <a:noFill/>
            <a:ln>
              <a:noFill/>
            </a:ln>
          </p:spPr>
        </p:pic>
        <p:sp>
          <p:nvSpPr>
            <p:cNvPr id="383" name="Google Shape;383;p11"/>
            <p:cNvSpPr/>
            <p:nvPr/>
          </p:nvSpPr>
          <p:spPr>
            <a:xfrm>
              <a:off x="218186" y="1100700"/>
              <a:ext cx="3211531" cy="1"/>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EF7001"/>
                </a:buClr>
                <a:buSzPts val="3000"/>
                <a:buFont typeface="Helvetica Neue"/>
                <a:buNone/>
              </a:pPr>
              <a:r>
                <a:rPr lang="en-US" sz="3000" b="1" i="0" u="none" strike="noStrike" cap="none">
                  <a:solidFill>
                    <a:srgbClr val="EF7001"/>
                  </a:solidFill>
                  <a:latin typeface="Helvetica Neue"/>
                  <a:ea typeface="Helvetica Neue"/>
                  <a:cs typeface="Helvetica Neue"/>
                  <a:sym typeface="Helvetica Neue"/>
                </a:rPr>
                <a:t>still not good</a:t>
              </a:r>
              <a:endParaRPr/>
            </a:p>
          </p:txBody>
        </p:sp>
      </p:grpSp>
      <p:sp>
        <p:nvSpPr>
          <p:cNvPr id="384" name="Google Shape;384;p11"/>
          <p:cNvSpPr txBox="1"/>
          <p:nvPr/>
        </p:nvSpPr>
        <p:spPr>
          <a:xfrm>
            <a:off x="370027" y="364750"/>
            <a:ext cx="4371900" cy="1026300"/>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4C7F"/>
              </a:buClr>
              <a:buSzPts val="4700"/>
              <a:buFont typeface="Helvetica Neue"/>
              <a:buNone/>
            </a:pPr>
            <a:r>
              <a:rPr lang="en-US" sz="6000" b="1" i="0" u="none" strike="noStrike" cap="none" dirty="0">
                <a:solidFill>
                  <a:srgbClr val="004C7F"/>
                </a:solidFill>
                <a:latin typeface="Helvetica Neue"/>
                <a:ea typeface="Helvetica Neue"/>
                <a:cs typeface="Helvetica Neue"/>
                <a:sym typeface="Helvetica Neue"/>
              </a:rPr>
              <a:t>underfitting</a:t>
            </a:r>
            <a:endParaRPr sz="6000" dirty="0"/>
          </a:p>
        </p:txBody>
      </p:sp>
      <p:sp>
        <p:nvSpPr>
          <p:cNvPr id="2" name="Slide Number Placeholder 1">
            <a:extLst>
              <a:ext uri="{FF2B5EF4-FFF2-40B4-BE49-F238E27FC236}">
                <a16:creationId xmlns:a16="http://schemas.microsoft.com/office/drawing/2014/main" id="{354B4059-50E1-EE6C-F036-20C93DE893A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grpSp>
        <p:nvGrpSpPr>
          <p:cNvPr id="389" name="Google Shape;389;p12"/>
          <p:cNvGrpSpPr/>
          <p:nvPr/>
        </p:nvGrpSpPr>
        <p:grpSpPr>
          <a:xfrm>
            <a:off x="5121525" y="1949241"/>
            <a:ext cx="14140950" cy="9817518"/>
            <a:chOff x="-1" y="-1"/>
            <a:chExt cx="14140948" cy="9817516"/>
          </a:xfrm>
        </p:grpSpPr>
        <p:cxnSp>
          <p:nvCxnSpPr>
            <p:cNvPr id="390" name="Google Shape;390;p12"/>
            <p:cNvCxnSpPr/>
            <p:nvPr/>
          </p:nvCxnSpPr>
          <p:spPr>
            <a:xfrm rot="10800000" flipH="1">
              <a:off x="880452" y="-1"/>
              <a:ext cx="1" cy="9817516"/>
            </a:xfrm>
            <a:prstGeom prst="straightConnector1">
              <a:avLst/>
            </a:prstGeom>
            <a:noFill/>
            <a:ln w="38100" cap="flat" cmpd="sng">
              <a:solidFill>
                <a:srgbClr val="D5D5D5"/>
              </a:solidFill>
              <a:prstDash val="solid"/>
              <a:miter lim="400000"/>
              <a:headEnd type="none" w="sm" len="sm"/>
              <a:tailEnd type="none" w="sm" len="sm"/>
            </a:ln>
          </p:spPr>
        </p:cxnSp>
        <p:cxnSp>
          <p:nvCxnSpPr>
            <p:cNvPr id="391" name="Google Shape;391;p12"/>
            <p:cNvCxnSpPr/>
            <p:nvPr/>
          </p:nvCxnSpPr>
          <p:spPr>
            <a:xfrm rot="10800000">
              <a:off x="-1" y="9112008"/>
              <a:ext cx="14140948" cy="1"/>
            </a:xfrm>
            <a:prstGeom prst="straightConnector1">
              <a:avLst/>
            </a:prstGeom>
            <a:noFill/>
            <a:ln w="38100" cap="flat" cmpd="sng">
              <a:solidFill>
                <a:srgbClr val="D5D5D5"/>
              </a:solidFill>
              <a:prstDash val="solid"/>
              <a:miter lim="400000"/>
              <a:headEnd type="none" w="sm" len="sm"/>
              <a:tailEnd type="none" w="sm" len="sm"/>
            </a:ln>
          </p:spPr>
        </p:cxnSp>
        <p:sp>
          <p:nvSpPr>
            <p:cNvPr id="392" name="Google Shape;392;p12"/>
            <p:cNvSpPr/>
            <p:nvPr/>
          </p:nvSpPr>
          <p:spPr>
            <a:xfrm>
              <a:off x="4237898" y="308059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93" name="Google Shape;393;p12"/>
            <p:cNvSpPr/>
            <p:nvPr/>
          </p:nvSpPr>
          <p:spPr>
            <a:xfrm>
              <a:off x="11641544" y="28064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94" name="Google Shape;394;p12"/>
            <p:cNvSpPr/>
            <p:nvPr/>
          </p:nvSpPr>
          <p:spPr>
            <a:xfrm>
              <a:off x="8033527" y="1395841"/>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95" name="Google Shape;395;p12"/>
            <p:cNvSpPr/>
            <p:nvPr/>
          </p:nvSpPr>
          <p:spPr>
            <a:xfrm>
              <a:off x="2436670" y="6993256"/>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96" name="Google Shape;396;p12"/>
            <p:cNvSpPr/>
            <p:nvPr/>
          </p:nvSpPr>
          <p:spPr>
            <a:xfrm>
              <a:off x="3041310" y="440549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97" name="Google Shape;397;p12"/>
            <p:cNvSpPr/>
            <p:nvPr/>
          </p:nvSpPr>
          <p:spPr>
            <a:xfrm>
              <a:off x="6127108" y="24150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98" name="Google Shape;398;p12"/>
            <p:cNvSpPr/>
            <p:nvPr/>
          </p:nvSpPr>
          <p:spPr>
            <a:xfrm>
              <a:off x="10174015" y="24150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399" name="Google Shape;399;p12"/>
            <p:cNvSpPr/>
            <p:nvPr/>
          </p:nvSpPr>
          <p:spPr>
            <a:xfrm>
              <a:off x="13210105" y="308059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00" name="Google Shape;400;p12"/>
            <p:cNvSpPr/>
            <p:nvPr/>
          </p:nvSpPr>
          <p:spPr>
            <a:xfrm>
              <a:off x="12106303" y="476534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01" name="Google Shape;401;p12"/>
            <p:cNvSpPr/>
            <p:nvPr/>
          </p:nvSpPr>
          <p:spPr>
            <a:xfrm>
              <a:off x="13210105" y="668247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02" name="Google Shape;402;p12"/>
            <p:cNvSpPr/>
            <p:nvPr/>
          </p:nvSpPr>
          <p:spPr>
            <a:xfrm>
              <a:off x="9896502" y="396950"/>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03" name="Google Shape;403;p12"/>
            <p:cNvSpPr/>
            <p:nvPr/>
          </p:nvSpPr>
          <p:spPr>
            <a:xfrm>
              <a:off x="3883685" y="1395841"/>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04" name="Google Shape;404;p12"/>
            <p:cNvSpPr/>
            <p:nvPr/>
          </p:nvSpPr>
          <p:spPr>
            <a:xfrm>
              <a:off x="6556048" y="78584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05" name="Google Shape;405;p12"/>
            <p:cNvSpPr/>
            <p:nvPr/>
          </p:nvSpPr>
          <p:spPr>
            <a:xfrm>
              <a:off x="1763224" y="5375338"/>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grpSp>
        <p:nvGrpSpPr>
          <p:cNvPr id="406" name="Google Shape;406;p12"/>
          <p:cNvGrpSpPr/>
          <p:nvPr/>
        </p:nvGrpSpPr>
        <p:grpSpPr>
          <a:xfrm>
            <a:off x="7479825" y="2489834"/>
            <a:ext cx="10980231" cy="5163631"/>
            <a:chOff x="0" y="0"/>
            <a:chExt cx="10980229" cy="5163629"/>
          </a:xfrm>
        </p:grpSpPr>
        <p:sp>
          <p:nvSpPr>
            <p:cNvPr id="407" name="Google Shape;407;p12"/>
            <p:cNvSpPr/>
            <p:nvPr/>
          </p:nvSpPr>
          <p:spPr>
            <a:xfrm>
              <a:off x="2946400" y="24892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08" name="Google Shape;408;p12"/>
            <p:cNvSpPr/>
            <p:nvPr/>
          </p:nvSpPr>
          <p:spPr>
            <a:xfrm>
              <a:off x="2946400" y="7874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09" name="Google Shape;409;p12"/>
            <p:cNvSpPr/>
            <p:nvPr/>
          </p:nvSpPr>
          <p:spPr>
            <a:xfrm>
              <a:off x="5791200" y="17526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10" name="Google Shape;410;p12"/>
            <p:cNvSpPr/>
            <p:nvPr/>
          </p:nvSpPr>
          <p:spPr>
            <a:xfrm>
              <a:off x="6273800" y="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11" name="Google Shape;411;p12"/>
            <p:cNvSpPr/>
            <p:nvPr/>
          </p:nvSpPr>
          <p:spPr>
            <a:xfrm>
              <a:off x="9474200" y="2844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12" name="Google Shape;412;p12"/>
            <p:cNvSpPr/>
            <p:nvPr/>
          </p:nvSpPr>
          <p:spPr>
            <a:xfrm>
              <a:off x="8661400" y="7874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13" name="Google Shape;413;p12"/>
            <p:cNvSpPr/>
            <p:nvPr/>
          </p:nvSpPr>
          <p:spPr>
            <a:xfrm>
              <a:off x="7213600" y="10922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14" name="Google Shape;414;p12"/>
            <p:cNvSpPr/>
            <p:nvPr/>
          </p:nvSpPr>
          <p:spPr>
            <a:xfrm>
              <a:off x="10693400" y="4876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15" name="Google Shape;415;p12"/>
            <p:cNvSpPr/>
            <p:nvPr/>
          </p:nvSpPr>
          <p:spPr>
            <a:xfrm>
              <a:off x="10033000" y="17526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16" name="Google Shape;416;p12"/>
            <p:cNvSpPr/>
            <p:nvPr/>
          </p:nvSpPr>
          <p:spPr>
            <a:xfrm>
              <a:off x="7721600" y="2844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17" name="Google Shape;417;p12"/>
            <p:cNvSpPr/>
            <p:nvPr/>
          </p:nvSpPr>
          <p:spPr>
            <a:xfrm>
              <a:off x="457200" y="4876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18" name="Google Shape;418;p12"/>
            <p:cNvSpPr/>
            <p:nvPr/>
          </p:nvSpPr>
          <p:spPr>
            <a:xfrm>
              <a:off x="939800" y="2844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19" name="Google Shape;419;p12"/>
            <p:cNvSpPr/>
            <p:nvPr/>
          </p:nvSpPr>
          <p:spPr>
            <a:xfrm>
              <a:off x="0" y="3292908"/>
              <a:ext cx="286829" cy="286830"/>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pic>
        <p:nvPicPr>
          <p:cNvPr id="420" name="Google Shape;420;p12" descr="Line Shape"/>
          <p:cNvPicPr preferRelativeResize="0"/>
          <p:nvPr/>
        </p:nvPicPr>
        <p:blipFill rotWithShape="1">
          <a:blip r:embed="rId3">
            <a:alphaModFix/>
          </a:blip>
          <a:srcRect/>
          <a:stretch/>
        </p:blipFill>
        <p:spPr>
          <a:xfrm>
            <a:off x="7676368" y="2727392"/>
            <a:ext cx="11081978" cy="6581322"/>
          </a:xfrm>
          <a:prstGeom prst="rect">
            <a:avLst/>
          </a:prstGeom>
          <a:noFill/>
          <a:ln>
            <a:noFill/>
          </a:ln>
        </p:spPr>
      </p:pic>
      <p:sp>
        <p:nvSpPr>
          <p:cNvPr id="421" name="Google Shape;421;p12"/>
          <p:cNvSpPr txBox="1"/>
          <p:nvPr/>
        </p:nvSpPr>
        <p:spPr>
          <a:xfrm>
            <a:off x="370027" y="364750"/>
            <a:ext cx="4371900" cy="1026300"/>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4C7F"/>
              </a:buClr>
              <a:buSzPts val="4700"/>
              <a:buFont typeface="Helvetica Neue"/>
              <a:buNone/>
            </a:pPr>
            <a:r>
              <a:rPr lang="en-US" sz="6000" b="1" i="0" u="none" strike="noStrike" cap="none">
                <a:solidFill>
                  <a:srgbClr val="004C7F"/>
                </a:solidFill>
                <a:latin typeface="Helvetica Neue"/>
                <a:ea typeface="Helvetica Neue"/>
                <a:cs typeface="Helvetica Neue"/>
                <a:sym typeface="Helvetica Neue"/>
              </a:rPr>
              <a:t>overfitting</a:t>
            </a:r>
            <a:endParaRPr sz="6000"/>
          </a:p>
        </p:txBody>
      </p:sp>
      <p:sp>
        <p:nvSpPr>
          <p:cNvPr id="2" name="Slide Number Placeholder 1">
            <a:extLst>
              <a:ext uri="{FF2B5EF4-FFF2-40B4-BE49-F238E27FC236}">
                <a16:creationId xmlns:a16="http://schemas.microsoft.com/office/drawing/2014/main" id="{5841C765-4B32-FAC2-F248-D7C114DBB2D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grpSp>
        <p:nvGrpSpPr>
          <p:cNvPr id="426" name="Google Shape;426;p13"/>
          <p:cNvGrpSpPr/>
          <p:nvPr/>
        </p:nvGrpSpPr>
        <p:grpSpPr>
          <a:xfrm>
            <a:off x="5121524" y="1949240"/>
            <a:ext cx="14140952" cy="9817520"/>
            <a:chOff x="-2" y="-2"/>
            <a:chExt cx="14140950" cy="9817518"/>
          </a:xfrm>
        </p:grpSpPr>
        <p:grpSp>
          <p:nvGrpSpPr>
            <p:cNvPr id="427" name="Google Shape;427;p13"/>
            <p:cNvGrpSpPr/>
            <p:nvPr/>
          </p:nvGrpSpPr>
          <p:grpSpPr>
            <a:xfrm>
              <a:off x="-2" y="-2"/>
              <a:ext cx="14140950" cy="9817518"/>
              <a:chOff x="-1" y="-1"/>
              <a:chExt cx="14140948" cy="9817516"/>
            </a:xfrm>
          </p:grpSpPr>
          <p:cxnSp>
            <p:nvCxnSpPr>
              <p:cNvPr id="428" name="Google Shape;428;p13"/>
              <p:cNvCxnSpPr/>
              <p:nvPr/>
            </p:nvCxnSpPr>
            <p:spPr>
              <a:xfrm rot="10800000" flipH="1">
                <a:off x="880452" y="-1"/>
                <a:ext cx="1" cy="9817516"/>
              </a:xfrm>
              <a:prstGeom prst="straightConnector1">
                <a:avLst/>
              </a:prstGeom>
              <a:noFill/>
              <a:ln w="38100" cap="flat" cmpd="sng">
                <a:solidFill>
                  <a:srgbClr val="D5D5D5"/>
                </a:solidFill>
                <a:prstDash val="solid"/>
                <a:miter lim="400000"/>
                <a:headEnd type="none" w="sm" len="sm"/>
                <a:tailEnd type="none" w="sm" len="sm"/>
              </a:ln>
            </p:spPr>
          </p:cxnSp>
          <p:cxnSp>
            <p:nvCxnSpPr>
              <p:cNvPr id="429" name="Google Shape;429;p13"/>
              <p:cNvCxnSpPr/>
              <p:nvPr/>
            </p:nvCxnSpPr>
            <p:spPr>
              <a:xfrm rot="10800000">
                <a:off x="-1" y="9112008"/>
                <a:ext cx="14140948" cy="1"/>
              </a:xfrm>
              <a:prstGeom prst="straightConnector1">
                <a:avLst/>
              </a:prstGeom>
              <a:noFill/>
              <a:ln w="38100" cap="flat" cmpd="sng">
                <a:solidFill>
                  <a:srgbClr val="D5D5D5"/>
                </a:solidFill>
                <a:prstDash val="solid"/>
                <a:miter lim="400000"/>
                <a:headEnd type="none" w="sm" len="sm"/>
                <a:tailEnd type="none" w="sm" len="sm"/>
              </a:ln>
            </p:spPr>
          </p:cxnSp>
          <p:sp>
            <p:nvSpPr>
              <p:cNvPr id="430" name="Google Shape;430;p13"/>
              <p:cNvSpPr/>
              <p:nvPr/>
            </p:nvSpPr>
            <p:spPr>
              <a:xfrm>
                <a:off x="4237898" y="308059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31" name="Google Shape;431;p13"/>
              <p:cNvSpPr/>
              <p:nvPr/>
            </p:nvSpPr>
            <p:spPr>
              <a:xfrm>
                <a:off x="11641544" y="28064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32" name="Google Shape;432;p13"/>
              <p:cNvSpPr/>
              <p:nvPr/>
            </p:nvSpPr>
            <p:spPr>
              <a:xfrm>
                <a:off x="8033527" y="1395841"/>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33" name="Google Shape;433;p13"/>
              <p:cNvSpPr/>
              <p:nvPr/>
            </p:nvSpPr>
            <p:spPr>
              <a:xfrm>
                <a:off x="2436670" y="6993256"/>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34" name="Google Shape;434;p13"/>
              <p:cNvSpPr/>
              <p:nvPr/>
            </p:nvSpPr>
            <p:spPr>
              <a:xfrm>
                <a:off x="3041310" y="440549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35" name="Google Shape;435;p13"/>
              <p:cNvSpPr/>
              <p:nvPr/>
            </p:nvSpPr>
            <p:spPr>
              <a:xfrm>
                <a:off x="6127108" y="24150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36" name="Google Shape;436;p13"/>
              <p:cNvSpPr/>
              <p:nvPr/>
            </p:nvSpPr>
            <p:spPr>
              <a:xfrm>
                <a:off x="10174015" y="24150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37" name="Google Shape;437;p13"/>
              <p:cNvSpPr/>
              <p:nvPr/>
            </p:nvSpPr>
            <p:spPr>
              <a:xfrm>
                <a:off x="13210105" y="308059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38" name="Google Shape;438;p13"/>
              <p:cNvSpPr/>
              <p:nvPr/>
            </p:nvSpPr>
            <p:spPr>
              <a:xfrm>
                <a:off x="12106303" y="476534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39" name="Google Shape;439;p13"/>
              <p:cNvSpPr/>
              <p:nvPr/>
            </p:nvSpPr>
            <p:spPr>
              <a:xfrm>
                <a:off x="13210105" y="668247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40" name="Google Shape;440;p13"/>
              <p:cNvSpPr/>
              <p:nvPr/>
            </p:nvSpPr>
            <p:spPr>
              <a:xfrm>
                <a:off x="9896502" y="396950"/>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41" name="Google Shape;441;p13"/>
              <p:cNvSpPr/>
              <p:nvPr/>
            </p:nvSpPr>
            <p:spPr>
              <a:xfrm>
                <a:off x="3883685" y="1395841"/>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42" name="Google Shape;442;p13"/>
              <p:cNvSpPr/>
              <p:nvPr/>
            </p:nvSpPr>
            <p:spPr>
              <a:xfrm>
                <a:off x="6556048" y="78584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43" name="Google Shape;443;p13"/>
              <p:cNvSpPr/>
              <p:nvPr/>
            </p:nvSpPr>
            <p:spPr>
              <a:xfrm>
                <a:off x="1763224" y="5375338"/>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grpSp>
          <p:nvGrpSpPr>
            <p:cNvPr id="444" name="Google Shape;444;p13"/>
            <p:cNvGrpSpPr/>
            <p:nvPr/>
          </p:nvGrpSpPr>
          <p:grpSpPr>
            <a:xfrm>
              <a:off x="2358298" y="540592"/>
              <a:ext cx="10980231" cy="5163631"/>
              <a:chOff x="0" y="0"/>
              <a:chExt cx="10980229" cy="5163629"/>
            </a:xfrm>
          </p:grpSpPr>
          <p:sp>
            <p:nvSpPr>
              <p:cNvPr id="445" name="Google Shape;445;p13"/>
              <p:cNvSpPr/>
              <p:nvPr/>
            </p:nvSpPr>
            <p:spPr>
              <a:xfrm>
                <a:off x="2946400" y="24892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46" name="Google Shape;446;p13"/>
              <p:cNvSpPr/>
              <p:nvPr/>
            </p:nvSpPr>
            <p:spPr>
              <a:xfrm>
                <a:off x="2946400" y="7874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47" name="Google Shape;447;p13"/>
              <p:cNvSpPr/>
              <p:nvPr/>
            </p:nvSpPr>
            <p:spPr>
              <a:xfrm>
                <a:off x="5791200" y="17526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48" name="Google Shape;448;p13"/>
              <p:cNvSpPr/>
              <p:nvPr/>
            </p:nvSpPr>
            <p:spPr>
              <a:xfrm>
                <a:off x="6273800" y="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49" name="Google Shape;449;p13"/>
              <p:cNvSpPr/>
              <p:nvPr/>
            </p:nvSpPr>
            <p:spPr>
              <a:xfrm>
                <a:off x="9474200" y="2844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50" name="Google Shape;450;p13"/>
              <p:cNvSpPr/>
              <p:nvPr/>
            </p:nvSpPr>
            <p:spPr>
              <a:xfrm>
                <a:off x="8661400" y="7874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51" name="Google Shape;451;p13"/>
              <p:cNvSpPr/>
              <p:nvPr/>
            </p:nvSpPr>
            <p:spPr>
              <a:xfrm>
                <a:off x="7213600" y="10922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52" name="Google Shape;452;p13"/>
              <p:cNvSpPr/>
              <p:nvPr/>
            </p:nvSpPr>
            <p:spPr>
              <a:xfrm>
                <a:off x="10693400" y="4876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53" name="Google Shape;453;p13"/>
              <p:cNvSpPr/>
              <p:nvPr/>
            </p:nvSpPr>
            <p:spPr>
              <a:xfrm>
                <a:off x="10033000" y="17526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54" name="Google Shape;454;p13"/>
              <p:cNvSpPr/>
              <p:nvPr/>
            </p:nvSpPr>
            <p:spPr>
              <a:xfrm>
                <a:off x="7721600" y="2844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55" name="Google Shape;455;p13"/>
              <p:cNvSpPr/>
              <p:nvPr/>
            </p:nvSpPr>
            <p:spPr>
              <a:xfrm>
                <a:off x="457200" y="4876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56" name="Google Shape;456;p13"/>
              <p:cNvSpPr/>
              <p:nvPr/>
            </p:nvSpPr>
            <p:spPr>
              <a:xfrm>
                <a:off x="939800" y="2844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57" name="Google Shape;457;p13"/>
              <p:cNvSpPr/>
              <p:nvPr/>
            </p:nvSpPr>
            <p:spPr>
              <a:xfrm>
                <a:off x="0" y="3292908"/>
                <a:ext cx="286829" cy="286830"/>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pic>
          <p:nvPicPr>
            <p:cNvPr id="458" name="Google Shape;458;p13" descr="Line Shape"/>
            <p:cNvPicPr preferRelativeResize="0"/>
            <p:nvPr/>
          </p:nvPicPr>
          <p:blipFill rotWithShape="1">
            <a:blip r:embed="rId3">
              <a:alphaModFix/>
            </a:blip>
            <a:srcRect/>
            <a:stretch/>
          </p:blipFill>
          <p:spPr>
            <a:xfrm>
              <a:off x="2554841" y="778149"/>
              <a:ext cx="11081978" cy="6581323"/>
            </a:xfrm>
            <a:prstGeom prst="rect">
              <a:avLst/>
            </a:prstGeom>
            <a:noFill/>
            <a:ln>
              <a:noFill/>
            </a:ln>
          </p:spPr>
        </p:pic>
      </p:grpSp>
      <p:sp>
        <p:nvSpPr>
          <p:cNvPr id="459" name="Google Shape;459;p13"/>
          <p:cNvSpPr txBox="1"/>
          <p:nvPr/>
        </p:nvSpPr>
        <p:spPr>
          <a:xfrm>
            <a:off x="370027" y="364750"/>
            <a:ext cx="4371900" cy="1026300"/>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4C7F"/>
              </a:buClr>
              <a:buSzPts val="4700"/>
              <a:buFont typeface="Helvetica Neue"/>
              <a:buNone/>
            </a:pPr>
            <a:r>
              <a:rPr lang="en-US" sz="6000" b="1" i="0" u="none" strike="noStrike" cap="none">
                <a:solidFill>
                  <a:srgbClr val="004C7F"/>
                </a:solidFill>
                <a:latin typeface="Helvetica Neue"/>
                <a:ea typeface="Helvetica Neue"/>
                <a:cs typeface="Helvetica Neue"/>
                <a:sym typeface="Helvetica Neue"/>
              </a:rPr>
              <a:t>overfitting</a:t>
            </a:r>
            <a:endParaRPr sz="6000"/>
          </a:p>
        </p:txBody>
      </p:sp>
      <p:sp>
        <p:nvSpPr>
          <p:cNvPr id="2" name="Slide Number Placeholder 1">
            <a:extLst>
              <a:ext uri="{FF2B5EF4-FFF2-40B4-BE49-F238E27FC236}">
                <a16:creationId xmlns:a16="http://schemas.microsoft.com/office/drawing/2014/main" id="{56785A11-5EBA-480B-7F36-101D42C7387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grpSp>
        <p:nvGrpSpPr>
          <p:cNvPr id="497" name="Google Shape;497;p14"/>
          <p:cNvGrpSpPr/>
          <p:nvPr/>
        </p:nvGrpSpPr>
        <p:grpSpPr>
          <a:xfrm>
            <a:off x="1944626" y="5219075"/>
            <a:ext cx="4721350" cy="3277852"/>
            <a:chOff x="0" y="0"/>
            <a:chExt cx="4721348" cy="3277851"/>
          </a:xfrm>
        </p:grpSpPr>
        <p:grpSp>
          <p:nvGrpSpPr>
            <p:cNvPr id="498" name="Google Shape;498;p14"/>
            <p:cNvGrpSpPr/>
            <p:nvPr/>
          </p:nvGrpSpPr>
          <p:grpSpPr>
            <a:xfrm>
              <a:off x="0" y="0"/>
              <a:ext cx="4721348" cy="3277851"/>
              <a:chOff x="0" y="0"/>
              <a:chExt cx="4721347" cy="3277850"/>
            </a:xfrm>
          </p:grpSpPr>
          <p:cxnSp>
            <p:nvCxnSpPr>
              <p:cNvPr id="499" name="Google Shape;499;p14"/>
              <p:cNvCxnSpPr/>
              <p:nvPr/>
            </p:nvCxnSpPr>
            <p:spPr>
              <a:xfrm rot="10800000" flipH="1">
                <a:off x="293963" y="0"/>
                <a:ext cx="1" cy="3277850"/>
              </a:xfrm>
              <a:prstGeom prst="straightConnector1">
                <a:avLst/>
              </a:prstGeom>
              <a:noFill/>
              <a:ln w="38100" cap="flat" cmpd="sng">
                <a:solidFill>
                  <a:srgbClr val="D5D5D5"/>
                </a:solidFill>
                <a:prstDash val="solid"/>
                <a:miter lim="400000"/>
                <a:headEnd type="none" w="sm" len="sm"/>
                <a:tailEnd type="none" w="sm" len="sm"/>
              </a:ln>
            </p:spPr>
          </p:cxnSp>
          <p:cxnSp>
            <p:nvCxnSpPr>
              <p:cNvPr id="500" name="Google Shape;500;p14"/>
              <p:cNvCxnSpPr/>
              <p:nvPr/>
            </p:nvCxnSpPr>
            <p:spPr>
              <a:xfrm rot="10800000">
                <a:off x="0" y="3042296"/>
                <a:ext cx="4721347" cy="1"/>
              </a:xfrm>
              <a:prstGeom prst="straightConnector1">
                <a:avLst/>
              </a:prstGeom>
              <a:noFill/>
              <a:ln w="38100" cap="flat" cmpd="sng">
                <a:solidFill>
                  <a:srgbClr val="D5D5D5"/>
                </a:solidFill>
                <a:prstDash val="solid"/>
                <a:miter lim="400000"/>
                <a:headEnd type="none" w="sm" len="sm"/>
                <a:tailEnd type="none" w="sm" len="sm"/>
              </a:ln>
            </p:spPr>
          </p:cxnSp>
          <p:sp>
            <p:nvSpPr>
              <p:cNvPr id="501" name="Google Shape;501;p14"/>
              <p:cNvSpPr/>
              <p:nvPr/>
            </p:nvSpPr>
            <p:spPr>
              <a:xfrm>
                <a:off x="1414939" y="1028541"/>
                <a:ext cx="95767" cy="95766"/>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02" name="Google Shape;502;p14"/>
              <p:cNvSpPr/>
              <p:nvPr/>
            </p:nvSpPr>
            <p:spPr>
              <a:xfrm>
                <a:off x="3886852" y="937005"/>
                <a:ext cx="95767"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03" name="Google Shape;503;p14"/>
              <p:cNvSpPr/>
              <p:nvPr/>
            </p:nvSpPr>
            <p:spPr>
              <a:xfrm>
                <a:off x="2682215" y="466040"/>
                <a:ext cx="95767"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04" name="Google Shape;504;p14"/>
              <p:cNvSpPr/>
              <p:nvPr/>
            </p:nvSpPr>
            <p:spPr>
              <a:xfrm>
                <a:off x="813550" y="2334892"/>
                <a:ext cx="95766"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05" name="Google Shape;505;p14"/>
              <p:cNvSpPr/>
              <p:nvPr/>
            </p:nvSpPr>
            <p:spPr>
              <a:xfrm>
                <a:off x="1015425" y="1470896"/>
                <a:ext cx="95767"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06" name="Google Shape;506;p14"/>
              <p:cNvSpPr/>
              <p:nvPr/>
            </p:nvSpPr>
            <p:spPr>
              <a:xfrm>
                <a:off x="2045705" y="806326"/>
                <a:ext cx="95766"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07" name="Google Shape;507;p14"/>
              <p:cNvSpPr/>
              <p:nvPr/>
            </p:nvSpPr>
            <p:spPr>
              <a:xfrm>
                <a:off x="3396876" y="806326"/>
                <a:ext cx="95767"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08" name="Google Shape;508;p14"/>
              <p:cNvSpPr/>
              <p:nvPr/>
            </p:nvSpPr>
            <p:spPr>
              <a:xfrm>
                <a:off x="4410559" y="1028541"/>
                <a:ext cx="95767" cy="95766"/>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09" name="Google Shape;509;p14"/>
              <p:cNvSpPr/>
              <p:nvPr/>
            </p:nvSpPr>
            <p:spPr>
              <a:xfrm>
                <a:off x="4042024" y="1591041"/>
                <a:ext cx="95767"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10" name="Google Shape;510;p14"/>
              <p:cNvSpPr/>
              <p:nvPr/>
            </p:nvSpPr>
            <p:spPr>
              <a:xfrm>
                <a:off x="4410559" y="2231128"/>
                <a:ext cx="95767"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11" name="Google Shape;511;p14"/>
              <p:cNvSpPr/>
              <p:nvPr/>
            </p:nvSpPr>
            <p:spPr>
              <a:xfrm>
                <a:off x="3304221" y="132533"/>
                <a:ext cx="95767" cy="95766"/>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12" name="Google Shape;512;p14"/>
              <p:cNvSpPr/>
              <p:nvPr/>
            </p:nvSpPr>
            <p:spPr>
              <a:xfrm>
                <a:off x="1296675" y="466040"/>
                <a:ext cx="95767"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13" name="Google Shape;513;p14"/>
              <p:cNvSpPr/>
              <p:nvPr/>
            </p:nvSpPr>
            <p:spPr>
              <a:xfrm>
                <a:off x="2188918" y="262376"/>
                <a:ext cx="95767"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14" name="Google Shape;514;p14"/>
              <p:cNvSpPr/>
              <p:nvPr/>
            </p:nvSpPr>
            <p:spPr>
              <a:xfrm>
                <a:off x="588701" y="1794705"/>
                <a:ext cx="95767"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grpSp>
          <p:nvGrpSpPr>
            <p:cNvPr id="515" name="Google Shape;515;p14"/>
            <p:cNvGrpSpPr/>
            <p:nvPr/>
          </p:nvGrpSpPr>
          <p:grpSpPr>
            <a:xfrm>
              <a:off x="787383" y="180491"/>
              <a:ext cx="3666056" cy="1724023"/>
              <a:chOff x="0" y="0"/>
              <a:chExt cx="3666054" cy="1724021"/>
            </a:xfrm>
          </p:grpSpPr>
          <p:sp>
            <p:nvSpPr>
              <p:cNvPr id="516" name="Google Shape;516;p14"/>
              <p:cNvSpPr/>
              <p:nvPr/>
            </p:nvSpPr>
            <p:spPr>
              <a:xfrm>
                <a:off x="983737" y="831088"/>
                <a:ext cx="95767"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17" name="Google Shape;517;p14"/>
              <p:cNvSpPr/>
              <p:nvPr/>
            </p:nvSpPr>
            <p:spPr>
              <a:xfrm>
                <a:off x="983737" y="262895"/>
                <a:ext cx="95767"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18" name="Google Shape;518;p14"/>
              <p:cNvSpPr/>
              <p:nvPr/>
            </p:nvSpPr>
            <p:spPr>
              <a:xfrm>
                <a:off x="1933552" y="585154"/>
                <a:ext cx="95767" cy="95766"/>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19" name="Google Shape;519;p14"/>
              <p:cNvSpPr/>
              <p:nvPr/>
            </p:nvSpPr>
            <p:spPr>
              <a:xfrm>
                <a:off x="2094682" y="0"/>
                <a:ext cx="95766" cy="95766"/>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20" name="Google Shape;520;p14"/>
              <p:cNvSpPr/>
              <p:nvPr/>
            </p:nvSpPr>
            <p:spPr>
              <a:xfrm>
                <a:off x="3163224" y="949815"/>
                <a:ext cx="95766"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21" name="Google Shape;521;p14"/>
              <p:cNvSpPr/>
              <p:nvPr/>
            </p:nvSpPr>
            <p:spPr>
              <a:xfrm>
                <a:off x="2891848" y="262895"/>
                <a:ext cx="95767"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22" name="Google Shape;522;p14"/>
              <p:cNvSpPr/>
              <p:nvPr/>
            </p:nvSpPr>
            <p:spPr>
              <a:xfrm>
                <a:off x="2408460" y="364661"/>
                <a:ext cx="95766"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23" name="Google Shape;523;p14"/>
              <p:cNvSpPr/>
              <p:nvPr/>
            </p:nvSpPr>
            <p:spPr>
              <a:xfrm>
                <a:off x="3570287" y="1628254"/>
                <a:ext cx="95767"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24" name="Google Shape;524;p14"/>
              <p:cNvSpPr/>
              <p:nvPr/>
            </p:nvSpPr>
            <p:spPr>
              <a:xfrm>
                <a:off x="3349795" y="585154"/>
                <a:ext cx="95766" cy="95766"/>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25" name="Google Shape;525;p14"/>
              <p:cNvSpPr/>
              <p:nvPr/>
            </p:nvSpPr>
            <p:spPr>
              <a:xfrm>
                <a:off x="2578070" y="949815"/>
                <a:ext cx="95766"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26" name="Google Shape;526;p14"/>
              <p:cNvSpPr/>
              <p:nvPr/>
            </p:nvSpPr>
            <p:spPr>
              <a:xfrm>
                <a:off x="152648" y="1628254"/>
                <a:ext cx="95767"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27" name="Google Shape;527;p14"/>
              <p:cNvSpPr/>
              <p:nvPr/>
            </p:nvSpPr>
            <p:spPr>
              <a:xfrm>
                <a:off x="313778" y="949815"/>
                <a:ext cx="95767"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28" name="Google Shape;528;p14"/>
              <p:cNvSpPr/>
              <p:nvPr/>
            </p:nvSpPr>
            <p:spPr>
              <a:xfrm>
                <a:off x="0" y="1099428"/>
                <a:ext cx="95766"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pic>
          <p:nvPicPr>
            <p:cNvPr id="529" name="Google Shape;529;p14" descr="Line Line"/>
            <p:cNvPicPr preferRelativeResize="0"/>
            <p:nvPr/>
          </p:nvPicPr>
          <p:blipFill rotWithShape="1">
            <a:blip r:embed="rId3">
              <a:alphaModFix/>
            </a:blip>
            <a:srcRect/>
            <a:stretch/>
          </p:blipFill>
          <p:spPr>
            <a:xfrm>
              <a:off x="599784" y="135247"/>
              <a:ext cx="4029975" cy="1532477"/>
            </a:xfrm>
            <a:prstGeom prst="rect">
              <a:avLst/>
            </a:prstGeom>
            <a:noFill/>
            <a:ln>
              <a:noFill/>
            </a:ln>
          </p:spPr>
        </p:pic>
      </p:grpSp>
      <p:grpSp>
        <p:nvGrpSpPr>
          <p:cNvPr id="530" name="Google Shape;530;p14"/>
          <p:cNvGrpSpPr/>
          <p:nvPr/>
        </p:nvGrpSpPr>
        <p:grpSpPr>
          <a:xfrm>
            <a:off x="12460224" y="5219075"/>
            <a:ext cx="4754104" cy="3277852"/>
            <a:chOff x="-2" y="0"/>
            <a:chExt cx="4754102" cy="3277851"/>
          </a:xfrm>
        </p:grpSpPr>
        <p:grpSp>
          <p:nvGrpSpPr>
            <p:cNvPr id="531" name="Google Shape;531;p14"/>
            <p:cNvGrpSpPr/>
            <p:nvPr/>
          </p:nvGrpSpPr>
          <p:grpSpPr>
            <a:xfrm>
              <a:off x="-2" y="0"/>
              <a:ext cx="4721351" cy="3277851"/>
              <a:chOff x="-1" y="0"/>
              <a:chExt cx="4721349" cy="3277850"/>
            </a:xfrm>
          </p:grpSpPr>
          <p:cxnSp>
            <p:nvCxnSpPr>
              <p:cNvPr id="532" name="Google Shape;532;p14"/>
              <p:cNvCxnSpPr/>
              <p:nvPr/>
            </p:nvCxnSpPr>
            <p:spPr>
              <a:xfrm rot="10800000" flipH="1">
                <a:off x="293963" y="0"/>
                <a:ext cx="1" cy="3277850"/>
              </a:xfrm>
              <a:prstGeom prst="straightConnector1">
                <a:avLst/>
              </a:prstGeom>
              <a:noFill/>
              <a:ln w="38100" cap="flat" cmpd="sng">
                <a:solidFill>
                  <a:srgbClr val="D5D5D5"/>
                </a:solidFill>
                <a:prstDash val="solid"/>
                <a:miter lim="400000"/>
                <a:headEnd type="none" w="sm" len="sm"/>
                <a:tailEnd type="none" w="sm" len="sm"/>
              </a:ln>
            </p:spPr>
          </p:cxnSp>
          <p:cxnSp>
            <p:nvCxnSpPr>
              <p:cNvPr id="533" name="Google Shape;533;p14"/>
              <p:cNvCxnSpPr/>
              <p:nvPr/>
            </p:nvCxnSpPr>
            <p:spPr>
              <a:xfrm rot="10800000">
                <a:off x="-1" y="3042296"/>
                <a:ext cx="4721349" cy="1"/>
              </a:xfrm>
              <a:prstGeom prst="straightConnector1">
                <a:avLst/>
              </a:prstGeom>
              <a:noFill/>
              <a:ln w="38100" cap="flat" cmpd="sng">
                <a:solidFill>
                  <a:srgbClr val="D5D5D5"/>
                </a:solidFill>
                <a:prstDash val="solid"/>
                <a:miter lim="400000"/>
                <a:headEnd type="none" w="sm" len="sm"/>
                <a:tailEnd type="none" w="sm" len="sm"/>
              </a:ln>
            </p:spPr>
          </p:cxnSp>
          <p:sp>
            <p:nvSpPr>
              <p:cNvPr id="534" name="Google Shape;534;p14"/>
              <p:cNvSpPr/>
              <p:nvPr/>
            </p:nvSpPr>
            <p:spPr>
              <a:xfrm>
                <a:off x="1414939" y="1028541"/>
                <a:ext cx="95767" cy="95766"/>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35" name="Google Shape;535;p14"/>
              <p:cNvSpPr/>
              <p:nvPr/>
            </p:nvSpPr>
            <p:spPr>
              <a:xfrm>
                <a:off x="3886852" y="937005"/>
                <a:ext cx="95767"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36" name="Google Shape;536;p14"/>
              <p:cNvSpPr/>
              <p:nvPr/>
            </p:nvSpPr>
            <p:spPr>
              <a:xfrm>
                <a:off x="2682215" y="466040"/>
                <a:ext cx="95767"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37" name="Google Shape;537;p14"/>
              <p:cNvSpPr/>
              <p:nvPr/>
            </p:nvSpPr>
            <p:spPr>
              <a:xfrm>
                <a:off x="813550" y="2334892"/>
                <a:ext cx="95766"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38" name="Google Shape;538;p14"/>
              <p:cNvSpPr/>
              <p:nvPr/>
            </p:nvSpPr>
            <p:spPr>
              <a:xfrm>
                <a:off x="1015425" y="1470896"/>
                <a:ext cx="95767"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39" name="Google Shape;539;p14"/>
              <p:cNvSpPr/>
              <p:nvPr/>
            </p:nvSpPr>
            <p:spPr>
              <a:xfrm>
                <a:off x="2045705" y="806326"/>
                <a:ext cx="95766"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40" name="Google Shape;540;p14"/>
              <p:cNvSpPr/>
              <p:nvPr/>
            </p:nvSpPr>
            <p:spPr>
              <a:xfrm>
                <a:off x="3396877" y="806326"/>
                <a:ext cx="95766"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41" name="Google Shape;541;p14"/>
              <p:cNvSpPr/>
              <p:nvPr/>
            </p:nvSpPr>
            <p:spPr>
              <a:xfrm>
                <a:off x="4410559" y="1028541"/>
                <a:ext cx="95767" cy="95766"/>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42" name="Google Shape;542;p14"/>
              <p:cNvSpPr/>
              <p:nvPr/>
            </p:nvSpPr>
            <p:spPr>
              <a:xfrm>
                <a:off x="4042025" y="1591041"/>
                <a:ext cx="95767"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43" name="Google Shape;543;p14"/>
              <p:cNvSpPr/>
              <p:nvPr/>
            </p:nvSpPr>
            <p:spPr>
              <a:xfrm>
                <a:off x="4410559" y="2231128"/>
                <a:ext cx="95767"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44" name="Google Shape;544;p14"/>
              <p:cNvSpPr/>
              <p:nvPr/>
            </p:nvSpPr>
            <p:spPr>
              <a:xfrm>
                <a:off x="3304221" y="132533"/>
                <a:ext cx="95767" cy="95766"/>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45" name="Google Shape;545;p14"/>
              <p:cNvSpPr/>
              <p:nvPr/>
            </p:nvSpPr>
            <p:spPr>
              <a:xfrm>
                <a:off x="1296676" y="466040"/>
                <a:ext cx="95766"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46" name="Google Shape;546;p14"/>
              <p:cNvSpPr/>
              <p:nvPr/>
            </p:nvSpPr>
            <p:spPr>
              <a:xfrm>
                <a:off x="2188918" y="262376"/>
                <a:ext cx="95767"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47" name="Google Shape;547;p14"/>
              <p:cNvSpPr/>
              <p:nvPr/>
            </p:nvSpPr>
            <p:spPr>
              <a:xfrm>
                <a:off x="588701" y="1794705"/>
                <a:ext cx="95767"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pic>
          <p:nvPicPr>
            <p:cNvPr id="548" name="Google Shape;548;p14" descr="Line Shape"/>
            <p:cNvPicPr preferRelativeResize="0"/>
            <p:nvPr/>
          </p:nvPicPr>
          <p:blipFill rotWithShape="1">
            <a:blip r:embed="rId4">
              <a:alphaModFix/>
            </a:blip>
            <a:srcRect/>
            <a:stretch/>
          </p:blipFill>
          <p:spPr>
            <a:xfrm>
              <a:off x="802234" y="278423"/>
              <a:ext cx="3951866" cy="2178701"/>
            </a:xfrm>
            <a:prstGeom prst="rect">
              <a:avLst/>
            </a:prstGeom>
            <a:noFill/>
            <a:ln>
              <a:noFill/>
            </a:ln>
          </p:spPr>
        </p:pic>
        <p:grpSp>
          <p:nvGrpSpPr>
            <p:cNvPr id="549" name="Google Shape;549;p14"/>
            <p:cNvGrpSpPr/>
            <p:nvPr/>
          </p:nvGrpSpPr>
          <p:grpSpPr>
            <a:xfrm>
              <a:off x="787383" y="180491"/>
              <a:ext cx="3666056" cy="1724023"/>
              <a:chOff x="0" y="0"/>
              <a:chExt cx="3666055" cy="1724021"/>
            </a:xfrm>
          </p:grpSpPr>
          <p:sp>
            <p:nvSpPr>
              <p:cNvPr id="550" name="Google Shape;550;p14"/>
              <p:cNvSpPr/>
              <p:nvPr/>
            </p:nvSpPr>
            <p:spPr>
              <a:xfrm>
                <a:off x="983737" y="831088"/>
                <a:ext cx="95767"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51" name="Google Shape;551;p14"/>
              <p:cNvSpPr/>
              <p:nvPr/>
            </p:nvSpPr>
            <p:spPr>
              <a:xfrm>
                <a:off x="983737" y="262895"/>
                <a:ext cx="95767"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52" name="Google Shape;552;p14"/>
              <p:cNvSpPr/>
              <p:nvPr/>
            </p:nvSpPr>
            <p:spPr>
              <a:xfrm>
                <a:off x="1933552" y="585154"/>
                <a:ext cx="95767" cy="95766"/>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53" name="Google Shape;553;p14"/>
              <p:cNvSpPr/>
              <p:nvPr/>
            </p:nvSpPr>
            <p:spPr>
              <a:xfrm>
                <a:off x="2094682" y="0"/>
                <a:ext cx="95767" cy="95766"/>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54" name="Google Shape;554;p14"/>
              <p:cNvSpPr/>
              <p:nvPr/>
            </p:nvSpPr>
            <p:spPr>
              <a:xfrm>
                <a:off x="3163224" y="949815"/>
                <a:ext cx="95767"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55" name="Google Shape;555;p14"/>
              <p:cNvSpPr/>
              <p:nvPr/>
            </p:nvSpPr>
            <p:spPr>
              <a:xfrm>
                <a:off x="2891848" y="262895"/>
                <a:ext cx="95767"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56" name="Google Shape;556;p14"/>
              <p:cNvSpPr/>
              <p:nvPr/>
            </p:nvSpPr>
            <p:spPr>
              <a:xfrm>
                <a:off x="2408460" y="364661"/>
                <a:ext cx="95767"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57" name="Google Shape;557;p14"/>
              <p:cNvSpPr/>
              <p:nvPr/>
            </p:nvSpPr>
            <p:spPr>
              <a:xfrm>
                <a:off x="3570288" y="1628254"/>
                <a:ext cx="95767"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58" name="Google Shape;558;p14"/>
              <p:cNvSpPr/>
              <p:nvPr/>
            </p:nvSpPr>
            <p:spPr>
              <a:xfrm>
                <a:off x="3349795" y="585154"/>
                <a:ext cx="95766" cy="95766"/>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59" name="Google Shape;559;p14"/>
              <p:cNvSpPr/>
              <p:nvPr/>
            </p:nvSpPr>
            <p:spPr>
              <a:xfrm>
                <a:off x="2578070" y="949815"/>
                <a:ext cx="95767"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60" name="Google Shape;560;p14"/>
              <p:cNvSpPr/>
              <p:nvPr/>
            </p:nvSpPr>
            <p:spPr>
              <a:xfrm>
                <a:off x="152648" y="1628254"/>
                <a:ext cx="95767"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61" name="Google Shape;561;p14"/>
              <p:cNvSpPr/>
              <p:nvPr/>
            </p:nvSpPr>
            <p:spPr>
              <a:xfrm>
                <a:off x="313778" y="949815"/>
                <a:ext cx="95767"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62" name="Google Shape;562;p14"/>
              <p:cNvSpPr/>
              <p:nvPr/>
            </p:nvSpPr>
            <p:spPr>
              <a:xfrm>
                <a:off x="0" y="1099428"/>
                <a:ext cx="95766"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grpSp>
      <p:grpSp>
        <p:nvGrpSpPr>
          <p:cNvPr id="563" name="Google Shape;563;p14"/>
          <p:cNvGrpSpPr/>
          <p:nvPr/>
        </p:nvGrpSpPr>
        <p:grpSpPr>
          <a:xfrm>
            <a:off x="17718025" y="5219074"/>
            <a:ext cx="4721352" cy="3277853"/>
            <a:chOff x="-2" y="0"/>
            <a:chExt cx="4721351" cy="3277851"/>
          </a:xfrm>
        </p:grpSpPr>
        <p:grpSp>
          <p:nvGrpSpPr>
            <p:cNvPr id="564" name="Google Shape;564;p14"/>
            <p:cNvGrpSpPr/>
            <p:nvPr/>
          </p:nvGrpSpPr>
          <p:grpSpPr>
            <a:xfrm>
              <a:off x="-2" y="0"/>
              <a:ext cx="4721351" cy="3277851"/>
              <a:chOff x="-1" y="0"/>
              <a:chExt cx="4721349" cy="3277850"/>
            </a:xfrm>
          </p:grpSpPr>
          <p:cxnSp>
            <p:nvCxnSpPr>
              <p:cNvPr id="565" name="Google Shape;565;p14"/>
              <p:cNvCxnSpPr/>
              <p:nvPr/>
            </p:nvCxnSpPr>
            <p:spPr>
              <a:xfrm rot="10800000" flipH="1">
                <a:off x="293963" y="0"/>
                <a:ext cx="1" cy="3277850"/>
              </a:xfrm>
              <a:prstGeom prst="straightConnector1">
                <a:avLst/>
              </a:prstGeom>
              <a:noFill/>
              <a:ln w="38100" cap="flat" cmpd="sng">
                <a:solidFill>
                  <a:srgbClr val="D5D5D5"/>
                </a:solidFill>
                <a:prstDash val="solid"/>
                <a:miter lim="400000"/>
                <a:headEnd type="none" w="sm" len="sm"/>
                <a:tailEnd type="none" w="sm" len="sm"/>
              </a:ln>
            </p:spPr>
          </p:cxnSp>
          <p:cxnSp>
            <p:nvCxnSpPr>
              <p:cNvPr id="566" name="Google Shape;566;p14"/>
              <p:cNvCxnSpPr/>
              <p:nvPr/>
            </p:nvCxnSpPr>
            <p:spPr>
              <a:xfrm rot="10800000">
                <a:off x="-1" y="3042296"/>
                <a:ext cx="4721349" cy="1"/>
              </a:xfrm>
              <a:prstGeom prst="straightConnector1">
                <a:avLst/>
              </a:prstGeom>
              <a:noFill/>
              <a:ln w="38100" cap="flat" cmpd="sng">
                <a:solidFill>
                  <a:srgbClr val="D5D5D5"/>
                </a:solidFill>
                <a:prstDash val="solid"/>
                <a:miter lim="400000"/>
                <a:headEnd type="none" w="sm" len="sm"/>
                <a:tailEnd type="none" w="sm" len="sm"/>
              </a:ln>
            </p:spPr>
          </p:cxnSp>
          <p:sp>
            <p:nvSpPr>
              <p:cNvPr id="567" name="Google Shape;567;p14"/>
              <p:cNvSpPr/>
              <p:nvPr/>
            </p:nvSpPr>
            <p:spPr>
              <a:xfrm>
                <a:off x="1414939" y="1028541"/>
                <a:ext cx="95767" cy="95766"/>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68" name="Google Shape;568;p14"/>
              <p:cNvSpPr/>
              <p:nvPr/>
            </p:nvSpPr>
            <p:spPr>
              <a:xfrm>
                <a:off x="3886852" y="937006"/>
                <a:ext cx="95767" cy="95766"/>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69" name="Google Shape;569;p14"/>
              <p:cNvSpPr/>
              <p:nvPr/>
            </p:nvSpPr>
            <p:spPr>
              <a:xfrm>
                <a:off x="2682215" y="466040"/>
                <a:ext cx="95767"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70" name="Google Shape;570;p14"/>
              <p:cNvSpPr/>
              <p:nvPr/>
            </p:nvSpPr>
            <p:spPr>
              <a:xfrm>
                <a:off x="813550" y="2334892"/>
                <a:ext cx="95766"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71" name="Google Shape;571;p14"/>
              <p:cNvSpPr/>
              <p:nvPr/>
            </p:nvSpPr>
            <p:spPr>
              <a:xfrm>
                <a:off x="1015425" y="1470896"/>
                <a:ext cx="95767"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72" name="Google Shape;572;p14"/>
              <p:cNvSpPr/>
              <p:nvPr/>
            </p:nvSpPr>
            <p:spPr>
              <a:xfrm>
                <a:off x="2045705" y="806326"/>
                <a:ext cx="95766"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73" name="Google Shape;573;p14"/>
              <p:cNvSpPr/>
              <p:nvPr/>
            </p:nvSpPr>
            <p:spPr>
              <a:xfrm>
                <a:off x="3396877" y="806326"/>
                <a:ext cx="95766"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74" name="Google Shape;574;p14"/>
              <p:cNvSpPr/>
              <p:nvPr/>
            </p:nvSpPr>
            <p:spPr>
              <a:xfrm>
                <a:off x="4410559" y="1028541"/>
                <a:ext cx="95767" cy="95766"/>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75" name="Google Shape;575;p14"/>
              <p:cNvSpPr/>
              <p:nvPr/>
            </p:nvSpPr>
            <p:spPr>
              <a:xfrm>
                <a:off x="4042025" y="1591042"/>
                <a:ext cx="95767" cy="95766"/>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76" name="Google Shape;576;p14"/>
              <p:cNvSpPr/>
              <p:nvPr/>
            </p:nvSpPr>
            <p:spPr>
              <a:xfrm>
                <a:off x="4410559" y="2231129"/>
                <a:ext cx="95767" cy="95766"/>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77" name="Google Shape;577;p14"/>
              <p:cNvSpPr/>
              <p:nvPr/>
            </p:nvSpPr>
            <p:spPr>
              <a:xfrm>
                <a:off x="3304221" y="132533"/>
                <a:ext cx="95767" cy="95766"/>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78" name="Google Shape;578;p14"/>
              <p:cNvSpPr/>
              <p:nvPr/>
            </p:nvSpPr>
            <p:spPr>
              <a:xfrm>
                <a:off x="1296676" y="466040"/>
                <a:ext cx="95766"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79" name="Google Shape;579;p14"/>
              <p:cNvSpPr/>
              <p:nvPr/>
            </p:nvSpPr>
            <p:spPr>
              <a:xfrm>
                <a:off x="2188918" y="262376"/>
                <a:ext cx="95767" cy="95767"/>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80" name="Google Shape;580;p14"/>
              <p:cNvSpPr/>
              <p:nvPr/>
            </p:nvSpPr>
            <p:spPr>
              <a:xfrm>
                <a:off x="588701" y="1794706"/>
                <a:ext cx="95767" cy="95766"/>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grpSp>
          <p:nvGrpSpPr>
            <p:cNvPr id="581" name="Google Shape;581;p14"/>
            <p:cNvGrpSpPr/>
            <p:nvPr/>
          </p:nvGrpSpPr>
          <p:grpSpPr>
            <a:xfrm>
              <a:off x="787383" y="180491"/>
              <a:ext cx="3666056" cy="1724023"/>
              <a:chOff x="0" y="0"/>
              <a:chExt cx="3666055" cy="1724021"/>
            </a:xfrm>
          </p:grpSpPr>
          <p:sp>
            <p:nvSpPr>
              <p:cNvPr id="582" name="Google Shape;582;p14"/>
              <p:cNvSpPr/>
              <p:nvPr/>
            </p:nvSpPr>
            <p:spPr>
              <a:xfrm>
                <a:off x="983737" y="831088"/>
                <a:ext cx="95767"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83" name="Google Shape;583;p14"/>
              <p:cNvSpPr/>
              <p:nvPr/>
            </p:nvSpPr>
            <p:spPr>
              <a:xfrm>
                <a:off x="983737" y="262895"/>
                <a:ext cx="95767"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84" name="Google Shape;584;p14"/>
              <p:cNvSpPr/>
              <p:nvPr/>
            </p:nvSpPr>
            <p:spPr>
              <a:xfrm>
                <a:off x="1933552" y="585154"/>
                <a:ext cx="95767" cy="95766"/>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85" name="Google Shape;585;p14"/>
              <p:cNvSpPr/>
              <p:nvPr/>
            </p:nvSpPr>
            <p:spPr>
              <a:xfrm>
                <a:off x="2094682" y="0"/>
                <a:ext cx="95767" cy="95766"/>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86" name="Google Shape;586;p14"/>
              <p:cNvSpPr/>
              <p:nvPr/>
            </p:nvSpPr>
            <p:spPr>
              <a:xfrm>
                <a:off x="3163224" y="949815"/>
                <a:ext cx="95767"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87" name="Google Shape;587;p14"/>
              <p:cNvSpPr/>
              <p:nvPr/>
            </p:nvSpPr>
            <p:spPr>
              <a:xfrm>
                <a:off x="2891848" y="262895"/>
                <a:ext cx="95767"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88" name="Google Shape;588;p14"/>
              <p:cNvSpPr/>
              <p:nvPr/>
            </p:nvSpPr>
            <p:spPr>
              <a:xfrm>
                <a:off x="2408460" y="364661"/>
                <a:ext cx="95767"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89" name="Google Shape;589;p14"/>
              <p:cNvSpPr/>
              <p:nvPr/>
            </p:nvSpPr>
            <p:spPr>
              <a:xfrm>
                <a:off x="3570288" y="1628255"/>
                <a:ext cx="95767" cy="95766"/>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90" name="Google Shape;590;p14"/>
              <p:cNvSpPr/>
              <p:nvPr/>
            </p:nvSpPr>
            <p:spPr>
              <a:xfrm>
                <a:off x="3349795" y="585154"/>
                <a:ext cx="95766" cy="95766"/>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91" name="Google Shape;591;p14"/>
              <p:cNvSpPr/>
              <p:nvPr/>
            </p:nvSpPr>
            <p:spPr>
              <a:xfrm>
                <a:off x="2578070" y="949815"/>
                <a:ext cx="95767"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92" name="Google Shape;592;p14"/>
              <p:cNvSpPr/>
              <p:nvPr/>
            </p:nvSpPr>
            <p:spPr>
              <a:xfrm>
                <a:off x="152648" y="1628255"/>
                <a:ext cx="95767" cy="95766"/>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93" name="Google Shape;593;p14"/>
              <p:cNvSpPr/>
              <p:nvPr/>
            </p:nvSpPr>
            <p:spPr>
              <a:xfrm>
                <a:off x="313778" y="949815"/>
                <a:ext cx="95767"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94" name="Google Shape;594;p14"/>
              <p:cNvSpPr/>
              <p:nvPr/>
            </p:nvSpPr>
            <p:spPr>
              <a:xfrm>
                <a:off x="0" y="1099428"/>
                <a:ext cx="95766" cy="95767"/>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grpSp>
      <p:sp>
        <p:nvSpPr>
          <p:cNvPr id="595" name="Google Shape;595;p14"/>
          <p:cNvSpPr txBox="1"/>
          <p:nvPr/>
        </p:nvSpPr>
        <p:spPr>
          <a:xfrm>
            <a:off x="3955694" y="8706365"/>
            <a:ext cx="699212" cy="609776"/>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EF7001"/>
              </a:buClr>
              <a:buSzPts val="3400"/>
              <a:buFont typeface="Helvetica Neue"/>
              <a:buNone/>
            </a:pPr>
            <a:r>
              <a:rPr lang="en-US" sz="3400" b="0" i="0" u="none" strike="noStrike" cap="none">
                <a:solidFill>
                  <a:srgbClr val="EF7001"/>
                </a:solidFill>
                <a:latin typeface="Helvetica Neue"/>
                <a:ea typeface="Helvetica Neue"/>
                <a:cs typeface="Helvetica Neue"/>
                <a:sym typeface="Helvetica Neue"/>
              </a:rPr>
              <a:t>1</a:t>
            </a:r>
            <a:endParaRPr/>
          </a:p>
        </p:txBody>
      </p:sp>
      <p:sp>
        <p:nvSpPr>
          <p:cNvPr id="596" name="Google Shape;596;p14"/>
          <p:cNvSpPr txBox="1"/>
          <p:nvPr/>
        </p:nvSpPr>
        <p:spPr>
          <a:xfrm>
            <a:off x="9213494" y="8706365"/>
            <a:ext cx="699211" cy="609776"/>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EF7001"/>
              </a:buClr>
              <a:buSzPts val="3400"/>
              <a:buFont typeface="Helvetica Neue"/>
              <a:buNone/>
            </a:pPr>
            <a:r>
              <a:rPr lang="en-US" sz="3400" b="0" i="0" u="none" strike="noStrike" cap="none">
                <a:solidFill>
                  <a:srgbClr val="EF7001"/>
                </a:solidFill>
                <a:latin typeface="Helvetica Neue"/>
                <a:ea typeface="Helvetica Neue"/>
                <a:cs typeface="Helvetica Neue"/>
                <a:sym typeface="Helvetica Neue"/>
              </a:rPr>
              <a:t>2</a:t>
            </a:r>
            <a:endParaRPr/>
          </a:p>
        </p:txBody>
      </p:sp>
      <p:sp>
        <p:nvSpPr>
          <p:cNvPr id="597" name="Google Shape;597;p14"/>
          <p:cNvSpPr txBox="1"/>
          <p:nvPr/>
        </p:nvSpPr>
        <p:spPr>
          <a:xfrm>
            <a:off x="14471294" y="8706365"/>
            <a:ext cx="699212" cy="609776"/>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EF7001"/>
              </a:buClr>
              <a:buSzPts val="3400"/>
              <a:buFont typeface="Helvetica Neue"/>
              <a:buNone/>
            </a:pPr>
            <a:r>
              <a:rPr lang="en-US" sz="3400" b="0" i="0" u="none" strike="noStrike" cap="none">
                <a:solidFill>
                  <a:srgbClr val="EF7001"/>
                </a:solidFill>
                <a:latin typeface="Helvetica Neue"/>
                <a:ea typeface="Helvetica Neue"/>
                <a:cs typeface="Helvetica Neue"/>
                <a:sym typeface="Helvetica Neue"/>
              </a:rPr>
              <a:t>6</a:t>
            </a:r>
            <a:endParaRPr/>
          </a:p>
        </p:txBody>
      </p:sp>
      <p:sp>
        <p:nvSpPr>
          <p:cNvPr id="598" name="Google Shape;598;p14"/>
          <p:cNvSpPr txBox="1"/>
          <p:nvPr/>
        </p:nvSpPr>
        <p:spPr>
          <a:xfrm>
            <a:off x="19729094" y="8706365"/>
            <a:ext cx="699212" cy="609776"/>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EF7001"/>
              </a:buClr>
              <a:buSzPts val="3400"/>
              <a:buFont typeface="Helvetica Neue"/>
              <a:buNone/>
            </a:pPr>
            <a:r>
              <a:rPr lang="en-US" sz="3400" b="0" i="0" u="none" strike="noStrike" cap="none">
                <a:solidFill>
                  <a:srgbClr val="EF7001"/>
                </a:solidFill>
                <a:latin typeface="Helvetica Neue"/>
                <a:ea typeface="Helvetica Neue"/>
                <a:cs typeface="Helvetica Neue"/>
                <a:sym typeface="Helvetica Neue"/>
              </a:rPr>
              <a:t>10</a:t>
            </a:r>
            <a:endParaRPr/>
          </a:p>
        </p:txBody>
      </p:sp>
      <p:sp>
        <p:nvSpPr>
          <p:cNvPr id="599" name="Google Shape;599;p14"/>
          <p:cNvSpPr txBox="1"/>
          <p:nvPr/>
        </p:nvSpPr>
        <p:spPr>
          <a:xfrm>
            <a:off x="2087499" y="4046309"/>
            <a:ext cx="3495151" cy="585112"/>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EF7001"/>
              </a:buClr>
              <a:buSzPts val="3200"/>
              <a:buFont typeface="Helvetica Neue"/>
              <a:buNone/>
            </a:pPr>
            <a:r>
              <a:rPr lang="en-US" sz="3200" b="1" i="0" u="none" strike="noStrike" cap="none">
                <a:solidFill>
                  <a:srgbClr val="EF7001"/>
                </a:solidFill>
                <a:latin typeface="Helvetica Neue"/>
                <a:ea typeface="Helvetica Neue"/>
                <a:cs typeface="Helvetica Neue"/>
                <a:sym typeface="Helvetica Neue"/>
              </a:rPr>
              <a:t>degree</a:t>
            </a:r>
            <a:endParaRPr/>
          </a:p>
        </p:txBody>
      </p:sp>
      <p:sp>
        <p:nvSpPr>
          <p:cNvPr id="600" name="Google Shape;600;p14"/>
          <p:cNvSpPr txBox="1"/>
          <p:nvPr/>
        </p:nvSpPr>
        <p:spPr>
          <a:xfrm>
            <a:off x="4594962" y="11016253"/>
            <a:ext cx="15194076" cy="1331466"/>
          </a:xfrm>
          <a:prstGeom prst="rect">
            <a:avLst/>
          </a:prstGeom>
          <a:noFill/>
          <a:ln>
            <a:noFill/>
          </a:ln>
        </p:spPr>
        <p:txBody>
          <a:bodyPr spcFirstLastPara="1" wrap="square" lIns="50800" tIns="50800" rIns="50800" bIns="50800" anchor="t" anchorCtr="0">
            <a:normAutofit fontScale="92500"/>
          </a:bodyPr>
          <a:lstStyle/>
          <a:p>
            <a:pPr marL="0" marR="0" lvl="0" indent="0" algn="l" rtl="0">
              <a:lnSpc>
                <a:spcPct val="110000"/>
              </a:lnSpc>
              <a:spcBef>
                <a:spcPts val="0"/>
              </a:spcBef>
              <a:spcAft>
                <a:spcPts val="0"/>
              </a:spcAft>
              <a:buClr>
                <a:srgbClr val="000000"/>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a:p>
            <a:pPr marL="391159" marR="0" lvl="0" indent="-391159" algn="l" rtl="0">
              <a:lnSpc>
                <a:spcPct val="110000"/>
              </a:lnSpc>
              <a:spcBef>
                <a:spcPts val="0"/>
              </a:spcBef>
              <a:spcAft>
                <a:spcPts val="0"/>
              </a:spcAft>
              <a:buClr>
                <a:srgbClr val="000000"/>
              </a:buClr>
              <a:buSzPts val="3788"/>
              <a:buFont typeface="Helvetica Neue"/>
              <a:buChar char="■"/>
            </a:pPr>
            <a:r>
              <a:rPr lang="en-US" sz="3080" b="1" i="0" u="none" strike="noStrike" cap="none">
                <a:solidFill>
                  <a:srgbClr val="000000"/>
                </a:solidFill>
                <a:latin typeface="Helvetica Neue"/>
                <a:ea typeface="Helvetica Neue"/>
                <a:cs typeface="Helvetica Neue"/>
                <a:sym typeface="Helvetica Neue"/>
              </a:rPr>
              <a:t>overfitting</a:t>
            </a:r>
            <a:r>
              <a:rPr lang="en-US" sz="3080" b="0" i="0" u="none" strike="noStrike" cap="none">
                <a:solidFill>
                  <a:srgbClr val="000000"/>
                </a:solidFill>
                <a:latin typeface="Helvetica Neue"/>
                <a:ea typeface="Helvetica Neue"/>
                <a:cs typeface="Helvetica Neue"/>
                <a:sym typeface="Helvetica Neue"/>
              </a:rPr>
              <a:t> frequently takes place when the degree of a regression model is set too high</a:t>
            </a:r>
            <a:endParaRPr/>
          </a:p>
        </p:txBody>
      </p:sp>
      <p:pic>
        <p:nvPicPr>
          <p:cNvPr id="601" name="Google Shape;601;p14"/>
          <p:cNvPicPr preferRelativeResize="0"/>
          <p:nvPr/>
        </p:nvPicPr>
        <p:blipFill>
          <a:blip r:embed="rId5">
            <a:alphaModFix/>
          </a:blip>
          <a:stretch>
            <a:fillRect/>
          </a:stretch>
        </p:blipFill>
        <p:spPr>
          <a:xfrm>
            <a:off x="18266433" y="5309314"/>
            <a:ext cx="4754099" cy="2590610"/>
          </a:xfrm>
          <a:prstGeom prst="rect">
            <a:avLst/>
          </a:prstGeom>
          <a:noFill/>
          <a:ln>
            <a:noFill/>
          </a:ln>
        </p:spPr>
      </p:pic>
      <p:sp>
        <p:nvSpPr>
          <p:cNvPr id="602" name="Google Shape;602;p14"/>
          <p:cNvSpPr txBox="1"/>
          <p:nvPr/>
        </p:nvSpPr>
        <p:spPr>
          <a:xfrm>
            <a:off x="370027" y="364750"/>
            <a:ext cx="4371900" cy="1026300"/>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4C7F"/>
              </a:buClr>
              <a:buSzPts val="4700"/>
              <a:buFont typeface="Helvetica Neue"/>
              <a:buNone/>
            </a:pPr>
            <a:r>
              <a:rPr lang="en-US" sz="6000" b="1" i="0" u="none" strike="noStrike" cap="none">
                <a:solidFill>
                  <a:srgbClr val="004C7F"/>
                </a:solidFill>
                <a:latin typeface="Helvetica Neue"/>
                <a:ea typeface="Helvetica Neue"/>
                <a:cs typeface="Helvetica Neue"/>
                <a:sym typeface="Helvetica Neue"/>
              </a:rPr>
              <a:t>overfitting</a:t>
            </a:r>
            <a:endParaRPr sz="6000"/>
          </a:p>
        </p:txBody>
      </p:sp>
      <p:grpSp>
        <p:nvGrpSpPr>
          <p:cNvPr id="453" name="Google Shape;426;p13">
            <a:extLst>
              <a:ext uri="{FF2B5EF4-FFF2-40B4-BE49-F238E27FC236}">
                <a16:creationId xmlns:a16="http://schemas.microsoft.com/office/drawing/2014/main" id="{CDCB3857-2BC9-EBB2-26D9-1203E7908A41}"/>
              </a:ext>
            </a:extLst>
          </p:cNvPr>
          <p:cNvGrpSpPr/>
          <p:nvPr/>
        </p:nvGrpSpPr>
        <p:grpSpPr>
          <a:xfrm>
            <a:off x="7130572" y="5120799"/>
            <a:ext cx="4863787" cy="3366415"/>
            <a:chOff x="-2" y="-2"/>
            <a:chExt cx="14140948" cy="9817518"/>
          </a:xfrm>
        </p:grpSpPr>
        <p:grpSp>
          <p:nvGrpSpPr>
            <p:cNvPr id="37" name="Google Shape;427;p13">
              <a:extLst>
                <a:ext uri="{FF2B5EF4-FFF2-40B4-BE49-F238E27FC236}">
                  <a16:creationId xmlns:a16="http://schemas.microsoft.com/office/drawing/2014/main" id="{02964DAE-4BE4-0017-D3A0-2F08C027F1CA}"/>
                </a:ext>
              </a:extLst>
            </p:cNvPr>
            <p:cNvGrpSpPr/>
            <p:nvPr/>
          </p:nvGrpSpPr>
          <p:grpSpPr>
            <a:xfrm>
              <a:off x="-2" y="-2"/>
              <a:ext cx="14140948" cy="9817518"/>
              <a:chOff x="-1" y="-1"/>
              <a:chExt cx="14140948" cy="9817516"/>
            </a:xfrm>
          </p:grpSpPr>
          <p:cxnSp>
            <p:nvCxnSpPr>
              <p:cNvPr id="53" name="Google Shape;428;p13">
                <a:extLst>
                  <a:ext uri="{FF2B5EF4-FFF2-40B4-BE49-F238E27FC236}">
                    <a16:creationId xmlns:a16="http://schemas.microsoft.com/office/drawing/2014/main" id="{2C18A77B-B46B-2D0F-A183-5E89687BC52E}"/>
                  </a:ext>
                </a:extLst>
              </p:cNvPr>
              <p:cNvCxnSpPr/>
              <p:nvPr/>
            </p:nvCxnSpPr>
            <p:spPr>
              <a:xfrm rot="10800000" flipH="1">
                <a:off x="880452" y="-1"/>
                <a:ext cx="1" cy="9817516"/>
              </a:xfrm>
              <a:prstGeom prst="straightConnector1">
                <a:avLst/>
              </a:prstGeom>
              <a:noFill/>
              <a:ln w="38100" cap="flat" cmpd="sng">
                <a:solidFill>
                  <a:srgbClr val="D5D5D5"/>
                </a:solidFill>
                <a:prstDash val="solid"/>
                <a:miter lim="400000"/>
                <a:headEnd type="none" w="sm" len="sm"/>
                <a:tailEnd type="none" w="sm" len="sm"/>
              </a:ln>
            </p:spPr>
          </p:cxnSp>
          <p:cxnSp>
            <p:nvCxnSpPr>
              <p:cNvPr id="54" name="Google Shape;429;p13">
                <a:extLst>
                  <a:ext uri="{FF2B5EF4-FFF2-40B4-BE49-F238E27FC236}">
                    <a16:creationId xmlns:a16="http://schemas.microsoft.com/office/drawing/2014/main" id="{6FF72F11-59C1-52DA-C8C2-CC91C5E58389}"/>
                  </a:ext>
                </a:extLst>
              </p:cNvPr>
              <p:cNvCxnSpPr/>
              <p:nvPr/>
            </p:nvCxnSpPr>
            <p:spPr>
              <a:xfrm rot="10800000">
                <a:off x="-1" y="9112008"/>
                <a:ext cx="14140948" cy="1"/>
              </a:xfrm>
              <a:prstGeom prst="straightConnector1">
                <a:avLst/>
              </a:prstGeom>
              <a:noFill/>
              <a:ln w="38100" cap="flat" cmpd="sng">
                <a:solidFill>
                  <a:srgbClr val="D5D5D5"/>
                </a:solidFill>
                <a:prstDash val="solid"/>
                <a:miter lim="400000"/>
                <a:headEnd type="none" w="sm" len="sm"/>
                <a:tailEnd type="none" w="sm" len="sm"/>
              </a:ln>
            </p:spPr>
          </p:cxnSp>
          <p:sp>
            <p:nvSpPr>
              <p:cNvPr id="55" name="Google Shape;430;p13">
                <a:extLst>
                  <a:ext uri="{FF2B5EF4-FFF2-40B4-BE49-F238E27FC236}">
                    <a16:creationId xmlns:a16="http://schemas.microsoft.com/office/drawing/2014/main" id="{FE0317B7-588A-2015-C8FB-8C63A5DA609D}"/>
                  </a:ext>
                </a:extLst>
              </p:cNvPr>
              <p:cNvSpPr/>
              <p:nvPr/>
            </p:nvSpPr>
            <p:spPr>
              <a:xfrm>
                <a:off x="4237898" y="308059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6" name="Google Shape;431;p13">
                <a:extLst>
                  <a:ext uri="{FF2B5EF4-FFF2-40B4-BE49-F238E27FC236}">
                    <a16:creationId xmlns:a16="http://schemas.microsoft.com/office/drawing/2014/main" id="{5382399B-4401-0AEB-B47E-637AF5CA60A8}"/>
                  </a:ext>
                </a:extLst>
              </p:cNvPr>
              <p:cNvSpPr/>
              <p:nvPr/>
            </p:nvSpPr>
            <p:spPr>
              <a:xfrm>
                <a:off x="11641544" y="28064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7" name="Google Shape;432;p13">
                <a:extLst>
                  <a:ext uri="{FF2B5EF4-FFF2-40B4-BE49-F238E27FC236}">
                    <a16:creationId xmlns:a16="http://schemas.microsoft.com/office/drawing/2014/main" id="{6A43A49C-E5AD-8CC2-AF95-F89A66CE267D}"/>
                  </a:ext>
                </a:extLst>
              </p:cNvPr>
              <p:cNvSpPr/>
              <p:nvPr/>
            </p:nvSpPr>
            <p:spPr>
              <a:xfrm>
                <a:off x="8033527" y="1395841"/>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8" name="Google Shape;433;p13">
                <a:extLst>
                  <a:ext uri="{FF2B5EF4-FFF2-40B4-BE49-F238E27FC236}">
                    <a16:creationId xmlns:a16="http://schemas.microsoft.com/office/drawing/2014/main" id="{F8C97497-2C4E-93ED-8F7A-8C24BDB29760}"/>
                  </a:ext>
                </a:extLst>
              </p:cNvPr>
              <p:cNvSpPr/>
              <p:nvPr/>
            </p:nvSpPr>
            <p:spPr>
              <a:xfrm>
                <a:off x="2436670" y="6993256"/>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9" name="Google Shape;434;p13">
                <a:extLst>
                  <a:ext uri="{FF2B5EF4-FFF2-40B4-BE49-F238E27FC236}">
                    <a16:creationId xmlns:a16="http://schemas.microsoft.com/office/drawing/2014/main" id="{8D46CB7F-099C-BCAC-D721-570ABCF102C7}"/>
                  </a:ext>
                </a:extLst>
              </p:cNvPr>
              <p:cNvSpPr/>
              <p:nvPr/>
            </p:nvSpPr>
            <p:spPr>
              <a:xfrm>
                <a:off x="3041310" y="440549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0" name="Google Shape;435;p13">
                <a:extLst>
                  <a:ext uri="{FF2B5EF4-FFF2-40B4-BE49-F238E27FC236}">
                    <a16:creationId xmlns:a16="http://schemas.microsoft.com/office/drawing/2014/main" id="{EA14EE5B-D7C4-4C48-F354-1F3A99D09D30}"/>
                  </a:ext>
                </a:extLst>
              </p:cNvPr>
              <p:cNvSpPr/>
              <p:nvPr/>
            </p:nvSpPr>
            <p:spPr>
              <a:xfrm>
                <a:off x="6127108" y="24150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1" name="Google Shape;436;p13">
                <a:extLst>
                  <a:ext uri="{FF2B5EF4-FFF2-40B4-BE49-F238E27FC236}">
                    <a16:creationId xmlns:a16="http://schemas.microsoft.com/office/drawing/2014/main" id="{7D70A8C7-8E95-06A2-975D-982034F98065}"/>
                  </a:ext>
                </a:extLst>
              </p:cNvPr>
              <p:cNvSpPr/>
              <p:nvPr/>
            </p:nvSpPr>
            <p:spPr>
              <a:xfrm>
                <a:off x="10174015" y="24150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2" name="Google Shape;437;p13">
                <a:extLst>
                  <a:ext uri="{FF2B5EF4-FFF2-40B4-BE49-F238E27FC236}">
                    <a16:creationId xmlns:a16="http://schemas.microsoft.com/office/drawing/2014/main" id="{BAD22CA8-A979-DDAB-89B8-8841B42BF99A}"/>
                  </a:ext>
                </a:extLst>
              </p:cNvPr>
              <p:cNvSpPr/>
              <p:nvPr/>
            </p:nvSpPr>
            <p:spPr>
              <a:xfrm>
                <a:off x="13210105" y="308059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3" name="Google Shape;438;p13">
                <a:extLst>
                  <a:ext uri="{FF2B5EF4-FFF2-40B4-BE49-F238E27FC236}">
                    <a16:creationId xmlns:a16="http://schemas.microsoft.com/office/drawing/2014/main" id="{CF64C7CE-0BF6-7BDB-DD40-311A227592BB}"/>
                  </a:ext>
                </a:extLst>
              </p:cNvPr>
              <p:cNvSpPr/>
              <p:nvPr/>
            </p:nvSpPr>
            <p:spPr>
              <a:xfrm>
                <a:off x="12106303" y="476534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48" name="Google Shape;439;p13">
                <a:extLst>
                  <a:ext uri="{FF2B5EF4-FFF2-40B4-BE49-F238E27FC236}">
                    <a16:creationId xmlns:a16="http://schemas.microsoft.com/office/drawing/2014/main" id="{7878AA1A-BBEB-9659-DC55-7BF385904019}"/>
                  </a:ext>
                </a:extLst>
              </p:cNvPr>
              <p:cNvSpPr/>
              <p:nvPr/>
            </p:nvSpPr>
            <p:spPr>
              <a:xfrm>
                <a:off x="13210105" y="668247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49" name="Google Shape;440;p13">
                <a:extLst>
                  <a:ext uri="{FF2B5EF4-FFF2-40B4-BE49-F238E27FC236}">
                    <a16:creationId xmlns:a16="http://schemas.microsoft.com/office/drawing/2014/main" id="{67CB920A-B9A9-83A1-E43A-8641D89792AF}"/>
                  </a:ext>
                </a:extLst>
              </p:cNvPr>
              <p:cNvSpPr/>
              <p:nvPr/>
            </p:nvSpPr>
            <p:spPr>
              <a:xfrm>
                <a:off x="9896502" y="396950"/>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50" name="Google Shape;441;p13">
                <a:extLst>
                  <a:ext uri="{FF2B5EF4-FFF2-40B4-BE49-F238E27FC236}">
                    <a16:creationId xmlns:a16="http://schemas.microsoft.com/office/drawing/2014/main" id="{4EA20304-5F0B-2B10-B483-8F909D6D66BB}"/>
                  </a:ext>
                </a:extLst>
              </p:cNvPr>
              <p:cNvSpPr/>
              <p:nvPr/>
            </p:nvSpPr>
            <p:spPr>
              <a:xfrm>
                <a:off x="3883685" y="1395841"/>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51" name="Google Shape;442;p13">
                <a:extLst>
                  <a:ext uri="{FF2B5EF4-FFF2-40B4-BE49-F238E27FC236}">
                    <a16:creationId xmlns:a16="http://schemas.microsoft.com/office/drawing/2014/main" id="{2B80A3B1-649C-A892-4477-12FD7B79BAAA}"/>
                  </a:ext>
                </a:extLst>
              </p:cNvPr>
              <p:cNvSpPr/>
              <p:nvPr/>
            </p:nvSpPr>
            <p:spPr>
              <a:xfrm>
                <a:off x="6556048" y="78584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52" name="Google Shape;443;p13">
                <a:extLst>
                  <a:ext uri="{FF2B5EF4-FFF2-40B4-BE49-F238E27FC236}">
                    <a16:creationId xmlns:a16="http://schemas.microsoft.com/office/drawing/2014/main" id="{C0A2D870-4747-33AE-9AFB-8DF65FAB464E}"/>
                  </a:ext>
                </a:extLst>
              </p:cNvPr>
              <p:cNvSpPr/>
              <p:nvPr/>
            </p:nvSpPr>
            <p:spPr>
              <a:xfrm>
                <a:off x="1763224" y="5375338"/>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grpSp>
          <p:nvGrpSpPr>
            <p:cNvPr id="38" name="Google Shape;444;p13">
              <a:extLst>
                <a:ext uri="{FF2B5EF4-FFF2-40B4-BE49-F238E27FC236}">
                  <a16:creationId xmlns:a16="http://schemas.microsoft.com/office/drawing/2014/main" id="{E411A239-6FBF-2098-DC2F-99CE5C183609}"/>
                </a:ext>
              </a:extLst>
            </p:cNvPr>
            <p:cNvGrpSpPr/>
            <p:nvPr/>
          </p:nvGrpSpPr>
          <p:grpSpPr>
            <a:xfrm>
              <a:off x="2358298" y="540592"/>
              <a:ext cx="10980229" cy="5163629"/>
              <a:chOff x="0" y="0"/>
              <a:chExt cx="10980229" cy="5163629"/>
            </a:xfrm>
          </p:grpSpPr>
          <p:sp>
            <p:nvSpPr>
              <p:cNvPr id="40" name="Google Shape;445;p13">
                <a:extLst>
                  <a:ext uri="{FF2B5EF4-FFF2-40B4-BE49-F238E27FC236}">
                    <a16:creationId xmlns:a16="http://schemas.microsoft.com/office/drawing/2014/main" id="{A35A00D1-A94C-1C31-3630-DCF76DE1FA87}"/>
                  </a:ext>
                </a:extLst>
              </p:cNvPr>
              <p:cNvSpPr/>
              <p:nvPr/>
            </p:nvSpPr>
            <p:spPr>
              <a:xfrm>
                <a:off x="2946400" y="24892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1" name="Google Shape;446;p13">
                <a:extLst>
                  <a:ext uri="{FF2B5EF4-FFF2-40B4-BE49-F238E27FC236}">
                    <a16:creationId xmlns:a16="http://schemas.microsoft.com/office/drawing/2014/main" id="{00D2831C-18C1-1EB3-D825-1D542E76487B}"/>
                  </a:ext>
                </a:extLst>
              </p:cNvPr>
              <p:cNvSpPr/>
              <p:nvPr/>
            </p:nvSpPr>
            <p:spPr>
              <a:xfrm>
                <a:off x="2946400" y="7874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2" name="Google Shape;447;p13">
                <a:extLst>
                  <a:ext uri="{FF2B5EF4-FFF2-40B4-BE49-F238E27FC236}">
                    <a16:creationId xmlns:a16="http://schemas.microsoft.com/office/drawing/2014/main" id="{A57E8612-328B-CEE6-BC6D-61FF53E19D25}"/>
                  </a:ext>
                </a:extLst>
              </p:cNvPr>
              <p:cNvSpPr/>
              <p:nvPr/>
            </p:nvSpPr>
            <p:spPr>
              <a:xfrm>
                <a:off x="5791200" y="17526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3" name="Google Shape;448;p13">
                <a:extLst>
                  <a:ext uri="{FF2B5EF4-FFF2-40B4-BE49-F238E27FC236}">
                    <a16:creationId xmlns:a16="http://schemas.microsoft.com/office/drawing/2014/main" id="{E55E9851-0462-6A1A-7440-F920EF829CC1}"/>
                  </a:ext>
                </a:extLst>
              </p:cNvPr>
              <p:cNvSpPr/>
              <p:nvPr/>
            </p:nvSpPr>
            <p:spPr>
              <a:xfrm>
                <a:off x="6273800" y="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4" name="Google Shape;449;p13">
                <a:extLst>
                  <a:ext uri="{FF2B5EF4-FFF2-40B4-BE49-F238E27FC236}">
                    <a16:creationId xmlns:a16="http://schemas.microsoft.com/office/drawing/2014/main" id="{70CE9957-3B36-4459-A659-19236384D1F3}"/>
                  </a:ext>
                </a:extLst>
              </p:cNvPr>
              <p:cNvSpPr/>
              <p:nvPr/>
            </p:nvSpPr>
            <p:spPr>
              <a:xfrm>
                <a:off x="9474200" y="2844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5" name="Google Shape;450;p13">
                <a:extLst>
                  <a:ext uri="{FF2B5EF4-FFF2-40B4-BE49-F238E27FC236}">
                    <a16:creationId xmlns:a16="http://schemas.microsoft.com/office/drawing/2014/main" id="{5A55A287-214F-ECB8-AF04-1F97CD50A2AF}"/>
                  </a:ext>
                </a:extLst>
              </p:cNvPr>
              <p:cNvSpPr/>
              <p:nvPr/>
            </p:nvSpPr>
            <p:spPr>
              <a:xfrm>
                <a:off x="8661400" y="7874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6" name="Google Shape;451;p13">
                <a:extLst>
                  <a:ext uri="{FF2B5EF4-FFF2-40B4-BE49-F238E27FC236}">
                    <a16:creationId xmlns:a16="http://schemas.microsoft.com/office/drawing/2014/main" id="{3D803212-B02E-C8E9-FF73-EBDEAA1CC78E}"/>
                  </a:ext>
                </a:extLst>
              </p:cNvPr>
              <p:cNvSpPr/>
              <p:nvPr/>
            </p:nvSpPr>
            <p:spPr>
              <a:xfrm>
                <a:off x="7213600" y="10922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7" name="Google Shape;452;p13">
                <a:extLst>
                  <a:ext uri="{FF2B5EF4-FFF2-40B4-BE49-F238E27FC236}">
                    <a16:creationId xmlns:a16="http://schemas.microsoft.com/office/drawing/2014/main" id="{EB2A80DB-2CCE-1594-74A5-9E94C7CCCDFE}"/>
                  </a:ext>
                </a:extLst>
              </p:cNvPr>
              <p:cNvSpPr/>
              <p:nvPr/>
            </p:nvSpPr>
            <p:spPr>
              <a:xfrm>
                <a:off x="10693400" y="4876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8" name="Google Shape;453;p13">
                <a:extLst>
                  <a:ext uri="{FF2B5EF4-FFF2-40B4-BE49-F238E27FC236}">
                    <a16:creationId xmlns:a16="http://schemas.microsoft.com/office/drawing/2014/main" id="{3DA15CE0-461E-9CAA-9D57-7590CEA032C9}"/>
                  </a:ext>
                </a:extLst>
              </p:cNvPr>
              <p:cNvSpPr/>
              <p:nvPr/>
            </p:nvSpPr>
            <p:spPr>
              <a:xfrm>
                <a:off x="10033000" y="17526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49" name="Google Shape;454;p13">
                <a:extLst>
                  <a:ext uri="{FF2B5EF4-FFF2-40B4-BE49-F238E27FC236}">
                    <a16:creationId xmlns:a16="http://schemas.microsoft.com/office/drawing/2014/main" id="{D295FD40-FA80-8332-2DFC-4F30CFA2B136}"/>
                  </a:ext>
                </a:extLst>
              </p:cNvPr>
              <p:cNvSpPr/>
              <p:nvPr/>
            </p:nvSpPr>
            <p:spPr>
              <a:xfrm>
                <a:off x="7721600" y="2844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0" name="Google Shape;455;p13">
                <a:extLst>
                  <a:ext uri="{FF2B5EF4-FFF2-40B4-BE49-F238E27FC236}">
                    <a16:creationId xmlns:a16="http://schemas.microsoft.com/office/drawing/2014/main" id="{6BF97C2B-C0E5-2C1A-49F3-B6F94180BCE6}"/>
                  </a:ext>
                </a:extLst>
              </p:cNvPr>
              <p:cNvSpPr/>
              <p:nvPr/>
            </p:nvSpPr>
            <p:spPr>
              <a:xfrm>
                <a:off x="457200" y="4876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1" name="Google Shape;456;p13">
                <a:extLst>
                  <a:ext uri="{FF2B5EF4-FFF2-40B4-BE49-F238E27FC236}">
                    <a16:creationId xmlns:a16="http://schemas.microsoft.com/office/drawing/2014/main" id="{D2FF7ADA-FBFB-E5DE-8D03-2E224E66625C}"/>
                  </a:ext>
                </a:extLst>
              </p:cNvPr>
              <p:cNvSpPr/>
              <p:nvPr/>
            </p:nvSpPr>
            <p:spPr>
              <a:xfrm>
                <a:off x="939800" y="2844800"/>
                <a:ext cx="286829" cy="286829"/>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52" name="Google Shape;457;p13">
                <a:extLst>
                  <a:ext uri="{FF2B5EF4-FFF2-40B4-BE49-F238E27FC236}">
                    <a16:creationId xmlns:a16="http://schemas.microsoft.com/office/drawing/2014/main" id="{EA9DD704-1A86-653D-9E12-54856BC75C4A}"/>
                  </a:ext>
                </a:extLst>
              </p:cNvPr>
              <p:cNvSpPr/>
              <p:nvPr/>
            </p:nvSpPr>
            <p:spPr>
              <a:xfrm>
                <a:off x="0" y="3292908"/>
                <a:ext cx="286829" cy="286830"/>
              </a:xfrm>
              <a:prstGeom prst="ellipse">
                <a:avLst/>
              </a:prstGeom>
              <a:solidFill>
                <a:srgbClr val="1DAD01">
                  <a:alpha val="27843"/>
                </a:srgbClr>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pic>
          <p:nvPicPr>
            <p:cNvPr id="39" name="Google Shape;458;p13" descr="Line Shape">
              <a:extLst>
                <a:ext uri="{FF2B5EF4-FFF2-40B4-BE49-F238E27FC236}">
                  <a16:creationId xmlns:a16="http://schemas.microsoft.com/office/drawing/2014/main" id="{630C658A-B6C5-7E12-24D5-B12B54210D58}"/>
                </a:ext>
              </a:extLst>
            </p:cNvPr>
            <p:cNvPicPr preferRelativeResize="0"/>
            <p:nvPr/>
          </p:nvPicPr>
          <p:blipFill rotWithShape="1">
            <a:blip r:embed="rId6">
              <a:alphaModFix/>
            </a:blip>
            <a:srcRect/>
            <a:stretch/>
          </p:blipFill>
          <p:spPr>
            <a:xfrm>
              <a:off x="2554841" y="778149"/>
              <a:ext cx="11081978" cy="6581323"/>
            </a:xfrm>
            <a:prstGeom prst="rect">
              <a:avLst/>
            </a:prstGeom>
            <a:noFill/>
            <a:ln>
              <a:noFill/>
            </a:ln>
          </p:spPr>
        </p:pic>
      </p:grpSp>
      <p:sp>
        <p:nvSpPr>
          <p:cNvPr id="2" name="Slide Number Placeholder 1">
            <a:extLst>
              <a:ext uri="{FF2B5EF4-FFF2-40B4-BE49-F238E27FC236}">
                <a16:creationId xmlns:a16="http://schemas.microsoft.com/office/drawing/2014/main" id="{D56C655B-1D50-CF72-E46D-369785464F2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14</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15"/>
          <p:cNvSpPr txBox="1">
            <a:spLocks noGrp="1"/>
          </p:cNvSpPr>
          <p:nvPr>
            <p:ph type="ctrTitle" idx="4294967295"/>
          </p:nvPr>
        </p:nvSpPr>
        <p:spPr>
          <a:xfrm>
            <a:off x="3612076" y="5841500"/>
            <a:ext cx="18231000" cy="2033100"/>
          </a:xfrm>
          <a:prstGeom prst="rect">
            <a:avLst/>
          </a:prstGeom>
          <a:noFill/>
          <a:ln>
            <a:noFill/>
          </a:ln>
        </p:spPr>
        <p:txBody>
          <a:bodyPr spcFirstLastPara="1" wrap="square" lIns="50800" tIns="50800" rIns="50800" bIns="50800" anchor="ctr" anchorCtr="0">
            <a:normAutofit/>
          </a:bodyPr>
          <a:lstStyle/>
          <a:p>
            <a:pPr marL="0" marR="0" lvl="0" indent="0" algn="l" rtl="0">
              <a:lnSpc>
                <a:spcPct val="80000"/>
              </a:lnSpc>
              <a:spcBef>
                <a:spcPts val="0"/>
              </a:spcBef>
              <a:spcAft>
                <a:spcPts val="0"/>
              </a:spcAft>
              <a:buClr>
                <a:srgbClr val="006B64"/>
              </a:buClr>
              <a:buSzPts val="7656"/>
              <a:buFont typeface="Helvetica Neue"/>
              <a:buNone/>
            </a:pPr>
            <a:r>
              <a:rPr lang="en-US" sz="7656" b="1" i="0" u="none" strike="noStrike" cap="none">
                <a:solidFill>
                  <a:srgbClr val="006B64"/>
                </a:solidFill>
                <a:latin typeface="Helvetica Neue"/>
                <a:ea typeface="Helvetica Neue"/>
                <a:cs typeface="Helvetica Neue"/>
                <a:sym typeface="Helvetica Neue"/>
              </a:rPr>
              <a:t>How do we </a:t>
            </a:r>
            <a:r>
              <a:rPr lang="en-US" sz="7656" b="1" i="0" u="none" strike="noStrike" cap="none">
                <a:solidFill>
                  <a:srgbClr val="004C7F"/>
                </a:solidFill>
                <a:latin typeface="Helvetica Neue"/>
                <a:ea typeface="Helvetica Neue"/>
                <a:cs typeface="Helvetica Neue"/>
                <a:sym typeface="Helvetica Neue"/>
              </a:rPr>
              <a:t>address under/overfitting?</a:t>
            </a:r>
            <a:endParaRPr/>
          </a:p>
        </p:txBody>
      </p:sp>
      <p:sp>
        <p:nvSpPr>
          <p:cNvPr id="2" name="Slide Number Placeholder 1">
            <a:extLst>
              <a:ext uri="{FF2B5EF4-FFF2-40B4-BE49-F238E27FC236}">
                <a16:creationId xmlns:a16="http://schemas.microsoft.com/office/drawing/2014/main" id="{4B4C037C-7CA8-C76C-949D-E5152CD5643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16"/>
          <p:cNvSpPr txBox="1">
            <a:spLocks noGrp="1"/>
          </p:cNvSpPr>
          <p:nvPr>
            <p:ph type="ctrTitle" idx="4294967295"/>
          </p:nvPr>
        </p:nvSpPr>
        <p:spPr>
          <a:xfrm>
            <a:off x="414000" y="384500"/>
            <a:ext cx="7285200" cy="757800"/>
          </a:xfrm>
          <a:prstGeom prst="rect">
            <a:avLst/>
          </a:prstGeom>
          <a:noFill/>
          <a:ln>
            <a:noFill/>
          </a:ln>
        </p:spPr>
        <p:txBody>
          <a:bodyPr spcFirstLastPara="1" wrap="square" lIns="50800" tIns="50800" rIns="50800" bIns="50800" anchor="ctr" anchorCtr="0">
            <a:noAutofit/>
          </a:bodyPr>
          <a:lstStyle/>
          <a:p>
            <a:pPr marL="0" marR="0" lvl="0" indent="0" algn="l" rtl="0">
              <a:lnSpc>
                <a:spcPct val="80000"/>
              </a:lnSpc>
              <a:spcBef>
                <a:spcPts val="0"/>
              </a:spcBef>
              <a:spcAft>
                <a:spcPts val="0"/>
              </a:spcAft>
              <a:buClr>
                <a:srgbClr val="004C7F"/>
              </a:buClr>
              <a:buSzPts val="4640"/>
              <a:buFont typeface="Helvetica Neue"/>
              <a:buNone/>
            </a:pPr>
            <a:r>
              <a:rPr lang="en-US" sz="6000" b="1" i="0" u="none" strike="noStrike" cap="none">
                <a:solidFill>
                  <a:srgbClr val="004C7F"/>
                </a:solidFill>
                <a:latin typeface="Helvetica Neue"/>
                <a:ea typeface="Helvetica Neue"/>
                <a:cs typeface="Helvetica Neue"/>
                <a:sym typeface="Helvetica Neue"/>
              </a:rPr>
              <a:t>address overfitting</a:t>
            </a:r>
            <a:endParaRPr sz="6000"/>
          </a:p>
        </p:txBody>
      </p:sp>
      <p:sp>
        <p:nvSpPr>
          <p:cNvPr id="613" name="Google Shape;613;p16"/>
          <p:cNvSpPr/>
          <p:nvPr/>
        </p:nvSpPr>
        <p:spPr>
          <a:xfrm>
            <a:off x="6426246" y="4261629"/>
            <a:ext cx="8454830" cy="5192742"/>
          </a:xfrm>
          <a:prstGeom prst="rect">
            <a:avLst/>
          </a:prstGeom>
          <a:solidFill>
            <a:srgbClr val="006B64"/>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14" name="Google Shape;614;p16"/>
          <p:cNvSpPr/>
          <p:nvPr/>
        </p:nvSpPr>
        <p:spPr>
          <a:xfrm>
            <a:off x="14859632" y="4261629"/>
            <a:ext cx="3098122" cy="3633549"/>
          </a:xfrm>
          <a:prstGeom prst="rect">
            <a:avLst/>
          </a:prstGeom>
          <a:solidFill>
            <a:srgbClr val="006B64"/>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15" name="Google Shape;615;p16"/>
          <p:cNvSpPr txBox="1"/>
          <p:nvPr/>
        </p:nvSpPr>
        <p:spPr>
          <a:xfrm>
            <a:off x="10606532" y="6503417"/>
            <a:ext cx="3170937" cy="709166"/>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4000"/>
              <a:buFont typeface="Helvetica Neue"/>
              <a:buNone/>
            </a:pPr>
            <a:r>
              <a:rPr lang="en-US" sz="4000" b="1" i="0" u="none" strike="noStrike" cap="none">
                <a:solidFill>
                  <a:srgbClr val="FFFFFF"/>
                </a:solidFill>
                <a:latin typeface="Helvetica Neue"/>
                <a:ea typeface="Helvetica Neue"/>
                <a:cs typeface="Helvetica Neue"/>
                <a:sym typeface="Helvetica Neue"/>
              </a:rPr>
              <a:t>training data</a:t>
            </a:r>
            <a:endParaRPr/>
          </a:p>
        </p:txBody>
      </p:sp>
      <p:sp>
        <p:nvSpPr>
          <p:cNvPr id="616" name="Google Shape;616;p16"/>
          <p:cNvSpPr/>
          <p:nvPr/>
        </p:nvSpPr>
        <p:spPr>
          <a:xfrm>
            <a:off x="14859632" y="7883660"/>
            <a:ext cx="3098122" cy="1574089"/>
          </a:xfrm>
          <a:prstGeom prst="rect">
            <a:avLst/>
          </a:prstGeom>
          <a:solidFill>
            <a:srgbClr val="006B64"/>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 name="Slide Number Placeholder 1">
            <a:extLst>
              <a:ext uri="{FF2B5EF4-FFF2-40B4-BE49-F238E27FC236}">
                <a16:creationId xmlns:a16="http://schemas.microsoft.com/office/drawing/2014/main" id="{CE121C4C-6D0C-7D4B-F474-5D4EFFE2535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17"/>
          <p:cNvSpPr/>
          <p:nvPr/>
        </p:nvSpPr>
        <p:spPr>
          <a:xfrm>
            <a:off x="6101885" y="4261629"/>
            <a:ext cx="8454830" cy="5192742"/>
          </a:xfrm>
          <a:prstGeom prst="rect">
            <a:avLst/>
          </a:prstGeom>
          <a:solidFill>
            <a:srgbClr val="006B64"/>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22" name="Google Shape;622;p17"/>
          <p:cNvSpPr/>
          <p:nvPr/>
        </p:nvSpPr>
        <p:spPr>
          <a:xfrm>
            <a:off x="15508354" y="3910238"/>
            <a:ext cx="3098122" cy="3633549"/>
          </a:xfrm>
          <a:prstGeom prst="rect">
            <a:avLst/>
          </a:prstGeom>
          <a:solidFill>
            <a:srgbClr val="016D0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23" name="Google Shape;623;p17"/>
          <p:cNvSpPr txBox="1"/>
          <p:nvPr/>
        </p:nvSpPr>
        <p:spPr>
          <a:xfrm>
            <a:off x="8743831" y="6503417"/>
            <a:ext cx="3170937" cy="709166"/>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4000"/>
              <a:buFont typeface="Helvetica Neue"/>
              <a:buNone/>
            </a:pPr>
            <a:r>
              <a:rPr lang="en-US" sz="4000" b="1" i="0" u="none" strike="noStrike" cap="none">
                <a:solidFill>
                  <a:srgbClr val="FFFFFF"/>
                </a:solidFill>
                <a:latin typeface="Helvetica Neue"/>
                <a:ea typeface="Helvetica Neue"/>
                <a:cs typeface="Helvetica Neue"/>
                <a:sym typeface="Helvetica Neue"/>
              </a:rPr>
              <a:t>training data</a:t>
            </a:r>
            <a:endParaRPr/>
          </a:p>
        </p:txBody>
      </p:sp>
      <p:sp>
        <p:nvSpPr>
          <p:cNvPr id="624" name="Google Shape;624;p17"/>
          <p:cNvSpPr/>
          <p:nvPr/>
        </p:nvSpPr>
        <p:spPr>
          <a:xfrm>
            <a:off x="15508354" y="8478322"/>
            <a:ext cx="3098122" cy="1574090"/>
          </a:xfrm>
          <a:prstGeom prst="rect">
            <a:avLst/>
          </a:prstGeom>
          <a:solidFill>
            <a:srgbClr val="004C7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25" name="Google Shape;625;p17"/>
          <p:cNvSpPr txBox="1"/>
          <p:nvPr/>
        </p:nvSpPr>
        <p:spPr>
          <a:xfrm>
            <a:off x="15780477" y="5061279"/>
            <a:ext cx="2553876" cy="1331465"/>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4000"/>
              <a:buFont typeface="Helvetica Neue"/>
              <a:buNone/>
            </a:pPr>
            <a:r>
              <a:rPr lang="en-US" sz="4000" b="1" i="0" u="none" strike="noStrike" cap="none">
                <a:solidFill>
                  <a:srgbClr val="FFFFFF"/>
                </a:solidFill>
                <a:latin typeface="Helvetica Neue"/>
                <a:ea typeface="Helvetica Neue"/>
                <a:cs typeface="Helvetica Neue"/>
                <a:sym typeface="Helvetica Neue"/>
              </a:rPr>
              <a:t>validation data</a:t>
            </a:r>
            <a:endParaRPr/>
          </a:p>
        </p:txBody>
      </p:sp>
      <p:sp>
        <p:nvSpPr>
          <p:cNvPr id="626" name="Google Shape;626;p17"/>
          <p:cNvSpPr txBox="1"/>
          <p:nvPr/>
        </p:nvSpPr>
        <p:spPr>
          <a:xfrm>
            <a:off x="15823136" y="8910784"/>
            <a:ext cx="2468558" cy="709166"/>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4000"/>
              <a:buFont typeface="Helvetica Neue"/>
              <a:buNone/>
            </a:pPr>
            <a:r>
              <a:rPr lang="en-US" sz="4000" b="1" i="0" u="none" strike="noStrike" cap="none">
                <a:solidFill>
                  <a:srgbClr val="FFFFFF"/>
                </a:solidFill>
                <a:latin typeface="Helvetica Neue"/>
                <a:ea typeface="Helvetica Neue"/>
                <a:cs typeface="Helvetica Neue"/>
                <a:sym typeface="Helvetica Neue"/>
              </a:rPr>
              <a:t>test data</a:t>
            </a:r>
            <a:endParaRPr/>
          </a:p>
        </p:txBody>
      </p:sp>
      <p:sp>
        <p:nvSpPr>
          <p:cNvPr id="627" name="Google Shape;627;p17"/>
          <p:cNvSpPr txBox="1">
            <a:spLocks noGrp="1"/>
          </p:cNvSpPr>
          <p:nvPr>
            <p:ph type="ctrTitle" idx="4294967295"/>
          </p:nvPr>
        </p:nvSpPr>
        <p:spPr>
          <a:xfrm>
            <a:off x="414000" y="384500"/>
            <a:ext cx="7285200" cy="757800"/>
          </a:xfrm>
          <a:prstGeom prst="rect">
            <a:avLst/>
          </a:prstGeom>
          <a:noFill/>
          <a:ln>
            <a:noFill/>
          </a:ln>
        </p:spPr>
        <p:txBody>
          <a:bodyPr spcFirstLastPara="1" wrap="square" lIns="50800" tIns="50800" rIns="50800" bIns="50800" anchor="ctr" anchorCtr="0">
            <a:noAutofit/>
          </a:bodyPr>
          <a:lstStyle/>
          <a:p>
            <a:pPr marL="0" marR="0" lvl="0" indent="0" algn="l" rtl="0">
              <a:lnSpc>
                <a:spcPct val="80000"/>
              </a:lnSpc>
              <a:spcBef>
                <a:spcPts val="0"/>
              </a:spcBef>
              <a:spcAft>
                <a:spcPts val="0"/>
              </a:spcAft>
              <a:buClr>
                <a:srgbClr val="004C7F"/>
              </a:buClr>
              <a:buSzPts val="4640"/>
              <a:buFont typeface="Helvetica Neue"/>
              <a:buNone/>
            </a:pPr>
            <a:r>
              <a:rPr lang="en-US" sz="6000" b="1" i="0" u="none" strike="noStrike" cap="none" dirty="0">
                <a:solidFill>
                  <a:srgbClr val="004C7F"/>
                </a:solidFill>
                <a:latin typeface="Helvetica Neue"/>
                <a:ea typeface="Helvetica Neue"/>
                <a:cs typeface="Helvetica Neue"/>
                <a:sym typeface="Helvetica Neue"/>
              </a:rPr>
              <a:t>address overfitting</a:t>
            </a:r>
            <a:endParaRPr sz="6000" dirty="0"/>
          </a:p>
        </p:txBody>
      </p:sp>
      <p:sp>
        <p:nvSpPr>
          <p:cNvPr id="2" name="Slide Number Placeholder 1">
            <a:extLst>
              <a:ext uri="{FF2B5EF4-FFF2-40B4-BE49-F238E27FC236}">
                <a16:creationId xmlns:a16="http://schemas.microsoft.com/office/drawing/2014/main" id="{05754932-12D8-B94A-E917-DC9CD9C105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17</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18"/>
          <p:cNvSpPr/>
          <p:nvPr/>
        </p:nvSpPr>
        <p:spPr>
          <a:xfrm>
            <a:off x="6101885" y="4261629"/>
            <a:ext cx="8454830" cy="5192742"/>
          </a:xfrm>
          <a:prstGeom prst="rect">
            <a:avLst/>
          </a:prstGeom>
          <a:solidFill>
            <a:srgbClr val="006B64"/>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33" name="Google Shape;633;p18"/>
          <p:cNvSpPr/>
          <p:nvPr/>
        </p:nvSpPr>
        <p:spPr>
          <a:xfrm>
            <a:off x="15508354" y="3910238"/>
            <a:ext cx="3098122" cy="3633549"/>
          </a:xfrm>
          <a:prstGeom prst="rect">
            <a:avLst/>
          </a:prstGeom>
          <a:solidFill>
            <a:srgbClr val="016D0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34" name="Google Shape;634;p18"/>
          <p:cNvSpPr txBox="1"/>
          <p:nvPr/>
        </p:nvSpPr>
        <p:spPr>
          <a:xfrm>
            <a:off x="8743831" y="6503417"/>
            <a:ext cx="3170937" cy="709166"/>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4000"/>
              <a:buFont typeface="Helvetica Neue"/>
              <a:buNone/>
            </a:pPr>
            <a:r>
              <a:rPr lang="en-US" sz="4000" b="1" i="0" u="none" strike="noStrike" cap="none">
                <a:solidFill>
                  <a:srgbClr val="FFFFFF"/>
                </a:solidFill>
                <a:latin typeface="Helvetica Neue"/>
                <a:ea typeface="Helvetica Neue"/>
                <a:cs typeface="Helvetica Neue"/>
                <a:sym typeface="Helvetica Neue"/>
              </a:rPr>
              <a:t>training data</a:t>
            </a:r>
            <a:endParaRPr/>
          </a:p>
        </p:txBody>
      </p:sp>
      <p:sp>
        <p:nvSpPr>
          <p:cNvPr id="635" name="Google Shape;635;p18"/>
          <p:cNvSpPr/>
          <p:nvPr/>
        </p:nvSpPr>
        <p:spPr>
          <a:xfrm>
            <a:off x="15508354" y="8478322"/>
            <a:ext cx="3098122" cy="1574090"/>
          </a:xfrm>
          <a:prstGeom prst="rect">
            <a:avLst/>
          </a:prstGeom>
          <a:solidFill>
            <a:srgbClr val="004C7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36" name="Google Shape;636;p18"/>
          <p:cNvSpPr txBox="1"/>
          <p:nvPr/>
        </p:nvSpPr>
        <p:spPr>
          <a:xfrm>
            <a:off x="15776431" y="5061279"/>
            <a:ext cx="2561968" cy="1331465"/>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4000"/>
              <a:buFont typeface="Helvetica Neue"/>
              <a:buNone/>
            </a:pPr>
            <a:r>
              <a:rPr lang="en-US" sz="4000" b="1" i="0" u="none" strike="noStrike" cap="none">
                <a:solidFill>
                  <a:srgbClr val="FFFFFF"/>
                </a:solidFill>
                <a:latin typeface="Helvetica Neue"/>
                <a:ea typeface="Helvetica Neue"/>
                <a:cs typeface="Helvetica Neue"/>
                <a:sym typeface="Helvetica Neue"/>
              </a:rPr>
              <a:t>validation data</a:t>
            </a:r>
            <a:endParaRPr/>
          </a:p>
        </p:txBody>
      </p:sp>
      <p:sp>
        <p:nvSpPr>
          <p:cNvPr id="637" name="Google Shape;637;p18"/>
          <p:cNvSpPr txBox="1"/>
          <p:nvPr/>
        </p:nvSpPr>
        <p:spPr>
          <a:xfrm>
            <a:off x="15823136" y="8910784"/>
            <a:ext cx="2468558" cy="709166"/>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4000"/>
              <a:buFont typeface="Helvetica Neue"/>
              <a:buNone/>
            </a:pPr>
            <a:r>
              <a:rPr lang="en-US" sz="4000" b="1" i="0" u="none" strike="noStrike" cap="none">
                <a:solidFill>
                  <a:srgbClr val="FFFFFF"/>
                </a:solidFill>
                <a:latin typeface="Helvetica Neue"/>
                <a:ea typeface="Helvetica Neue"/>
                <a:cs typeface="Helvetica Neue"/>
                <a:sym typeface="Helvetica Neue"/>
              </a:rPr>
              <a:t>test data</a:t>
            </a:r>
            <a:endParaRPr/>
          </a:p>
        </p:txBody>
      </p:sp>
      <p:pic>
        <p:nvPicPr>
          <p:cNvPr id="638" name="Google Shape;638;p18" descr="Line Line"/>
          <p:cNvPicPr preferRelativeResize="0"/>
          <p:nvPr/>
        </p:nvPicPr>
        <p:blipFill rotWithShape="1">
          <a:blip r:embed="rId3">
            <a:alphaModFix/>
          </a:blip>
          <a:srcRect/>
          <a:stretch/>
        </p:blipFill>
        <p:spPr>
          <a:xfrm rot="-5400000">
            <a:off x="9710390" y="6807199"/>
            <a:ext cx="10644289" cy="101601"/>
          </a:xfrm>
          <a:prstGeom prst="rect">
            <a:avLst/>
          </a:prstGeom>
          <a:noFill/>
          <a:ln>
            <a:noFill/>
          </a:ln>
        </p:spPr>
      </p:pic>
      <p:grpSp>
        <p:nvGrpSpPr>
          <p:cNvPr id="639" name="Google Shape;639;p18"/>
          <p:cNvGrpSpPr/>
          <p:nvPr/>
        </p:nvGrpSpPr>
        <p:grpSpPr>
          <a:xfrm>
            <a:off x="2319240" y="2504664"/>
            <a:ext cx="15922509" cy="9378298"/>
            <a:chOff x="0" y="-1"/>
            <a:chExt cx="15922508" cy="9378297"/>
          </a:xfrm>
        </p:grpSpPr>
        <p:grpSp>
          <p:nvGrpSpPr>
            <p:cNvPr id="640" name="Google Shape;640;p18"/>
            <p:cNvGrpSpPr/>
            <p:nvPr/>
          </p:nvGrpSpPr>
          <p:grpSpPr>
            <a:xfrm>
              <a:off x="3850042" y="-1"/>
              <a:ext cx="12072466" cy="1444123"/>
              <a:chOff x="0" y="0"/>
              <a:chExt cx="12072464" cy="1444121"/>
            </a:xfrm>
          </p:grpSpPr>
          <p:sp>
            <p:nvSpPr>
              <p:cNvPr id="641" name="Google Shape;641;p18"/>
              <p:cNvSpPr txBox="1"/>
              <p:nvPr/>
            </p:nvSpPr>
            <p:spPr>
              <a:xfrm>
                <a:off x="9703799" y="0"/>
                <a:ext cx="2368665" cy="1030349"/>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EF7001"/>
                  </a:buClr>
                  <a:buSzPts val="3000"/>
                  <a:buFont typeface="Helvetica Neue"/>
                  <a:buNone/>
                </a:pPr>
                <a:r>
                  <a:rPr lang="en-US" sz="3000" b="1" i="0" u="none" strike="noStrike" cap="none">
                    <a:solidFill>
                      <a:srgbClr val="EF7001"/>
                    </a:solidFill>
                    <a:latin typeface="Helvetica Neue"/>
                    <a:ea typeface="Helvetica Neue"/>
                    <a:cs typeface="Helvetica Neue"/>
                    <a:sym typeface="Helvetica Neue"/>
                  </a:rPr>
                  <a:t>Model Hasn’t Seen</a:t>
                </a:r>
                <a:endParaRPr/>
              </a:p>
            </p:txBody>
          </p:sp>
          <p:sp>
            <p:nvSpPr>
              <p:cNvPr id="642" name="Google Shape;642;p18"/>
              <p:cNvSpPr txBox="1"/>
              <p:nvPr/>
            </p:nvSpPr>
            <p:spPr>
              <a:xfrm>
                <a:off x="0" y="883672"/>
                <a:ext cx="3660407" cy="560449"/>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EF7001"/>
                  </a:buClr>
                  <a:buSzPts val="3000"/>
                  <a:buFont typeface="Helvetica Neue"/>
                  <a:buNone/>
                </a:pPr>
                <a:r>
                  <a:rPr lang="en-US" sz="3000" b="1" i="0" u="none" strike="noStrike" cap="none">
                    <a:solidFill>
                      <a:srgbClr val="EF7001"/>
                    </a:solidFill>
                    <a:latin typeface="Helvetica Neue"/>
                    <a:ea typeface="Helvetica Neue"/>
                    <a:cs typeface="Helvetica Neue"/>
                    <a:sym typeface="Helvetica Neue"/>
                  </a:rPr>
                  <a:t>Model Has Seen</a:t>
                </a:r>
                <a:endParaRPr/>
              </a:p>
            </p:txBody>
          </p:sp>
        </p:grpSp>
        <p:sp>
          <p:nvSpPr>
            <p:cNvPr id="643" name="Google Shape;643;p18"/>
            <p:cNvSpPr txBox="1"/>
            <p:nvPr/>
          </p:nvSpPr>
          <p:spPr>
            <a:xfrm>
              <a:off x="0" y="8046830"/>
              <a:ext cx="11360491" cy="1331466"/>
            </a:xfrm>
            <a:prstGeom prst="rect">
              <a:avLst/>
            </a:prstGeom>
            <a:noFill/>
            <a:ln>
              <a:noFill/>
            </a:ln>
          </p:spPr>
          <p:txBody>
            <a:bodyPr spcFirstLastPara="1" wrap="square" lIns="50800" tIns="50800" rIns="50800" bIns="50800" anchor="t" anchorCtr="0">
              <a:normAutofit lnSpcReduction="10000"/>
            </a:bodyPr>
            <a:lstStyle/>
            <a:p>
              <a:pPr marL="497330" marR="0" lvl="0" indent="-497330" algn="l" rtl="0">
                <a:lnSpc>
                  <a:spcPct val="110000"/>
                </a:lnSpc>
                <a:spcBef>
                  <a:spcPts val="0"/>
                </a:spcBef>
                <a:spcAft>
                  <a:spcPts val="0"/>
                </a:spcAft>
                <a:buClr>
                  <a:srgbClr val="000000"/>
                </a:buClr>
                <a:buSzPts val="4817"/>
                <a:buFont typeface="Helvetica Neue"/>
                <a:buChar char="■"/>
              </a:pPr>
              <a:r>
                <a:rPr lang="en-US" sz="3916" b="0" i="0" u="none" strike="noStrike" cap="none">
                  <a:solidFill>
                    <a:srgbClr val="000000"/>
                  </a:solidFill>
                  <a:latin typeface="Helvetica Neue"/>
                  <a:ea typeface="Helvetica Neue"/>
                  <a:cs typeface="Helvetica Neue"/>
                  <a:sym typeface="Helvetica Neue"/>
                </a:rPr>
                <a:t>we use </a:t>
              </a:r>
              <a:r>
                <a:rPr lang="en-US" sz="3916" b="1" i="0" u="none" strike="noStrike" cap="none">
                  <a:solidFill>
                    <a:srgbClr val="000000"/>
                  </a:solidFill>
                  <a:latin typeface="Helvetica Neue"/>
                  <a:ea typeface="Helvetica Neue"/>
                  <a:cs typeface="Helvetica Neue"/>
                  <a:sym typeface="Helvetica Neue"/>
                </a:rPr>
                <a:t>validation</a:t>
              </a:r>
              <a:r>
                <a:rPr lang="en-US" sz="3916" b="0" i="0" u="none" strike="noStrike" cap="none">
                  <a:solidFill>
                    <a:srgbClr val="000000"/>
                  </a:solidFill>
                  <a:latin typeface="Helvetica Neue"/>
                  <a:ea typeface="Helvetica Neue"/>
                  <a:cs typeface="Helvetica Neue"/>
                  <a:sym typeface="Helvetica Neue"/>
                </a:rPr>
                <a:t> and </a:t>
              </a:r>
              <a:r>
                <a:rPr lang="en-US" sz="3916" b="1" i="0" u="none" strike="noStrike" cap="none">
                  <a:solidFill>
                    <a:srgbClr val="000000"/>
                  </a:solidFill>
                  <a:latin typeface="Helvetica Neue"/>
                  <a:ea typeface="Helvetica Neue"/>
                  <a:cs typeface="Helvetica Neue"/>
                  <a:sym typeface="Helvetica Neue"/>
                </a:rPr>
                <a:t>test</a:t>
              </a:r>
              <a:r>
                <a:rPr lang="en-US" sz="3916" b="0" i="0" u="none" strike="noStrike" cap="none">
                  <a:solidFill>
                    <a:srgbClr val="000000"/>
                  </a:solidFill>
                  <a:latin typeface="Helvetica Neue"/>
                  <a:ea typeface="Helvetica Neue"/>
                  <a:cs typeface="Helvetica Neue"/>
                  <a:sym typeface="Helvetica Neue"/>
                </a:rPr>
                <a:t> sets, small subsets of data the model hasn’t seen before,</a:t>
              </a:r>
              <a:endParaRPr/>
            </a:p>
          </p:txBody>
        </p:sp>
      </p:grpSp>
      <p:grpSp>
        <p:nvGrpSpPr>
          <p:cNvPr id="644" name="Google Shape;644;p18"/>
          <p:cNvGrpSpPr/>
          <p:nvPr/>
        </p:nvGrpSpPr>
        <p:grpSpPr>
          <a:xfrm>
            <a:off x="18150299" y="9844554"/>
            <a:ext cx="5931857" cy="2810068"/>
            <a:chOff x="-2" y="-3"/>
            <a:chExt cx="5931856" cy="2810066"/>
          </a:xfrm>
        </p:grpSpPr>
        <p:pic>
          <p:nvPicPr>
            <p:cNvPr id="645" name="Google Shape;645;p18" descr="Line Line"/>
            <p:cNvPicPr preferRelativeResize="0"/>
            <p:nvPr/>
          </p:nvPicPr>
          <p:blipFill rotWithShape="1">
            <a:blip r:embed="rId4">
              <a:alphaModFix/>
            </a:blip>
            <a:srcRect/>
            <a:stretch/>
          </p:blipFill>
          <p:spPr>
            <a:xfrm rot="-9334056">
              <a:off x="1605530" y="1866110"/>
              <a:ext cx="2474831" cy="452390"/>
            </a:xfrm>
            <a:prstGeom prst="rect">
              <a:avLst/>
            </a:prstGeom>
            <a:noFill/>
            <a:ln>
              <a:noFill/>
            </a:ln>
          </p:spPr>
        </p:pic>
        <p:sp>
          <p:nvSpPr>
            <p:cNvPr id="646" name="Google Shape;646;p18"/>
            <p:cNvSpPr txBox="1"/>
            <p:nvPr/>
          </p:nvSpPr>
          <p:spPr>
            <a:xfrm>
              <a:off x="2720323" y="1092445"/>
              <a:ext cx="3211531" cy="560449"/>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EF7001"/>
                </a:buClr>
                <a:buSzPts val="3000"/>
                <a:buFont typeface="Helvetica Neue"/>
                <a:buNone/>
              </a:pPr>
              <a:r>
                <a:rPr lang="en-US" sz="3000" b="1" i="0" u="none" strike="noStrike" cap="none">
                  <a:solidFill>
                    <a:srgbClr val="EF7001"/>
                  </a:solidFill>
                  <a:latin typeface="Helvetica Neue"/>
                  <a:ea typeface="Helvetica Neue"/>
                  <a:cs typeface="Helvetica Neue"/>
                  <a:sym typeface="Helvetica Neue"/>
                </a:rPr>
                <a:t>val point(s)!</a:t>
              </a:r>
              <a:endParaRPr/>
            </a:p>
          </p:txBody>
        </p:sp>
        <p:grpSp>
          <p:nvGrpSpPr>
            <p:cNvPr id="647" name="Google Shape;647;p18"/>
            <p:cNvGrpSpPr/>
            <p:nvPr/>
          </p:nvGrpSpPr>
          <p:grpSpPr>
            <a:xfrm>
              <a:off x="-2" y="-3"/>
              <a:ext cx="2681476" cy="2745345"/>
              <a:chOff x="-1" y="-2"/>
              <a:chExt cx="2681474" cy="2745343"/>
            </a:xfrm>
          </p:grpSpPr>
          <p:grpSp>
            <p:nvGrpSpPr>
              <p:cNvPr id="648" name="Google Shape;648;p18"/>
              <p:cNvGrpSpPr/>
              <p:nvPr/>
            </p:nvGrpSpPr>
            <p:grpSpPr>
              <a:xfrm>
                <a:off x="8912" y="-2"/>
                <a:ext cx="2672561" cy="2745343"/>
                <a:chOff x="0" y="-1"/>
                <a:chExt cx="2672559" cy="2745341"/>
              </a:xfrm>
            </p:grpSpPr>
            <p:sp>
              <p:nvSpPr>
                <p:cNvPr id="649" name="Google Shape;649;p18"/>
                <p:cNvSpPr/>
                <p:nvPr/>
              </p:nvSpPr>
              <p:spPr>
                <a:xfrm>
                  <a:off x="0" y="1972800"/>
                  <a:ext cx="381233" cy="457285"/>
                </a:xfrm>
                <a:custGeom>
                  <a:avLst/>
                  <a:gdLst/>
                  <a:ahLst/>
                  <a:cxnLst/>
                  <a:rect l="l" t="t" r="r" b="b"/>
                  <a:pathLst>
                    <a:path w="21600" h="21600" extrusionOk="0">
                      <a:moveTo>
                        <a:pt x="0" y="21600"/>
                      </a:moveTo>
                      <a:cubicBezTo>
                        <a:pt x="11203" y="20299"/>
                        <a:pt x="18403" y="13099"/>
                        <a:pt x="21600" y="0"/>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50" name="Google Shape;650;p18"/>
                <p:cNvSpPr/>
                <p:nvPr/>
              </p:nvSpPr>
              <p:spPr>
                <a:xfrm>
                  <a:off x="380175" y="1605695"/>
                  <a:ext cx="250554" cy="366526"/>
                </a:xfrm>
                <a:custGeom>
                  <a:avLst/>
                  <a:gdLst/>
                  <a:ahLst/>
                  <a:cxnLst/>
                  <a:rect l="l" t="t" r="r" b="b"/>
                  <a:pathLst>
                    <a:path w="21600" h="18294" extrusionOk="0">
                      <a:moveTo>
                        <a:pt x="21600" y="1914"/>
                      </a:moveTo>
                      <a:cubicBezTo>
                        <a:pt x="15434" y="-3306"/>
                        <a:pt x="8234" y="2154"/>
                        <a:pt x="0" y="18294"/>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51" name="Google Shape;651;p18"/>
                <p:cNvSpPr/>
                <p:nvPr/>
              </p:nvSpPr>
              <p:spPr>
                <a:xfrm>
                  <a:off x="631877" y="1464521"/>
                  <a:ext cx="427237" cy="317850"/>
                </a:xfrm>
                <a:custGeom>
                  <a:avLst/>
                  <a:gdLst/>
                  <a:ahLst/>
                  <a:cxnLst/>
                  <a:rect l="l" t="t" r="r" b="b"/>
                  <a:pathLst>
                    <a:path w="21600" h="16642" extrusionOk="0">
                      <a:moveTo>
                        <a:pt x="21600" y="0"/>
                      </a:moveTo>
                      <a:cubicBezTo>
                        <a:pt x="20567" y="18572"/>
                        <a:pt x="13367" y="21600"/>
                        <a:pt x="0" y="9083"/>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52" name="Google Shape;652;p18"/>
                <p:cNvSpPr/>
                <p:nvPr/>
              </p:nvSpPr>
              <p:spPr>
                <a:xfrm>
                  <a:off x="1061322" y="948468"/>
                  <a:ext cx="44894" cy="511913"/>
                </a:xfrm>
                <a:custGeom>
                  <a:avLst/>
                  <a:gdLst/>
                  <a:ahLst/>
                  <a:cxnLst/>
                  <a:rect l="l" t="t" r="r" b="b"/>
                  <a:pathLst>
                    <a:path w="21600" h="21600" extrusionOk="0">
                      <a:moveTo>
                        <a:pt x="0" y="21600"/>
                      </a:moveTo>
                      <a:lnTo>
                        <a:pt x="21600" y="0"/>
                      </a:ln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53" name="Google Shape;653;p18"/>
                <p:cNvSpPr/>
                <p:nvPr/>
              </p:nvSpPr>
              <p:spPr>
                <a:xfrm>
                  <a:off x="1107040" y="46748"/>
                  <a:ext cx="491119" cy="893631"/>
                </a:xfrm>
                <a:custGeom>
                  <a:avLst/>
                  <a:gdLst/>
                  <a:ahLst/>
                  <a:cxnLst/>
                  <a:rect l="l" t="t" r="r" b="b"/>
                  <a:pathLst>
                    <a:path w="21600" h="16274" extrusionOk="0">
                      <a:moveTo>
                        <a:pt x="21600" y="12176"/>
                      </a:moveTo>
                      <a:cubicBezTo>
                        <a:pt x="12794" y="-5326"/>
                        <a:pt x="5594" y="-3960"/>
                        <a:pt x="0" y="16274"/>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54" name="Google Shape;654;p18"/>
                <p:cNvSpPr/>
                <p:nvPr/>
              </p:nvSpPr>
              <p:spPr>
                <a:xfrm>
                  <a:off x="1598819" y="719836"/>
                  <a:ext cx="44587" cy="719395"/>
                </a:xfrm>
                <a:custGeom>
                  <a:avLst/>
                  <a:gdLst/>
                  <a:ahLst/>
                  <a:cxnLst/>
                  <a:rect l="l" t="t" r="r" b="b"/>
                  <a:pathLst>
                    <a:path w="21600" h="21600" extrusionOk="0">
                      <a:moveTo>
                        <a:pt x="21600" y="21600"/>
                      </a:moveTo>
                      <a:lnTo>
                        <a:pt x="0" y="0"/>
                      </a:ln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55" name="Google Shape;655;p18"/>
                <p:cNvSpPr/>
                <p:nvPr/>
              </p:nvSpPr>
              <p:spPr>
                <a:xfrm>
                  <a:off x="1648070" y="870789"/>
                  <a:ext cx="362247" cy="1874551"/>
                </a:xfrm>
                <a:custGeom>
                  <a:avLst/>
                  <a:gdLst/>
                  <a:ahLst/>
                  <a:cxnLst/>
                  <a:rect l="l" t="t" r="r" b="b"/>
                  <a:pathLst>
                    <a:path w="21600" h="16320" extrusionOk="0">
                      <a:moveTo>
                        <a:pt x="0" y="5115"/>
                      </a:moveTo>
                      <a:cubicBezTo>
                        <a:pt x="7459" y="21600"/>
                        <a:pt x="14659" y="19895"/>
                        <a:pt x="21600" y="0"/>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56" name="Google Shape;656;p18"/>
                <p:cNvSpPr/>
                <p:nvPr/>
              </p:nvSpPr>
              <p:spPr>
                <a:xfrm>
                  <a:off x="2009086" y="-1"/>
                  <a:ext cx="663473" cy="860969"/>
                </a:xfrm>
                <a:custGeom>
                  <a:avLst/>
                  <a:gdLst/>
                  <a:ahLst/>
                  <a:cxnLst/>
                  <a:rect l="l" t="t" r="r" b="b"/>
                  <a:pathLst>
                    <a:path w="21600" h="16262" extrusionOk="0">
                      <a:moveTo>
                        <a:pt x="21600" y="12507"/>
                      </a:moveTo>
                      <a:cubicBezTo>
                        <a:pt x="9112" y="-5338"/>
                        <a:pt x="1912" y="-4086"/>
                        <a:pt x="0" y="16262"/>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cxnSp>
            <p:nvCxnSpPr>
              <p:cNvPr id="657" name="Google Shape;657;p18"/>
              <p:cNvCxnSpPr/>
              <p:nvPr/>
            </p:nvCxnSpPr>
            <p:spPr>
              <a:xfrm rot="10800000" flipH="1">
                <a:off x="-1" y="487440"/>
                <a:ext cx="2263000" cy="1934313"/>
              </a:xfrm>
              <a:prstGeom prst="straightConnector1">
                <a:avLst/>
              </a:prstGeom>
              <a:noFill/>
              <a:ln w="38100" cap="flat" cmpd="sng">
                <a:solidFill>
                  <a:srgbClr val="016D01"/>
                </a:solidFill>
                <a:prstDash val="solid"/>
                <a:miter lim="400000"/>
                <a:headEnd type="none" w="sm" len="sm"/>
                <a:tailEnd type="none" w="sm" len="sm"/>
              </a:ln>
            </p:spPr>
          </p:cxnSp>
          <p:sp>
            <p:nvSpPr>
              <p:cNvPr id="658" name="Google Shape;658;p18"/>
              <p:cNvSpPr/>
              <p:nvPr/>
            </p:nvSpPr>
            <p:spPr>
              <a:xfrm>
                <a:off x="1207420" y="1421461"/>
                <a:ext cx="66271" cy="66271"/>
              </a:xfrm>
              <a:prstGeom prst="ellipse">
                <a:avLst/>
              </a:prstGeom>
              <a:solidFill>
                <a:srgbClr val="FEEF56"/>
              </a:solidFill>
              <a:ln w="38100" cap="flat" cmpd="sng">
                <a:solidFill>
                  <a:srgbClr val="EF7001"/>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sp>
          <p:nvSpPr>
            <p:cNvPr id="659" name="Google Shape;659;p18"/>
            <p:cNvSpPr/>
            <p:nvPr/>
          </p:nvSpPr>
          <p:spPr>
            <a:xfrm>
              <a:off x="1154760" y="1401345"/>
              <a:ext cx="286830" cy="286830"/>
            </a:xfrm>
            <a:prstGeom prst="ellipse">
              <a:avLst/>
            </a:prstGeom>
            <a:solidFill>
              <a:srgbClr val="FEEF56"/>
            </a:solidFill>
            <a:ln w="38100" cap="flat" cmpd="sng">
              <a:solidFill>
                <a:srgbClr val="EF7001"/>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sp>
        <p:nvSpPr>
          <p:cNvPr id="660" name="Google Shape;660;p18"/>
          <p:cNvSpPr txBox="1">
            <a:spLocks noGrp="1"/>
          </p:cNvSpPr>
          <p:nvPr>
            <p:ph type="ctrTitle" idx="4294967295"/>
          </p:nvPr>
        </p:nvSpPr>
        <p:spPr>
          <a:xfrm>
            <a:off x="414000" y="384500"/>
            <a:ext cx="7285200" cy="757800"/>
          </a:xfrm>
          <a:prstGeom prst="rect">
            <a:avLst/>
          </a:prstGeom>
          <a:noFill/>
          <a:ln>
            <a:noFill/>
          </a:ln>
        </p:spPr>
        <p:txBody>
          <a:bodyPr spcFirstLastPara="1" wrap="square" lIns="50800" tIns="50800" rIns="50800" bIns="50800" anchor="ctr" anchorCtr="0">
            <a:noAutofit/>
          </a:bodyPr>
          <a:lstStyle/>
          <a:p>
            <a:pPr marL="0" marR="0" lvl="0" indent="0" algn="l" rtl="0">
              <a:lnSpc>
                <a:spcPct val="80000"/>
              </a:lnSpc>
              <a:spcBef>
                <a:spcPts val="0"/>
              </a:spcBef>
              <a:spcAft>
                <a:spcPts val="0"/>
              </a:spcAft>
              <a:buClr>
                <a:srgbClr val="004C7F"/>
              </a:buClr>
              <a:buSzPts val="4640"/>
              <a:buFont typeface="Helvetica Neue"/>
              <a:buNone/>
            </a:pPr>
            <a:r>
              <a:rPr lang="en-US" sz="6000" b="1" i="0" u="none" strike="noStrike" cap="none" dirty="0">
                <a:solidFill>
                  <a:srgbClr val="004C7F"/>
                </a:solidFill>
                <a:latin typeface="Helvetica Neue"/>
                <a:ea typeface="Helvetica Neue"/>
                <a:cs typeface="Helvetica Neue"/>
                <a:sym typeface="Helvetica Neue"/>
              </a:rPr>
              <a:t>address overfitting</a:t>
            </a:r>
            <a:endParaRPr sz="6000" dirty="0">
              <a:solidFill>
                <a:srgbClr val="004C7F"/>
              </a:solidFill>
            </a:endParaRPr>
          </a:p>
        </p:txBody>
      </p:sp>
      <p:sp>
        <p:nvSpPr>
          <p:cNvPr id="2" name="Slide Number Placeholder 1">
            <a:extLst>
              <a:ext uri="{FF2B5EF4-FFF2-40B4-BE49-F238E27FC236}">
                <a16:creationId xmlns:a16="http://schemas.microsoft.com/office/drawing/2014/main" id="{494C1789-E524-D0DA-F2E7-0E47B60E3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18</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38"/>
                                        </p:tgtEl>
                                        <p:attrNameLst>
                                          <p:attrName>style.visibility</p:attrName>
                                        </p:attrNameLst>
                                      </p:cBhvr>
                                      <p:to>
                                        <p:strVal val="visible"/>
                                      </p:to>
                                    </p:set>
                                    <p:animEffect transition="in" filter="fade">
                                      <p:cBhvr>
                                        <p:cTn id="7" dur="800"/>
                                        <p:tgtEl>
                                          <p:spTgt spid="6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3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19"/>
          <p:cNvSpPr/>
          <p:nvPr/>
        </p:nvSpPr>
        <p:spPr>
          <a:xfrm>
            <a:off x="6101885" y="4261629"/>
            <a:ext cx="8454830" cy="5192742"/>
          </a:xfrm>
          <a:prstGeom prst="rect">
            <a:avLst/>
          </a:prstGeom>
          <a:solidFill>
            <a:srgbClr val="006B64"/>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66" name="Google Shape;666;p19"/>
          <p:cNvSpPr/>
          <p:nvPr/>
        </p:nvSpPr>
        <p:spPr>
          <a:xfrm>
            <a:off x="15508354" y="3910238"/>
            <a:ext cx="3098122" cy="3633549"/>
          </a:xfrm>
          <a:prstGeom prst="rect">
            <a:avLst/>
          </a:prstGeom>
          <a:solidFill>
            <a:srgbClr val="016D01"/>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67" name="Google Shape;667;p19"/>
          <p:cNvSpPr txBox="1"/>
          <p:nvPr/>
        </p:nvSpPr>
        <p:spPr>
          <a:xfrm>
            <a:off x="8743831" y="6503417"/>
            <a:ext cx="3170937" cy="709166"/>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4000"/>
              <a:buFont typeface="Helvetica Neue"/>
              <a:buNone/>
            </a:pPr>
            <a:r>
              <a:rPr lang="en-US" sz="4000" b="1" i="0" u="none" strike="noStrike" cap="none">
                <a:solidFill>
                  <a:srgbClr val="FFFFFF"/>
                </a:solidFill>
                <a:latin typeface="Helvetica Neue"/>
                <a:ea typeface="Helvetica Neue"/>
                <a:cs typeface="Helvetica Neue"/>
                <a:sym typeface="Helvetica Neue"/>
              </a:rPr>
              <a:t>training data</a:t>
            </a:r>
            <a:endParaRPr/>
          </a:p>
        </p:txBody>
      </p:sp>
      <p:sp>
        <p:nvSpPr>
          <p:cNvPr id="668" name="Google Shape;668;p19"/>
          <p:cNvSpPr/>
          <p:nvPr/>
        </p:nvSpPr>
        <p:spPr>
          <a:xfrm>
            <a:off x="15508354" y="8478322"/>
            <a:ext cx="3098122" cy="1574090"/>
          </a:xfrm>
          <a:prstGeom prst="rect">
            <a:avLst/>
          </a:prstGeom>
          <a:solidFill>
            <a:srgbClr val="004C7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69" name="Google Shape;669;p19"/>
          <p:cNvSpPr txBox="1"/>
          <p:nvPr/>
        </p:nvSpPr>
        <p:spPr>
          <a:xfrm>
            <a:off x="15823136" y="5061280"/>
            <a:ext cx="2489140" cy="1331465"/>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4000"/>
              <a:buFont typeface="Helvetica Neue"/>
              <a:buNone/>
            </a:pPr>
            <a:r>
              <a:rPr lang="en-US" sz="4000" b="1" i="0" u="none" strike="noStrike" cap="none">
                <a:solidFill>
                  <a:srgbClr val="FFFFFF"/>
                </a:solidFill>
                <a:latin typeface="Helvetica Neue"/>
                <a:ea typeface="Helvetica Neue"/>
                <a:cs typeface="Helvetica Neue"/>
                <a:sym typeface="Helvetica Neue"/>
              </a:rPr>
              <a:t>validation data</a:t>
            </a:r>
            <a:endParaRPr/>
          </a:p>
        </p:txBody>
      </p:sp>
      <p:sp>
        <p:nvSpPr>
          <p:cNvPr id="670" name="Google Shape;670;p19"/>
          <p:cNvSpPr txBox="1"/>
          <p:nvPr/>
        </p:nvSpPr>
        <p:spPr>
          <a:xfrm>
            <a:off x="15823136" y="8910784"/>
            <a:ext cx="2468558" cy="709166"/>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4000"/>
              <a:buFont typeface="Helvetica Neue"/>
              <a:buNone/>
            </a:pPr>
            <a:r>
              <a:rPr lang="en-US" sz="4000" b="1" i="0" u="none" strike="noStrike" cap="none">
                <a:solidFill>
                  <a:srgbClr val="FFFFFF"/>
                </a:solidFill>
                <a:latin typeface="Helvetica Neue"/>
                <a:ea typeface="Helvetica Neue"/>
                <a:cs typeface="Helvetica Neue"/>
                <a:sym typeface="Helvetica Neue"/>
              </a:rPr>
              <a:t>test data</a:t>
            </a:r>
            <a:endParaRPr/>
          </a:p>
        </p:txBody>
      </p:sp>
      <p:sp>
        <p:nvSpPr>
          <p:cNvPr id="671" name="Google Shape;671;p19"/>
          <p:cNvSpPr txBox="1"/>
          <p:nvPr/>
        </p:nvSpPr>
        <p:spPr>
          <a:xfrm>
            <a:off x="15873082" y="2504665"/>
            <a:ext cx="2368665" cy="1030349"/>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EF7001"/>
              </a:buClr>
              <a:buSzPts val="3000"/>
              <a:buFont typeface="Helvetica Neue"/>
              <a:buNone/>
            </a:pPr>
            <a:r>
              <a:rPr lang="en-US" sz="3000" b="1" i="0" u="none" strike="noStrike" cap="none">
                <a:solidFill>
                  <a:srgbClr val="EF7001"/>
                </a:solidFill>
                <a:latin typeface="Helvetica Neue"/>
                <a:ea typeface="Helvetica Neue"/>
                <a:cs typeface="Helvetica Neue"/>
                <a:sym typeface="Helvetica Neue"/>
              </a:rPr>
              <a:t>Model Hasn’t Seen</a:t>
            </a:r>
            <a:endParaRPr/>
          </a:p>
        </p:txBody>
      </p:sp>
      <p:pic>
        <p:nvPicPr>
          <p:cNvPr id="672" name="Google Shape;672;p19" descr="Line Line"/>
          <p:cNvPicPr preferRelativeResize="0"/>
          <p:nvPr/>
        </p:nvPicPr>
        <p:blipFill rotWithShape="1">
          <a:blip r:embed="rId3">
            <a:alphaModFix/>
          </a:blip>
          <a:srcRect/>
          <a:stretch/>
        </p:blipFill>
        <p:spPr>
          <a:xfrm rot="-5400000">
            <a:off x="9710390" y="6807199"/>
            <a:ext cx="10644289" cy="101601"/>
          </a:xfrm>
          <a:prstGeom prst="rect">
            <a:avLst/>
          </a:prstGeom>
          <a:noFill/>
          <a:ln>
            <a:noFill/>
          </a:ln>
        </p:spPr>
      </p:pic>
      <p:sp>
        <p:nvSpPr>
          <p:cNvPr id="673" name="Google Shape;673;p19"/>
          <p:cNvSpPr txBox="1"/>
          <p:nvPr/>
        </p:nvSpPr>
        <p:spPr>
          <a:xfrm>
            <a:off x="6169282" y="3388337"/>
            <a:ext cx="3660407" cy="560449"/>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EF7001"/>
              </a:buClr>
              <a:buSzPts val="3000"/>
              <a:buFont typeface="Helvetica Neue"/>
              <a:buNone/>
            </a:pPr>
            <a:r>
              <a:rPr lang="en-US" sz="3000" b="1" i="0" u="none" strike="noStrike" cap="none">
                <a:solidFill>
                  <a:srgbClr val="EF7001"/>
                </a:solidFill>
                <a:latin typeface="Helvetica Neue"/>
                <a:ea typeface="Helvetica Neue"/>
                <a:cs typeface="Helvetica Neue"/>
                <a:sym typeface="Helvetica Neue"/>
              </a:rPr>
              <a:t>Model Has Seen</a:t>
            </a:r>
            <a:endParaRPr/>
          </a:p>
        </p:txBody>
      </p:sp>
      <p:grpSp>
        <p:nvGrpSpPr>
          <p:cNvPr id="674" name="Google Shape;674;p19"/>
          <p:cNvGrpSpPr/>
          <p:nvPr/>
        </p:nvGrpSpPr>
        <p:grpSpPr>
          <a:xfrm>
            <a:off x="19383642" y="5192730"/>
            <a:ext cx="3632096" cy="4147176"/>
            <a:chOff x="-174472" y="-219571"/>
            <a:chExt cx="3632094" cy="4147174"/>
          </a:xfrm>
        </p:grpSpPr>
        <p:pic>
          <p:nvPicPr>
            <p:cNvPr id="675" name="Google Shape;675;p19" descr="Line Line"/>
            <p:cNvPicPr preferRelativeResize="0"/>
            <p:nvPr/>
          </p:nvPicPr>
          <p:blipFill rotWithShape="1">
            <a:blip r:embed="rId4">
              <a:alphaModFix/>
            </a:blip>
            <a:srcRect/>
            <a:stretch/>
          </p:blipFill>
          <p:spPr>
            <a:xfrm rot="7527050">
              <a:off x="8292" y="2977913"/>
              <a:ext cx="1454188" cy="452390"/>
            </a:xfrm>
            <a:prstGeom prst="rect">
              <a:avLst/>
            </a:prstGeom>
            <a:noFill/>
            <a:ln>
              <a:noFill/>
            </a:ln>
          </p:spPr>
        </p:pic>
        <p:sp>
          <p:nvSpPr>
            <p:cNvPr id="676" name="Google Shape;676;p19"/>
            <p:cNvSpPr/>
            <p:nvPr/>
          </p:nvSpPr>
          <p:spPr>
            <a:xfrm>
              <a:off x="246091" y="1830055"/>
              <a:ext cx="3211531" cy="1"/>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EF7001"/>
                </a:buClr>
                <a:buSzPts val="3000"/>
                <a:buFont typeface="Helvetica Neue"/>
                <a:buNone/>
              </a:pPr>
              <a:r>
                <a:rPr lang="en-US" sz="3000" b="1" i="0" u="none" strike="noStrike" cap="none">
                  <a:solidFill>
                    <a:srgbClr val="EF7001"/>
                  </a:solidFill>
                  <a:latin typeface="Helvetica Neue"/>
                  <a:ea typeface="Helvetica Neue"/>
                  <a:cs typeface="Helvetica Neue"/>
                  <a:sym typeface="Helvetica Neue"/>
                </a:rPr>
                <a:t>wait but what’s the difference?</a:t>
              </a:r>
              <a:endParaRPr/>
            </a:p>
          </p:txBody>
        </p:sp>
        <p:pic>
          <p:nvPicPr>
            <p:cNvPr id="677" name="Google Shape;677;p19" descr="Line Line"/>
            <p:cNvPicPr preferRelativeResize="0"/>
            <p:nvPr/>
          </p:nvPicPr>
          <p:blipFill rotWithShape="1">
            <a:blip r:embed="rId5">
              <a:alphaModFix/>
            </a:blip>
            <a:srcRect/>
            <a:stretch/>
          </p:blipFill>
          <p:spPr>
            <a:xfrm rot="-8737180">
              <a:off x="-211612" y="273843"/>
              <a:ext cx="1887530" cy="452390"/>
            </a:xfrm>
            <a:prstGeom prst="rect">
              <a:avLst/>
            </a:prstGeom>
            <a:noFill/>
            <a:ln>
              <a:noFill/>
            </a:ln>
          </p:spPr>
        </p:pic>
      </p:grpSp>
      <p:sp>
        <p:nvSpPr>
          <p:cNvPr id="678" name="Google Shape;678;p19"/>
          <p:cNvSpPr txBox="1">
            <a:spLocks noGrp="1"/>
          </p:cNvSpPr>
          <p:nvPr>
            <p:ph type="ctrTitle" idx="4294967295"/>
          </p:nvPr>
        </p:nvSpPr>
        <p:spPr>
          <a:xfrm>
            <a:off x="414000" y="384500"/>
            <a:ext cx="7285200" cy="757800"/>
          </a:xfrm>
          <a:prstGeom prst="rect">
            <a:avLst/>
          </a:prstGeom>
          <a:noFill/>
          <a:ln>
            <a:noFill/>
          </a:ln>
        </p:spPr>
        <p:txBody>
          <a:bodyPr spcFirstLastPara="1" wrap="square" lIns="50800" tIns="50800" rIns="50800" bIns="50800" anchor="ctr" anchorCtr="0">
            <a:noAutofit/>
          </a:bodyPr>
          <a:lstStyle/>
          <a:p>
            <a:pPr marL="0" marR="0" lvl="0" indent="0" algn="l" rtl="0">
              <a:lnSpc>
                <a:spcPct val="80000"/>
              </a:lnSpc>
              <a:spcBef>
                <a:spcPts val="0"/>
              </a:spcBef>
              <a:spcAft>
                <a:spcPts val="0"/>
              </a:spcAft>
              <a:buClr>
                <a:srgbClr val="004C7F"/>
              </a:buClr>
              <a:buSzPts val="4640"/>
              <a:buFont typeface="Helvetica Neue"/>
              <a:buNone/>
            </a:pPr>
            <a:r>
              <a:rPr lang="en-US" sz="6000" b="1" i="0" u="none" strike="noStrike" cap="none">
                <a:solidFill>
                  <a:srgbClr val="004C7F"/>
                </a:solidFill>
                <a:latin typeface="Helvetica Neue"/>
                <a:ea typeface="Helvetica Neue"/>
                <a:cs typeface="Helvetica Neue"/>
                <a:sym typeface="Helvetica Neue"/>
              </a:rPr>
              <a:t>address overfitting</a:t>
            </a:r>
            <a:endParaRPr sz="6000"/>
          </a:p>
        </p:txBody>
      </p:sp>
      <p:sp>
        <p:nvSpPr>
          <p:cNvPr id="2" name="Slide Number Placeholder 1">
            <a:extLst>
              <a:ext uri="{FF2B5EF4-FFF2-40B4-BE49-F238E27FC236}">
                <a16:creationId xmlns:a16="http://schemas.microsoft.com/office/drawing/2014/main" id="{9A48413B-0AD4-33B5-D2A4-450376AC071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19</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84" name="Google Shape;84;p2"/>
          <p:cNvGrpSpPr/>
          <p:nvPr/>
        </p:nvGrpSpPr>
        <p:grpSpPr>
          <a:xfrm>
            <a:off x="7333217" y="562213"/>
            <a:ext cx="11567373" cy="11882382"/>
            <a:chOff x="0" y="0"/>
            <a:chExt cx="11567372" cy="11882381"/>
          </a:xfrm>
        </p:grpSpPr>
        <p:sp>
          <p:nvSpPr>
            <p:cNvPr id="85" name="Google Shape;85;p2"/>
            <p:cNvSpPr/>
            <p:nvPr/>
          </p:nvSpPr>
          <p:spPr>
            <a:xfrm>
              <a:off x="0" y="8538675"/>
              <a:ext cx="1650051" cy="1979222"/>
            </a:xfrm>
            <a:custGeom>
              <a:avLst/>
              <a:gdLst/>
              <a:ahLst/>
              <a:cxnLst/>
              <a:rect l="l" t="t" r="r" b="b"/>
              <a:pathLst>
                <a:path w="21600" h="21600" extrusionOk="0">
                  <a:moveTo>
                    <a:pt x="0" y="21600"/>
                  </a:moveTo>
                  <a:cubicBezTo>
                    <a:pt x="11203" y="20299"/>
                    <a:pt x="18403" y="13099"/>
                    <a:pt x="21600" y="0"/>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86" name="Google Shape;86;p2"/>
            <p:cNvSpPr/>
            <p:nvPr/>
          </p:nvSpPr>
          <p:spPr>
            <a:xfrm>
              <a:off x="1645475" y="6949774"/>
              <a:ext cx="1084447" cy="1586391"/>
            </a:xfrm>
            <a:custGeom>
              <a:avLst/>
              <a:gdLst/>
              <a:ahLst/>
              <a:cxnLst/>
              <a:rect l="l" t="t" r="r" b="b"/>
              <a:pathLst>
                <a:path w="21600" h="18294" extrusionOk="0">
                  <a:moveTo>
                    <a:pt x="21600" y="1914"/>
                  </a:moveTo>
                  <a:cubicBezTo>
                    <a:pt x="15434" y="-3306"/>
                    <a:pt x="8234" y="2154"/>
                    <a:pt x="0" y="18294"/>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87" name="Google Shape;87;p2"/>
            <p:cNvSpPr/>
            <p:nvPr/>
          </p:nvSpPr>
          <p:spPr>
            <a:xfrm>
              <a:off x="2734893" y="6338745"/>
              <a:ext cx="1849162" cy="1375712"/>
            </a:xfrm>
            <a:custGeom>
              <a:avLst/>
              <a:gdLst/>
              <a:ahLst/>
              <a:cxnLst/>
              <a:rect l="l" t="t" r="r" b="b"/>
              <a:pathLst>
                <a:path w="21600" h="16642" extrusionOk="0">
                  <a:moveTo>
                    <a:pt x="21600" y="0"/>
                  </a:moveTo>
                  <a:cubicBezTo>
                    <a:pt x="20567" y="18572"/>
                    <a:pt x="13367" y="21600"/>
                    <a:pt x="0" y="9083"/>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88" name="Google Shape;88;p2"/>
            <p:cNvSpPr/>
            <p:nvPr/>
          </p:nvSpPr>
          <p:spPr>
            <a:xfrm>
              <a:off x="4593614" y="4105160"/>
              <a:ext cx="194311" cy="2215662"/>
            </a:xfrm>
            <a:custGeom>
              <a:avLst/>
              <a:gdLst/>
              <a:ahLst/>
              <a:cxnLst/>
              <a:rect l="l" t="t" r="r" b="b"/>
              <a:pathLst>
                <a:path w="21600" h="21600" extrusionOk="0">
                  <a:moveTo>
                    <a:pt x="0" y="21600"/>
                  </a:moveTo>
                  <a:lnTo>
                    <a:pt x="21600" y="0"/>
                  </a:ln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89" name="Google Shape;89;p2"/>
            <p:cNvSpPr/>
            <p:nvPr/>
          </p:nvSpPr>
          <p:spPr>
            <a:xfrm>
              <a:off x="4791495" y="202337"/>
              <a:ext cx="2125657" cy="3867812"/>
            </a:xfrm>
            <a:custGeom>
              <a:avLst/>
              <a:gdLst/>
              <a:ahLst/>
              <a:cxnLst/>
              <a:rect l="l" t="t" r="r" b="b"/>
              <a:pathLst>
                <a:path w="21600" h="16274" extrusionOk="0">
                  <a:moveTo>
                    <a:pt x="21600" y="12176"/>
                  </a:moveTo>
                  <a:cubicBezTo>
                    <a:pt x="12794" y="-5326"/>
                    <a:pt x="5594" y="-3960"/>
                    <a:pt x="0" y="16274"/>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90" name="Google Shape;90;p2"/>
            <p:cNvSpPr/>
            <p:nvPr/>
          </p:nvSpPr>
          <p:spPr>
            <a:xfrm>
              <a:off x="6920013" y="3115595"/>
              <a:ext cx="192977" cy="3113683"/>
            </a:xfrm>
            <a:custGeom>
              <a:avLst/>
              <a:gdLst/>
              <a:ahLst/>
              <a:cxnLst/>
              <a:rect l="l" t="t" r="r" b="b"/>
              <a:pathLst>
                <a:path w="21600" h="21600" extrusionOk="0">
                  <a:moveTo>
                    <a:pt x="21600" y="21600"/>
                  </a:moveTo>
                  <a:lnTo>
                    <a:pt x="0" y="0"/>
                  </a:ln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91" name="Google Shape;91;p2"/>
            <p:cNvSpPr/>
            <p:nvPr/>
          </p:nvSpPr>
          <p:spPr>
            <a:xfrm>
              <a:off x="7133178" y="3768953"/>
              <a:ext cx="1567874" cy="8113428"/>
            </a:xfrm>
            <a:custGeom>
              <a:avLst/>
              <a:gdLst/>
              <a:ahLst/>
              <a:cxnLst/>
              <a:rect l="l" t="t" r="r" b="b"/>
              <a:pathLst>
                <a:path w="21600" h="16320" extrusionOk="0">
                  <a:moveTo>
                    <a:pt x="0" y="5115"/>
                  </a:moveTo>
                  <a:cubicBezTo>
                    <a:pt x="7459" y="21600"/>
                    <a:pt x="14659" y="19895"/>
                    <a:pt x="21600" y="0"/>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92" name="Google Shape;92;p2"/>
            <p:cNvSpPr/>
            <p:nvPr/>
          </p:nvSpPr>
          <p:spPr>
            <a:xfrm>
              <a:off x="8695731" y="0"/>
              <a:ext cx="2871641" cy="3726443"/>
            </a:xfrm>
            <a:custGeom>
              <a:avLst/>
              <a:gdLst/>
              <a:ahLst/>
              <a:cxnLst/>
              <a:rect l="l" t="t" r="r" b="b"/>
              <a:pathLst>
                <a:path w="21600" h="16262" extrusionOk="0">
                  <a:moveTo>
                    <a:pt x="21600" y="12507"/>
                  </a:moveTo>
                  <a:cubicBezTo>
                    <a:pt x="9112" y="-5338"/>
                    <a:pt x="1912" y="-4086"/>
                    <a:pt x="0" y="16262"/>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cxnSp>
        <p:nvCxnSpPr>
          <p:cNvPr id="93" name="Google Shape;93;p2"/>
          <p:cNvCxnSpPr/>
          <p:nvPr/>
        </p:nvCxnSpPr>
        <p:spPr>
          <a:xfrm rot="10800000" flipH="1">
            <a:off x="7289109" y="1949242"/>
            <a:ext cx="1" cy="9817516"/>
          </a:xfrm>
          <a:prstGeom prst="straightConnector1">
            <a:avLst/>
          </a:prstGeom>
          <a:noFill/>
          <a:ln w="38100" cap="flat" cmpd="sng">
            <a:solidFill>
              <a:srgbClr val="D5D5D5"/>
            </a:solidFill>
            <a:prstDash val="solid"/>
            <a:miter lim="400000"/>
            <a:headEnd type="none" w="sm" len="sm"/>
            <a:tailEnd type="none" w="sm" len="sm"/>
          </a:ln>
        </p:spPr>
      </p:cxnSp>
      <p:cxnSp>
        <p:nvCxnSpPr>
          <p:cNvPr id="94" name="Google Shape;94;p2"/>
          <p:cNvCxnSpPr/>
          <p:nvPr/>
        </p:nvCxnSpPr>
        <p:spPr>
          <a:xfrm rot="10800000">
            <a:off x="6408657" y="11061250"/>
            <a:ext cx="12541047" cy="1"/>
          </a:xfrm>
          <a:prstGeom prst="straightConnector1">
            <a:avLst/>
          </a:prstGeom>
          <a:noFill/>
          <a:ln w="38100" cap="flat" cmpd="sng">
            <a:solidFill>
              <a:srgbClr val="D5D5D5"/>
            </a:solidFill>
            <a:prstDash val="solid"/>
            <a:miter lim="400000"/>
            <a:headEnd type="none" w="sm" len="sm"/>
            <a:tailEnd type="none" w="sm" len="sm"/>
          </a:ln>
        </p:spPr>
      </p:cxnSp>
      <p:sp>
        <p:nvSpPr>
          <p:cNvPr id="95" name="Google Shape;95;p2"/>
          <p:cNvSpPr txBox="1"/>
          <p:nvPr/>
        </p:nvSpPr>
        <p:spPr>
          <a:xfrm>
            <a:off x="17881697" y="11194376"/>
            <a:ext cx="1079907" cy="461060"/>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US" sz="2400" b="0" i="0" u="none" strike="noStrike" cap="none">
                <a:solidFill>
                  <a:srgbClr val="5E5E5E"/>
                </a:solidFill>
                <a:latin typeface="Helvetica Neue"/>
                <a:ea typeface="Helvetica Neue"/>
                <a:cs typeface="Helvetica Neue"/>
                <a:sym typeface="Helvetica Neue"/>
              </a:rPr>
              <a:t>Acidity</a:t>
            </a:r>
            <a:endParaRPr/>
          </a:p>
        </p:txBody>
      </p:sp>
      <p:sp>
        <p:nvSpPr>
          <p:cNvPr id="96" name="Google Shape;96;p2"/>
          <p:cNvSpPr txBox="1"/>
          <p:nvPr/>
        </p:nvSpPr>
        <p:spPr>
          <a:xfrm>
            <a:off x="6011892" y="2038285"/>
            <a:ext cx="1096976" cy="461060"/>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US" sz="2400" b="0" i="0" u="none" strike="noStrike" cap="none">
                <a:solidFill>
                  <a:srgbClr val="5E5E5E"/>
                </a:solidFill>
                <a:latin typeface="Helvetica Neue"/>
                <a:ea typeface="Helvetica Neue"/>
                <a:cs typeface="Helvetica Neue"/>
                <a:sym typeface="Helvetica Neue"/>
              </a:rPr>
              <a:t>Quality</a:t>
            </a:r>
            <a:endParaRPr/>
          </a:p>
        </p:txBody>
      </p:sp>
      <p:sp>
        <p:nvSpPr>
          <p:cNvPr id="97" name="Google Shape;97;p2"/>
          <p:cNvSpPr/>
          <p:nvPr/>
        </p:nvSpPr>
        <p:spPr>
          <a:xfrm>
            <a:off x="11808452" y="671458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98" name="Google Shape;98;p2"/>
          <p:cNvSpPr/>
          <p:nvPr/>
        </p:nvSpPr>
        <p:spPr>
          <a:xfrm>
            <a:off x="11964406" y="4531230"/>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99" name="Google Shape;99;p2"/>
          <p:cNvSpPr/>
          <p:nvPr/>
        </p:nvSpPr>
        <p:spPr>
          <a:xfrm>
            <a:off x="14325995" y="671458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00" name="Google Shape;100;p2"/>
          <p:cNvSpPr/>
          <p:nvPr/>
        </p:nvSpPr>
        <p:spPr>
          <a:xfrm>
            <a:off x="8845328" y="8942499"/>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01" name="Google Shape;101;p2"/>
          <p:cNvSpPr/>
          <p:nvPr/>
        </p:nvSpPr>
        <p:spPr>
          <a:xfrm>
            <a:off x="9914726" y="75166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02" name="Google Shape;102;p2"/>
          <p:cNvSpPr/>
          <p:nvPr/>
        </p:nvSpPr>
        <p:spPr>
          <a:xfrm>
            <a:off x="14103204" y="3550949"/>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03" name="Google Shape;103;p2"/>
          <p:cNvSpPr/>
          <p:nvPr/>
        </p:nvSpPr>
        <p:spPr>
          <a:xfrm>
            <a:off x="15885534" y="4107927"/>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cxnSp>
        <p:nvCxnSpPr>
          <p:cNvPr id="104" name="Google Shape;104;p2"/>
          <p:cNvCxnSpPr/>
          <p:nvPr/>
        </p:nvCxnSpPr>
        <p:spPr>
          <a:xfrm rot="10800000" flipH="1">
            <a:off x="7294643" y="2671954"/>
            <a:ext cx="9794714" cy="8372092"/>
          </a:xfrm>
          <a:prstGeom prst="straightConnector1">
            <a:avLst/>
          </a:prstGeom>
          <a:noFill/>
          <a:ln w="38100" cap="flat" cmpd="sng">
            <a:solidFill>
              <a:srgbClr val="016D01"/>
            </a:solidFill>
            <a:prstDash val="solid"/>
            <a:miter lim="400000"/>
            <a:headEnd type="none" w="sm" len="sm"/>
            <a:tailEnd type="none" w="sm" len="sm"/>
          </a:ln>
        </p:spPr>
      </p:cxnSp>
      <p:sp>
        <p:nvSpPr>
          <p:cNvPr id="105" name="Google Shape;105;p2"/>
          <p:cNvSpPr txBox="1"/>
          <p:nvPr/>
        </p:nvSpPr>
        <p:spPr>
          <a:xfrm>
            <a:off x="19753143" y="8995985"/>
            <a:ext cx="3146356" cy="1130476"/>
          </a:xfrm>
          <a:prstGeom prst="rect">
            <a:avLst/>
          </a:prstGeom>
          <a:noFill/>
          <a:ln>
            <a:noFill/>
          </a:ln>
        </p:spPr>
        <p:txBody>
          <a:bodyPr spcFirstLastPara="1" wrap="square" lIns="50800" tIns="50800" rIns="50800" bIns="50800" anchor="ctr" anchorCtr="0">
            <a:spAutoFit/>
          </a:bodyPr>
          <a:lstStyle/>
          <a:p>
            <a:pPr marL="0" marR="0" lvl="0" indent="0" algn="l" rtl="0">
              <a:lnSpc>
                <a:spcPct val="100000"/>
              </a:lnSpc>
              <a:spcBef>
                <a:spcPts val="0"/>
              </a:spcBef>
              <a:spcAft>
                <a:spcPts val="0"/>
              </a:spcAft>
              <a:buClr>
                <a:srgbClr val="EF7001"/>
              </a:buClr>
              <a:buSzPts val="3400"/>
              <a:buFont typeface="Helvetica Neue"/>
              <a:buNone/>
            </a:pPr>
            <a:r>
              <a:rPr lang="en-US" sz="3400" b="1" i="0" u="none" strike="noStrike" cap="none">
                <a:solidFill>
                  <a:srgbClr val="EF7001"/>
                </a:solidFill>
                <a:latin typeface="Helvetica Neue"/>
                <a:ea typeface="Helvetica Neue"/>
                <a:cs typeface="Helvetica Neue"/>
                <a:sym typeface="Helvetica Neue"/>
              </a:rPr>
              <a:t>Which one is a better line?</a:t>
            </a:r>
            <a:endParaRPr/>
          </a:p>
        </p:txBody>
      </p:sp>
      <p:sp>
        <p:nvSpPr>
          <p:cNvPr id="106" name="Google Shape;106;p2"/>
          <p:cNvSpPr txBox="1"/>
          <p:nvPr/>
        </p:nvSpPr>
        <p:spPr>
          <a:xfrm>
            <a:off x="370027" y="364750"/>
            <a:ext cx="4371900" cy="1026300"/>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4C7F"/>
              </a:buClr>
              <a:buSzPts val="4700"/>
              <a:buFont typeface="Helvetica Neue"/>
              <a:buNone/>
            </a:pPr>
            <a:r>
              <a:rPr lang="en-US" sz="6000" b="1" i="0" u="none" strike="noStrike" cap="none">
                <a:solidFill>
                  <a:srgbClr val="004C7F"/>
                </a:solidFill>
                <a:latin typeface="Helvetica Neue"/>
                <a:ea typeface="Helvetica Neue"/>
                <a:cs typeface="Helvetica Neue"/>
                <a:sym typeface="Helvetica Neue"/>
              </a:rPr>
              <a:t>overfitting</a:t>
            </a:r>
            <a:endParaRPr sz="6000"/>
          </a:p>
        </p:txBody>
      </p:sp>
      <p:sp>
        <p:nvSpPr>
          <p:cNvPr id="2" name="Slide Number Placeholder 1">
            <a:extLst>
              <a:ext uri="{FF2B5EF4-FFF2-40B4-BE49-F238E27FC236}">
                <a16:creationId xmlns:a16="http://schemas.microsoft.com/office/drawing/2014/main" id="{804FB1BB-E359-B6F4-3945-159170C4242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6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10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20"/>
          <p:cNvSpPr/>
          <p:nvPr/>
        </p:nvSpPr>
        <p:spPr>
          <a:xfrm>
            <a:off x="15480610" y="8733999"/>
            <a:ext cx="3098122" cy="1723354"/>
          </a:xfrm>
          <a:prstGeom prst="rect">
            <a:avLst/>
          </a:prstGeom>
          <a:solidFill>
            <a:srgbClr val="004C7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84" name="Google Shape;684;p20"/>
          <p:cNvSpPr txBox="1"/>
          <p:nvPr/>
        </p:nvSpPr>
        <p:spPr>
          <a:xfrm>
            <a:off x="15795392" y="9315726"/>
            <a:ext cx="2468558" cy="709166"/>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4000"/>
              <a:buFont typeface="Helvetica Neue"/>
              <a:buNone/>
            </a:pPr>
            <a:r>
              <a:rPr lang="en-US" sz="4000" b="1" i="0" u="none" strike="noStrike" cap="none">
                <a:solidFill>
                  <a:srgbClr val="FFFFFF"/>
                </a:solidFill>
                <a:latin typeface="Helvetica Neue"/>
                <a:ea typeface="Helvetica Neue"/>
                <a:cs typeface="Helvetica Neue"/>
                <a:sym typeface="Helvetica Neue"/>
              </a:rPr>
              <a:t>test data</a:t>
            </a:r>
            <a:endParaRPr/>
          </a:p>
        </p:txBody>
      </p:sp>
      <p:sp>
        <p:nvSpPr>
          <p:cNvPr id="685" name="Google Shape;685;p20"/>
          <p:cNvSpPr/>
          <p:nvPr/>
        </p:nvSpPr>
        <p:spPr>
          <a:xfrm>
            <a:off x="5805269" y="3258647"/>
            <a:ext cx="9681055" cy="7196466"/>
          </a:xfrm>
          <a:prstGeom prst="rect">
            <a:avLst/>
          </a:prstGeom>
          <a:solidFill>
            <a:srgbClr val="006B64"/>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86" name="Google Shape;686;p20"/>
          <p:cNvSpPr/>
          <p:nvPr/>
        </p:nvSpPr>
        <p:spPr>
          <a:xfrm>
            <a:off x="15480610" y="3258647"/>
            <a:ext cx="3098122" cy="5476402"/>
          </a:xfrm>
          <a:prstGeom prst="rect">
            <a:avLst/>
          </a:prstGeom>
          <a:solidFill>
            <a:srgbClr val="006B64"/>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687" name="Google Shape;687;p20"/>
          <p:cNvSpPr txBox="1"/>
          <p:nvPr/>
        </p:nvSpPr>
        <p:spPr>
          <a:xfrm>
            <a:off x="10333258" y="6503417"/>
            <a:ext cx="3717484" cy="709166"/>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FFFFF"/>
              </a:buClr>
              <a:buSzPts val="4000"/>
              <a:buFont typeface="Helvetica Neue"/>
              <a:buNone/>
            </a:pPr>
            <a:r>
              <a:rPr lang="en-US" sz="4000" b="1" i="0" u="none" strike="noStrike" cap="none">
                <a:solidFill>
                  <a:srgbClr val="FFFFFF"/>
                </a:solidFill>
                <a:latin typeface="Helvetica Neue"/>
                <a:ea typeface="Helvetica Neue"/>
                <a:cs typeface="Helvetica Neue"/>
                <a:sym typeface="Helvetica Neue"/>
              </a:rPr>
              <a:t>Whole Dataset</a:t>
            </a:r>
            <a:endParaRPr/>
          </a:p>
        </p:txBody>
      </p:sp>
      <p:grpSp>
        <p:nvGrpSpPr>
          <p:cNvPr id="688" name="Google Shape;688;p20"/>
          <p:cNvGrpSpPr/>
          <p:nvPr/>
        </p:nvGrpSpPr>
        <p:grpSpPr>
          <a:xfrm>
            <a:off x="19048479" y="7279085"/>
            <a:ext cx="3328217" cy="2554628"/>
            <a:chOff x="-116685" y="0"/>
            <a:chExt cx="3328215" cy="2554626"/>
          </a:xfrm>
        </p:grpSpPr>
        <p:pic>
          <p:nvPicPr>
            <p:cNvPr id="689" name="Google Shape;689;p20" descr="Line Line"/>
            <p:cNvPicPr preferRelativeResize="0"/>
            <p:nvPr/>
          </p:nvPicPr>
          <p:blipFill rotWithShape="1">
            <a:blip r:embed="rId3">
              <a:alphaModFix/>
            </a:blip>
            <a:srcRect/>
            <a:stretch/>
          </p:blipFill>
          <p:spPr>
            <a:xfrm rot="7527050">
              <a:off x="-237800" y="1604936"/>
              <a:ext cx="1454188" cy="452390"/>
            </a:xfrm>
            <a:prstGeom prst="rect">
              <a:avLst/>
            </a:prstGeom>
            <a:noFill/>
            <a:ln>
              <a:noFill/>
            </a:ln>
          </p:spPr>
        </p:pic>
        <p:sp>
          <p:nvSpPr>
            <p:cNvPr id="690" name="Google Shape;690;p20"/>
            <p:cNvSpPr txBox="1"/>
            <p:nvPr/>
          </p:nvSpPr>
          <p:spPr>
            <a:xfrm>
              <a:off x="0" y="0"/>
              <a:ext cx="3211530" cy="1030349"/>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EF7001"/>
                </a:buClr>
                <a:buSzPts val="3000"/>
                <a:buFont typeface="Helvetica Neue"/>
                <a:buNone/>
              </a:pPr>
              <a:r>
                <a:rPr lang="en-US" sz="3000" b="1" i="0" u="none" strike="noStrike" cap="none">
                  <a:solidFill>
                    <a:srgbClr val="EF7001"/>
                  </a:solidFill>
                  <a:latin typeface="Helvetica Neue"/>
                  <a:ea typeface="Helvetica Neue"/>
                  <a:cs typeface="Helvetica Neue"/>
                  <a:sym typeface="Helvetica Neue"/>
                </a:rPr>
                <a:t>standardized for benchmarking!</a:t>
              </a:r>
              <a:endParaRPr/>
            </a:p>
          </p:txBody>
        </p:sp>
      </p:grpSp>
      <p:sp>
        <p:nvSpPr>
          <p:cNvPr id="691" name="Google Shape;691;p20"/>
          <p:cNvSpPr txBox="1"/>
          <p:nvPr/>
        </p:nvSpPr>
        <p:spPr>
          <a:xfrm>
            <a:off x="6511755" y="11016253"/>
            <a:ext cx="11360491" cy="1331466"/>
          </a:xfrm>
          <a:prstGeom prst="rect">
            <a:avLst/>
          </a:prstGeom>
          <a:noFill/>
          <a:ln>
            <a:noFill/>
          </a:ln>
        </p:spPr>
        <p:txBody>
          <a:bodyPr spcFirstLastPara="1" wrap="square" lIns="50800" tIns="50800" rIns="50800" bIns="50800" anchor="t" anchorCtr="0">
            <a:normAutofit fontScale="92500"/>
          </a:bodyPr>
          <a:lstStyle/>
          <a:p>
            <a:pPr marL="469391" marR="0" lvl="0" indent="-469391" algn="l" rtl="0">
              <a:lnSpc>
                <a:spcPct val="110000"/>
              </a:lnSpc>
              <a:spcBef>
                <a:spcPts val="0"/>
              </a:spcBef>
              <a:spcAft>
                <a:spcPts val="0"/>
              </a:spcAft>
              <a:buClr>
                <a:srgbClr val="000000"/>
              </a:buClr>
              <a:buSzPts val="4546"/>
              <a:buFont typeface="Helvetica Neue"/>
              <a:buChar char="■"/>
            </a:pPr>
            <a:r>
              <a:rPr lang="en-US" sz="3696" b="1" i="0" u="none" strike="noStrike" cap="none">
                <a:solidFill>
                  <a:srgbClr val="000000"/>
                </a:solidFill>
                <a:latin typeface="Helvetica Neue"/>
                <a:ea typeface="Helvetica Neue"/>
                <a:cs typeface="Helvetica Neue"/>
                <a:sym typeface="Helvetica Neue"/>
              </a:rPr>
              <a:t>test sets</a:t>
            </a:r>
            <a:r>
              <a:rPr lang="en-US" sz="3696" b="0" i="0" u="none" strike="noStrike" cap="none">
                <a:solidFill>
                  <a:srgbClr val="000000"/>
                </a:solidFill>
                <a:latin typeface="Helvetica Neue"/>
                <a:ea typeface="Helvetica Neue"/>
                <a:cs typeface="Helvetica Neue"/>
                <a:sym typeface="Helvetica Neue"/>
              </a:rPr>
              <a:t> are, unlike validation sets, usually set by the data creator as common, unseen benchmark data.</a:t>
            </a:r>
            <a:endParaRPr/>
          </a:p>
        </p:txBody>
      </p:sp>
      <p:sp>
        <p:nvSpPr>
          <p:cNvPr id="692" name="Google Shape;692;p20"/>
          <p:cNvSpPr txBox="1">
            <a:spLocks noGrp="1"/>
          </p:cNvSpPr>
          <p:nvPr>
            <p:ph type="ctrTitle" idx="4294967295"/>
          </p:nvPr>
        </p:nvSpPr>
        <p:spPr>
          <a:xfrm>
            <a:off x="414000" y="384500"/>
            <a:ext cx="7285200" cy="757800"/>
          </a:xfrm>
          <a:prstGeom prst="rect">
            <a:avLst/>
          </a:prstGeom>
          <a:noFill/>
          <a:ln>
            <a:noFill/>
          </a:ln>
        </p:spPr>
        <p:txBody>
          <a:bodyPr spcFirstLastPara="1" wrap="square" lIns="50800" tIns="50800" rIns="50800" bIns="50800" anchor="ctr" anchorCtr="0">
            <a:noAutofit/>
          </a:bodyPr>
          <a:lstStyle/>
          <a:p>
            <a:pPr marL="0" marR="0" lvl="0" indent="0" algn="l" rtl="0">
              <a:lnSpc>
                <a:spcPct val="80000"/>
              </a:lnSpc>
              <a:spcBef>
                <a:spcPts val="0"/>
              </a:spcBef>
              <a:spcAft>
                <a:spcPts val="0"/>
              </a:spcAft>
              <a:buClr>
                <a:srgbClr val="004C7F"/>
              </a:buClr>
              <a:buSzPts val="4640"/>
              <a:buFont typeface="Helvetica Neue"/>
              <a:buNone/>
            </a:pPr>
            <a:r>
              <a:rPr lang="en-US" sz="6000" b="1" i="0" u="none" strike="noStrike" cap="none">
                <a:solidFill>
                  <a:srgbClr val="004C7F"/>
                </a:solidFill>
                <a:latin typeface="Helvetica Neue"/>
                <a:ea typeface="Helvetica Neue"/>
                <a:cs typeface="Helvetica Neue"/>
                <a:sym typeface="Helvetica Neue"/>
              </a:rPr>
              <a:t>address overfitting</a:t>
            </a:r>
            <a:endParaRPr sz="6000"/>
          </a:p>
        </p:txBody>
      </p:sp>
      <p:sp>
        <p:nvSpPr>
          <p:cNvPr id="2" name="Slide Number Placeholder 1">
            <a:extLst>
              <a:ext uri="{FF2B5EF4-FFF2-40B4-BE49-F238E27FC236}">
                <a16:creationId xmlns:a16="http://schemas.microsoft.com/office/drawing/2014/main" id="{1CA1D47D-1152-53F0-F180-97B3FFDE82F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20</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21"/>
          <p:cNvSpPr txBox="1">
            <a:spLocks noGrp="1"/>
          </p:cNvSpPr>
          <p:nvPr>
            <p:ph type="ctrTitle" idx="4294967295"/>
          </p:nvPr>
        </p:nvSpPr>
        <p:spPr>
          <a:xfrm>
            <a:off x="3612076" y="5841500"/>
            <a:ext cx="19025700" cy="2033100"/>
          </a:xfrm>
          <a:prstGeom prst="rect">
            <a:avLst/>
          </a:prstGeom>
          <a:noFill/>
          <a:ln>
            <a:noFill/>
          </a:ln>
        </p:spPr>
        <p:txBody>
          <a:bodyPr spcFirstLastPara="1" wrap="square" lIns="50800" tIns="50800" rIns="50800" bIns="50800" anchor="ctr" anchorCtr="0">
            <a:normAutofit/>
          </a:bodyPr>
          <a:lstStyle/>
          <a:p>
            <a:pPr marL="0" marR="0" lvl="0" indent="0" algn="l" rtl="0">
              <a:lnSpc>
                <a:spcPct val="80000"/>
              </a:lnSpc>
              <a:spcBef>
                <a:spcPts val="0"/>
              </a:spcBef>
              <a:spcAft>
                <a:spcPts val="0"/>
              </a:spcAft>
              <a:buClr>
                <a:srgbClr val="004C7F"/>
              </a:buClr>
              <a:buSzPts val="10208"/>
              <a:buFont typeface="Helvetica Neue"/>
              <a:buNone/>
            </a:pPr>
            <a:r>
              <a:rPr lang="en-US" sz="10208" b="1" i="0" u="none" strike="noStrike" cap="none">
                <a:solidFill>
                  <a:srgbClr val="004C7F"/>
                </a:solidFill>
                <a:latin typeface="Helvetica Neue"/>
                <a:ea typeface="Helvetica Neue"/>
                <a:cs typeface="Helvetica Neue"/>
                <a:sym typeface="Helvetica Neue"/>
              </a:rPr>
              <a:t>overfitting </a:t>
            </a:r>
            <a:r>
              <a:rPr lang="en-US" sz="10208" b="1" i="0" u="none" strike="noStrike" cap="none">
                <a:solidFill>
                  <a:srgbClr val="B41600"/>
                </a:solidFill>
                <a:latin typeface="Helvetica Neue"/>
                <a:ea typeface="Helvetica Neue"/>
                <a:cs typeface="Helvetica Neue"/>
                <a:sym typeface="Helvetica Neue"/>
              </a:rPr>
              <a:t>can be dangerous</a:t>
            </a:r>
            <a:endParaRPr/>
          </a:p>
        </p:txBody>
      </p:sp>
      <p:sp>
        <p:nvSpPr>
          <p:cNvPr id="698" name="Google Shape;698;p21"/>
          <p:cNvSpPr txBox="1"/>
          <p:nvPr/>
        </p:nvSpPr>
        <p:spPr>
          <a:xfrm>
            <a:off x="3635917" y="7554637"/>
            <a:ext cx="3487761" cy="855502"/>
          </a:xfrm>
          <a:prstGeom prst="rect">
            <a:avLst/>
          </a:prstGeom>
          <a:noFill/>
          <a:ln>
            <a:noFill/>
          </a:ln>
        </p:spPr>
        <p:txBody>
          <a:bodyPr spcFirstLastPara="1" wrap="square" lIns="50800" tIns="50800" rIns="50800" bIns="50800" anchor="ctr" anchorCtr="0">
            <a:normAutofit/>
          </a:bodyPr>
          <a:lstStyle/>
          <a:p>
            <a:pPr marL="0" marR="0" lvl="0" indent="0" algn="l" rtl="0">
              <a:lnSpc>
                <a:spcPct val="80000"/>
              </a:lnSpc>
              <a:spcBef>
                <a:spcPts val="0"/>
              </a:spcBef>
              <a:spcAft>
                <a:spcPts val="0"/>
              </a:spcAft>
              <a:buClr>
                <a:srgbClr val="006B64"/>
              </a:buClr>
              <a:buSzPts val="4950"/>
              <a:buFont typeface="Helvetica Neue"/>
              <a:buNone/>
            </a:pPr>
            <a:r>
              <a:rPr lang="en-US" sz="4950" b="1" i="0" u="none" strike="noStrike" cap="none">
                <a:solidFill>
                  <a:srgbClr val="006B64"/>
                </a:solidFill>
                <a:latin typeface="Helvetica Neue"/>
                <a:ea typeface="Helvetica Neue"/>
                <a:cs typeface="Helvetica Neue"/>
                <a:sym typeface="Helvetica Neue"/>
              </a:rPr>
              <a:t>data ethics</a:t>
            </a:r>
            <a:endParaRPr/>
          </a:p>
        </p:txBody>
      </p:sp>
      <p:sp>
        <p:nvSpPr>
          <p:cNvPr id="2" name="Slide Number Placeholder 1">
            <a:extLst>
              <a:ext uri="{FF2B5EF4-FFF2-40B4-BE49-F238E27FC236}">
                <a16:creationId xmlns:a16="http://schemas.microsoft.com/office/drawing/2014/main" id="{B3CCB4DB-D5C2-8987-C469-6255A697299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21</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22"/>
          <p:cNvSpPr txBox="1"/>
          <p:nvPr/>
        </p:nvSpPr>
        <p:spPr>
          <a:xfrm>
            <a:off x="367923" y="303050"/>
            <a:ext cx="4450500" cy="855600"/>
          </a:xfrm>
          <a:prstGeom prst="rect">
            <a:avLst/>
          </a:prstGeom>
          <a:noFill/>
          <a:ln>
            <a:noFill/>
          </a:ln>
        </p:spPr>
        <p:txBody>
          <a:bodyPr spcFirstLastPara="1" wrap="square" lIns="50800" tIns="50800" rIns="50800" bIns="50800" anchor="ctr" anchorCtr="0">
            <a:noAutofit/>
          </a:bodyPr>
          <a:lstStyle/>
          <a:p>
            <a:pPr marL="0" marR="0" lvl="0" indent="0" algn="l" rtl="0">
              <a:lnSpc>
                <a:spcPct val="80000"/>
              </a:lnSpc>
              <a:spcBef>
                <a:spcPts val="0"/>
              </a:spcBef>
              <a:spcAft>
                <a:spcPts val="0"/>
              </a:spcAft>
              <a:buClr>
                <a:srgbClr val="006B64"/>
              </a:buClr>
              <a:buSzPts val="4950"/>
              <a:buFont typeface="Helvetica Neue"/>
              <a:buNone/>
            </a:pPr>
            <a:r>
              <a:rPr lang="en-US" sz="6000" b="1" i="0" u="none" strike="noStrike" cap="none">
                <a:solidFill>
                  <a:srgbClr val="006B64"/>
                </a:solidFill>
                <a:latin typeface="Helvetica Neue"/>
                <a:ea typeface="Helvetica Neue"/>
                <a:cs typeface="Helvetica Neue"/>
                <a:sym typeface="Helvetica Neue"/>
              </a:rPr>
              <a:t>data ethics</a:t>
            </a:r>
            <a:endParaRPr sz="6000"/>
          </a:p>
        </p:txBody>
      </p:sp>
      <p:pic>
        <p:nvPicPr>
          <p:cNvPr id="704" name="Google Shape;704;p22" descr="Image"/>
          <p:cNvPicPr preferRelativeResize="0"/>
          <p:nvPr/>
        </p:nvPicPr>
        <p:blipFill rotWithShape="1">
          <a:blip r:embed="rId3">
            <a:alphaModFix/>
          </a:blip>
          <a:srcRect/>
          <a:stretch/>
        </p:blipFill>
        <p:spPr>
          <a:xfrm>
            <a:off x="3904011" y="2882301"/>
            <a:ext cx="7864970" cy="7951398"/>
          </a:xfrm>
          <a:prstGeom prst="rect">
            <a:avLst/>
          </a:prstGeom>
          <a:noFill/>
          <a:ln>
            <a:noFill/>
          </a:ln>
        </p:spPr>
      </p:pic>
      <p:pic>
        <p:nvPicPr>
          <p:cNvPr id="705" name="Google Shape;705;p22" descr="Image"/>
          <p:cNvPicPr preferRelativeResize="0"/>
          <p:nvPr/>
        </p:nvPicPr>
        <p:blipFill rotWithShape="1">
          <a:blip r:embed="rId4">
            <a:alphaModFix/>
          </a:blip>
          <a:srcRect/>
          <a:stretch/>
        </p:blipFill>
        <p:spPr>
          <a:xfrm>
            <a:off x="12463236" y="2882301"/>
            <a:ext cx="8016753" cy="7951398"/>
          </a:xfrm>
          <a:prstGeom prst="rect">
            <a:avLst/>
          </a:prstGeom>
          <a:noFill/>
          <a:ln>
            <a:noFill/>
          </a:ln>
        </p:spPr>
      </p:pic>
      <p:sp>
        <p:nvSpPr>
          <p:cNvPr id="706" name="Google Shape;706;p22"/>
          <p:cNvSpPr txBox="1"/>
          <p:nvPr/>
        </p:nvSpPr>
        <p:spPr>
          <a:xfrm>
            <a:off x="8722368" y="11815471"/>
            <a:ext cx="6939263" cy="684134"/>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EF7001"/>
              </a:buClr>
              <a:buSzPts val="3900"/>
              <a:buFont typeface="Helvetica Neue"/>
              <a:buNone/>
            </a:pPr>
            <a:r>
              <a:rPr lang="en-US" sz="3900" b="1" i="0" u="none" strike="noStrike" cap="none">
                <a:solidFill>
                  <a:srgbClr val="EF7001"/>
                </a:solidFill>
                <a:latin typeface="Helvetica Neue"/>
                <a:ea typeface="Helvetica Neue"/>
                <a:cs typeface="Helvetica Neue"/>
                <a:sym typeface="Helvetica Neue"/>
              </a:rPr>
              <a:t>which one has pneumonia?</a:t>
            </a:r>
            <a:endParaRPr/>
          </a:p>
        </p:txBody>
      </p:sp>
      <p:sp>
        <p:nvSpPr>
          <p:cNvPr id="2" name="Slide Number Placeholder 1">
            <a:extLst>
              <a:ext uri="{FF2B5EF4-FFF2-40B4-BE49-F238E27FC236}">
                <a16:creationId xmlns:a16="http://schemas.microsoft.com/office/drawing/2014/main" id="{BB80FC7C-5A14-6777-3EDD-6B29CBE9EA1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22</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4"/>
                                        </p:tgtEl>
                                        <p:attrNameLst>
                                          <p:attrName>style.visibility</p:attrName>
                                        </p:attrNameLst>
                                      </p:cBhvr>
                                      <p:to>
                                        <p:strVal val="visible"/>
                                      </p:to>
                                    </p:set>
                                  </p:childTnLst>
                                </p:cTn>
                              </p:par>
                              <p:par>
                                <p:cTn id="7" presetID="1" presetClass="entr" presetSubtype="0" fill="hold" nodeType="withEffect">
                                  <p:stCondLst>
                                    <p:cond delay="100"/>
                                  </p:stCondLst>
                                  <p:childTnLst>
                                    <p:set>
                                      <p:cBhvr>
                                        <p:cTn id="8" dur="1" fill="hold">
                                          <p:stCondLst>
                                            <p:cond delay="0"/>
                                          </p:stCondLst>
                                        </p:cTn>
                                        <p:tgtEl>
                                          <p:spTgt spid="70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pic>
        <p:nvPicPr>
          <p:cNvPr id="711" name="Google Shape;711;p23" descr="Image"/>
          <p:cNvPicPr preferRelativeResize="0"/>
          <p:nvPr/>
        </p:nvPicPr>
        <p:blipFill rotWithShape="1">
          <a:blip r:embed="rId3">
            <a:alphaModFix/>
          </a:blip>
          <a:srcRect/>
          <a:stretch/>
        </p:blipFill>
        <p:spPr>
          <a:xfrm>
            <a:off x="3904011" y="2882301"/>
            <a:ext cx="7864970" cy="7951398"/>
          </a:xfrm>
          <a:prstGeom prst="rect">
            <a:avLst/>
          </a:prstGeom>
          <a:noFill/>
          <a:ln>
            <a:noFill/>
          </a:ln>
        </p:spPr>
      </p:pic>
      <p:pic>
        <p:nvPicPr>
          <p:cNvPr id="712" name="Google Shape;712;p23" descr="Image"/>
          <p:cNvPicPr preferRelativeResize="0"/>
          <p:nvPr/>
        </p:nvPicPr>
        <p:blipFill rotWithShape="1">
          <a:blip r:embed="rId4">
            <a:alphaModFix/>
          </a:blip>
          <a:srcRect/>
          <a:stretch/>
        </p:blipFill>
        <p:spPr>
          <a:xfrm>
            <a:off x="12463236" y="2882301"/>
            <a:ext cx="8016753" cy="7951398"/>
          </a:xfrm>
          <a:prstGeom prst="rect">
            <a:avLst/>
          </a:prstGeom>
          <a:noFill/>
          <a:ln>
            <a:noFill/>
          </a:ln>
        </p:spPr>
      </p:pic>
      <p:sp>
        <p:nvSpPr>
          <p:cNvPr id="713" name="Google Shape;713;p23"/>
          <p:cNvSpPr/>
          <p:nvPr/>
        </p:nvSpPr>
        <p:spPr>
          <a:xfrm>
            <a:off x="10722112" y="3718339"/>
            <a:ext cx="1321716" cy="1021771"/>
          </a:xfrm>
          <a:prstGeom prst="roundRect">
            <a:avLst>
              <a:gd name="adj" fmla="val 18644"/>
            </a:avLst>
          </a:prstGeom>
          <a:noFill/>
          <a:ln w="76200" cap="flat" cmpd="sng">
            <a:solidFill>
              <a:srgbClr val="D11875"/>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714" name="Google Shape;714;p23"/>
          <p:cNvSpPr/>
          <p:nvPr/>
        </p:nvSpPr>
        <p:spPr>
          <a:xfrm>
            <a:off x="19190251" y="3312822"/>
            <a:ext cx="1321716" cy="1021772"/>
          </a:xfrm>
          <a:prstGeom prst="roundRect">
            <a:avLst>
              <a:gd name="adj" fmla="val 18644"/>
            </a:avLst>
          </a:prstGeom>
          <a:noFill/>
          <a:ln w="76200" cap="flat" cmpd="sng">
            <a:solidFill>
              <a:srgbClr val="D11875"/>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nvGrpSpPr>
          <p:cNvPr id="715" name="Google Shape;715;p23"/>
          <p:cNvGrpSpPr/>
          <p:nvPr/>
        </p:nvGrpSpPr>
        <p:grpSpPr>
          <a:xfrm>
            <a:off x="11707781" y="920611"/>
            <a:ext cx="7510824" cy="2609434"/>
            <a:chOff x="-178844" y="0"/>
            <a:chExt cx="7510823" cy="2609432"/>
          </a:xfrm>
        </p:grpSpPr>
        <p:sp>
          <p:nvSpPr>
            <p:cNvPr id="716" name="Google Shape;716;p23"/>
            <p:cNvSpPr txBox="1"/>
            <p:nvPr/>
          </p:nvSpPr>
          <p:spPr>
            <a:xfrm>
              <a:off x="342268" y="0"/>
              <a:ext cx="4570924" cy="979917"/>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950D51"/>
                </a:buClr>
                <a:buSzPts val="2900"/>
                <a:buFont typeface="Helvetica Neue"/>
                <a:buNone/>
              </a:pPr>
              <a:r>
                <a:rPr lang="en-US" sz="2900" b="0" i="0" u="none" strike="noStrike" cap="none">
                  <a:solidFill>
                    <a:srgbClr val="950D51"/>
                  </a:solidFill>
                  <a:latin typeface="Helvetica Neue"/>
                  <a:ea typeface="Helvetica Neue"/>
                  <a:cs typeface="Helvetica Neue"/>
                  <a:sym typeface="Helvetica Neue"/>
                </a:rPr>
                <a:t>different hospitals used different markers!</a:t>
              </a:r>
              <a:endParaRPr/>
            </a:p>
          </p:txBody>
        </p:sp>
        <p:pic>
          <p:nvPicPr>
            <p:cNvPr id="717" name="Google Shape;717;p23" descr="Line Line"/>
            <p:cNvPicPr preferRelativeResize="0"/>
            <p:nvPr/>
          </p:nvPicPr>
          <p:blipFill rotWithShape="1">
            <a:blip r:embed="rId5">
              <a:alphaModFix/>
            </a:blip>
            <a:srcRect/>
            <a:stretch/>
          </p:blipFill>
          <p:spPr>
            <a:xfrm rot="-2700000">
              <a:off x="-275862" y="1682821"/>
              <a:ext cx="1641665" cy="405592"/>
            </a:xfrm>
            <a:prstGeom prst="rect">
              <a:avLst/>
            </a:prstGeom>
            <a:noFill/>
            <a:ln>
              <a:noFill/>
            </a:ln>
          </p:spPr>
        </p:pic>
        <p:pic>
          <p:nvPicPr>
            <p:cNvPr id="718" name="Google Shape;718;p23" descr="Line Line"/>
            <p:cNvPicPr preferRelativeResize="0"/>
            <p:nvPr/>
          </p:nvPicPr>
          <p:blipFill rotWithShape="1">
            <a:blip r:embed="rId6">
              <a:alphaModFix/>
            </a:blip>
            <a:srcRect/>
            <a:stretch/>
          </p:blipFill>
          <p:spPr>
            <a:xfrm rot="-9662021">
              <a:off x="4248963" y="1408593"/>
              <a:ext cx="3101290" cy="405591"/>
            </a:xfrm>
            <a:prstGeom prst="rect">
              <a:avLst/>
            </a:prstGeom>
            <a:noFill/>
            <a:ln>
              <a:noFill/>
            </a:ln>
          </p:spPr>
        </p:pic>
      </p:grpSp>
      <p:sp>
        <p:nvSpPr>
          <p:cNvPr id="719" name="Google Shape;719;p23"/>
          <p:cNvSpPr txBox="1"/>
          <p:nvPr/>
        </p:nvSpPr>
        <p:spPr>
          <a:xfrm>
            <a:off x="4923536" y="11858816"/>
            <a:ext cx="14536929" cy="597444"/>
          </a:xfrm>
          <a:prstGeom prst="rect">
            <a:avLst/>
          </a:prstGeom>
          <a:noFill/>
          <a:ln>
            <a:noFill/>
          </a:ln>
        </p:spPr>
        <p:txBody>
          <a:bodyPr spcFirstLastPara="1" wrap="square" lIns="50800" tIns="50800" rIns="50800" bIns="50800" anchor="ctr" anchorCtr="0">
            <a:spAutoFit/>
          </a:bodyPr>
          <a:lstStyle/>
          <a:p>
            <a:pPr marL="558800" marR="0" lvl="0" indent="-558800" algn="l" rtl="0">
              <a:lnSpc>
                <a:spcPct val="110000"/>
              </a:lnSpc>
              <a:spcBef>
                <a:spcPts val="0"/>
              </a:spcBef>
              <a:spcAft>
                <a:spcPts val="0"/>
              </a:spcAft>
              <a:buClr>
                <a:srgbClr val="000000"/>
              </a:buClr>
              <a:buSzPts val="4059"/>
              <a:buFont typeface="Helvetica Neue"/>
              <a:buChar char="■"/>
            </a:pPr>
            <a:r>
              <a:rPr lang="en-US" sz="3300" b="0" i="0" u="none" strike="noStrike" cap="none">
                <a:solidFill>
                  <a:srgbClr val="000000"/>
                </a:solidFill>
                <a:latin typeface="Helvetica Neue"/>
                <a:ea typeface="Helvetica Neue"/>
                <a:cs typeface="Helvetica Neue"/>
                <a:sym typeface="Helvetica Neue"/>
              </a:rPr>
              <a:t>models, when not controlled for external factors, often </a:t>
            </a:r>
            <a:r>
              <a:rPr lang="en-US" sz="3300" b="1" i="0" u="none" strike="noStrike" cap="none">
                <a:solidFill>
                  <a:srgbClr val="000000"/>
                </a:solidFill>
                <a:latin typeface="Helvetica Neue"/>
                <a:ea typeface="Helvetica Neue"/>
                <a:cs typeface="Helvetica Neue"/>
                <a:sym typeface="Helvetica Neue"/>
              </a:rPr>
              <a:t>overfit</a:t>
            </a:r>
            <a:r>
              <a:rPr lang="en-US" sz="3300" b="0" i="0" u="none" strike="noStrike" cap="none">
                <a:solidFill>
                  <a:srgbClr val="000000"/>
                </a:solidFill>
                <a:latin typeface="Helvetica Neue"/>
                <a:ea typeface="Helvetica Neue"/>
                <a:cs typeface="Helvetica Neue"/>
                <a:sym typeface="Helvetica Neue"/>
              </a:rPr>
              <a:t> on easy targets</a:t>
            </a:r>
            <a:endParaRPr/>
          </a:p>
        </p:txBody>
      </p:sp>
      <p:sp>
        <p:nvSpPr>
          <p:cNvPr id="720" name="Google Shape;720;p23"/>
          <p:cNvSpPr txBox="1"/>
          <p:nvPr/>
        </p:nvSpPr>
        <p:spPr>
          <a:xfrm>
            <a:off x="367923" y="303050"/>
            <a:ext cx="4450500" cy="855600"/>
          </a:xfrm>
          <a:prstGeom prst="rect">
            <a:avLst/>
          </a:prstGeom>
          <a:noFill/>
          <a:ln>
            <a:noFill/>
          </a:ln>
        </p:spPr>
        <p:txBody>
          <a:bodyPr spcFirstLastPara="1" wrap="square" lIns="50800" tIns="50800" rIns="50800" bIns="50800" anchor="ctr" anchorCtr="0">
            <a:noAutofit/>
          </a:bodyPr>
          <a:lstStyle/>
          <a:p>
            <a:pPr marL="0" marR="0" lvl="0" indent="0" algn="l" rtl="0">
              <a:lnSpc>
                <a:spcPct val="80000"/>
              </a:lnSpc>
              <a:spcBef>
                <a:spcPts val="0"/>
              </a:spcBef>
              <a:spcAft>
                <a:spcPts val="0"/>
              </a:spcAft>
              <a:buClr>
                <a:srgbClr val="006B64"/>
              </a:buClr>
              <a:buSzPts val="4950"/>
              <a:buFont typeface="Helvetica Neue"/>
              <a:buNone/>
            </a:pPr>
            <a:r>
              <a:rPr lang="en-US" sz="6000" b="1" i="0" u="none" strike="noStrike" cap="none">
                <a:solidFill>
                  <a:srgbClr val="006B64"/>
                </a:solidFill>
                <a:latin typeface="Helvetica Neue"/>
                <a:ea typeface="Helvetica Neue"/>
                <a:cs typeface="Helvetica Neue"/>
                <a:sym typeface="Helvetica Neue"/>
              </a:rPr>
              <a:t>data ethics</a:t>
            </a:r>
            <a:endParaRPr sz="6000"/>
          </a:p>
        </p:txBody>
      </p:sp>
      <p:sp>
        <p:nvSpPr>
          <p:cNvPr id="2" name="Slide Number Placeholder 1">
            <a:extLst>
              <a:ext uri="{FF2B5EF4-FFF2-40B4-BE49-F238E27FC236}">
                <a16:creationId xmlns:a16="http://schemas.microsoft.com/office/drawing/2014/main" id="{015E0615-FC9B-88A7-5C4C-9E93C8A308F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23</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54"/>
          <p:cNvSpPr txBox="1">
            <a:spLocks noGrp="1"/>
          </p:cNvSpPr>
          <p:nvPr>
            <p:ph type="title"/>
          </p:nvPr>
        </p:nvSpPr>
        <p:spPr>
          <a:xfrm>
            <a:off x="5433588" y="4927508"/>
            <a:ext cx="14892218" cy="2609760"/>
          </a:xfrm>
          <a:prstGeom prst="rect">
            <a:avLst/>
          </a:prstGeom>
          <a:noFill/>
          <a:ln>
            <a:noFill/>
          </a:ln>
        </p:spPr>
        <p:txBody>
          <a:bodyPr spcFirstLastPara="1" wrap="square" lIns="91400" tIns="91400" rIns="91400" bIns="91400" anchor="t"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4000"/>
              <a:buFont typeface="Times New Roman"/>
              <a:buNone/>
            </a:pPr>
            <a:r>
              <a:rPr lang="en-US" sz="11500" b="1" dirty="0">
                <a:solidFill>
                  <a:srgbClr val="004C7F"/>
                </a:solidFill>
                <a:latin typeface="Helvetica Neue" panose="020B0604020202020204" charset="0"/>
              </a:rPr>
              <a:t>Feature selection</a:t>
            </a:r>
            <a:br>
              <a:rPr lang="en-US" sz="11500" b="1" dirty="0">
                <a:solidFill>
                  <a:srgbClr val="004C7F"/>
                </a:solidFill>
                <a:latin typeface="Helvetica Neue" panose="020B0604020202020204" charset="0"/>
              </a:rPr>
            </a:br>
            <a:r>
              <a:rPr lang="en-US" sz="11500" b="1" dirty="0">
                <a:solidFill>
                  <a:srgbClr val="004C7F"/>
                </a:solidFill>
                <a:latin typeface="Helvetica Neue" panose="020B0604020202020204" charset="0"/>
              </a:rPr>
              <a:t>&amp; Feature engineering</a:t>
            </a:r>
            <a:endParaRPr sz="11500" b="1" dirty="0">
              <a:solidFill>
                <a:srgbClr val="004C7F"/>
              </a:solidFill>
              <a:latin typeface="Helvetica Neue" panose="020B0604020202020204" charset="0"/>
            </a:endParaRPr>
          </a:p>
        </p:txBody>
      </p:sp>
      <p:sp>
        <p:nvSpPr>
          <p:cNvPr id="2" name="Slide Number Placeholder 1">
            <a:extLst>
              <a:ext uri="{FF2B5EF4-FFF2-40B4-BE49-F238E27FC236}">
                <a16:creationId xmlns:a16="http://schemas.microsoft.com/office/drawing/2014/main" id="{516FC2EA-C750-B28A-7B22-A66EFE2F19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24</a:t>
            </a:fld>
            <a:endParaRPr lang="en-US"/>
          </a:p>
        </p:txBody>
      </p:sp>
    </p:spTree>
    <p:extLst>
      <p:ext uri="{BB962C8B-B14F-4D97-AF65-F5344CB8AC3E}">
        <p14:creationId xmlns:p14="http://schemas.microsoft.com/office/powerpoint/2010/main" val="17927989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55"/>
          <p:cNvSpPr txBox="1">
            <a:spLocks noGrp="1"/>
          </p:cNvSpPr>
          <p:nvPr>
            <p:ph type="title"/>
          </p:nvPr>
        </p:nvSpPr>
        <p:spPr>
          <a:xfrm>
            <a:off x="3654069" y="3208124"/>
            <a:ext cx="16870562" cy="1961458"/>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3600"/>
              <a:buFont typeface="Times New Roman"/>
              <a:buNone/>
            </a:pPr>
            <a:r>
              <a:rPr lang="en-US" sz="6000" b="1" dirty="0">
                <a:solidFill>
                  <a:srgbClr val="004C7F"/>
                </a:solidFill>
                <a:latin typeface="Helvetica Neue" panose="020B0604020202020204" charset="0"/>
              </a:rPr>
              <a:t>Motivation</a:t>
            </a:r>
            <a:endParaRPr sz="6000" b="1" dirty="0">
              <a:solidFill>
                <a:srgbClr val="004C7F"/>
              </a:solidFill>
              <a:latin typeface="Helvetica Neue" panose="020B0604020202020204" charset="0"/>
            </a:endParaRPr>
          </a:p>
        </p:txBody>
      </p:sp>
      <p:sp>
        <p:nvSpPr>
          <p:cNvPr id="68" name="Google Shape;68;p55"/>
          <p:cNvSpPr txBox="1">
            <a:spLocks noGrp="1"/>
          </p:cNvSpPr>
          <p:nvPr>
            <p:ph type="body" idx="1"/>
          </p:nvPr>
        </p:nvSpPr>
        <p:spPr>
          <a:xfrm>
            <a:off x="4125009" y="4861774"/>
            <a:ext cx="16870560" cy="10290874"/>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685800" lvl="0" indent="-685800" algn="l" rtl="0">
              <a:lnSpc>
                <a:spcPct val="100000"/>
              </a:lnSpc>
              <a:spcBef>
                <a:spcPts val="0"/>
              </a:spcBef>
              <a:spcAft>
                <a:spcPts val="0"/>
              </a:spcAft>
              <a:buSzPts val="2240"/>
              <a:buFont typeface="Times New Roman"/>
              <a:buChar char="■"/>
            </a:pPr>
            <a:r>
              <a:rPr lang="en-US" dirty="0"/>
              <a:t>Performance could degrade when including input variables that are not relevant to the target variable. </a:t>
            </a:r>
            <a:endParaRPr dirty="0"/>
          </a:p>
          <a:p>
            <a:pPr marL="685800" lvl="0" indent="-685800" algn="l" rtl="0">
              <a:lnSpc>
                <a:spcPct val="100000"/>
              </a:lnSpc>
              <a:spcBef>
                <a:spcPts val="1400"/>
              </a:spcBef>
              <a:spcAft>
                <a:spcPts val="0"/>
              </a:spcAft>
              <a:buSzPts val="2240"/>
              <a:buFont typeface="Times New Roman"/>
              <a:buChar char="■"/>
            </a:pPr>
            <a:r>
              <a:rPr lang="en-US" dirty="0"/>
              <a:t>Overfitting for tasks with a smaller # of samples</a:t>
            </a:r>
            <a:endParaRPr dirty="0"/>
          </a:p>
          <a:p>
            <a:pPr marL="685800" lvl="0" indent="-685800" algn="l" rtl="0">
              <a:lnSpc>
                <a:spcPct val="100000"/>
              </a:lnSpc>
              <a:spcBef>
                <a:spcPts val="1400"/>
              </a:spcBef>
              <a:spcAft>
                <a:spcPts val="0"/>
              </a:spcAft>
              <a:buSzPts val="2240"/>
              <a:buFont typeface="Times New Roman"/>
              <a:buChar char="■"/>
            </a:pPr>
            <a:r>
              <a:rPr lang="en-US" dirty="0"/>
              <a:t>A large number of variables can be computationally expensive</a:t>
            </a:r>
            <a:endParaRPr dirty="0"/>
          </a:p>
        </p:txBody>
      </p:sp>
      <p:sp>
        <p:nvSpPr>
          <p:cNvPr id="2" name="Google Shape;61;p54">
            <a:extLst>
              <a:ext uri="{FF2B5EF4-FFF2-40B4-BE49-F238E27FC236}">
                <a16:creationId xmlns:a16="http://schemas.microsoft.com/office/drawing/2014/main" id="{0FCF1EB1-958E-8E36-84D4-035CCE6D0760}"/>
              </a:ext>
            </a:extLst>
          </p:cNvPr>
          <p:cNvSpPr txBox="1">
            <a:spLocks/>
          </p:cNvSpPr>
          <p:nvPr/>
        </p:nvSpPr>
        <p:spPr>
          <a:xfrm>
            <a:off x="471177" y="526245"/>
            <a:ext cx="7307664" cy="993462"/>
          </a:xfrm>
          <a:prstGeom prst="rect">
            <a:avLst/>
          </a:prstGeom>
          <a:noFill/>
          <a:ln>
            <a:noFill/>
          </a:ln>
        </p:spPr>
        <p:txBody>
          <a:bodyPr spcFirstLastPara="1" wrap="square" lIns="91400" tIns="91400" rIns="91400" bIns="91400" anchor="t" anchorCtr="0">
            <a:normAutofit fontScale="92500" lnSpcReduction="100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SzPts val="4000"/>
              <a:buFont typeface="Times New Roman"/>
              <a:buNone/>
            </a:pPr>
            <a:r>
              <a:rPr lang="en-US" sz="6000" b="1" dirty="0">
                <a:solidFill>
                  <a:srgbClr val="004C7F"/>
                </a:solidFill>
                <a:latin typeface="Helvetica Neue" panose="020B0604020202020204" charset="0"/>
              </a:rPr>
              <a:t>Feature Selection</a:t>
            </a:r>
          </a:p>
        </p:txBody>
      </p:sp>
      <p:sp>
        <p:nvSpPr>
          <p:cNvPr id="3" name="Slide Number Placeholder 2">
            <a:extLst>
              <a:ext uri="{FF2B5EF4-FFF2-40B4-BE49-F238E27FC236}">
                <a16:creationId xmlns:a16="http://schemas.microsoft.com/office/drawing/2014/main" id="{08E6B0F5-9347-3157-BA42-41EDB7C8DA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25</a:t>
            </a:fld>
            <a:endParaRPr lang="en-US"/>
          </a:p>
        </p:txBody>
      </p:sp>
    </p:spTree>
    <p:extLst>
      <p:ext uri="{BB962C8B-B14F-4D97-AF65-F5344CB8AC3E}">
        <p14:creationId xmlns:p14="http://schemas.microsoft.com/office/powerpoint/2010/main" val="36692218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56"/>
          <p:cNvSpPr txBox="1">
            <a:spLocks noGrp="1"/>
          </p:cNvSpPr>
          <p:nvPr>
            <p:ph type="title"/>
          </p:nvPr>
        </p:nvSpPr>
        <p:spPr>
          <a:xfrm>
            <a:off x="3280582" y="3349954"/>
            <a:ext cx="16870562" cy="1961458"/>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3600"/>
              <a:buFont typeface="Times New Roman"/>
              <a:buNone/>
            </a:pPr>
            <a:r>
              <a:rPr lang="en-US" sz="6000" b="1" dirty="0">
                <a:solidFill>
                  <a:srgbClr val="004C7F"/>
                </a:solidFill>
                <a:latin typeface="Helvetica Neue" panose="020B0604020202020204" charset="0"/>
              </a:rPr>
              <a:t>Typical techniques</a:t>
            </a:r>
            <a:endParaRPr sz="6000" b="1" dirty="0">
              <a:solidFill>
                <a:srgbClr val="004C7F"/>
              </a:solidFill>
              <a:latin typeface="Helvetica Neue" panose="020B0604020202020204" charset="0"/>
            </a:endParaRPr>
          </a:p>
        </p:txBody>
      </p:sp>
      <p:sp>
        <p:nvSpPr>
          <p:cNvPr id="74" name="Google Shape;74;p56"/>
          <p:cNvSpPr txBox="1">
            <a:spLocks noGrp="1"/>
          </p:cNvSpPr>
          <p:nvPr>
            <p:ph type="body" idx="1"/>
          </p:nvPr>
        </p:nvSpPr>
        <p:spPr>
          <a:xfrm>
            <a:off x="3584215" y="5220609"/>
            <a:ext cx="16870560" cy="10290874"/>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685800" lvl="0" indent="-685800" algn="l" rtl="0">
              <a:lnSpc>
                <a:spcPct val="100000"/>
              </a:lnSpc>
              <a:spcBef>
                <a:spcPts val="0"/>
              </a:spcBef>
              <a:spcAft>
                <a:spcPts val="0"/>
              </a:spcAft>
              <a:buSzPts val="2240"/>
              <a:buFont typeface="Times New Roman"/>
              <a:buChar char="■"/>
            </a:pPr>
            <a:r>
              <a:rPr lang="en-US" dirty="0"/>
              <a:t>Remove features with low variance (e.g., zero variance)</a:t>
            </a:r>
            <a:endParaRPr dirty="0"/>
          </a:p>
          <a:p>
            <a:pPr marL="685800" lvl="0" indent="-685800" algn="l" rtl="0">
              <a:lnSpc>
                <a:spcPct val="100000"/>
              </a:lnSpc>
              <a:spcBef>
                <a:spcPts val="1400"/>
              </a:spcBef>
              <a:spcAft>
                <a:spcPts val="0"/>
              </a:spcAft>
              <a:buSzPts val="2240"/>
              <a:buFont typeface="Times New Roman"/>
              <a:buChar char="■"/>
            </a:pPr>
            <a:r>
              <a:rPr lang="en-US" dirty="0"/>
              <a:t>Remove features with low correlation based on statistical tests</a:t>
            </a:r>
            <a:endParaRPr dirty="0"/>
          </a:p>
          <a:p>
            <a:pPr marL="685800" lvl="0" indent="-685800" algn="l" rtl="0">
              <a:lnSpc>
                <a:spcPct val="100000"/>
              </a:lnSpc>
              <a:spcBef>
                <a:spcPts val="1400"/>
              </a:spcBef>
              <a:spcAft>
                <a:spcPts val="0"/>
              </a:spcAft>
              <a:buSzPts val="2240"/>
              <a:buFont typeface="Times New Roman"/>
              <a:buChar char="■"/>
            </a:pPr>
            <a:r>
              <a:rPr lang="en-US" dirty="0"/>
              <a:t>Sequential feature selection</a:t>
            </a:r>
            <a:endParaRPr dirty="0"/>
          </a:p>
          <a:p>
            <a:pPr marL="1567542" lvl="1" indent="-653142" algn="l" rtl="0">
              <a:lnSpc>
                <a:spcPct val="100000"/>
              </a:lnSpc>
              <a:spcBef>
                <a:spcPts val="1400"/>
              </a:spcBef>
              <a:spcAft>
                <a:spcPts val="0"/>
              </a:spcAft>
              <a:buSzPts val="1920"/>
              <a:buFont typeface="Times New Roman"/>
              <a:buChar char="➢"/>
            </a:pPr>
            <a:r>
              <a:rPr lang="en-US" dirty="0"/>
              <a:t>Forward: iteratively add the best new features</a:t>
            </a:r>
            <a:endParaRPr dirty="0"/>
          </a:p>
          <a:p>
            <a:pPr marL="1567542" lvl="1" indent="-653142" algn="l" rtl="0">
              <a:lnSpc>
                <a:spcPct val="100000"/>
              </a:lnSpc>
              <a:spcBef>
                <a:spcPts val="1400"/>
              </a:spcBef>
              <a:spcAft>
                <a:spcPts val="0"/>
              </a:spcAft>
              <a:buSzPts val="1920"/>
              <a:buFont typeface="Times New Roman"/>
              <a:buChar char="➢"/>
            </a:pPr>
            <a:r>
              <a:rPr lang="en-US" dirty="0"/>
              <a:t>Backward: iteratively remove the least useful feature</a:t>
            </a:r>
            <a:endParaRPr dirty="0"/>
          </a:p>
          <a:p>
            <a:pPr marL="685800" lvl="0" indent="-685800" algn="l" rtl="0">
              <a:lnSpc>
                <a:spcPct val="100000"/>
              </a:lnSpc>
              <a:spcBef>
                <a:spcPts val="1400"/>
              </a:spcBef>
              <a:spcAft>
                <a:spcPts val="0"/>
              </a:spcAft>
              <a:buSzPts val="2240"/>
              <a:buFont typeface="Times New Roman"/>
              <a:buChar char="■"/>
            </a:pPr>
            <a:r>
              <a:rPr lang="en-US" u="sng" dirty="0">
                <a:solidFill>
                  <a:schemeClr val="hlink"/>
                </a:solidFill>
                <a:hlinkClick r:id="rId3"/>
              </a:rPr>
              <a:t>https://scikit-learn.org/stable/modules/feature_selection.html</a:t>
            </a:r>
            <a:r>
              <a:rPr lang="en-US" dirty="0"/>
              <a:t> </a:t>
            </a:r>
            <a:endParaRPr dirty="0"/>
          </a:p>
        </p:txBody>
      </p:sp>
      <p:sp>
        <p:nvSpPr>
          <p:cNvPr id="2" name="Google Shape;61;p54">
            <a:extLst>
              <a:ext uri="{FF2B5EF4-FFF2-40B4-BE49-F238E27FC236}">
                <a16:creationId xmlns:a16="http://schemas.microsoft.com/office/drawing/2014/main" id="{CB3A38A1-5E68-3356-7EF8-12F267A12AAD}"/>
              </a:ext>
            </a:extLst>
          </p:cNvPr>
          <p:cNvSpPr txBox="1">
            <a:spLocks/>
          </p:cNvSpPr>
          <p:nvPr/>
        </p:nvSpPr>
        <p:spPr>
          <a:xfrm>
            <a:off x="471177" y="526245"/>
            <a:ext cx="7307664" cy="993462"/>
          </a:xfrm>
          <a:prstGeom prst="rect">
            <a:avLst/>
          </a:prstGeom>
          <a:noFill/>
          <a:ln>
            <a:noFill/>
          </a:ln>
        </p:spPr>
        <p:txBody>
          <a:bodyPr spcFirstLastPara="1" wrap="square" lIns="91400" tIns="91400" rIns="91400" bIns="91400" anchor="t" anchorCtr="0">
            <a:normAutofit fontScale="92500" lnSpcReduction="100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SzPts val="4000"/>
              <a:buFont typeface="Times New Roman"/>
              <a:buNone/>
            </a:pPr>
            <a:r>
              <a:rPr lang="en-US" sz="6000" b="1" dirty="0">
                <a:solidFill>
                  <a:srgbClr val="004C7F"/>
                </a:solidFill>
                <a:latin typeface="Helvetica Neue" panose="020B0604020202020204" charset="0"/>
              </a:rPr>
              <a:t>Feature Selection</a:t>
            </a:r>
          </a:p>
        </p:txBody>
      </p:sp>
      <p:sp>
        <p:nvSpPr>
          <p:cNvPr id="3" name="Slide Number Placeholder 2">
            <a:extLst>
              <a:ext uri="{FF2B5EF4-FFF2-40B4-BE49-F238E27FC236}">
                <a16:creationId xmlns:a16="http://schemas.microsoft.com/office/drawing/2014/main" id="{FD6ECDBA-0B4D-9B6A-117D-DF54FE6FA5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26</a:t>
            </a:fld>
            <a:endParaRPr lang="en-US"/>
          </a:p>
        </p:txBody>
      </p:sp>
    </p:spTree>
    <p:extLst>
      <p:ext uri="{BB962C8B-B14F-4D97-AF65-F5344CB8AC3E}">
        <p14:creationId xmlns:p14="http://schemas.microsoft.com/office/powerpoint/2010/main" val="6039721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58"/>
          <p:cNvSpPr txBox="1">
            <a:spLocks noGrp="1"/>
          </p:cNvSpPr>
          <p:nvPr>
            <p:ph type="title"/>
          </p:nvPr>
        </p:nvSpPr>
        <p:spPr>
          <a:xfrm>
            <a:off x="3563917" y="2989344"/>
            <a:ext cx="16870562" cy="1961458"/>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3600"/>
              <a:buFont typeface="Times New Roman"/>
              <a:buNone/>
            </a:pPr>
            <a:r>
              <a:rPr lang="en-US" sz="6000" b="1" dirty="0">
                <a:solidFill>
                  <a:srgbClr val="004C7F"/>
                </a:solidFill>
                <a:latin typeface="Helvetica Neue" panose="020B0604020202020204" charset="0"/>
              </a:rPr>
              <a:t>Feature Engineering</a:t>
            </a:r>
            <a:endParaRPr sz="6000" b="1" dirty="0">
              <a:solidFill>
                <a:srgbClr val="004C7F"/>
              </a:solidFill>
              <a:latin typeface="Helvetica Neue" panose="020B0604020202020204" charset="0"/>
            </a:endParaRPr>
          </a:p>
        </p:txBody>
      </p:sp>
      <p:sp>
        <p:nvSpPr>
          <p:cNvPr id="86" name="Google Shape;86;p58"/>
          <p:cNvSpPr txBox="1">
            <a:spLocks noGrp="1"/>
          </p:cNvSpPr>
          <p:nvPr>
            <p:ph type="body" idx="1"/>
          </p:nvPr>
        </p:nvSpPr>
        <p:spPr>
          <a:xfrm>
            <a:off x="4125127" y="4759528"/>
            <a:ext cx="16870560" cy="10290874"/>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685800" lvl="0" indent="-685800" algn="l" rtl="0">
              <a:lnSpc>
                <a:spcPct val="100000"/>
              </a:lnSpc>
              <a:spcBef>
                <a:spcPts val="0"/>
              </a:spcBef>
              <a:spcAft>
                <a:spcPts val="0"/>
              </a:spcAft>
              <a:buSzPct val="70000"/>
              <a:buFont typeface="Times New Roman"/>
              <a:buChar char="■"/>
            </a:pPr>
            <a:r>
              <a:rPr lang="en-US" dirty="0"/>
              <a:t>Different from feature selection</a:t>
            </a:r>
            <a:endParaRPr dirty="0"/>
          </a:p>
          <a:p>
            <a:pPr marL="685800" lvl="0" indent="-685800" algn="l" rtl="0">
              <a:lnSpc>
                <a:spcPct val="100000"/>
              </a:lnSpc>
              <a:spcBef>
                <a:spcPts val="1400"/>
              </a:spcBef>
              <a:spcAft>
                <a:spcPts val="0"/>
              </a:spcAft>
              <a:buSzPct val="70000"/>
              <a:buFont typeface="Times New Roman"/>
              <a:buChar char="■"/>
            </a:pPr>
            <a:r>
              <a:rPr lang="en-US" dirty="0"/>
              <a:t>Example: predict time-to-sell of a house </a:t>
            </a:r>
            <a:endParaRPr dirty="0"/>
          </a:p>
          <a:p>
            <a:pPr marL="685800" lvl="0" indent="-685800" algn="l" rtl="0">
              <a:lnSpc>
                <a:spcPct val="100000"/>
              </a:lnSpc>
              <a:spcBef>
                <a:spcPts val="1400"/>
              </a:spcBef>
              <a:spcAft>
                <a:spcPts val="0"/>
              </a:spcAft>
              <a:buSzPct val="70000"/>
              <a:buFont typeface="Times New Roman"/>
              <a:buChar char="■"/>
            </a:pPr>
            <a:r>
              <a:rPr lang="en-US" dirty="0"/>
              <a:t>Input (features and label): square footage, lot size, transaction date, built date, and price	</a:t>
            </a:r>
            <a:endParaRPr dirty="0"/>
          </a:p>
          <a:p>
            <a:pPr marL="685800" lvl="0" indent="-685800" algn="l" rtl="0">
              <a:lnSpc>
                <a:spcPct val="100000"/>
              </a:lnSpc>
              <a:spcBef>
                <a:spcPts val="1400"/>
              </a:spcBef>
              <a:spcAft>
                <a:spcPts val="0"/>
              </a:spcAft>
              <a:buSzPct val="70000"/>
              <a:buFont typeface="Times New Roman"/>
              <a:buChar char="■"/>
            </a:pPr>
            <a:r>
              <a:rPr lang="en-US" dirty="0"/>
              <a:t>Engineered features could include</a:t>
            </a:r>
            <a:endParaRPr dirty="0"/>
          </a:p>
          <a:p>
            <a:pPr marL="1567542" lvl="1" indent="-653142" algn="l" rtl="0">
              <a:lnSpc>
                <a:spcPct val="100000"/>
              </a:lnSpc>
              <a:spcBef>
                <a:spcPts val="1400"/>
              </a:spcBef>
              <a:spcAft>
                <a:spcPts val="0"/>
              </a:spcAft>
              <a:buSzPct val="60000"/>
              <a:buFont typeface="Times New Roman"/>
              <a:buChar char="➢"/>
            </a:pPr>
            <a:r>
              <a:rPr lang="en-US" dirty="0"/>
              <a:t>Cost per sq. ft</a:t>
            </a:r>
            <a:endParaRPr dirty="0"/>
          </a:p>
          <a:p>
            <a:pPr marL="1567542" lvl="1" indent="-653142" algn="l" rtl="0">
              <a:lnSpc>
                <a:spcPct val="100000"/>
              </a:lnSpc>
              <a:spcBef>
                <a:spcPts val="1400"/>
              </a:spcBef>
              <a:spcAft>
                <a:spcPts val="0"/>
              </a:spcAft>
              <a:buSzPct val="60000"/>
              <a:buFont typeface="Times New Roman"/>
              <a:buChar char="➢"/>
            </a:pPr>
            <a:r>
              <a:rPr lang="en-US" dirty="0"/>
              <a:t>House age </a:t>
            </a:r>
            <a:endParaRPr dirty="0"/>
          </a:p>
          <a:p>
            <a:pPr marL="1567542" lvl="1" indent="-653142" algn="l" rtl="0">
              <a:lnSpc>
                <a:spcPct val="100000"/>
              </a:lnSpc>
              <a:spcBef>
                <a:spcPts val="1400"/>
              </a:spcBef>
              <a:spcAft>
                <a:spcPts val="0"/>
              </a:spcAft>
              <a:buSzPct val="60000"/>
              <a:buFont typeface="Times New Roman"/>
              <a:buChar char="➢"/>
            </a:pPr>
            <a:r>
              <a:rPr lang="en-US" dirty="0"/>
              <a:t>Zip code</a:t>
            </a:r>
            <a:endParaRPr dirty="0"/>
          </a:p>
          <a:p>
            <a:pPr marL="1567542" lvl="1" indent="-653142" algn="l" rtl="0">
              <a:lnSpc>
                <a:spcPct val="100000"/>
              </a:lnSpc>
              <a:spcBef>
                <a:spcPts val="1400"/>
              </a:spcBef>
              <a:spcAft>
                <a:spcPts val="0"/>
              </a:spcAft>
              <a:buSzPct val="60000"/>
              <a:buFont typeface="Times New Roman"/>
              <a:buChar char="➢"/>
            </a:pPr>
            <a:r>
              <a:rPr lang="en-US" dirty="0"/>
              <a:t>School rating</a:t>
            </a:r>
            <a:endParaRPr dirty="0"/>
          </a:p>
          <a:p>
            <a:pPr marL="685800" lvl="0" indent="-685800" algn="l" rtl="0">
              <a:lnSpc>
                <a:spcPct val="100000"/>
              </a:lnSpc>
              <a:spcBef>
                <a:spcPts val="1400"/>
              </a:spcBef>
              <a:spcAft>
                <a:spcPts val="0"/>
              </a:spcAft>
              <a:buSzPct val="70000"/>
              <a:buFont typeface="Times New Roman"/>
              <a:buChar char="■"/>
            </a:pPr>
            <a:r>
              <a:rPr lang="en-US" dirty="0"/>
              <a:t>Data preprocessing (e.g., normalization, missing data) sometimes are also considered as feature engineering</a:t>
            </a:r>
            <a:endParaRPr dirty="0"/>
          </a:p>
        </p:txBody>
      </p:sp>
      <p:sp>
        <p:nvSpPr>
          <p:cNvPr id="2" name="Google Shape;61;p54">
            <a:extLst>
              <a:ext uri="{FF2B5EF4-FFF2-40B4-BE49-F238E27FC236}">
                <a16:creationId xmlns:a16="http://schemas.microsoft.com/office/drawing/2014/main" id="{148BFF8B-497C-BBDE-F7EF-D720DF63B6A7}"/>
              </a:ext>
            </a:extLst>
          </p:cNvPr>
          <p:cNvSpPr txBox="1">
            <a:spLocks/>
          </p:cNvSpPr>
          <p:nvPr/>
        </p:nvSpPr>
        <p:spPr>
          <a:xfrm>
            <a:off x="471177" y="526245"/>
            <a:ext cx="7307664" cy="993462"/>
          </a:xfrm>
          <a:prstGeom prst="rect">
            <a:avLst/>
          </a:prstGeom>
          <a:noFill/>
          <a:ln>
            <a:noFill/>
          </a:ln>
        </p:spPr>
        <p:txBody>
          <a:bodyPr spcFirstLastPara="1" wrap="square" lIns="91400" tIns="91400" rIns="91400" bIns="91400" anchor="t" anchorCtr="0">
            <a:normAutofit fontScale="92500" lnSpcReduction="100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SzPts val="4000"/>
              <a:buFont typeface="Times New Roman"/>
              <a:buNone/>
            </a:pPr>
            <a:r>
              <a:rPr lang="en-US" sz="6000" b="1" dirty="0">
                <a:solidFill>
                  <a:srgbClr val="004C7F"/>
                </a:solidFill>
                <a:latin typeface="Helvetica Neue" panose="020B0604020202020204" charset="0"/>
              </a:rPr>
              <a:t>Feature Selection</a:t>
            </a:r>
          </a:p>
        </p:txBody>
      </p:sp>
      <p:sp>
        <p:nvSpPr>
          <p:cNvPr id="3" name="Slide Number Placeholder 2">
            <a:extLst>
              <a:ext uri="{FF2B5EF4-FFF2-40B4-BE49-F238E27FC236}">
                <a16:creationId xmlns:a16="http://schemas.microsoft.com/office/drawing/2014/main" id="{5AAD7F00-7020-A4E8-4076-F958208CB3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27</a:t>
            </a:fld>
            <a:endParaRPr lang="en-US"/>
          </a:p>
        </p:txBody>
      </p:sp>
    </p:spTree>
    <p:extLst>
      <p:ext uri="{BB962C8B-B14F-4D97-AF65-F5344CB8AC3E}">
        <p14:creationId xmlns:p14="http://schemas.microsoft.com/office/powerpoint/2010/main" val="13221283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59"/>
          <p:cNvSpPr txBox="1">
            <a:spLocks noGrp="1"/>
          </p:cNvSpPr>
          <p:nvPr>
            <p:ph type="title"/>
          </p:nvPr>
        </p:nvSpPr>
        <p:spPr>
          <a:xfrm>
            <a:off x="3937406" y="3543136"/>
            <a:ext cx="16870562" cy="1961458"/>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4000"/>
              <a:buFont typeface="Times New Roman"/>
              <a:buNone/>
            </a:pPr>
            <a:r>
              <a:rPr lang="en-US" sz="6000" b="1" dirty="0">
                <a:solidFill>
                  <a:srgbClr val="004C7F"/>
                </a:solidFill>
                <a:latin typeface="Helvetica Neue" panose="020B0604020202020204" charset="0"/>
              </a:rPr>
              <a:t>Typical process </a:t>
            </a:r>
            <a:endParaRPr sz="6000" b="1" dirty="0">
              <a:solidFill>
                <a:srgbClr val="004C7F"/>
              </a:solidFill>
              <a:latin typeface="Helvetica Neue" panose="020B0604020202020204" charset="0"/>
            </a:endParaRPr>
          </a:p>
        </p:txBody>
      </p:sp>
      <p:sp>
        <p:nvSpPr>
          <p:cNvPr id="92" name="Google Shape;92;p59"/>
          <p:cNvSpPr txBox="1">
            <a:spLocks noGrp="1"/>
          </p:cNvSpPr>
          <p:nvPr>
            <p:ph type="body" idx="1"/>
          </p:nvPr>
        </p:nvSpPr>
        <p:spPr>
          <a:xfrm>
            <a:off x="4717558" y="5350046"/>
            <a:ext cx="16870560" cy="10290874"/>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685800" lvl="0" indent="-685800" algn="l" rtl="0">
              <a:lnSpc>
                <a:spcPct val="100000"/>
              </a:lnSpc>
              <a:spcBef>
                <a:spcPts val="0"/>
              </a:spcBef>
              <a:spcAft>
                <a:spcPts val="0"/>
              </a:spcAft>
              <a:buSzPts val="2240"/>
              <a:buFont typeface="Times New Roman"/>
              <a:buChar char="■"/>
            </a:pPr>
            <a:r>
              <a:rPr lang="en-US" dirty="0"/>
              <a:t>Brainstorming features</a:t>
            </a:r>
            <a:endParaRPr dirty="0"/>
          </a:p>
          <a:p>
            <a:pPr marL="685800" lvl="0" indent="-685800" algn="l" rtl="0">
              <a:lnSpc>
                <a:spcPct val="100000"/>
              </a:lnSpc>
              <a:spcBef>
                <a:spcPts val="1400"/>
              </a:spcBef>
              <a:spcAft>
                <a:spcPts val="0"/>
              </a:spcAft>
              <a:buSzPts val="2240"/>
              <a:buFont typeface="Times New Roman"/>
              <a:buChar char="■"/>
            </a:pPr>
            <a:r>
              <a:rPr lang="en-US" dirty="0"/>
              <a:t>Deciding what features to create</a:t>
            </a:r>
            <a:endParaRPr dirty="0"/>
          </a:p>
          <a:p>
            <a:pPr marL="685800" lvl="0" indent="-685800" algn="l" rtl="0">
              <a:lnSpc>
                <a:spcPct val="100000"/>
              </a:lnSpc>
              <a:spcBef>
                <a:spcPts val="1400"/>
              </a:spcBef>
              <a:spcAft>
                <a:spcPts val="0"/>
              </a:spcAft>
              <a:buSzPts val="2240"/>
              <a:buFont typeface="Times New Roman"/>
              <a:buChar char="■"/>
            </a:pPr>
            <a:r>
              <a:rPr lang="en-US" dirty="0"/>
              <a:t>Creating features</a:t>
            </a:r>
            <a:endParaRPr dirty="0"/>
          </a:p>
          <a:p>
            <a:pPr marL="685800" lvl="0" indent="-685800" algn="l" rtl="0">
              <a:lnSpc>
                <a:spcPct val="100000"/>
              </a:lnSpc>
              <a:spcBef>
                <a:spcPts val="1400"/>
              </a:spcBef>
              <a:spcAft>
                <a:spcPts val="0"/>
              </a:spcAft>
              <a:buSzPts val="2240"/>
              <a:buFont typeface="Times New Roman"/>
              <a:buChar char="■"/>
            </a:pPr>
            <a:r>
              <a:rPr lang="en-US" dirty="0"/>
              <a:t>Testing the impact of the identified features on the task</a:t>
            </a:r>
            <a:endParaRPr dirty="0"/>
          </a:p>
          <a:p>
            <a:pPr marL="685800" lvl="0" indent="-685800" algn="l" rtl="0">
              <a:lnSpc>
                <a:spcPct val="100000"/>
              </a:lnSpc>
              <a:spcBef>
                <a:spcPts val="1400"/>
              </a:spcBef>
              <a:spcAft>
                <a:spcPts val="0"/>
              </a:spcAft>
              <a:buSzPts val="2240"/>
              <a:buFont typeface="Times New Roman"/>
              <a:buChar char="■"/>
            </a:pPr>
            <a:r>
              <a:rPr lang="en-US" dirty="0"/>
              <a:t>Improving your features if needed</a:t>
            </a:r>
            <a:endParaRPr dirty="0"/>
          </a:p>
          <a:p>
            <a:pPr marL="685800" lvl="0" indent="-685800" algn="l" rtl="0">
              <a:lnSpc>
                <a:spcPct val="100000"/>
              </a:lnSpc>
              <a:spcBef>
                <a:spcPts val="1400"/>
              </a:spcBef>
              <a:spcAft>
                <a:spcPts val="0"/>
              </a:spcAft>
              <a:buSzPts val="2240"/>
              <a:buFont typeface="Times New Roman"/>
              <a:buChar char="■"/>
            </a:pPr>
            <a:r>
              <a:rPr lang="en-US" dirty="0"/>
              <a:t>Repeat</a:t>
            </a:r>
            <a:endParaRPr dirty="0"/>
          </a:p>
          <a:p>
            <a:pPr marL="685800" lvl="0" indent="-401320" algn="l" rtl="0">
              <a:lnSpc>
                <a:spcPct val="100000"/>
              </a:lnSpc>
              <a:spcBef>
                <a:spcPts val="1400"/>
              </a:spcBef>
              <a:spcAft>
                <a:spcPts val="0"/>
              </a:spcAft>
              <a:buSzPts val="2240"/>
              <a:buFont typeface="Times New Roman"/>
              <a:buNone/>
            </a:pPr>
            <a:endParaRPr dirty="0"/>
          </a:p>
        </p:txBody>
      </p:sp>
      <p:sp>
        <p:nvSpPr>
          <p:cNvPr id="2" name="Google Shape;61;p54">
            <a:extLst>
              <a:ext uri="{FF2B5EF4-FFF2-40B4-BE49-F238E27FC236}">
                <a16:creationId xmlns:a16="http://schemas.microsoft.com/office/drawing/2014/main" id="{D6C61718-0BD4-1E0B-0014-E4F99A6E6AA8}"/>
              </a:ext>
            </a:extLst>
          </p:cNvPr>
          <p:cNvSpPr txBox="1">
            <a:spLocks/>
          </p:cNvSpPr>
          <p:nvPr/>
        </p:nvSpPr>
        <p:spPr>
          <a:xfrm>
            <a:off x="471177" y="526245"/>
            <a:ext cx="7307664" cy="993462"/>
          </a:xfrm>
          <a:prstGeom prst="rect">
            <a:avLst/>
          </a:prstGeom>
          <a:noFill/>
          <a:ln>
            <a:noFill/>
          </a:ln>
        </p:spPr>
        <p:txBody>
          <a:bodyPr spcFirstLastPara="1" wrap="square" lIns="91400" tIns="91400" rIns="91400" bIns="91400" anchor="t" anchorCtr="0">
            <a:normAutofit fontScale="92500" lnSpcReduction="100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SzPts val="4000"/>
              <a:buFont typeface="Times New Roman"/>
              <a:buNone/>
            </a:pPr>
            <a:r>
              <a:rPr lang="en-US" sz="6000" b="1" dirty="0">
                <a:solidFill>
                  <a:srgbClr val="004C7F"/>
                </a:solidFill>
                <a:latin typeface="Helvetica Neue" panose="020B0604020202020204" charset="0"/>
              </a:rPr>
              <a:t>Feature Selection</a:t>
            </a:r>
          </a:p>
        </p:txBody>
      </p:sp>
      <p:sp>
        <p:nvSpPr>
          <p:cNvPr id="3" name="Slide Number Placeholder 2">
            <a:extLst>
              <a:ext uri="{FF2B5EF4-FFF2-40B4-BE49-F238E27FC236}">
                <a16:creationId xmlns:a16="http://schemas.microsoft.com/office/drawing/2014/main" id="{5A93FA5F-8BEF-4C0F-CD09-6DAFFB023C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28</a:t>
            </a:fld>
            <a:endParaRPr lang="en-US"/>
          </a:p>
        </p:txBody>
      </p:sp>
    </p:spTree>
    <p:extLst>
      <p:ext uri="{BB962C8B-B14F-4D97-AF65-F5344CB8AC3E}">
        <p14:creationId xmlns:p14="http://schemas.microsoft.com/office/powerpoint/2010/main" val="2453637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60"/>
          <p:cNvSpPr txBox="1">
            <a:spLocks noGrp="1"/>
          </p:cNvSpPr>
          <p:nvPr>
            <p:ph type="title"/>
          </p:nvPr>
        </p:nvSpPr>
        <p:spPr>
          <a:xfrm>
            <a:off x="5482870" y="2963586"/>
            <a:ext cx="16870562" cy="1961458"/>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3600"/>
              <a:buFont typeface="Times New Roman"/>
              <a:buNone/>
            </a:pPr>
            <a:r>
              <a:rPr lang="en-US" sz="6000" b="1" dirty="0">
                <a:solidFill>
                  <a:srgbClr val="004C7F"/>
                </a:solidFill>
                <a:latin typeface="Helvetica Neue" panose="020B0604020202020204" charset="0"/>
              </a:rPr>
              <a:t>Features</a:t>
            </a:r>
            <a:endParaRPr sz="6000" b="1" dirty="0">
              <a:solidFill>
                <a:srgbClr val="004C7F"/>
              </a:solidFill>
              <a:latin typeface="Helvetica Neue" panose="020B0604020202020204" charset="0"/>
            </a:endParaRPr>
          </a:p>
        </p:txBody>
      </p:sp>
      <p:sp>
        <p:nvSpPr>
          <p:cNvPr id="98" name="Google Shape;98;p60"/>
          <p:cNvSpPr txBox="1">
            <a:spLocks noGrp="1"/>
          </p:cNvSpPr>
          <p:nvPr>
            <p:ph type="body" idx="1"/>
          </p:nvPr>
        </p:nvSpPr>
        <p:spPr>
          <a:xfrm>
            <a:off x="6018323" y="4759527"/>
            <a:ext cx="16870560" cy="10290874"/>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685800" lvl="0" indent="-685800" algn="l" rtl="0">
              <a:lnSpc>
                <a:spcPct val="100000"/>
              </a:lnSpc>
              <a:spcBef>
                <a:spcPts val="0"/>
              </a:spcBef>
              <a:spcAft>
                <a:spcPts val="0"/>
              </a:spcAft>
              <a:buSzPts val="2240"/>
              <a:buFont typeface="Times New Roman"/>
              <a:buChar char="■"/>
            </a:pPr>
            <a:r>
              <a:rPr lang="en-US" dirty="0"/>
              <a:t>Feature selection</a:t>
            </a:r>
            <a:endParaRPr dirty="0"/>
          </a:p>
          <a:p>
            <a:pPr marL="685800" lvl="0" indent="-685800" algn="l" rtl="0">
              <a:lnSpc>
                <a:spcPct val="100000"/>
              </a:lnSpc>
              <a:spcBef>
                <a:spcPts val="1400"/>
              </a:spcBef>
              <a:spcAft>
                <a:spcPts val="0"/>
              </a:spcAft>
              <a:buSzPts val="2240"/>
              <a:buFont typeface="Times New Roman"/>
              <a:buChar char="■"/>
            </a:pPr>
            <a:r>
              <a:rPr lang="en-US" dirty="0"/>
              <a:t>Feature engineering</a:t>
            </a:r>
            <a:endParaRPr dirty="0"/>
          </a:p>
          <a:p>
            <a:pPr marL="685800" lvl="0" indent="-685800" algn="l" rtl="0">
              <a:lnSpc>
                <a:spcPct val="100000"/>
              </a:lnSpc>
              <a:spcBef>
                <a:spcPts val="1400"/>
              </a:spcBef>
              <a:spcAft>
                <a:spcPts val="0"/>
              </a:spcAft>
              <a:buSzPts val="2240"/>
              <a:buFont typeface="Times New Roman"/>
              <a:buChar char="■"/>
            </a:pPr>
            <a:r>
              <a:rPr lang="en-US" dirty="0"/>
              <a:t>PCA </a:t>
            </a:r>
            <a:endParaRPr dirty="0"/>
          </a:p>
          <a:p>
            <a:pPr marL="685800" lvl="0" indent="-685800" algn="l" rtl="0">
              <a:lnSpc>
                <a:spcPct val="100000"/>
              </a:lnSpc>
              <a:spcBef>
                <a:spcPts val="1400"/>
              </a:spcBef>
              <a:spcAft>
                <a:spcPts val="0"/>
              </a:spcAft>
              <a:buSzPts val="2240"/>
              <a:buFont typeface="Times New Roman"/>
              <a:buChar char="■"/>
            </a:pPr>
            <a:r>
              <a:rPr lang="en-US" dirty="0"/>
              <a:t>Differences</a:t>
            </a:r>
            <a:endParaRPr dirty="0"/>
          </a:p>
        </p:txBody>
      </p:sp>
      <p:sp>
        <p:nvSpPr>
          <p:cNvPr id="2" name="Google Shape;61;p54">
            <a:extLst>
              <a:ext uri="{FF2B5EF4-FFF2-40B4-BE49-F238E27FC236}">
                <a16:creationId xmlns:a16="http://schemas.microsoft.com/office/drawing/2014/main" id="{2D696416-5F7D-05F4-31AE-92AB4CCEC5FA}"/>
              </a:ext>
            </a:extLst>
          </p:cNvPr>
          <p:cNvSpPr txBox="1">
            <a:spLocks/>
          </p:cNvSpPr>
          <p:nvPr/>
        </p:nvSpPr>
        <p:spPr>
          <a:xfrm>
            <a:off x="471177" y="526245"/>
            <a:ext cx="7307664" cy="993462"/>
          </a:xfrm>
          <a:prstGeom prst="rect">
            <a:avLst/>
          </a:prstGeom>
          <a:noFill/>
          <a:ln>
            <a:noFill/>
          </a:ln>
        </p:spPr>
        <p:txBody>
          <a:bodyPr spcFirstLastPara="1" wrap="square" lIns="91400" tIns="91400" rIns="91400" bIns="91400" anchor="t" anchorCtr="0">
            <a:normAutofit fontScale="92500" lnSpcReduction="100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SzPts val="4000"/>
              <a:buFont typeface="Times New Roman"/>
              <a:buNone/>
            </a:pPr>
            <a:r>
              <a:rPr lang="en-US" sz="6000" b="1" dirty="0">
                <a:solidFill>
                  <a:srgbClr val="004C7F"/>
                </a:solidFill>
                <a:latin typeface="Helvetica Neue" panose="020B0604020202020204" charset="0"/>
              </a:rPr>
              <a:t>Feature Selection</a:t>
            </a:r>
          </a:p>
        </p:txBody>
      </p:sp>
      <p:sp>
        <p:nvSpPr>
          <p:cNvPr id="3" name="Slide Number Placeholder 2">
            <a:extLst>
              <a:ext uri="{FF2B5EF4-FFF2-40B4-BE49-F238E27FC236}">
                <a16:creationId xmlns:a16="http://schemas.microsoft.com/office/drawing/2014/main" id="{F4B3ACBC-809A-F406-236A-EEB4C5D3C9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29</a:t>
            </a:fld>
            <a:endParaRPr lang="en-US"/>
          </a:p>
        </p:txBody>
      </p:sp>
    </p:spTree>
    <p:extLst>
      <p:ext uri="{BB962C8B-B14F-4D97-AF65-F5344CB8AC3E}">
        <p14:creationId xmlns:p14="http://schemas.microsoft.com/office/powerpoint/2010/main" val="17438045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grpSp>
        <p:nvGrpSpPr>
          <p:cNvPr id="111" name="Google Shape;111;p3"/>
          <p:cNvGrpSpPr/>
          <p:nvPr/>
        </p:nvGrpSpPr>
        <p:grpSpPr>
          <a:xfrm>
            <a:off x="7333217" y="562213"/>
            <a:ext cx="11567373" cy="11882382"/>
            <a:chOff x="0" y="0"/>
            <a:chExt cx="11567372" cy="11882381"/>
          </a:xfrm>
        </p:grpSpPr>
        <p:sp>
          <p:nvSpPr>
            <p:cNvPr id="112" name="Google Shape;112;p3"/>
            <p:cNvSpPr/>
            <p:nvPr/>
          </p:nvSpPr>
          <p:spPr>
            <a:xfrm>
              <a:off x="0" y="8538675"/>
              <a:ext cx="1650051" cy="1979222"/>
            </a:xfrm>
            <a:custGeom>
              <a:avLst/>
              <a:gdLst/>
              <a:ahLst/>
              <a:cxnLst/>
              <a:rect l="l" t="t" r="r" b="b"/>
              <a:pathLst>
                <a:path w="21600" h="21600" extrusionOk="0">
                  <a:moveTo>
                    <a:pt x="0" y="21600"/>
                  </a:moveTo>
                  <a:cubicBezTo>
                    <a:pt x="11203" y="20299"/>
                    <a:pt x="18403" y="13099"/>
                    <a:pt x="21600" y="0"/>
                  </a:cubicBezTo>
                </a:path>
              </a:pathLst>
            </a:custGeom>
            <a:noFill/>
            <a:ln w="38100" cap="flat" cmpd="sng">
              <a:solidFill>
                <a:srgbClr val="EB220C">
                  <a:alpha val="29411"/>
                </a:srgbClr>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13" name="Google Shape;113;p3"/>
            <p:cNvSpPr/>
            <p:nvPr/>
          </p:nvSpPr>
          <p:spPr>
            <a:xfrm>
              <a:off x="1645475" y="6949774"/>
              <a:ext cx="1084447" cy="1586391"/>
            </a:xfrm>
            <a:custGeom>
              <a:avLst/>
              <a:gdLst/>
              <a:ahLst/>
              <a:cxnLst/>
              <a:rect l="l" t="t" r="r" b="b"/>
              <a:pathLst>
                <a:path w="21600" h="18294" extrusionOk="0">
                  <a:moveTo>
                    <a:pt x="21600" y="1914"/>
                  </a:moveTo>
                  <a:cubicBezTo>
                    <a:pt x="15434" y="-3306"/>
                    <a:pt x="8234" y="2154"/>
                    <a:pt x="0" y="18294"/>
                  </a:cubicBezTo>
                </a:path>
              </a:pathLst>
            </a:custGeom>
            <a:noFill/>
            <a:ln w="38100" cap="flat" cmpd="sng">
              <a:solidFill>
                <a:srgbClr val="EB220C">
                  <a:alpha val="29411"/>
                </a:srgbClr>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14" name="Google Shape;114;p3"/>
            <p:cNvSpPr/>
            <p:nvPr/>
          </p:nvSpPr>
          <p:spPr>
            <a:xfrm>
              <a:off x="2734893" y="6338745"/>
              <a:ext cx="1849162" cy="1375712"/>
            </a:xfrm>
            <a:custGeom>
              <a:avLst/>
              <a:gdLst/>
              <a:ahLst/>
              <a:cxnLst/>
              <a:rect l="l" t="t" r="r" b="b"/>
              <a:pathLst>
                <a:path w="21600" h="16642" extrusionOk="0">
                  <a:moveTo>
                    <a:pt x="21600" y="0"/>
                  </a:moveTo>
                  <a:cubicBezTo>
                    <a:pt x="20567" y="18572"/>
                    <a:pt x="13367" y="21600"/>
                    <a:pt x="0" y="9083"/>
                  </a:cubicBezTo>
                </a:path>
              </a:pathLst>
            </a:custGeom>
            <a:noFill/>
            <a:ln w="38100" cap="flat" cmpd="sng">
              <a:solidFill>
                <a:srgbClr val="EB220C">
                  <a:alpha val="29411"/>
                </a:srgbClr>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15" name="Google Shape;115;p3"/>
            <p:cNvSpPr/>
            <p:nvPr/>
          </p:nvSpPr>
          <p:spPr>
            <a:xfrm>
              <a:off x="4593614" y="4105160"/>
              <a:ext cx="194311" cy="2215662"/>
            </a:xfrm>
            <a:custGeom>
              <a:avLst/>
              <a:gdLst/>
              <a:ahLst/>
              <a:cxnLst/>
              <a:rect l="l" t="t" r="r" b="b"/>
              <a:pathLst>
                <a:path w="21600" h="21600" extrusionOk="0">
                  <a:moveTo>
                    <a:pt x="0" y="21600"/>
                  </a:moveTo>
                  <a:lnTo>
                    <a:pt x="21600" y="0"/>
                  </a:lnTo>
                </a:path>
              </a:pathLst>
            </a:custGeom>
            <a:noFill/>
            <a:ln w="38100" cap="flat" cmpd="sng">
              <a:solidFill>
                <a:srgbClr val="EB220C">
                  <a:alpha val="29411"/>
                </a:srgbClr>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16" name="Google Shape;116;p3"/>
            <p:cNvSpPr/>
            <p:nvPr/>
          </p:nvSpPr>
          <p:spPr>
            <a:xfrm>
              <a:off x="4791495" y="202337"/>
              <a:ext cx="2125657" cy="3867812"/>
            </a:xfrm>
            <a:custGeom>
              <a:avLst/>
              <a:gdLst/>
              <a:ahLst/>
              <a:cxnLst/>
              <a:rect l="l" t="t" r="r" b="b"/>
              <a:pathLst>
                <a:path w="21600" h="16274" extrusionOk="0">
                  <a:moveTo>
                    <a:pt x="21600" y="12176"/>
                  </a:moveTo>
                  <a:cubicBezTo>
                    <a:pt x="12794" y="-5326"/>
                    <a:pt x="5594" y="-3960"/>
                    <a:pt x="0" y="16274"/>
                  </a:cubicBezTo>
                </a:path>
              </a:pathLst>
            </a:custGeom>
            <a:noFill/>
            <a:ln w="38100" cap="flat" cmpd="sng">
              <a:solidFill>
                <a:srgbClr val="EB220C">
                  <a:alpha val="29411"/>
                </a:srgbClr>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17" name="Google Shape;117;p3"/>
            <p:cNvSpPr/>
            <p:nvPr/>
          </p:nvSpPr>
          <p:spPr>
            <a:xfrm>
              <a:off x="6920013" y="3115595"/>
              <a:ext cx="192977" cy="3113683"/>
            </a:xfrm>
            <a:custGeom>
              <a:avLst/>
              <a:gdLst/>
              <a:ahLst/>
              <a:cxnLst/>
              <a:rect l="l" t="t" r="r" b="b"/>
              <a:pathLst>
                <a:path w="21600" h="21600" extrusionOk="0">
                  <a:moveTo>
                    <a:pt x="21600" y="21600"/>
                  </a:moveTo>
                  <a:lnTo>
                    <a:pt x="0" y="0"/>
                  </a:lnTo>
                </a:path>
              </a:pathLst>
            </a:custGeom>
            <a:noFill/>
            <a:ln w="38100" cap="flat" cmpd="sng">
              <a:solidFill>
                <a:srgbClr val="EB220C">
                  <a:alpha val="29411"/>
                </a:srgbClr>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18" name="Google Shape;118;p3"/>
            <p:cNvSpPr/>
            <p:nvPr/>
          </p:nvSpPr>
          <p:spPr>
            <a:xfrm>
              <a:off x="7133178" y="3768953"/>
              <a:ext cx="1567874" cy="8113428"/>
            </a:xfrm>
            <a:custGeom>
              <a:avLst/>
              <a:gdLst/>
              <a:ahLst/>
              <a:cxnLst/>
              <a:rect l="l" t="t" r="r" b="b"/>
              <a:pathLst>
                <a:path w="21600" h="16320" extrusionOk="0">
                  <a:moveTo>
                    <a:pt x="0" y="5115"/>
                  </a:moveTo>
                  <a:cubicBezTo>
                    <a:pt x="7459" y="21600"/>
                    <a:pt x="14659" y="19895"/>
                    <a:pt x="21600" y="0"/>
                  </a:cubicBezTo>
                </a:path>
              </a:pathLst>
            </a:custGeom>
            <a:noFill/>
            <a:ln w="38100" cap="flat" cmpd="sng">
              <a:solidFill>
                <a:srgbClr val="EB220C">
                  <a:alpha val="29411"/>
                </a:srgbClr>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19" name="Google Shape;119;p3"/>
            <p:cNvSpPr/>
            <p:nvPr/>
          </p:nvSpPr>
          <p:spPr>
            <a:xfrm>
              <a:off x="8695731" y="0"/>
              <a:ext cx="2871641" cy="3726443"/>
            </a:xfrm>
            <a:custGeom>
              <a:avLst/>
              <a:gdLst/>
              <a:ahLst/>
              <a:cxnLst/>
              <a:rect l="l" t="t" r="r" b="b"/>
              <a:pathLst>
                <a:path w="21600" h="16262" extrusionOk="0">
                  <a:moveTo>
                    <a:pt x="21600" y="12507"/>
                  </a:moveTo>
                  <a:cubicBezTo>
                    <a:pt x="9112" y="-5338"/>
                    <a:pt x="1912" y="-4086"/>
                    <a:pt x="0" y="16262"/>
                  </a:cubicBezTo>
                </a:path>
              </a:pathLst>
            </a:custGeom>
            <a:noFill/>
            <a:ln w="38100" cap="flat" cmpd="sng">
              <a:solidFill>
                <a:srgbClr val="EB220C">
                  <a:alpha val="29411"/>
                </a:srgbClr>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cxnSp>
        <p:nvCxnSpPr>
          <p:cNvPr id="120" name="Google Shape;120;p3"/>
          <p:cNvCxnSpPr/>
          <p:nvPr/>
        </p:nvCxnSpPr>
        <p:spPr>
          <a:xfrm rot="10800000" flipH="1">
            <a:off x="7289109" y="1949242"/>
            <a:ext cx="1" cy="9817516"/>
          </a:xfrm>
          <a:prstGeom prst="straightConnector1">
            <a:avLst/>
          </a:prstGeom>
          <a:noFill/>
          <a:ln w="38100" cap="flat" cmpd="sng">
            <a:solidFill>
              <a:srgbClr val="D5D5D5"/>
            </a:solidFill>
            <a:prstDash val="solid"/>
            <a:miter lim="400000"/>
            <a:headEnd type="none" w="sm" len="sm"/>
            <a:tailEnd type="none" w="sm" len="sm"/>
          </a:ln>
        </p:spPr>
      </p:cxnSp>
      <p:cxnSp>
        <p:nvCxnSpPr>
          <p:cNvPr id="121" name="Google Shape;121;p3"/>
          <p:cNvCxnSpPr/>
          <p:nvPr/>
        </p:nvCxnSpPr>
        <p:spPr>
          <a:xfrm rot="10800000">
            <a:off x="6408657" y="11061250"/>
            <a:ext cx="12541047" cy="1"/>
          </a:xfrm>
          <a:prstGeom prst="straightConnector1">
            <a:avLst/>
          </a:prstGeom>
          <a:noFill/>
          <a:ln w="38100" cap="flat" cmpd="sng">
            <a:solidFill>
              <a:srgbClr val="D5D5D5"/>
            </a:solidFill>
            <a:prstDash val="solid"/>
            <a:miter lim="400000"/>
            <a:headEnd type="none" w="sm" len="sm"/>
            <a:tailEnd type="none" w="sm" len="sm"/>
          </a:ln>
        </p:spPr>
      </p:cxnSp>
      <p:sp>
        <p:nvSpPr>
          <p:cNvPr id="122" name="Google Shape;122;p3"/>
          <p:cNvSpPr txBox="1"/>
          <p:nvPr/>
        </p:nvSpPr>
        <p:spPr>
          <a:xfrm>
            <a:off x="17881697" y="11194376"/>
            <a:ext cx="1079907" cy="461060"/>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US" sz="2400" b="0" i="0" u="none" strike="noStrike" cap="none">
                <a:solidFill>
                  <a:srgbClr val="5E5E5E"/>
                </a:solidFill>
                <a:latin typeface="Helvetica Neue"/>
                <a:ea typeface="Helvetica Neue"/>
                <a:cs typeface="Helvetica Neue"/>
                <a:sym typeface="Helvetica Neue"/>
              </a:rPr>
              <a:t>Acidity</a:t>
            </a:r>
            <a:endParaRPr/>
          </a:p>
        </p:txBody>
      </p:sp>
      <p:sp>
        <p:nvSpPr>
          <p:cNvPr id="123" name="Google Shape;123;p3"/>
          <p:cNvSpPr txBox="1"/>
          <p:nvPr/>
        </p:nvSpPr>
        <p:spPr>
          <a:xfrm>
            <a:off x="6011892" y="2038285"/>
            <a:ext cx="1096976" cy="461060"/>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US" sz="2400" b="0" i="0" u="none" strike="noStrike" cap="none">
                <a:solidFill>
                  <a:srgbClr val="5E5E5E"/>
                </a:solidFill>
                <a:latin typeface="Helvetica Neue"/>
                <a:ea typeface="Helvetica Neue"/>
                <a:cs typeface="Helvetica Neue"/>
                <a:sym typeface="Helvetica Neue"/>
              </a:rPr>
              <a:t>Quality</a:t>
            </a:r>
            <a:endParaRPr/>
          </a:p>
        </p:txBody>
      </p:sp>
      <p:sp>
        <p:nvSpPr>
          <p:cNvPr id="124" name="Google Shape;124;p3"/>
          <p:cNvSpPr/>
          <p:nvPr/>
        </p:nvSpPr>
        <p:spPr>
          <a:xfrm>
            <a:off x="11808452" y="671458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25" name="Google Shape;125;p3"/>
          <p:cNvSpPr/>
          <p:nvPr/>
        </p:nvSpPr>
        <p:spPr>
          <a:xfrm>
            <a:off x="11964406" y="4531230"/>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26" name="Google Shape;126;p3"/>
          <p:cNvSpPr/>
          <p:nvPr/>
        </p:nvSpPr>
        <p:spPr>
          <a:xfrm>
            <a:off x="14325995" y="671458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27" name="Google Shape;127;p3"/>
          <p:cNvSpPr/>
          <p:nvPr/>
        </p:nvSpPr>
        <p:spPr>
          <a:xfrm>
            <a:off x="8845328" y="8942499"/>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28" name="Google Shape;128;p3"/>
          <p:cNvSpPr/>
          <p:nvPr/>
        </p:nvSpPr>
        <p:spPr>
          <a:xfrm>
            <a:off x="9914726" y="75166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29" name="Google Shape;129;p3"/>
          <p:cNvSpPr/>
          <p:nvPr/>
        </p:nvSpPr>
        <p:spPr>
          <a:xfrm>
            <a:off x="14103204" y="3550949"/>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30" name="Google Shape;130;p3"/>
          <p:cNvSpPr/>
          <p:nvPr/>
        </p:nvSpPr>
        <p:spPr>
          <a:xfrm>
            <a:off x="15885534" y="4107927"/>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cxnSp>
        <p:nvCxnSpPr>
          <p:cNvPr id="131" name="Google Shape;131;p3"/>
          <p:cNvCxnSpPr/>
          <p:nvPr/>
        </p:nvCxnSpPr>
        <p:spPr>
          <a:xfrm rot="10800000" flipH="1">
            <a:off x="7294643" y="2671954"/>
            <a:ext cx="9794714" cy="8372092"/>
          </a:xfrm>
          <a:prstGeom prst="straightConnector1">
            <a:avLst/>
          </a:prstGeom>
          <a:noFill/>
          <a:ln w="38100" cap="flat" cmpd="sng">
            <a:solidFill>
              <a:srgbClr val="016D01"/>
            </a:solidFill>
            <a:prstDash val="solid"/>
            <a:miter lim="400000"/>
            <a:headEnd type="none" w="sm" len="sm"/>
            <a:tailEnd type="none" w="sm" len="sm"/>
          </a:ln>
        </p:spPr>
      </p:cxnSp>
      <p:sp>
        <p:nvSpPr>
          <p:cNvPr id="132" name="Google Shape;132;p3"/>
          <p:cNvSpPr txBox="1"/>
          <p:nvPr/>
        </p:nvSpPr>
        <p:spPr>
          <a:xfrm>
            <a:off x="8864024" y="11852650"/>
            <a:ext cx="7599986" cy="609776"/>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16D01"/>
              </a:buClr>
              <a:buSzPts val="3400"/>
              <a:buFont typeface="Helvetica Neue"/>
              <a:buNone/>
            </a:pPr>
            <a:r>
              <a:rPr lang="en-US" sz="3400" b="0" i="0" u="none" strike="noStrike" cap="none">
                <a:solidFill>
                  <a:srgbClr val="016D01"/>
                </a:solidFill>
                <a:latin typeface="Helvetica Neue"/>
                <a:ea typeface="Helvetica Neue"/>
                <a:cs typeface="Helvetica Neue"/>
                <a:sym typeface="Helvetica Neue"/>
              </a:rPr>
              <a:t>this model has more </a:t>
            </a:r>
            <a:r>
              <a:rPr lang="en-US" sz="3400" b="1" i="0" u="none" strike="noStrike" cap="none">
                <a:solidFill>
                  <a:srgbClr val="016D01"/>
                </a:solidFill>
                <a:latin typeface="Helvetica Neue"/>
                <a:ea typeface="Helvetica Neue"/>
                <a:cs typeface="Helvetica Neue"/>
                <a:sym typeface="Helvetica Neue"/>
              </a:rPr>
              <a:t>predictive power</a:t>
            </a:r>
            <a:endParaRPr/>
          </a:p>
        </p:txBody>
      </p:sp>
      <p:sp>
        <p:nvSpPr>
          <p:cNvPr id="133" name="Google Shape;133;p3"/>
          <p:cNvSpPr/>
          <p:nvPr/>
        </p:nvSpPr>
        <p:spPr>
          <a:xfrm>
            <a:off x="12520602" y="6714585"/>
            <a:ext cx="286830" cy="286830"/>
          </a:xfrm>
          <a:prstGeom prst="ellipse">
            <a:avLst/>
          </a:prstGeom>
          <a:solidFill>
            <a:srgbClr val="FEEF56"/>
          </a:solidFill>
          <a:ln w="38100" cap="flat" cmpd="sng">
            <a:solidFill>
              <a:srgbClr val="EF7001"/>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cxnSp>
        <p:nvCxnSpPr>
          <p:cNvPr id="134" name="Google Shape;134;p3"/>
          <p:cNvCxnSpPr/>
          <p:nvPr/>
        </p:nvCxnSpPr>
        <p:spPr>
          <a:xfrm rot="10800000" flipH="1">
            <a:off x="12664016" y="6462820"/>
            <a:ext cx="1" cy="240312"/>
          </a:xfrm>
          <a:prstGeom prst="straightConnector1">
            <a:avLst/>
          </a:prstGeom>
          <a:noFill/>
          <a:ln w="76200" cap="flat" cmpd="sng">
            <a:solidFill>
              <a:srgbClr val="016D01">
                <a:alpha val="21176"/>
              </a:srgbClr>
            </a:solidFill>
            <a:prstDash val="solid"/>
            <a:miter lim="400000"/>
            <a:headEnd type="none" w="sm" len="sm"/>
            <a:tailEnd type="none" w="sm" len="sm"/>
          </a:ln>
        </p:spPr>
      </p:cxnSp>
      <p:sp>
        <p:nvSpPr>
          <p:cNvPr id="135" name="Google Shape;135;p3"/>
          <p:cNvSpPr txBox="1"/>
          <p:nvPr/>
        </p:nvSpPr>
        <p:spPr>
          <a:xfrm>
            <a:off x="370027" y="364750"/>
            <a:ext cx="4371900" cy="1026300"/>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4C7F"/>
              </a:buClr>
              <a:buSzPts val="4700"/>
              <a:buFont typeface="Helvetica Neue"/>
              <a:buNone/>
            </a:pPr>
            <a:r>
              <a:rPr lang="en-US" sz="6000" b="1" i="0" u="none" strike="noStrike" cap="none">
                <a:solidFill>
                  <a:srgbClr val="004C7F"/>
                </a:solidFill>
                <a:latin typeface="Helvetica Neue"/>
                <a:ea typeface="Helvetica Neue"/>
                <a:cs typeface="Helvetica Neue"/>
                <a:sym typeface="Helvetica Neue"/>
              </a:rPr>
              <a:t>overfitting</a:t>
            </a:r>
            <a:endParaRPr sz="6000"/>
          </a:p>
        </p:txBody>
      </p:sp>
      <p:sp>
        <p:nvSpPr>
          <p:cNvPr id="2" name="Slide Number Placeholder 1">
            <a:extLst>
              <a:ext uri="{FF2B5EF4-FFF2-40B4-BE49-F238E27FC236}">
                <a16:creationId xmlns:a16="http://schemas.microsoft.com/office/drawing/2014/main" id="{58D5B2D8-BE52-4FD4-ABC9-EC43583460D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4"/>
                                        </p:tgtEl>
                                        <p:attrNameLst>
                                          <p:attrName>style.visibility</p:attrName>
                                        </p:attrNameLst>
                                      </p:cBhvr>
                                      <p:to>
                                        <p:strVal val="visible"/>
                                      </p:to>
                                    </p:set>
                                    <p:animEffect transition="in" filter="fade">
                                      <p:cBhvr>
                                        <p:cTn id="15" dur="7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9"/>
          <p:cNvSpPr txBox="1">
            <a:spLocks noGrp="1"/>
          </p:cNvSpPr>
          <p:nvPr>
            <p:ph type="title"/>
          </p:nvPr>
        </p:nvSpPr>
        <p:spPr>
          <a:xfrm>
            <a:off x="6694912" y="4666802"/>
            <a:ext cx="11309753" cy="3009005"/>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4000"/>
              <a:buFont typeface="Times New Roman"/>
              <a:buNone/>
            </a:pPr>
            <a:r>
              <a:rPr lang="en-US" sz="8000" b="1" dirty="0">
                <a:solidFill>
                  <a:srgbClr val="004C7F"/>
                </a:solidFill>
                <a:latin typeface="Helvetica Neue" panose="020B0604020202020204" charset="0"/>
              </a:rPr>
              <a:t>Improving Outcome</a:t>
            </a:r>
            <a:endParaRPr sz="8000" b="1" dirty="0">
              <a:solidFill>
                <a:srgbClr val="004C7F"/>
              </a:solidFill>
              <a:latin typeface="Helvetica Neue" panose="020B0604020202020204" charset="0"/>
            </a:endParaRPr>
          </a:p>
        </p:txBody>
      </p:sp>
      <p:sp>
        <p:nvSpPr>
          <p:cNvPr id="2" name="Slide Number Placeholder 1">
            <a:extLst>
              <a:ext uri="{FF2B5EF4-FFF2-40B4-BE49-F238E27FC236}">
                <a16:creationId xmlns:a16="http://schemas.microsoft.com/office/drawing/2014/main" id="{712ACE98-6964-14EB-34A5-E957FB70DB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30</a:t>
            </a:fld>
            <a:endParaRPr lang="en-US"/>
          </a:p>
        </p:txBody>
      </p:sp>
    </p:spTree>
    <p:extLst>
      <p:ext uri="{BB962C8B-B14F-4D97-AF65-F5344CB8AC3E}">
        <p14:creationId xmlns:p14="http://schemas.microsoft.com/office/powerpoint/2010/main" val="23381766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0"/>
          <p:cNvSpPr txBox="1">
            <a:spLocks noGrp="1"/>
          </p:cNvSpPr>
          <p:nvPr>
            <p:ph type="title"/>
          </p:nvPr>
        </p:nvSpPr>
        <p:spPr>
          <a:xfrm>
            <a:off x="6365847" y="3118132"/>
            <a:ext cx="16870562" cy="1961458"/>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3600"/>
              <a:buFont typeface="Times New Roman"/>
              <a:buNone/>
            </a:pPr>
            <a:r>
              <a:rPr lang="en-US" sz="6000" b="1" dirty="0">
                <a:solidFill>
                  <a:srgbClr val="004C7F"/>
                </a:solidFill>
                <a:latin typeface="Helvetica Neue" panose="020B0604020202020204" charset="0"/>
              </a:rPr>
              <a:t>Debugging a learning algorithm</a:t>
            </a:r>
            <a:endParaRPr sz="6000" b="1" dirty="0">
              <a:solidFill>
                <a:srgbClr val="004C7F"/>
              </a:solidFill>
              <a:latin typeface="Helvetica Neue" panose="020B0604020202020204" charset="0"/>
            </a:endParaRPr>
          </a:p>
        </p:txBody>
      </p:sp>
      <p:sp>
        <p:nvSpPr>
          <p:cNvPr id="162" name="Google Shape;162;p70"/>
          <p:cNvSpPr txBox="1">
            <a:spLocks noGrp="1"/>
          </p:cNvSpPr>
          <p:nvPr>
            <p:ph type="body" idx="1"/>
          </p:nvPr>
        </p:nvSpPr>
        <p:spPr>
          <a:xfrm>
            <a:off x="6489176" y="5068620"/>
            <a:ext cx="16870560" cy="10290874"/>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685800" lvl="0" indent="-685800" algn="l" rtl="0">
              <a:lnSpc>
                <a:spcPct val="100000"/>
              </a:lnSpc>
              <a:spcBef>
                <a:spcPts val="0"/>
              </a:spcBef>
              <a:spcAft>
                <a:spcPts val="0"/>
              </a:spcAft>
              <a:buSzPts val="2240"/>
              <a:buFont typeface="Times New Roman"/>
              <a:buChar char="■"/>
            </a:pPr>
            <a:r>
              <a:rPr lang="en-US" dirty="0"/>
              <a:t>A dataset</a:t>
            </a:r>
            <a:endParaRPr dirty="0"/>
          </a:p>
          <a:p>
            <a:pPr marL="685800" lvl="0" indent="-685800" algn="l" rtl="0">
              <a:lnSpc>
                <a:spcPct val="100000"/>
              </a:lnSpc>
              <a:spcBef>
                <a:spcPts val="1400"/>
              </a:spcBef>
              <a:spcAft>
                <a:spcPts val="0"/>
              </a:spcAft>
              <a:buSzPts val="2240"/>
              <a:buFont typeface="Times New Roman"/>
              <a:buChar char="■"/>
            </a:pPr>
            <a:r>
              <a:rPr lang="en-US" dirty="0"/>
              <a:t>Applied a machine learning algorithm</a:t>
            </a:r>
            <a:endParaRPr dirty="0"/>
          </a:p>
          <a:p>
            <a:pPr marL="685800" lvl="0" indent="-685800" algn="l" rtl="0">
              <a:lnSpc>
                <a:spcPct val="100000"/>
              </a:lnSpc>
              <a:spcBef>
                <a:spcPts val="1400"/>
              </a:spcBef>
              <a:spcAft>
                <a:spcPts val="0"/>
              </a:spcAft>
              <a:buSzPts val="2240"/>
              <a:buFont typeface="Times New Roman"/>
              <a:buChar char="■"/>
            </a:pPr>
            <a:r>
              <a:rPr lang="en-US" dirty="0"/>
              <a:t>Got a result, e.g., error rate 11%</a:t>
            </a:r>
            <a:endParaRPr dirty="0"/>
          </a:p>
          <a:p>
            <a:pPr marL="685800" lvl="0" indent="-685800" algn="l" rtl="0">
              <a:lnSpc>
                <a:spcPct val="100000"/>
              </a:lnSpc>
              <a:spcBef>
                <a:spcPts val="1400"/>
              </a:spcBef>
              <a:spcAft>
                <a:spcPts val="0"/>
              </a:spcAft>
              <a:buSzPts val="2240"/>
              <a:buFont typeface="Times New Roman"/>
              <a:buChar char="■"/>
            </a:pPr>
            <a:r>
              <a:rPr lang="en-US" dirty="0"/>
              <a:t>Is this a good result?</a:t>
            </a:r>
            <a:endParaRPr dirty="0"/>
          </a:p>
        </p:txBody>
      </p:sp>
      <p:sp>
        <p:nvSpPr>
          <p:cNvPr id="163" name="Google Shape;163;p70"/>
          <p:cNvSpPr txBox="1"/>
          <p:nvPr/>
        </p:nvSpPr>
        <p:spPr>
          <a:xfrm>
            <a:off x="3674367" y="12774706"/>
            <a:ext cx="17173953" cy="738583"/>
          </a:xfrm>
          <a:prstGeom prst="rect">
            <a:avLst/>
          </a:prstGeom>
          <a:noFill/>
          <a:ln>
            <a:noFill/>
          </a:ln>
        </p:spPr>
        <p:txBody>
          <a:bodyPr spcFirstLastPara="1" wrap="square" lIns="91400" tIns="91400" rIns="91400" bIns="914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800"/>
              <a:buFont typeface="Calibri"/>
              <a:buNone/>
            </a:pPr>
            <a:r>
              <a:rPr lang="en-US" sz="3600" b="0" i="0" u="none" strike="noStrike" cap="none" dirty="0">
                <a:solidFill>
                  <a:srgbClr val="000000"/>
                </a:solidFill>
                <a:latin typeface="Calibri"/>
                <a:ea typeface="Calibri"/>
                <a:cs typeface="Calibri"/>
                <a:sym typeface="Calibri"/>
              </a:rPr>
              <a:t>Credit: Advanced Machine learning, Andrew Ng, Coursera, for the debugging discussion . </a:t>
            </a:r>
            <a:endParaRPr sz="6666" dirty="0"/>
          </a:p>
        </p:txBody>
      </p:sp>
      <p:sp>
        <p:nvSpPr>
          <p:cNvPr id="2" name="Google Shape;155;p69">
            <a:extLst>
              <a:ext uri="{FF2B5EF4-FFF2-40B4-BE49-F238E27FC236}">
                <a16:creationId xmlns:a16="http://schemas.microsoft.com/office/drawing/2014/main" id="{E6105E22-EECA-60AC-CECC-B52A7541818A}"/>
              </a:ext>
            </a:extLst>
          </p:cNvPr>
          <p:cNvSpPr txBox="1">
            <a:spLocks/>
          </p:cNvSpPr>
          <p:nvPr/>
        </p:nvSpPr>
        <p:spPr>
          <a:xfrm>
            <a:off x="422901" y="601242"/>
            <a:ext cx="9442316" cy="1027764"/>
          </a:xfrm>
          <a:prstGeom prst="rect">
            <a:avLst/>
          </a:prstGeom>
          <a:noFill/>
          <a:ln>
            <a:noFill/>
          </a:ln>
        </p:spPr>
        <p:txBody>
          <a:bodyPr spcFirstLastPara="1" wrap="square" lIns="91400" tIns="91400" rIns="91400" bIns="91400" anchor="t" anchorCtr="0">
            <a:normAutofit lnSpcReduction="100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SzPts val="4000"/>
              <a:buFont typeface="Times New Roman"/>
              <a:buNone/>
            </a:pPr>
            <a:r>
              <a:rPr lang="en-US" sz="6000" b="1" dirty="0">
                <a:solidFill>
                  <a:srgbClr val="004C7F"/>
                </a:solidFill>
                <a:latin typeface="Helvetica Neue" panose="020B0604020202020204" charset="0"/>
              </a:rPr>
              <a:t>Improving Outcome</a:t>
            </a:r>
          </a:p>
        </p:txBody>
      </p:sp>
      <p:sp>
        <p:nvSpPr>
          <p:cNvPr id="3" name="Slide Number Placeholder 2">
            <a:extLst>
              <a:ext uri="{FF2B5EF4-FFF2-40B4-BE49-F238E27FC236}">
                <a16:creationId xmlns:a16="http://schemas.microsoft.com/office/drawing/2014/main" id="{EBE74AAA-99AD-D7A0-F429-EB7D0109B4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31</a:t>
            </a:fld>
            <a:endParaRPr lang="en-US"/>
          </a:p>
        </p:txBody>
      </p:sp>
    </p:spTree>
    <p:extLst>
      <p:ext uri="{BB962C8B-B14F-4D97-AF65-F5344CB8AC3E}">
        <p14:creationId xmlns:p14="http://schemas.microsoft.com/office/powerpoint/2010/main" val="633215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71"/>
          <p:cNvSpPr txBox="1">
            <a:spLocks noGrp="1"/>
          </p:cNvSpPr>
          <p:nvPr>
            <p:ph type="title"/>
          </p:nvPr>
        </p:nvSpPr>
        <p:spPr>
          <a:xfrm>
            <a:off x="5096503" y="2332522"/>
            <a:ext cx="16870562" cy="1961458"/>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3600"/>
              <a:buFont typeface="Times New Roman"/>
              <a:buNone/>
            </a:pPr>
            <a:r>
              <a:rPr lang="en-US" sz="6000" b="1" dirty="0">
                <a:solidFill>
                  <a:srgbClr val="004C7F"/>
                </a:solidFill>
                <a:latin typeface="Helvetica Neue" panose="020B0604020202020204" charset="0"/>
              </a:rPr>
              <a:t>Establish a baseline </a:t>
            </a:r>
            <a:endParaRPr sz="6000" b="1" dirty="0">
              <a:solidFill>
                <a:srgbClr val="004C7F"/>
              </a:solidFill>
              <a:latin typeface="Helvetica Neue" panose="020B0604020202020204" charset="0"/>
            </a:endParaRPr>
          </a:p>
        </p:txBody>
      </p:sp>
      <p:sp>
        <p:nvSpPr>
          <p:cNvPr id="169" name="Google Shape;169;p71"/>
          <p:cNvSpPr txBox="1">
            <a:spLocks noGrp="1"/>
          </p:cNvSpPr>
          <p:nvPr>
            <p:ph type="body" idx="1"/>
          </p:nvPr>
        </p:nvSpPr>
        <p:spPr>
          <a:xfrm>
            <a:off x="5219832" y="4283010"/>
            <a:ext cx="16870560" cy="10290874"/>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685800" lvl="0" indent="-685800" algn="l" rtl="0">
              <a:lnSpc>
                <a:spcPct val="100000"/>
              </a:lnSpc>
              <a:spcBef>
                <a:spcPts val="0"/>
              </a:spcBef>
              <a:spcAft>
                <a:spcPts val="0"/>
              </a:spcAft>
              <a:buSzPts val="2240"/>
              <a:buFont typeface="Times New Roman"/>
              <a:buChar char="■"/>
            </a:pPr>
            <a:r>
              <a:rPr lang="en-US" dirty="0"/>
              <a:t>What is a reasonable level of error we can hope for?</a:t>
            </a:r>
            <a:endParaRPr dirty="0"/>
          </a:p>
          <a:p>
            <a:pPr marL="1567542" lvl="1" indent="-653142" algn="l" rtl="0">
              <a:lnSpc>
                <a:spcPct val="100000"/>
              </a:lnSpc>
              <a:spcBef>
                <a:spcPts val="1400"/>
              </a:spcBef>
              <a:spcAft>
                <a:spcPts val="0"/>
              </a:spcAft>
              <a:buSzPts val="1920"/>
              <a:buFont typeface="Times New Roman"/>
              <a:buChar char="➢"/>
            </a:pPr>
            <a:r>
              <a:rPr lang="en-US" dirty="0"/>
              <a:t>Human level performance</a:t>
            </a:r>
            <a:endParaRPr dirty="0"/>
          </a:p>
          <a:p>
            <a:pPr marL="1567542" lvl="1" indent="-653142" algn="l" rtl="0">
              <a:lnSpc>
                <a:spcPct val="100000"/>
              </a:lnSpc>
              <a:spcBef>
                <a:spcPts val="1400"/>
              </a:spcBef>
              <a:spcAft>
                <a:spcPts val="0"/>
              </a:spcAft>
              <a:buSzPts val="1920"/>
              <a:buFont typeface="Times New Roman"/>
              <a:buChar char="➢"/>
            </a:pPr>
            <a:r>
              <a:rPr lang="en-US" dirty="0"/>
              <a:t>Competing/existing algorithms</a:t>
            </a:r>
            <a:endParaRPr dirty="0"/>
          </a:p>
          <a:p>
            <a:pPr marL="1567542" lvl="1" indent="-653142" algn="l" rtl="0">
              <a:lnSpc>
                <a:spcPct val="100000"/>
              </a:lnSpc>
              <a:spcBef>
                <a:spcPts val="1400"/>
              </a:spcBef>
              <a:spcAft>
                <a:spcPts val="0"/>
              </a:spcAft>
              <a:buSzPts val="1920"/>
              <a:buFont typeface="Times New Roman"/>
              <a:buChar char="➢"/>
            </a:pPr>
            <a:r>
              <a:rPr lang="en-US" dirty="0"/>
              <a:t>Educated guess based on experience</a:t>
            </a:r>
            <a:endParaRPr dirty="0"/>
          </a:p>
          <a:p>
            <a:pPr marL="1567542" lvl="1" indent="-409302" algn="l" rtl="0">
              <a:lnSpc>
                <a:spcPct val="100000"/>
              </a:lnSpc>
              <a:spcBef>
                <a:spcPts val="1400"/>
              </a:spcBef>
              <a:spcAft>
                <a:spcPts val="0"/>
              </a:spcAft>
              <a:buSzPts val="1920"/>
              <a:buFont typeface="Times New Roman"/>
              <a:buNone/>
            </a:pPr>
            <a:endParaRPr dirty="0"/>
          </a:p>
          <a:p>
            <a:pPr marL="685800" lvl="0" indent="-685800" algn="l" rtl="0">
              <a:lnSpc>
                <a:spcPct val="100000"/>
              </a:lnSpc>
              <a:spcBef>
                <a:spcPts val="1400"/>
              </a:spcBef>
              <a:spcAft>
                <a:spcPts val="0"/>
              </a:spcAft>
              <a:buSzPts val="2240"/>
              <a:buFont typeface="Times New Roman"/>
              <a:buChar char="■"/>
            </a:pPr>
            <a:r>
              <a:rPr lang="en-US" dirty="0"/>
              <a:t>Additional baselines</a:t>
            </a:r>
            <a:endParaRPr dirty="0"/>
          </a:p>
          <a:p>
            <a:pPr marL="1567542" lvl="1" indent="-653142" algn="l" rtl="0">
              <a:lnSpc>
                <a:spcPct val="100000"/>
              </a:lnSpc>
              <a:spcBef>
                <a:spcPts val="1400"/>
              </a:spcBef>
              <a:spcAft>
                <a:spcPts val="0"/>
              </a:spcAft>
              <a:buSzPts val="1920"/>
              <a:buFont typeface="Times New Roman"/>
              <a:buChar char="➢"/>
            </a:pPr>
            <a:r>
              <a:rPr lang="en-US" dirty="0"/>
              <a:t>Random guess</a:t>
            </a:r>
            <a:endParaRPr dirty="0"/>
          </a:p>
          <a:p>
            <a:pPr marL="1567542" lvl="1" indent="-653142" algn="l" rtl="0">
              <a:lnSpc>
                <a:spcPct val="100000"/>
              </a:lnSpc>
              <a:spcBef>
                <a:spcPts val="1400"/>
              </a:spcBef>
              <a:spcAft>
                <a:spcPts val="0"/>
              </a:spcAft>
              <a:buSzPts val="1920"/>
              <a:buFont typeface="Times New Roman"/>
              <a:buChar char="➢"/>
            </a:pPr>
            <a:r>
              <a:rPr lang="en-US" dirty="0"/>
              <a:t>Simple heuristics</a:t>
            </a:r>
            <a:endParaRPr dirty="0"/>
          </a:p>
          <a:p>
            <a:pPr marL="914400" lvl="1" indent="0" algn="l" rtl="0">
              <a:lnSpc>
                <a:spcPct val="100000"/>
              </a:lnSpc>
              <a:spcBef>
                <a:spcPts val="1400"/>
              </a:spcBef>
              <a:spcAft>
                <a:spcPts val="0"/>
              </a:spcAft>
              <a:buSzPts val="1920"/>
              <a:buFont typeface="Times New Roman"/>
              <a:buNone/>
            </a:pPr>
            <a:endParaRPr dirty="0"/>
          </a:p>
        </p:txBody>
      </p:sp>
      <p:sp>
        <p:nvSpPr>
          <p:cNvPr id="3" name="Google Shape;155;p69">
            <a:extLst>
              <a:ext uri="{FF2B5EF4-FFF2-40B4-BE49-F238E27FC236}">
                <a16:creationId xmlns:a16="http://schemas.microsoft.com/office/drawing/2014/main" id="{5BF439EB-B320-49A9-680D-83E9F5D6DAB0}"/>
              </a:ext>
            </a:extLst>
          </p:cNvPr>
          <p:cNvSpPr txBox="1">
            <a:spLocks/>
          </p:cNvSpPr>
          <p:nvPr/>
        </p:nvSpPr>
        <p:spPr>
          <a:xfrm>
            <a:off x="422901" y="601242"/>
            <a:ext cx="9442316" cy="1027764"/>
          </a:xfrm>
          <a:prstGeom prst="rect">
            <a:avLst/>
          </a:prstGeom>
          <a:noFill/>
          <a:ln>
            <a:noFill/>
          </a:ln>
        </p:spPr>
        <p:txBody>
          <a:bodyPr spcFirstLastPara="1" wrap="square" lIns="91400" tIns="91400" rIns="91400" bIns="91400" anchor="t" anchorCtr="0">
            <a:normAutofit lnSpcReduction="100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SzPts val="4000"/>
              <a:buFont typeface="Times New Roman"/>
              <a:buNone/>
            </a:pPr>
            <a:r>
              <a:rPr lang="en-US" sz="6000" b="1" dirty="0">
                <a:solidFill>
                  <a:srgbClr val="004C7F"/>
                </a:solidFill>
                <a:latin typeface="Helvetica Neue" panose="020B0604020202020204" charset="0"/>
              </a:rPr>
              <a:t>Improving Outcome</a:t>
            </a:r>
          </a:p>
        </p:txBody>
      </p:sp>
      <p:sp>
        <p:nvSpPr>
          <p:cNvPr id="2" name="Slide Number Placeholder 1">
            <a:extLst>
              <a:ext uri="{FF2B5EF4-FFF2-40B4-BE49-F238E27FC236}">
                <a16:creationId xmlns:a16="http://schemas.microsoft.com/office/drawing/2014/main" id="{74C922A2-71EA-3BC4-726D-5D661B8202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32</a:t>
            </a:fld>
            <a:endParaRPr lang="en-US"/>
          </a:p>
        </p:txBody>
      </p:sp>
    </p:spTree>
    <p:extLst>
      <p:ext uri="{BB962C8B-B14F-4D97-AF65-F5344CB8AC3E}">
        <p14:creationId xmlns:p14="http://schemas.microsoft.com/office/powerpoint/2010/main" val="8513416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72"/>
          <p:cNvSpPr txBox="1">
            <a:spLocks noGrp="1"/>
          </p:cNvSpPr>
          <p:nvPr>
            <p:ph type="title"/>
          </p:nvPr>
        </p:nvSpPr>
        <p:spPr>
          <a:xfrm>
            <a:off x="4156346" y="2538583"/>
            <a:ext cx="16870562" cy="1961458"/>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3600"/>
              <a:buFont typeface="Times New Roman"/>
              <a:buNone/>
            </a:pPr>
            <a:r>
              <a:rPr lang="en-US" sz="6000" b="1" dirty="0">
                <a:solidFill>
                  <a:srgbClr val="004C7F"/>
                </a:solidFill>
                <a:latin typeface="Helvetica Neue" panose="020B0604020202020204" charset="0"/>
              </a:rPr>
              <a:t>Bias/variance</a:t>
            </a:r>
            <a:endParaRPr sz="6000" b="1" dirty="0">
              <a:solidFill>
                <a:srgbClr val="004C7F"/>
              </a:solidFill>
              <a:latin typeface="Helvetica Neue" panose="020B0604020202020204" charset="0"/>
            </a:endParaRPr>
          </a:p>
        </p:txBody>
      </p:sp>
      <p:graphicFrame>
        <p:nvGraphicFramePr>
          <p:cNvPr id="175" name="Google Shape;175;p72"/>
          <p:cNvGraphicFramePr/>
          <p:nvPr/>
        </p:nvGraphicFramePr>
        <p:xfrm>
          <a:off x="4455460" y="4991546"/>
          <a:ext cx="13357400" cy="4955150"/>
        </p:xfrm>
        <a:graphic>
          <a:graphicData uri="http://schemas.openxmlformats.org/drawingml/2006/table">
            <a:tbl>
              <a:tblPr firstRow="1" bandRow="1">
                <a:noFill/>
              </a:tblPr>
              <a:tblGrid>
                <a:gridCol w="4482350">
                  <a:extLst>
                    <a:ext uri="{9D8B030D-6E8A-4147-A177-3AD203B41FA5}">
                      <a16:colId xmlns:a16="http://schemas.microsoft.com/office/drawing/2014/main" val="20000"/>
                    </a:ext>
                  </a:extLst>
                </a:gridCol>
                <a:gridCol w="2770100">
                  <a:extLst>
                    <a:ext uri="{9D8B030D-6E8A-4147-A177-3AD203B41FA5}">
                      <a16:colId xmlns:a16="http://schemas.microsoft.com/office/drawing/2014/main" val="20001"/>
                    </a:ext>
                  </a:extLst>
                </a:gridCol>
                <a:gridCol w="2765600">
                  <a:extLst>
                    <a:ext uri="{9D8B030D-6E8A-4147-A177-3AD203B41FA5}">
                      <a16:colId xmlns:a16="http://schemas.microsoft.com/office/drawing/2014/main" val="20002"/>
                    </a:ext>
                  </a:extLst>
                </a:gridCol>
                <a:gridCol w="3339350">
                  <a:extLst>
                    <a:ext uri="{9D8B030D-6E8A-4147-A177-3AD203B41FA5}">
                      <a16:colId xmlns:a16="http://schemas.microsoft.com/office/drawing/2014/main" val="20003"/>
                    </a:ext>
                  </a:extLst>
                </a:gridCol>
              </a:tblGrid>
              <a:tr h="1184350">
                <a:tc>
                  <a:txBody>
                    <a:bodyPr/>
                    <a:lstStyle/>
                    <a:p>
                      <a:pPr marL="0" marR="0" lvl="0" indent="0" algn="ctr" rtl="0">
                        <a:lnSpc>
                          <a:spcPct val="100000"/>
                        </a:lnSpc>
                        <a:spcBef>
                          <a:spcPts val="0"/>
                        </a:spcBef>
                        <a:spcAft>
                          <a:spcPts val="0"/>
                        </a:spcAft>
                        <a:buClr>
                          <a:schemeClr val="dk1"/>
                        </a:buClr>
                        <a:buSzPts val="2000"/>
                        <a:buFont typeface="Helvetica Neue"/>
                        <a:buNone/>
                      </a:pPr>
                      <a:endParaRPr sz="4000" u="none" strike="noStrike" cap="none"/>
                    </a:p>
                  </a:txBody>
                  <a:tcPr marL="182900" marR="182900" marT="91450" marB="91450"/>
                </a:tc>
                <a:tc>
                  <a:txBody>
                    <a:bodyPr/>
                    <a:lstStyle/>
                    <a:p>
                      <a:pPr marL="0" marR="0" lvl="0" indent="0" algn="ctr" rtl="0">
                        <a:lnSpc>
                          <a:spcPct val="100000"/>
                        </a:lnSpc>
                        <a:spcBef>
                          <a:spcPts val="0"/>
                        </a:spcBef>
                        <a:spcAft>
                          <a:spcPts val="0"/>
                        </a:spcAft>
                        <a:buClr>
                          <a:schemeClr val="dk1"/>
                        </a:buClr>
                        <a:buSzPts val="2000"/>
                        <a:buFont typeface="Helvetica Neue"/>
                        <a:buNone/>
                      </a:pPr>
                      <a:r>
                        <a:rPr lang="en-US" sz="4000" u="none" strike="noStrike" cap="none"/>
                        <a:t>Case 1</a:t>
                      </a:r>
                      <a:endParaRPr sz="2800"/>
                    </a:p>
                  </a:txBody>
                  <a:tcPr marL="182900" marR="182900" marT="91450" marB="91450"/>
                </a:tc>
                <a:tc>
                  <a:txBody>
                    <a:bodyPr/>
                    <a:lstStyle/>
                    <a:p>
                      <a:pPr marL="0" marR="0" lvl="0" indent="0" algn="ctr" rtl="0">
                        <a:lnSpc>
                          <a:spcPct val="100000"/>
                        </a:lnSpc>
                        <a:spcBef>
                          <a:spcPts val="0"/>
                        </a:spcBef>
                        <a:spcAft>
                          <a:spcPts val="0"/>
                        </a:spcAft>
                        <a:buClr>
                          <a:schemeClr val="dk1"/>
                        </a:buClr>
                        <a:buSzPts val="2000"/>
                        <a:buFont typeface="Helvetica Neue"/>
                        <a:buNone/>
                      </a:pPr>
                      <a:r>
                        <a:rPr lang="en-US" sz="4000" u="none" strike="noStrike" cap="none"/>
                        <a:t>Case 2</a:t>
                      </a:r>
                      <a:endParaRPr sz="2800"/>
                    </a:p>
                  </a:txBody>
                  <a:tcPr marL="182900" marR="182900" marT="91450" marB="91450"/>
                </a:tc>
                <a:tc>
                  <a:txBody>
                    <a:bodyPr/>
                    <a:lstStyle/>
                    <a:p>
                      <a:pPr marL="0" marR="0" lvl="0" indent="0" algn="ctr" rtl="0">
                        <a:lnSpc>
                          <a:spcPct val="100000"/>
                        </a:lnSpc>
                        <a:spcBef>
                          <a:spcPts val="0"/>
                        </a:spcBef>
                        <a:spcAft>
                          <a:spcPts val="0"/>
                        </a:spcAft>
                        <a:buClr>
                          <a:schemeClr val="dk1"/>
                        </a:buClr>
                        <a:buSzPts val="2000"/>
                        <a:buFont typeface="Helvetica Neue"/>
                        <a:buNone/>
                      </a:pPr>
                      <a:r>
                        <a:rPr lang="en-US" sz="4000" u="none" strike="noStrike" cap="none"/>
                        <a:t>Case 3</a:t>
                      </a:r>
                      <a:endParaRPr sz="2800"/>
                    </a:p>
                  </a:txBody>
                  <a:tcPr marL="182900" marR="182900" marT="91450" marB="91450"/>
                </a:tc>
                <a:extLst>
                  <a:ext uri="{0D108BD9-81ED-4DB2-BD59-A6C34878D82A}">
                    <a16:rowId xmlns:a16="http://schemas.microsoft.com/office/drawing/2014/main" val="10000"/>
                  </a:ext>
                </a:extLst>
              </a:tr>
              <a:tr h="1402100">
                <a:tc>
                  <a:txBody>
                    <a:bodyPr/>
                    <a:lstStyle/>
                    <a:p>
                      <a:pPr marL="0" marR="0" lvl="0" indent="0" algn="ctr" rtl="0">
                        <a:lnSpc>
                          <a:spcPct val="100000"/>
                        </a:lnSpc>
                        <a:spcBef>
                          <a:spcPts val="0"/>
                        </a:spcBef>
                        <a:spcAft>
                          <a:spcPts val="0"/>
                        </a:spcAft>
                        <a:buClr>
                          <a:schemeClr val="dk1"/>
                        </a:buClr>
                        <a:buSzPts val="2000"/>
                        <a:buFont typeface="Helvetica Neue"/>
                        <a:buNone/>
                      </a:pPr>
                      <a:r>
                        <a:rPr lang="en-US" sz="4000" u="none" strike="noStrike" cap="none"/>
                        <a:t>Baseline </a:t>
                      </a:r>
                      <a:endParaRPr sz="2800"/>
                    </a:p>
                    <a:p>
                      <a:pPr marL="0" marR="0" lvl="0" indent="0" algn="ctr" rtl="0">
                        <a:lnSpc>
                          <a:spcPct val="100000"/>
                        </a:lnSpc>
                        <a:spcBef>
                          <a:spcPts val="0"/>
                        </a:spcBef>
                        <a:spcAft>
                          <a:spcPts val="0"/>
                        </a:spcAft>
                        <a:buClr>
                          <a:schemeClr val="dk1"/>
                        </a:buClr>
                        <a:buSzPts val="2000"/>
                        <a:buFont typeface="Helvetica Neue"/>
                        <a:buNone/>
                      </a:pPr>
                      <a:r>
                        <a:rPr lang="en-US" sz="4000" u="none" strike="noStrike" cap="none"/>
                        <a:t>(e.g., human)</a:t>
                      </a:r>
                      <a:endParaRPr sz="2800"/>
                    </a:p>
                  </a:txBody>
                  <a:tcPr marL="182900" marR="182900" marT="91450" marB="91450"/>
                </a:tc>
                <a:tc>
                  <a:txBody>
                    <a:bodyPr/>
                    <a:lstStyle/>
                    <a:p>
                      <a:pPr marL="0" marR="0" lvl="0" indent="0" algn="ctr" rtl="0">
                        <a:lnSpc>
                          <a:spcPct val="100000"/>
                        </a:lnSpc>
                        <a:spcBef>
                          <a:spcPts val="0"/>
                        </a:spcBef>
                        <a:spcAft>
                          <a:spcPts val="0"/>
                        </a:spcAft>
                        <a:buClr>
                          <a:schemeClr val="dk1"/>
                        </a:buClr>
                        <a:buSzPts val="2000"/>
                        <a:buFont typeface="Helvetica Neue"/>
                        <a:buNone/>
                      </a:pPr>
                      <a:r>
                        <a:rPr lang="en-US" sz="4000" u="none" strike="noStrike" cap="none"/>
                        <a:t>10.6%</a:t>
                      </a:r>
                      <a:endParaRPr sz="2800"/>
                    </a:p>
                  </a:txBody>
                  <a:tcPr marL="182900" marR="182900" marT="91450" marB="91450"/>
                </a:tc>
                <a:tc>
                  <a:txBody>
                    <a:bodyPr/>
                    <a:lstStyle/>
                    <a:p>
                      <a:pPr marL="0" marR="0" lvl="0" indent="0" algn="ctr" rtl="0">
                        <a:lnSpc>
                          <a:spcPct val="100000"/>
                        </a:lnSpc>
                        <a:spcBef>
                          <a:spcPts val="0"/>
                        </a:spcBef>
                        <a:spcAft>
                          <a:spcPts val="0"/>
                        </a:spcAft>
                        <a:buClr>
                          <a:schemeClr val="dk1"/>
                        </a:buClr>
                        <a:buSzPts val="2000"/>
                        <a:buFont typeface="Helvetica Neue"/>
                        <a:buNone/>
                      </a:pPr>
                      <a:r>
                        <a:rPr lang="en-US" sz="4000" u="none" strike="noStrike" cap="none"/>
                        <a:t>10.6%</a:t>
                      </a:r>
                      <a:endParaRPr sz="2800"/>
                    </a:p>
                    <a:p>
                      <a:pPr marL="0" marR="0" lvl="0" indent="0" algn="ctr" rtl="0">
                        <a:lnSpc>
                          <a:spcPct val="100000"/>
                        </a:lnSpc>
                        <a:spcBef>
                          <a:spcPts val="0"/>
                        </a:spcBef>
                        <a:spcAft>
                          <a:spcPts val="0"/>
                        </a:spcAft>
                        <a:buClr>
                          <a:schemeClr val="dk1"/>
                        </a:buClr>
                        <a:buSzPts val="2000"/>
                        <a:buFont typeface="Helvetica Neue"/>
                        <a:buNone/>
                      </a:pPr>
                      <a:endParaRPr sz="4000" u="none" strike="noStrike" cap="none"/>
                    </a:p>
                  </a:txBody>
                  <a:tcPr marL="182900" marR="182900" marT="91450" marB="91450"/>
                </a:tc>
                <a:tc>
                  <a:txBody>
                    <a:bodyPr/>
                    <a:lstStyle/>
                    <a:p>
                      <a:pPr marL="0" marR="0" lvl="0" indent="0" algn="ctr" rtl="0">
                        <a:lnSpc>
                          <a:spcPct val="100000"/>
                        </a:lnSpc>
                        <a:spcBef>
                          <a:spcPts val="0"/>
                        </a:spcBef>
                        <a:spcAft>
                          <a:spcPts val="0"/>
                        </a:spcAft>
                        <a:buClr>
                          <a:schemeClr val="dk1"/>
                        </a:buClr>
                        <a:buSzPts val="2000"/>
                        <a:buFont typeface="Helvetica Neue"/>
                        <a:buNone/>
                      </a:pPr>
                      <a:r>
                        <a:rPr lang="en-US" sz="4000" u="none" strike="noStrike" cap="none"/>
                        <a:t>10.6%</a:t>
                      </a:r>
                      <a:endParaRPr sz="2800"/>
                    </a:p>
                    <a:p>
                      <a:pPr marL="0" marR="0" lvl="0" indent="0" algn="ctr" rtl="0">
                        <a:lnSpc>
                          <a:spcPct val="100000"/>
                        </a:lnSpc>
                        <a:spcBef>
                          <a:spcPts val="0"/>
                        </a:spcBef>
                        <a:spcAft>
                          <a:spcPts val="0"/>
                        </a:spcAft>
                        <a:buClr>
                          <a:schemeClr val="dk1"/>
                        </a:buClr>
                        <a:buSzPts val="2000"/>
                        <a:buFont typeface="Helvetica Neue"/>
                        <a:buNone/>
                      </a:pPr>
                      <a:endParaRPr sz="4000" u="none" strike="noStrike" cap="none"/>
                    </a:p>
                  </a:txBody>
                  <a:tcPr marL="182900" marR="182900" marT="91450" marB="91450"/>
                </a:tc>
                <a:extLst>
                  <a:ext uri="{0D108BD9-81ED-4DB2-BD59-A6C34878D82A}">
                    <a16:rowId xmlns:a16="http://schemas.microsoft.com/office/drawing/2014/main" val="10001"/>
                  </a:ext>
                </a:extLst>
              </a:tr>
              <a:tr h="1184350">
                <a:tc>
                  <a:txBody>
                    <a:bodyPr/>
                    <a:lstStyle/>
                    <a:p>
                      <a:pPr marL="0" marR="0" lvl="0" indent="0" algn="ctr" rtl="0">
                        <a:lnSpc>
                          <a:spcPct val="100000"/>
                        </a:lnSpc>
                        <a:spcBef>
                          <a:spcPts val="0"/>
                        </a:spcBef>
                        <a:spcAft>
                          <a:spcPts val="0"/>
                        </a:spcAft>
                        <a:buClr>
                          <a:schemeClr val="dk1"/>
                        </a:buClr>
                        <a:buSzPts val="2000"/>
                        <a:buFont typeface="Helvetica Neue"/>
                        <a:buNone/>
                      </a:pPr>
                      <a:r>
                        <a:rPr lang="en-US" sz="4000" u="none" strike="noStrike" cap="none"/>
                        <a:t>Training error</a:t>
                      </a:r>
                      <a:endParaRPr sz="2800"/>
                    </a:p>
                  </a:txBody>
                  <a:tcPr marL="182900" marR="182900" marT="91450" marB="91450"/>
                </a:tc>
                <a:tc>
                  <a:txBody>
                    <a:bodyPr/>
                    <a:lstStyle/>
                    <a:p>
                      <a:pPr marL="0" marR="0" lvl="0" indent="0" algn="ctr" rtl="0">
                        <a:lnSpc>
                          <a:spcPct val="100000"/>
                        </a:lnSpc>
                        <a:spcBef>
                          <a:spcPts val="0"/>
                        </a:spcBef>
                        <a:spcAft>
                          <a:spcPts val="0"/>
                        </a:spcAft>
                        <a:buClr>
                          <a:schemeClr val="dk1"/>
                        </a:buClr>
                        <a:buSzPts val="2000"/>
                        <a:buFont typeface="Helvetica Neue"/>
                        <a:buNone/>
                      </a:pPr>
                      <a:r>
                        <a:rPr lang="en-US" sz="4000" u="none" strike="noStrike" cap="none"/>
                        <a:t>11%</a:t>
                      </a:r>
                      <a:endParaRPr sz="2800"/>
                    </a:p>
                  </a:txBody>
                  <a:tcPr marL="182900" marR="182900" marT="91450" marB="91450"/>
                </a:tc>
                <a:tc>
                  <a:txBody>
                    <a:bodyPr/>
                    <a:lstStyle/>
                    <a:p>
                      <a:pPr marL="0" marR="0" lvl="0" indent="0" algn="ctr" rtl="0">
                        <a:lnSpc>
                          <a:spcPct val="100000"/>
                        </a:lnSpc>
                        <a:spcBef>
                          <a:spcPts val="0"/>
                        </a:spcBef>
                        <a:spcAft>
                          <a:spcPts val="0"/>
                        </a:spcAft>
                        <a:buClr>
                          <a:schemeClr val="dk1"/>
                        </a:buClr>
                        <a:buSzPts val="2000"/>
                        <a:buFont typeface="Helvetica Neue"/>
                        <a:buNone/>
                      </a:pPr>
                      <a:r>
                        <a:rPr lang="en-US" sz="4000" u="none" strike="noStrike" cap="none"/>
                        <a:t>15.5%</a:t>
                      </a:r>
                      <a:endParaRPr sz="2800"/>
                    </a:p>
                  </a:txBody>
                  <a:tcPr marL="182900" marR="182900" marT="91450" marB="91450"/>
                </a:tc>
                <a:tc>
                  <a:txBody>
                    <a:bodyPr/>
                    <a:lstStyle/>
                    <a:p>
                      <a:pPr marL="0" marR="0" lvl="0" indent="0" algn="ctr" rtl="0">
                        <a:lnSpc>
                          <a:spcPct val="100000"/>
                        </a:lnSpc>
                        <a:spcBef>
                          <a:spcPts val="0"/>
                        </a:spcBef>
                        <a:spcAft>
                          <a:spcPts val="0"/>
                        </a:spcAft>
                        <a:buClr>
                          <a:schemeClr val="dk1"/>
                        </a:buClr>
                        <a:buSzPts val="2000"/>
                        <a:buFont typeface="Helvetica Neue"/>
                        <a:buNone/>
                      </a:pPr>
                      <a:r>
                        <a:rPr lang="en-US" sz="4000" u="none" strike="noStrike" cap="none"/>
                        <a:t>11%</a:t>
                      </a:r>
                      <a:endParaRPr sz="2800"/>
                    </a:p>
                  </a:txBody>
                  <a:tcPr marL="182900" marR="182900" marT="91450" marB="91450"/>
                </a:tc>
                <a:extLst>
                  <a:ext uri="{0D108BD9-81ED-4DB2-BD59-A6C34878D82A}">
                    <a16:rowId xmlns:a16="http://schemas.microsoft.com/office/drawing/2014/main" val="10002"/>
                  </a:ext>
                </a:extLst>
              </a:tr>
              <a:tr h="1184350">
                <a:tc>
                  <a:txBody>
                    <a:bodyPr/>
                    <a:lstStyle/>
                    <a:p>
                      <a:pPr marL="0" marR="0" lvl="0" indent="0" algn="ctr" rtl="0">
                        <a:lnSpc>
                          <a:spcPct val="100000"/>
                        </a:lnSpc>
                        <a:spcBef>
                          <a:spcPts val="0"/>
                        </a:spcBef>
                        <a:spcAft>
                          <a:spcPts val="0"/>
                        </a:spcAft>
                        <a:buClr>
                          <a:schemeClr val="dk1"/>
                        </a:buClr>
                        <a:buSzPts val="2000"/>
                        <a:buFont typeface="Helvetica Neue"/>
                        <a:buNone/>
                      </a:pPr>
                      <a:r>
                        <a:rPr lang="en-US" sz="4000" u="none" strike="noStrike" cap="none"/>
                        <a:t>Validation error</a:t>
                      </a:r>
                      <a:endParaRPr sz="2800"/>
                    </a:p>
                  </a:txBody>
                  <a:tcPr marL="182900" marR="182900" marT="91450" marB="91450"/>
                </a:tc>
                <a:tc>
                  <a:txBody>
                    <a:bodyPr/>
                    <a:lstStyle/>
                    <a:p>
                      <a:pPr marL="0" marR="0" lvl="0" indent="0" algn="ctr" rtl="0">
                        <a:lnSpc>
                          <a:spcPct val="100000"/>
                        </a:lnSpc>
                        <a:spcBef>
                          <a:spcPts val="0"/>
                        </a:spcBef>
                        <a:spcAft>
                          <a:spcPts val="0"/>
                        </a:spcAft>
                        <a:buClr>
                          <a:schemeClr val="dk1"/>
                        </a:buClr>
                        <a:buSzPts val="2000"/>
                        <a:buFont typeface="Helvetica Neue"/>
                        <a:buNone/>
                      </a:pPr>
                      <a:r>
                        <a:rPr lang="en-US" sz="4000" u="none" strike="noStrike" cap="none"/>
                        <a:t>16%</a:t>
                      </a:r>
                      <a:endParaRPr sz="2800"/>
                    </a:p>
                  </a:txBody>
                  <a:tcPr marL="182900" marR="182900" marT="91450" marB="91450"/>
                </a:tc>
                <a:tc>
                  <a:txBody>
                    <a:bodyPr/>
                    <a:lstStyle/>
                    <a:p>
                      <a:pPr marL="0" marR="0" lvl="0" indent="0" algn="ctr" rtl="0">
                        <a:lnSpc>
                          <a:spcPct val="100000"/>
                        </a:lnSpc>
                        <a:spcBef>
                          <a:spcPts val="0"/>
                        </a:spcBef>
                        <a:spcAft>
                          <a:spcPts val="0"/>
                        </a:spcAft>
                        <a:buClr>
                          <a:schemeClr val="dk1"/>
                        </a:buClr>
                        <a:buSzPts val="2000"/>
                        <a:buFont typeface="Helvetica Neue"/>
                        <a:buNone/>
                      </a:pPr>
                      <a:r>
                        <a:rPr lang="en-US" sz="4000" u="none" strike="noStrike" cap="none"/>
                        <a:t>16%</a:t>
                      </a:r>
                      <a:endParaRPr sz="2800"/>
                    </a:p>
                  </a:txBody>
                  <a:tcPr marL="182900" marR="182900" marT="91450" marB="91450"/>
                </a:tc>
                <a:tc>
                  <a:txBody>
                    <a:bodyPr/>
                    <a:lstStyle/>
                    <a:p>
                      <a:pPr marL="0" marR="0" lvl="0" indent="0" algn="ctr" rtl="0">
                        <a:lnSpc>
                          <a:spcPct val="100000"/>
                        </a:lnSpc>
                        <a:spcBef>
                          <a:spcPts val="0"/>
                        </a:spcBef>
                        <a:spcAft>
                          <a:spcPts val="0"/>
                        </a:spcAft>
                        <a:buClr>
                          <a:schemeClr val="dk1"/>
                        </a:buClr>
                        <a:buSzPts val="2000"/>
                        <a:buFont typeface="Helvetica Neue"/>
                        <a:buNone/>
                      </a:pPr>
                      <a:r>
                        <a:rPr lang="en-US" sz="4000" u="none" strike="noStrike" cap="none"/>
                        <a:t>12%</a:t>
                      </a:r>
                      <a:endParaRPr sz="2800"/>
                    </a:p>
                  </a:txBody>
                  <a:tcPr marL="182900" marR="182900" marT="91450" marB="91450"/>
                </a:tc>
                <a:extLst>
                  <a:ext uri="{0D108BD9-81ED-4DB2-BD59-A6C34878D82A}">
                    <a16:rowId xmlns:a16="http://schemas.microsoft.com/office/drawing/2014/main" val="10003"/>
                  </a:ext>
                </a:extLst>
              </a:tr>
            </a:tbl>
          </a:graphicData>
        </a:graphic>
      </p:graphicFrame>
      <p:sp>
        <p:nvSpPr>
          <p:cNvPr id="5" name="Google Shape;155;p69">
            <a:extLst>
              <a:ext uri="{FF2B5EF4-FFF2-40B4-BE49-F238E27FC236}">
                <a16:creationId xmlns:a16="http://schemas.microsoft.com/office/drawing/2014/main" id="{D72C7269-3FA1-B301-D564-A0D7748AC07F}"/>
              </a:ext>
            </a:extLst>
          </p:cNvPr>
          <p:cNvSpPr txBox="1">
            <a:spLocks/>
          </p:cNvSpPr>
          <p:nvPr/>
        </p:nvSpPr>
        <p:spPr>
          <a:xfrm>
            <a:off x="422901" y="601242"/>
            <a:ext cx="9442316" cy="1027764"/>
          </a:xfrm>
          <a:prstGeom prst="rect">
            <a:avLst/>
          </a:prstGeom>
          <a:noFill/>
          <a:ln>
            <a:noFill/>
          </a:ln>
        </p:spPr>
        <p:txBody>
          <a:bodyPr spcFirstLastPara="1" wrap="square" lIns="91400" tIns="91400" rIns="91400" bIns="91400" anchor="t" anchorCtr="0">
            <a:normAutofit lnSpcReduction="100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SzPts val="4000"/>
              <a:buFont typeface="Times New Roman"/>
              <a:buNone/>
            </a:pPr>
            <a:r>
              <a:rPr lang="en-US" sz="6000" b="1" dirty="0">
                <a:solidFill>
                  <a:srgbClr val="004C7F"/>
                </a:solidFill>
                <a:latin typeface="Helvetica Neue" panose="020B0604020202020204" charset="0"/>
              </a:rPr>
              <a:t>Improving Outcome</a:t>
            </a:r>
          </a:p>
        </p:txBody>
      </p:sp>
      <p:sp>
        <p:nvSpPr>
          <p:cNvPr id="2" name="Slide Number Placeholder 1">
            <a:extLst>
              <a:ext uri="{FF2B5EF4-FFF2-40B4-BE49-F238E27FC236}">
                <a16:creationId xmlns:a16="http://schemas.microsoft.com/office/drawing/2014/main" id="{094CA5E2-D6EE-1443-BF73-09812D4469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33</a:t>
            </a:fld>
            <a:endParaRPr lang="en-US"/>
          </a:p>
        </p:txBody>
      </p:sp>
    </p:spTree>
    <p:extLst>
      <p:ext uri="{BB962C8B-B14F-4D97-AF65-F5344CB8AC3E}">
        <p14:creationId xmlns:p14="http://schemas.microsoft.com/office/powerpoint/2010/main" val="28294684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73"/>
          <p:cNvSpPr txBox="1">
            <a:spLocks noGrp="1"/>
          </p:cNvSpPr>
          <p:nvPr>
            <p:ph type="title"/>
          </p:nvPr>
        </p:nvSpPr>
        <p:spPr>
          <a:xfrm>
            <a:off x="6345755" y="1279820"/>
            <a:ext cx="16870562" cy="1961458"/>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3600"/>
              <a:buFont typeface="Times New Roman"/>
              <a:buNone/>
            </a:pPr>
            <a:r>
              <a:rPr lang="en-US" sz="6000" b="1" dirty="0">
                <a:solidFill>
                  <a:srgbClr val="004C7F"/>
                </a:solidFill>
                <a:latin typeface="Helvetica Neue" panose="020B0604020202020204" charset="0"/>
              </a:rPr>
              <a:t>Debugging</a:t>
            </a:r>
            <a:endParaRPr sz="6000" b="1" dirty="0">
              <a:solidFill>
                <a:srgbClr val="004C7F"/>
              </a:solidFill>
              <a:latin typeface="Helvetica Neue" panose="020B0604020202020204" charset="0"/>
            </a:endParaRPr>
          </a:p>
        </p:txBody>
      </p:sp>
      <p:sp>
        <p:nvSpPr>
          <p:cNvPr id="181" name="Google Shape;181;p73"/>
          <p:cNvSpPr txBox="1">
            <a:spLocks noGrp="1"/>
          </p:cNvSpPr>
          <p:nvPr>
            <p:ph type="body" idx="1"/>
          </p:nvPr>
        </p:nvSpPr>
        <p:spPr>
          <a:xfrm>
            <a:off x="6844770" y="3650374"/>
            <a:ext cx="16870560" cy="10290874"/>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685800" lvl="0" indent="-685800" algn="l" rtl="0">
              <a:lnSpc>
                <a:spcPct val="100000"/>
              </a:lnSpc>
              <a:spcBef>
                <a:spcPts val="0"/>
              </a:spcBef>
              <a:spcAft>
                <a:spcPts val="0"/>
              </a:spcAft>
              <a:buSzPts val="2240"/>
              <a:buFont typeface="Times New Roman"/>
              <a:buChar char="■"/>
            </a:pPr>
            <a:r>
              <a:rPr lang="en-US" sz="4400" dirty="0"/>
              <a:t>Bias: error from erroneous assumptions in the learning algorithm.</a:t>
            </a:r>
            <a:endParaRPr sz="4400" dirty="0"/>
          </a:p>
          <a:p>
            <a:pPr marL="685800" lvl="0" indent="-685800" algn="l" rtl="0">
              <a:lnSpc>
                <a:spcPct val="100000"/>
              </a:lnSpc>
              <a:spcBef>
                <a:spcPts val="1400"/>
              </a:spcBef>
              <a:spcAft>
                <a:spcPts val="0"/>
              </a:spcAft>
              <a:buSzPts val="2240"/>
              <a:buFont typeface="Times New Roman"/>
              <a:buChar char="■"/>
            </a:pPr>
            <a:r>
              <a:rPr lang="en-US" sz="4400" dirty="0"/>
              <a:t>Variance: error from sensitivity to small fluctuations in the training set.</a:t>
            </a:r>
          </a:p>
          <a:p>
            <a:pPr marL="685800" lvl="0" indent="-685800" algn="l" rtl="0">
              <a:lnSpc>
                <a:spcPct val="100000"/>
              </a:lnSpc>
              <a:spcBef>
                <a:spcPts val="1400"/>
              </a:spcBef>
              <a:spcAft>
                <a:spcPts val="0"/>
              </a:spcAft>
              <a:buSzPts val="2240"/>
              <a:buFont typeface="Times New Roman"/>
              <a:buChar char="■"/>
            </a:pPr>
            <a:r>
              <a:rPr lang="en-US" sz="4400" dirty="0"/>
              <a:t>Q: how do they manifest?</a:t>
            </a:r>
            <a:endParaRPr sz="4400" dirty="0"/>
          </a:p>
          <a:p>
            <a:pPr marL="685800" lvl="0" indent="-401320" algn="l" rtl="0">
              <a:lnSpc>
                <a:spcPct val="100000"/>
              </a:lnSpc>
              <a:spcBef>
                <a:spcPts val="1400"/>
              </a:spcBef>
              <a:spcAft>
                <a:spcPts val="0"/>
              </a:spcAft>
              <a:buSzPts val="2240"/>
              <a:buFont typeface="Times New Roman"/>
              <a:buNone/>
            </a:pPr>
            <a:endParaRPr sz="4400" dirty="0"/>
          </a:p>
        </p:txBody>
      </p:sp>
      <p:sp>
        <p:nvSpPr>
          <p:cNvPr id="2" name="Google Shape;155;p69">
            <a:extLst>
              <a:ext uri="{FF2B5EF4-FFF2-40B4-BE49-F238E27FC236}">
                <a16:creationId xmlns:a16="http://schemas.microsoft.com/office/drawing/2014/main" id="{D7FA060E-E48B-BC4C-5C42-E0471202AD80}"/>
              </a:ext>
            </a:extLst>
          </p:cNvPr>
          <p:cNvSpPr txBox="1">
            <a:spLocks/>
          </p:cNvSpPr>
          <p:nvPr/>
        </p:nvSpPr>
        <p:spPr>
          <a:xfrm>
            <a:off x="422901" y="601242"/>
            <a:ext cx="9442316" cy="1027764"/>
          </a:xfrm>
          <a:prstGeom prst="rect">
            <a:avLst/>
          </a:prstGeom>
          <a:noFill/>
          <a:ln>
            <a:noFill/>
          </a:ln>
        </p:spPr>
        <p:txBody>
          <a:bodyPr spcFirstLastPara="1" wrap="square" lIns="91400" tIns="91400" rIns="91400" bIns="91400" anchor="t" anchorCtr="0">
            <a:normAutofit lnSpcReduction="100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SzPts val="4000"/>
              <a:buFont typeface="Times New Roman"/>
              <a:buNone/>
            </a:pPr>
            <a:r>
              <a:rPr lang="en-US" sz="6000" b="1" dirty="0">
                <a:solidFill>
                  <a:srgbClr val="004C7F"/>
                </a:solidFill>
                <a:latin typeface="Helvetica Neue" panose="020B0604020202020204" charset="0"/>
              </a:rPr>
              <a:t>Improving Outcome</a:t>
            </a:r>
          </a:p>
        </p:txBody>
      </p:sp>
      <p:sp>
        <p:nvSpPr>
          <p:cNvPr id="3" name="Slide Number Placeholder 2">
            <a:extLst>
              <a:ext uri="{FF2B5EF4-FFF2-40B4-BE49-F238E27FC236}">
                <a16:creationId xmlns:a16="http://schemas.microsoft.com/office/drawing/2014/main" id="{7CB5BA0C-1971-B88B-086B-588F2DE40A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34</a:t>
            </a:fld>
            <a:endParaRPr lang="en-US"/>
          </a:p>
        </p:txBody>
      </p:sp>
    </p:spTree>
    <p:extLst>
      <p:ext uri="{BB962C8B-B14F-4D97-AF65-F5344CB8AC3E}">
        <p14:creationId xmlns:p14="http://schemas.microsoft.com/office/powerpoint/2010/main" val="28853242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73"/>
          <p:cNvSpPr txBox="1">
            <a:spLocks noGrp="1"/>
          </p:cNvSpPr>
          <p:nvPr>
            <p:ph type="title"/>
          </p:nvPr>
        </p:nvSpPr>
        <p:spPr>
          <a:xfrm>
            <a:off x="6345755" y="1279820"/>
            <a:ext cx="16870562" cy="1961458"/>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3600"/>
              <a:buFont typeface="Times New Roman"/>
              <a:buNone/>
            </a:pPr>
            <a:r>
              <a:rPr lang="en-US" sz="6000" b="1" dirty="0">
                <a:solidFill>
                  <a:srgbClr val="004C7F"/>
                </a:solidFill>
                <a:latin typeface="Helvetica Neue" panose="020B0604020202020204" charset="0"/>
              </a:rPr>
              <a:t>Debugging</a:t>
            </a:r>
            <a:endParaRPr sz="6000" b="1" dirty="0">
              <a:solidFill>
                <a:srgbClr val="004C7F"/>
              </a:solidFill>
              <a:latin typeface="Helvetica Neue" panose="020B0604020202020204" charset="0"/>
            </a:endParaRPr>
          </a:p>
        </p:txBody>
      </p:sp>
      <p:sp>
        <p:nvSpPr>
          <p:cNvPr id="181" name="Google Shape;181;p73"/>
          <p:cNvSpPr txBox="1">
            <a:spLocks noGrp="1"/>
          </p:cNvSpPr>
          <p:nvPr>
            <p:ph type="body" idx="1"/>
          </p:nvPr>
        </p:nvSpPr>
        <p:spPr>
          <a:xfrm>
            <a:off x="7357726" y="2892091"/>
            <a:ext cx="16870560" cy="10290874"/>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685800" lvl="0" indent="-685800" algn="l" rtl="0">
              <a:lnSpc>
                <a:spcPct val="100000"/>
              </a:lnSpc>
              <a:spcBef>
                <a:spcPts val="0"/>
              </a:spcBef>
              <a:spcAft>
                <a:spcPts val="0"/>
              </a:spcAft>
              <a:buSzPts val="2240"/>
              <a:buFont typeface="Times New Roman"/>
              <a:buChar char="■"/>
            </a:pPr>
            <a:r>
              <a:rPr lang="en-US" dirty="0"/>
              <a:t>High bias: training error high</a:t>
            </a:r>
            <a:endParaRPr dirty="0"/>
          </a:p>
          <a:p>
            <a:pPr marL="685800" lvl="0" indent="-685800" algn="l" rtl="0">
              <a:lnSpc>
                <a:spcPct val="100000"/>
              </a:lnSpc>
              <a:spcBef>
                <a:spcPts val="1400"/>
              </a:spcBef>
              <a:spcAft>
                <a:spcPts val="0"/>
              </a:spcAft>
              <a:buSzPts val="2240"/>
              <a:buFont typeface="Times New Roman"/>
              <a:buChar char="■"/>
            </a:pPr>
            <a:r>
              <a:rPr lang="en-US" dirty="0"/>
              <a:t>High variance: validation error high</a:t>
            </a:r>
            <a:endParaRPr dirty="0"/>
          </a:p>
          <a:p>
            <a:pPr marL="685800" lvl="0" indent="-401320" algn="l" rtl="0">
              <a:lnSpc>
                <a:spcPct val="100000"/>
              </a:lnSpc>
              <a:spcBef>
                <a:spcPts val="1400"/>
              </a:spcBef>
              <a:spcAft>
                <a:spcPts val="0"/>
              </a:spcAft>
              <a:buSzPts val="2240"/>
              <a:buFont typeface="Times New Roman"/>
              <a:buNone/>
            </a:pPr>
            <a:endParaRPr dirty="0"/>
          </a:p>
        </p:txBody>
      </p:sp>
      <p:pic>
        <p:nvPicPr>
          <p:cNvPr id="182" name="Google Shape;182;p73"/>
          <p:cNvPicPr preferRelativeResize="0"/>
          <p:nvPr/>
        </p:nvPicPr>
        <p:blipFill rotWithShape="1">
          <a:blip r:embed="rId3">
            <a:alphaModFix/>
          </a:blip>
          <a:srcRect/>
          <a:stretch/>
        </p:blipFill>
        <p:spPr>
          <a:xfrm>
            <a:off x="8643583" y="8053137"/>
            <a:ext cx="7730726" cy="6008438"/>
          </a:xfrm>
          <a:prstGeom prst="rect">
            <a:avLst/>
          </a:prstGeom>
          <a:noFill/>
          <a:ln>
            <a:noFill/>
          </a:ln>
        </p:spPr>
      </p:pic>
      <p:pic>
        <p:nvPicPr>
          <p:cNvPr id="183" name="Google Shape;183;p73"/>
          <p:cNvPicPr preferRelativeResize="0"/>
          <p:nvPr/>
        </p:nvPicPr>
        <p:blipFill rotWithShape="1">
          <a:blip r:embed="rId4">
            <a:alphaModFix/>
          </a:blip>
          <a:srcRect/>
          <a:stretch/>
        </p:blipFill>
        <p:spPr>
          <a:xfrm>
            <a:off x="3271482" y="4708358"/>
            <a:ext cx="10744200" cy="3657600"/>
          </a:xfrm>
          <a:prstGeom prst="rect">
            <a:avLst/>
          </a:prstGeom>
          <a:noFill/>
          <a:ln>
            <a:noFill/>
          </a:ln>
        </p:spPr>
      </p:pic>
      <p:pic>
        <p:nvPicPr>
          <p:cNvPr id="184" name="Google Shape;184;p73"/>
          <p:cNvPicPr preferRelativeResize="0"/>
          <p:nvPr/>
        </p:nvPicPr>
        <p:blipFill rotWithShape="1">
          <a:blip r:embed="rId5">
            <a:alphaModFix/>
          </a:blip>
          <a:srcRect/>
          <a:stretch/>
        </p:blipFill>
        <p:spPr>
          <a:xfrm>
            <a:off x="14663216" y="4708358"/>
            <a:ext cx="4978400" cy="3835400"/>
          </a:xfrm>
          <a:prstGeom prst="rect">
            <a:avLst/>
          </a:prstGeom>
          <a:noFill/>
          <a:ln>
            <a:noFill/>
          </a:ln>
        </p:spPr>
      </p:pic>
      <p:sp>
        <p:nvSpPr>
          <p:cNvPr id="2" name="Google Shape;155;p69">
            <a:extLst>
              <a:ext uri="{FF2B5EF4-FFF2-40B4-BE49-F238E27FC236}">
                <a16:creationId xmlns:a16="http://schemas.microsoft.com/office/drawing/2014/main" id="{D7FA060E-E48B-BC4C-5C42-E0471202AD80}"/>
              </a:ext>
            </a:extLst>
          </p:cNvPr>
          <p:cNvSpPr txBox="1">
            <a:spLocks/>
          </p:cNvSpPr>
          <p:nvPr/>
        </p:nvSpPr>
        <p:spPr>
          <a:xfrm>
            <a:off x="422901" y="601242"/>
            <a:ext cx="9442316" cy="1027764"/>
          </a:xfrm>
          <a:prstGeom prst="rect">
            <a:avLst/>
          </a:prstGeom>
          <a:noFill/>
          <a:ln>
            <a:noFill/>
          </a:ln>
        </p:spPr>
        <p:txBody>
          <a:bodyPr spcFirstLastPara="1" wrap="square" lIns="91400" tIns="91400" rIns="91400" bIns="91400" anchor="t" anchorCtr="0">
            <a:normAutofit lnSpcReduction="100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SzPts val="4000"/>
              <a:buFont typeface="Times New Roman"/>
              <a:buNone/>
            </a:pPr>
            <a:r>
              <a:rPr lang="en-US" sz="6000" b="1" dirty="0">
                <a:solidFill>
                  <a:srgbClr val="004C7F"/>
                </a:solidFill>
                <a:latin typeface="Helvetica Neue" panose="020B0604020202020204" charset="0"/>
              </a:rPr>
              <a:t>Improving Outcome</a:t>
            </a:r>
          </a:p>
        </p:txBody>
      </p:sp>
      <p:sp>
        <p:nvSpPr>
          <p:cNvPr id="3" name="Slide Number Placeholder 2">
            <a:extLst>
              <a:ext uri="{FF2B5EF4-FFF2-40B4-BE49-F238E27FC236}">
                <a16:creationId xmlns:a16="http://schemas.microsoft.com/office/drawing/2014/main" id="{7CB5BA0C-1971-B88B-086B-588F2DE40A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35</a:t>
            </a:fld>
            <a:endParaRPr lang="en-US"/>
          </a:p>
        </p:txBody>
      </p:sp>
    </p:spTree>
    <p:extLst>
      <p:ext uri="{BB962C8B-B14F-4D97-AF65-F5344CB8AC3E}">
        <p14:creationId xmlns:p14="http://schemas.microsoft.com/office/powerpoint/2010/main" val="19361505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0" name="Google Shape;190;p74"/>
          <p:cNvSpPr txBox="1">
            <a:spLocks noGrp="1"/>
          </p:cNvSpPr>
          <p:nvPr>
            <p:ph type="body" idx="1"/>
          </p:nvPr>
        </p:nvSpPr>
        <p:spPr>
          <a:xfrm>
            <a:off x="6868328" y="2969364"/>
            <a:ext cx="16870560" cy="10290874"/>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685800" lvl="0" indent="-685800" algn="l" rtl="0">
              <a:lnSpc>
                <a:spcPct val="100000"/>
              </a:lnSpc>
              <a:spcBef>
                <a:spcPts val="0"/>
              </a:spcBef>
              <a:spcAft>
                <a:spcPts val="0"/>
              </a:spcAft>
              <a:buSzPts val="2240"/>
              <a:buFont typeface="Times New Roman"/>
              <a:buChar char="■"/>
            </a:pPr>
            <a:r>
              <a:rPr lang="en-US" dirty="0"/>
              <a:t>High bias: training error high</a:t>
            </a:r>
            <a:endParaRPr dirty="0"/>
          </a:p>
          <a:p>
            <a:pPr marL="685800" lvl="0" indent="-685800" algn="l" rtl="0">
              <a:lnSpc>
                <a:spcPct val="100000"/>
              </a:lnSpc>
              <a:spcBef>
                <a:spcPts val="1400"/>
              </a:spcBef>
              <a:spcAft>
                <a:spcPts val="0"/>
              </a:spcAft>
              <a:buSzPts val="2240"/>
              <a:buFont typeface="Times New Roman"/>
              <a:buChar char="■"/>
            </a:pPr>
            <a:r>
              <a:rPr lang="en-US" dirty="0"/>
              <a:t>High variance: validation error high</a:t>
            </a:r>
            <a:endParaRPr dirty="0"/>
          </a:p>
          <a:p>
            <a:pPr marL="685800" lvl="0" indent="-401320" algn="l" rtl="0">
              <a:lnSpc>
                <a:spcPct val="100000"/>
              </a:lnSpc>
              <a:spcBef>
                <a:spcPts val="1400"/>
              </a:spcBef>
              <a:spcAft>
                <a:spcPts val="0"/>
              </a:spcAft>
              <a:buSzPts val="2240"/>
              <a:buFont typeface="Times New Roman"/>
              <a:buNone/>
            </a:pPr>
            <a:endParaRPr dirty="0"/>
          </a:p>
          <a:p>
            <a:pPr marL="685800" lvl="0" indent="-685800" algn="l" rtl="0">
              <a:lnSpc>
                <a:spcPct val="100000"/>
              </a:lnSpc>
              <a:spcBef>
                <a:spcPts val="1400"/>
              </a:spcBef>
              <a:spcAft>
                <a:spcPts val="0"/>
              </a:spcAft>
              <a:buSzPts val="2240"/>
              <a:buFont typeface="Times New Roman"/>
              <a:buChar char="■"/>
            </a:pPr>
            <a:r>
              <a:rPr lang="en-US" dirty="0"/>
              <a:t>What can we do?</a:t>
            </a:r>
            <a:endParaRPr dirty="0"/>
          </a:p>
        </p:txBody>
      </p:sp>
      <p:sp>
        <p:nvSpPr>
          <p:cNvPr id="2" name="Google Shape;155;p69">
            <a:extLst>
              <a:ext uri="{FF2B5EF4-FFF2-40B4-BE49-F238E27FC236}">
                <a16:creationId xmlns:a16="http://schemas.microsoft.com/office/drawing/2014/main" id="{79893DFD-0F25-E797-A9F0-21EED1E5B046}"/>
              </a:ext>
            </a:extLst>
          </p:cNvPr>
          <p:cNvSpPr txBox="1">
            <a:spLocks/>
          </p:cNvSpPr>
          <p:nvPr/>
        </p:nvSpPr>
        <p:spPr>
          <a:xfrm>
            <a:off x="422901" y="601242"/>
            <a:ext cx="9442316" cy="1027764"/>
          </a:xfrm>
          <a:prstGeom prst="rect">
            <a:avLst/>
          </a:prstGeom>
          <a:noFill/>
          <a:ln>
            <a:noFill/>
          </a:ln>
        </p:spPr>
        <p:txBody>
          <a:bodyPr spcFirstLastPara="1" wrap="square" lIns="91400" tIns="91400" rIns="91400" bIns="91400" anchor="t" anchorCtr="0">
            <a:normAutofit lnSpcReduction="100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SzPts val="4000"/>
              <a:buFont typeface="Times New Roman"/>
              <a:buNone/>
            </a:pPr>
            <a:r>
              <a:rPr lang="en-US" sz="6000" b="1" dirty="0">
                <a:solidFill>
                  <a:srgbClr val="004C7F"/>
                </a:solidFill>
                <a:latin typeface="Helvetica Neue" panose="020B0604020202020204" charset="0"/>
              </a:rPr>
              <a:t>Improving Outcome</a:t>
            </a:r>
          </a:p>
        </p:txBody>
      </p:sp>
      <p:sp>
        <p:nvSpPr>
          <p:cNvPr id="5" name="Google Shape;180;p73">
            <a:extLst>
              <a:ext uri="{FF2B5EF4-FFF2-40B4-BE49-F238E27FC236}">
                <a16:creationId xmlns:a16="http://schemas.microsoft.com/office/drawing/2014/main" id="{9220AF8B-2102-2A7B-A228-9945B121E371}"/>
              </a:ext>
            </a:extLst>
          </p:cNvPr>
          <p:cNvSpPr txBox="1">
            <a:spLocks noGrp="1"/>
          </p:cNvSpPr>
          <p:nvPr>
            <p:ph type="title"/>
          </p:nvPr>
        </p:nvSpPr>
        <p:spPr>
          <a:xfrm>
            <a:off x="6345755" y="1279820"/>
            <a:ext cx="16870562" cy="1961458"/>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3600"/>
              <a:buFont typeface="Times New Roman"/>
              <a:buNone/>
            </a:pPr>
            <a:r>
              <a:rPr lang="en-US" sz="6000" b="1" dirty="0">
                <a:solidFill>
                  <a:srgbClr val="004C7F"/>
                </a:solidFill>
                <a:latin typeface="Helvetica Neue" panose="020B0604020202020204" charset="0"/>
              </a:rPr>
              <a:t>Debugging</a:t>
            </a:r>
            <a:endParaRPr sz="6000" b="1" dirty="0">
              <a:solidFill>
                <a:srgbClr val="004C7F"/>
              </a:solidFill>
              <a:latin typeface="Helvetica Neue" panose="020B0604020202020204" charset="0"/>
            </a:endParaRPr>
          </a:p>
        </p:txBody>
      </p:sp>
      <p:sp>
        <p:nvSpPr>
          <p:cNvPr id="3" name="Slide Number Placeholder 2">
            <a:extLst>
              <a:ext uri="{FF2B5EF4-FFF2-40B4-BE49-F238E27FC236}">
                <a16:creationId xmlns:a16="http://schemas.microsoft.com/office/drawing/2014/main" id="{345DD2B7-5638-4F35-7C11-7A16B3D74B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36</a:t>
            </a:fld>
            <a:endParaRPr lang="en-US"/>
          </a:p>
        </p:txBody>
      </p:sp>
    </p:spTree>
    <p:extLst>
      <p:ext uri="{BB962C8B-B14F-4D97-AF65-F5344CB8AC3E}">
        <p14:creationId xmlns:p14="http://schemas.microsoft.com/office/powerpoint/2010/main" val="5926423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0" name="Google Shape;190;p74"/>
          <p:cNvSpPr txBox="1">
            <a:spLocks noGrp="1"/>
          </p:cNvSpPr>
          <p:nvPr>
            <p:ph type="body" idx="1"/>
          </p:nvPr>
        </p:nvSpPr>
        <p:spPr>
          <a:xfrm>
            <a:off x="6868328" y="2969364"/>
            <a:ext cx="16870560" cy="10290874"/>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685800" lvl="0" indent="-685800" algn="l" rtl="0">
              <a:lnSpc>
                <a:spcPct val="100000"/>
              </a:lnSpc>
              <a:spcBef>
                <a:spcPts val="0"/>
              </a:spcBef>
              <a:spcAft>
                <a:spcPts val="0"/>
              </a:spcAft>
              <a:buSzPts val="2240"/>
              <a:buFont typeface="Times New Roman"/>
              <a:buChar char="■"/>
            </a:pPr>
            <a:r>
              <a:rPr lang="en-US" dirty="0"/>
              <a:t>High bias: training error high</a:t>
            </a:r>
            <a:endParaRPr dirty="0"/>
          </a:p>
          <a:p>
            <a:pPr marL="685800" lvl="0" indent="-685800" algn="l" rtl="0">
              <a:lnSpc>
                <a:spcPct val="100000"/>
              </a:lnSpc>
              <a:spcBef>
                <a:spcPts val="1400"/>
              </a:spcBef>
              <a:spcAft>
                <a:spcPts val="0"/>
              </a:spcAft>
              <a:buSzPts val="2240"/>
              <a:buFont typeface="Times New Roman"/>
              <a:buChar char="■"/>
            </a:pPr>
            <a:r>
              <a:rPr lang="en-US" dirty="0"/>
              <a:t>High variance: validation error high</a:t>
            </a:r>
            <a:endParaRPr dirty="0"/>
          </a:p>
          <a:p>
            <a:pPr marL="685800" lvl="0" indent="-401320" algn="l" rtl="0">
              <a:lnSpc>
                <a:spcPct val="100000"/>
              </a:lnSpc>
              <a:spcBef>
                <a:spcPts val="1400"/>
              </a:spcBef>
              <a:spcAft>
                <a:spcPts val="0"/>
              </a:spcAft>
              <a:buSzPts val="2240"/>
              <a:buFont typeface="Times New Roman"/>
              <a:buNone/>
            </a:pPr>
            <a:endParaRPr dirty="0"/>
          </a:p>
          <a:p>
            <a:pPr marL="685800" lvl="0" indent="-685800" algn="l" rtl="0">
              <a:lnSpc>
                <a:spcPct val="100000"/>
              </a:lnSpc>
              <a:spcBef>
                <a:spcPts val="1400"/>
              </a:spcBef>
              <a:spcAft>
                <a:spcPts val="0"/>
              </a:spcAft>
              <a:buSzPct val="70000"/>
              <a:buFont typeface="Times New Roman"/>
              <a:buChar char="■"/>
            </a:pPr>
            <a:r>
              <a:rPr lang="en-US" dirty="0"/>
              <a:t>Try getting additional features </a:t>
            </a:r>
          </a:p>
          <a:p>
            <a:pPr marL="685800" lvl="0" indent="-685800" algn="l" rtl="0">
              <a:lnSpc>
                <a:spcPct val="100000"/>
              </a:lnSpc>
              <a:spcBef>
                <a:spcPts val="1400"/>
              </a:spcBef>
              <a:spcAft>
                <a:spcPts val="0"/>
              </a:spcAft>
              <a:buSzPct val="70000"/>
              <a:buFont typeface="Times New Roman"/>
              <a:buChar char="■"/>
            </a:pPr>
            <a:r>
              <a:rPr lang="en-US" dirty="0"/>
              <a:t>Try adding polynomial features</a:t>
            </a:r>
          </a:p>
          <a:p>
            <a:pPr marL="685800" lvl="0" indent="-685800" algn="l" rtl="0">
              <a:lnSpc>
                <a:spcPct val="100000"/>
              </a:lnSpc>
              <a:spcBef>
                <a:spcPts val="1400"/>
              </a:spcBef>
              <a:spcAft>
                <a:spcPts val="0"/>
              </a:spcAft>
              <a:buSzPct val="70000"/>
              <a:buFont typeface="Times New Roman"/>
              <a:buChar char="■"/>
            </a:pPr>
            <a:r>
              <a:rPr lang="en-US" dirty="0"/>
              <a:t>Try decreasing regularization or use larger models </a:t>
            </a:r>
          </a:p>
          <a:p>
            <a:pPr marL="685800" lvl="0" indent="-685800" algn="l" rtl="0">
              <a:lnSpc>
                <a:spcPct val="100000"/>
              </a:lnSpc>
              <a:spcBef>
                <a:spcPts val="1400"/>
              </a:spcBef>
              <a:spcAft>
                <a:spcPts val="0"/>
              </a:spcAft>
              <a:buSzPct val="70000"/>
              <a:buFont typeface="Times New Roman"/>
              <a:buChar char="■"/>
            </a:pPr>
            <a:r>
              <a:rPr lang="en-US" dirty="0"/>
              <a:t>Get more training samples </a:t>
            </a:r>
          </a:p>
          <a:p>
            <a:pPr marL="685800" lvl="0" indent="-685800" algn="l" rtl="0">
              <a:lnSpc>
                <a:spcPct val="100000"/>
              </a:lnSpc>
              <a:spcBef>
                <a:spcPts val="1400"/>
              </a:spcBef>
              <a:spcAft>
                <a:spcPts val="0"/>
              </a:spcAft>
              <a:buSzPct val="70000"/>
              <a:buFont typeface="Times New Roman"/>
              <a:buChar char="■"/>
            </a:pPr>
            <a:r>
              <a:rPr lang="en-US" dirty="0"/>
              <a:t>Try smaller set of features</a:t>
            </a:r>
          </a:p>
          <a:p>
            <a:pPr marL="685800" lvl="0" indent="-685800" algn="l" rtl="0">
              <a:lnSpc>
                <a:spcPct val="100000"/>
              </a:lnSpc>
              <a:spcBef>
                <a:spcPts val="1400"/>
              </a:spcBef>
              <a:spcAft>
                <a:spcPts val="0"/>
              </a:spcAft>
              <a:buSzPct val="70000"/>
              <a:buFont typeface="Times New Roman"/>
              <a:buChar char="■"/>
            </a:pPr>
            <a:r>
              <a:rPr lang="en-US" dirty="0"/>
              <a:t>Try increasing regularization or use smaller models </a:t>
            </a:r>
          </a:p>
        </p:txBody>
      </p:sp>
      <p:sp>
        <p:nvSpPr>
          <p:cNvPr id="2" name="Google Shape;155;p69">
            <a:extLst>
              <a:ext uri="{FF2B5EF4-FFF2-40B4-BE49-F238E27FC236}">
                <a16:creationId xmlns:a16="http://schemas.microsoft.com/office/drawing/2014/main" id="{79893DFD-0F25-E797-A9F0-21EED1E5B046}"/>
              </a:ext>
            </a:extLst>
          </p:cNvPr>
          <p:cNvSpPr txBox="1">
            <a:spLocks/>
          </p:cNvSpPr>
          <p:nvPr/>
        </p:nvSpPr>
        <p:spPr>
          <a:xfrm>
            <a:off x="422901" y="601242"/>
            <a:ext cx="9442316" cy="1027764"/>
          </a:xfrm>
          <a:prstGeom prst="rect">
            <a:avLst/>
          </a:prstGeom>
          <a:noFill/>
          <a:ln>
            <a:noFill/>
          </a:ln>
        </p:spPr>
        <p:txBody>
          <a:bodyPr spcFirstLastPara="1" wrap="square" lIns="91400" tIns="91400" rIns="91400" bIns="91400" anchor="t" anchorCtr="0">
            <a:normAutofit lnSpcReduction="100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SzPts val="4000"/>
              <a:buFont typeface="Times New Roman"/>
              <a:buNone/>
            </a:pPr>
            <a:r>
              <a:rPr lang="en-US" sz="6000" b="1" dirty="0">
                <a:solidFill>
                  <a:srgbClr val="004C7F"/>
                </a:solidFill>
                <a:latin typeface="Helvetica Neue" panose="020B0604020202020204" charset="0"/>
              </a:rPr>
              <a:t>Improving Outcome</a:t>
            </a:r>
          </a:p>
        </p:txBody>
      </p:sp>
      <p:sp>
        <p:nvSpPr>
          <p:cNvPr id="5" name="Google Shape;180;p73">
            <a:extLst>
              <a:ext uri="{FF2B5EF4-FFF2-40B4-BE49-F238E27FC236}">
                <a16:creationId xmlns:a16="http://schemas.microsoft.com/office/drawing/2014/main" id="{9220AF8B-2102-2A7B-A228-9945B121E371}"/>
              </a:ext>
            </a:extLst>
          </p:cNvPr>
          <p:cNvSpPr txBox="1">
            <a:spLocks noGrp="1"/>
          </p:cNvSpPr>
          <p:nvPr>
            <p:ph type="title"/>
          </p:nvPr>
        </p:nvSpPr>
        <p:spPr>
          <a:xfrm>
            <a:off x="6345755" y="1279820"/>
            <a:ext cx="16870562" cy="1961458"/>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3600"/>
              <a:buFont typeface="Times New Roman"/>
              <a:buNone/>
            </a:pPr>
            <a:r>
              <a:rPr lang="en-US" sz="6000" b="1" dirty="0">
                <a:solidFill>
                  <a:srgbClr val="004C7F"/>
                </a:solidFill>
                <a:latin typeface="Helvetica Neue" panose="020B0604020202020204" charset="0"/>
              </a:rPr>
              <a:t>Debugging</a:t>
            </a:r>
            <a:endParaRPr sz="6000" b="1" dirty="0">
              <a:solidFill>
                <a:srgbClr val="004C7F"/>
              </a:solidFill>
              <a:latin typeface="Helvetica Neue" panose="020B0604020202020204" charset="0"/>
            </a:endParaRPr>
          </a:p>
        </p:txBody>
      </p:sp>
      <p:sp>
        <p:nvSpPr>
          <p:cNvPr id="3" name="Slide Number Placeholder 2">
            <a:extLst>
              <a:ext uri="{FF2B5EF4-FFF2-40B4-BE49-F238E27FC236}">
                <a16:creationId xmlns:a16="http://schemas.microsoft.com/office/drawing/2014/main" id="{345DD2B7-5638-4F35-7C11-7A16B3D74B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37</a:t>
            </a:fld>
            <a:endParaRPr lang="en-US"/>
          </a:p>
        </p:txBody>
      </p:sp>
    </p:spTree>
    <p:extLst>
      <p:ext uri="{BB962C8B-B14F-4D97-AF65-F5344CB8AC3E}">
        <p14:creationId xmlns:p14="http://schemas.microsoft.com/office/powerpoint/2010/main" val="9667597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76"/>
          <p:cNvSpPr txBox="1">
            <a:spLocks noGrp="1"/>
          </p:cNvSpPr>
          <p:nvPr>
            <p:ph type="body" idx="1"/>
          </p:nvPr>
        </p:nvSpPr>
        <p:spPr>
          <a:xfrm>
            <a:off x="5026649" y="5055742"/>
            <a:ext cx="16870560" cy="10290874"/>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685800" lvl="0" indent="-685800" algn="l" rtl="0">
              <a:lnSpc>
                <a:spcPct val="100000"/>
              </a:lnSpc>
              <a:spcBef>
                <a:spcPts val="0"/>
              </a:spcBef>
              <a:spcAft>
                <a:spcPts val="0"/>
              </a:spcAft>
              <a:buSzPts val="2240"/>
              <a:buFont typeface="Times New Roman"/>
              <a:buChar char="■"/>
            </a:pPr>
            <a:r>
              <a:rPr lang="en-US"/>
              <a:t>Try getting additional features (high bias)</a:t>
            </a:r>
            <a:endParaRPr/>
          </a:p>
          <a:p>
            <a:pPr marL="685800" lvl="0" indent="-685800" algn="l" rtl="0">
              <a:lnSpc>
                <a:spcPct val="100000"/>
              </a:lnSpc>
              <a:spcBef>
                <a:spcPts val="1400"/>
              </a:spcBef>
              <a:spcAft>
                <a:spcPts val="0"/>
              </a:spcAft>
              <a:buSzPts val="2240"/>
              <a:buFont typeface="Times New Roman"/>
              <a:buChar char="■"/>
            </a:pPr>
            <a:r>
              <a:rPr lang="en-US"/>
              <a:t>Try adding polynomial features (high bias)</a:t>
            </a:r>
            <a:endParaRPr/>
          </a:p>
          <a:p>
            <a:pPr marL="685800" lvl="0" indent="-685800" algn="l" rtl="0">
              <a:lnSpc>
                <a:spcPct val="100000"/>
              </a:lnSpc>
              <a:spcBef>
                <a:spcPts val="1400"/>
              </a:spcBef>
              <a:spcAft>
                <a:spcPts val="0"/>
              </a:spcAft>
              <a:buSzPts val="2240"/>
              <a:buFont typeface="Times New Roman"/>
              <a:buChar char="■"/>
            </a:pPr>
            <a:r>
              <a:rPr lang="en-US"/>
              <a:t>Try decreasing regularization or use larger models (high bias)</a:t>
            </a:r>
            <a:endParaRPr/>
          </a:p>
          <a:p>
            <a:pPr marL="685800" lvl="0" indent="-401320" algn="l" rtl="0">
              <a:lnSpc>
                <a:spcPct val="100000"/>
              </a:lnSpc>
              <a:spcBef>
                <a:spcPts val="1400"/>
              </a:spcBef>
              <a:spcAft>
                <a:spcPts val="0"/>
              </a:spcAft>
              <a:buSzPts val="2240"/>
              <a:buFont typeface="Times New Roman"/>
              <a:buNone/>
            </a:pPr>
            <a:endParaRPr/>
          </a:p>
          <a:p>
            <a:pPr marL="685800" lvl="0" indent="-685800" algn="l" rtl="0">
              <a:lnSpc>
                <a:spcPct val="100000"/>
              </a:lnSpc>
              <a:spcBef>
                <a:spcPts val="1400"/>
              </a:spcBef>
              <a:spcAft>
                <a:spcPts val="0"/>
              </a:spcAft>
              <a:buSzPts val="2240"/>
              <a:buFont typeface="Times New Roman"/>
              <a:buChar char="■"/>
            </a:pPr>
            <a:r>
              <a:rPr lang="en-US"/>
              <a:t>Get more training samples (fixes high variance)</a:t>
            </a:r>
            <a:endParaRPr/>
          </a:p>
          <a:p>
            <a:pPr marL="685800" lvl="0" indent="-685800" algn="l" rtl="0">
              <a:lnSpc>
                <a:spcPct val="100000"/>
              </a:lnSpc>
              <a:spcBef>
                <a:spcPts val="1400"/>
              </a:spcBef>
              <a:spcAft>
                <a:spcPts val="0"/>
              </a:spcAft>
              <a:buSzPts val="2240"/>
              <a:buFont typeface="Times New Roman"/>
              <a:buChar char="■"/>
            </a:pPr>
            <a:r>
              <a:rPr lang="en-US"/>
              <a:t>Try smaller set of features (high variance)</a:t>
            </a:r>
            <a:endParaRPr/>
          </a:p>
          <a:p>
            <a:pPr marL="685800" lvl="0" indent="-685800" algn="l" rtl="0">
              <a:lnSpc>
                <a:spcPct val="100000"/>
              </a:lnSpc>
              <a:spcBef>
                <a:spcPts val="1400"/>
              </a:spcBef>
              <a:spcAft>
                <a:spcPts val="0"/>
              </a:spcAft>
              <a:buSzPts val="2240"/>
              <a:buFont typeface="Times New Roman"/>
              <a:buChar char="■"/>
            </a:pPr>
            <a:r>
              <a:rPr lang="en-US"/>
              <a:t>Try increasing regularization or use smaller models (high variance)</a:t>
            </a:r>
            <a:endParaRPr/>
          </a:p>
        </p:txBody>
      </p:sp>
      <p:sp>
        <p:nvSpPr>
          <p:cNvPr id="2" name="Google Shape;155;p69">
            <a:extLst>
              <a:ext uri="{FF2B5EF4-FFF2-40B4-BE49-F238E27FC236}">
                <a16:creationId xmlns:a16="http://schemas.microsoft.com/office/drawing/2014/main" id="{3B54A983-35A4-9032-7C9E-44661EE5976E}"/>
              </a:ext>
            </a:extLst>
          </p:cNvPr>
          <p:cNvSpPr txBox="1">
            <a:spLocks/>
          </p:cNvSpPr>
          <p:nvPr/>
        </p:nvSpPr>
        <p:spPr>
          <a:xfrm>
            <a:off x="422901" y="601242"/>
            <a:ext cx="9442316" cy="1027764"/>
          </a:xfrm>
          <a:prstGeom prst="rect">
            <a:avLst/>
          </a:prstGeom>
          <a:noFill/>
          <a:ln>
            <a:noFill/>
          </a:ln>
        </p:spPr>
        <p:txBody>
          <a:bodyPr spcFirstLastPara="1" wrap="square" lIns="91400" tIns="91400" rIns="91400" bIns="91400" anchor="t" anchorCtr="0">
            <a:normAutofit lnSpcReduction="100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SzPts val="4000"/>
              <a:buFont typeface="Times New Roman"/>
              <a:buNone/>
            </a:pPr>
            <a:r>
              <a:rPr lang="en-US" sz="6000" b="1" dirty="0">
                <a:solidFill>
                  <a:srgbClr val="004C7F"/>
                </a:solidFill>
                <a:latin typeface="Helvetica Neue" panose="020B0604020202020204" charset="0"/>
              </a:rPr>
              <a:t>Improving Outcome</a:t>
            </a:r>
          </a:p>
        </p:txBody>
      </p:sp>
      <p:sp>
        <p:nvSpPr>
          <p:cNvPr id="5" name="Google Shape;180;p73">
            <a:extLst>
              <a:ext uri="{FF2B5EF4-FFF2-40B4-BE49-F238E27FC236}">
                <a16:creationId xmlns:a16="http://schemas.microsoft.com/office/drawing/2014/main" id="{02C2EA4B-41F0-6DB0-3633-48A29D19F253}"/>
              </a:ext>
            </a:extLst>
          </p:cNvPr>
          <p:cNvSpPr txBox="1">
            <a:spLocks noGrp="1"/>
          </p:cNvSpPr>
          <p:nvPr>
            <p:ph type="title"/>
          </p:nvPr>
        </p:nvSpPr>
        <p:spPr>
          <a:xfrm>
            <a:off x="4607107" y="3276046"/>
            <a:ext cx="16870562" cy="1961458"/>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3600"/>
              <a:buFont typeface="Times New Roman"/>
              <a:buNone/>
            </a:pPr>
            <a:r>
              <a:rPr lang="en-US" sz="6000" b="1" dirty="0">
                <a:solidFill>
                  <a:srgbClr val="004C7F"/>
                </a:solidFill>
                <a:latin typeface="Helvetica Neue" panose="020B0604020202020204" charset="0"/>
              </a:rPr>
              <a:t>Debugging</a:t>
            </a:r>
            <a:endParaRPr sz="6000" b="1" dirty="0">
              <a:solidFill>
                <a:srgbClr val="004C7F"/>
              </a:solidFill>
              <a:latin typeface="Helvetica Neue" panose="020B0604020202020204" charset="0"/>
            </a:endParaRPr>
          </a:p>
        </p:txBody>
      </p:sp>
      <p:sp>
        <p:nvSpPr>
          <p:cNvPr id="3" name="Slide Number Placeholder 2">
            <a:extLst>
              <a:ext uri="{FF2B5EF4-FFF2-40B4-BE49-F238E27FC236}">
                <a16:creationId xmlns:a16="http://schemas.microsoft.com/office/drawing/2014/main" id="{1214779B-D68C-CE57-7DEA-5E4DF38AB7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38</a:t>
            </a:fld>
            <a:endParaRPr lang="en-US"/>
          </a:p>
        </p:txBody>
      </p:sp>
    </p:spTree>
    <p:extLst>
      <p:ext uri="{BB962C8B-B14F-4D97-AF65-F5344CB8AC3E}">
        <p14:creationId xmlns:p14="http://schemas.microsoft.com/office/powerpoint/2010/main" val="1954641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77"/>
          <p:cNvSpPr txBox="1">
            <a:spLocks noGrp="1"/>
          </p:cNvSpPr>
          <p:nvPr>
            <p:ph type="title"/>
          </p:nvPr>
        </p:nvSpPr>
        <p:spPr>
          <a:xfrm>
            <a:off x="5135141" y="3208284"/>
            <a:ext cx="16870562" cy="1961458"/>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3600"/>
              <a:buFont typeface="Times New Roman"/>
              <a:buNone/>
            </a:pPr>
            <a:r>
              <a:rPr lang="en-US" sz="6000" b="1" dirty="0">
                <a:solidFill>
                  <a:srgbClr val="004C7F"/>
                </a:solidFill>
                <a:latin typeface="Helvetica Neue" panose="020B0604020202020204" charset="0"/>
              </a:rPr>
              <a:t>Error analysis</a:t>
            </a:r>
            <a:endParaRPr sz="6000" b="1" dirty="0">
              <a:solidFill>
                <a:srgbClr val="004C7F"/>
              </a:solidFill>
              <a:latin typeface="Helvetica Neue" panose="020B0604020202020204" charset="0"/>
            </a:endParaRPr>
          </a:p>
        </p:txBody>
      </p:sp>
      <p:sp>
        <p:nvSpPr>
          <p:cNvPr id="208" name="Google Shape;208;p77"/>
          <p:cNvSpPr txBox="1">
            <a:spLocks noGrp="1"/>
          </p:cNvSpPr>
          <p:nvPr>
            <p:ph type="body" idx="1"/>
          </p:nvPr>
        </p:nvSpPr>
        <p:spPr>
          <a:xfrm>
            <a:off x="5258470" y="5158772"/>
            <a:ext cx="16870560" cy="10290874"/>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685800" lvl="0" indent="-685800" algn="l" rtl="0">
              <a:lnSpc>
                <a:spcPct val="100000"/>
              </a:lnSpc>
              <a:spcBef>
                <a:spcPts val="0"/>
              </a:spcBef>
              <a:spcAft>
                <a:spcPts val="0"/>
              </a:spcAft>
              <a:buSzPts val="2240"/>
              <a:buFont typeface="Times New Roman"/>
              <a:buChar char="■"/>
            </a:pPr>
            <a:r>
              <a:rPr lang="en-US"/>
              <a:t>Examine where the model went wrong</a:t>
            </a:r>
            <a:endParaRPr/>
          </a:p>
          <a:p>
            <a:pPr marL="685800" lvl="0" indent="-685800" algn="l" rtl="0">
              <a:lnSpc>
                <a:spcPct val="100000"/>
              </a:lnSpc>
              <a:spcBef>
                <a:spcPts val="1400"/>
              </a:spcBef>
              <a:spcAft>
                <a:spcPts val="0"/>
              </a:spcAft>
              <a:buSzPts val="2240"/>
              <a:buFont typeface="Times New Roman"/>
              <a:buChar char="■"/>
            </a:pPr>
            <a:r>
              <a:rPr lang="en-US"/>
              <a:t>Categorize the errors</a:t>
            </a:r>
            <a:endParaRPr/>
          </a:p>
          <a:p>
            <a:pPr marL="685800" lvl="0" indent="-685800" algn="l" rtl="0">
              <a:lnSpc>
                <a:spcPct val="100000"/>
              </a:lnSpc>
              <a:spcBef>
                <a:spcPts val="1400"/>
              </a:spcBef>
              <a:spcAft>
                <a:spcPts val="0"/>
              </a:spcAft>
              <a:buSzPts val="2240"/>
              <a:buFont typeface="Times New Roman"/>
              <a:buChar char="■"/>
            </a:pPr>
            <a:r>
              <a:rPr lang="en-US"/>
              <a:t>Focus on how to fix these errors (or most of them)</a:t>
            </a:r>
            <a:endParaRPr/>
          </a:p>
          <a:p>
            <a:pPr marL="685800" lvl="0" indent="-401320" algn="l" rtl="0">
              <a:lnSpc>
                <a:spcPct val="100000"/>
              </a:lnSpc>
              <a:spcBef>
                <a:spcPts val="1400"/>
              </a:spcBef>
              <a:spcAft>
                <a:spcPts val="0"/>
              </a:spcAft>
              <a:buSzPts val="2240"/>
              <a:buFont typeface="Times New Roman"/>
              <a:buNone/>
            </a:pPr>
            <a:endParaRPr/>
          </a:p>
          <a:p>
            <a:pPr marL="685800" lvl="0" indent="-401320" algn="l" rtl="0">
              <a:lnSpc>
                <a:spcPct val="100000"/>
              </a:lnSpc>
              <a:spcBef>
                <a:spcPts val="1400"/>
              </a:spcBef>
              <a:spcAft>
                <a:spcPts val="0"/>
              </a:spcAft>
              <a:buSzPts val="2240"/>
              <a:buFont typeface="Times New Roman"/>
              <a:buNone/>
            </a:pPr>
            <a:endParaRPr/>
          </a:p>
        </p:txBody>
      </p:sp>
      <p:sp>
        <p:nvSpPr>
          <p:cNvPr id="2" name="Google Shape;155;p69">
            <a:extLst>
              <a:ext uri="{FF2B5EF4-FFF2-40B4-BE49-F238E27FC236}">
                <a16:creationId xmlns:a16="http://schemas.microsoft.com/office/drawing/2014/main" id="{A5B30088-656B-A240-A53E-FD2C1E8A65DA}"/>
              </a:ext>
            </a:extLst>
          </p:cNvPr>
          <p:cNvSpPr txBox="1">
            <a:spLocks/>
          </p:cNvSpPr>
          <p:nvPr/>
        </p:nvSpPr>
        <p:spPr>
          <a:xfrm>
            <a:off x="422901" y="601242"/>
            <a:ext cx="9442316" cy="1027764"/>
          </a:xfrm>
          <a:prstGeom prst="rect">
            <a:avLst/>
          </a:prstGeom>
          <a:noFill/>
          <a:ln>
            <a:noFill/>
          </a:ln>
        </p:spPr>
        <p:txBody>
          <a:bodyPr spcFirstLastPara="1" wrap="square" lIns="91400" tIns="91400" rIns="91400" bIns="91400" anchor="t" anchorCtr="0">
            <a:normAutofit lnSpcReduction="100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SzPts val="4000"/>
              <a:buFont typeface="Times New Roman"/>
              <a:buNone/>
            </a:pPr>
            <a:r>
              <a:rPr lang="en-US" sz="6000" b="1" dirty="0">
                <a:solidFill>
                  <a:srgbClr val="004C7F"/>
                </a:solidFill>
                <a:latin typeface="Helvetica Neue" panose="020B0604020202020204" charset="0"/>
              </a:rPr>
              <a:t>Improving Outcome</a:t>
            </a:r>
          </a:p>
        </p:txBody>
      </p:sp>
      <p:sp>
        <p:nvSpPr>
          <p:cNvPr id="3" name="Slide Number Placeholder 2">
            <a:extLst>
              <a:ext uri="{FF2B5EF4-FFF2-40B4-BE49-F238E27FC236}">
                <a16:creationId xmlns:a16="http://schemas.microsoft.com/office/drawing/2014/main" id="{F5646FD4-74EC-9FE2-08E9-8319F04FA9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39</a:t>
            </a:fld>
            <a:endParaRPr lang="en-US"/>
          </a:p>
        </p:txBody>
      </p:sp>
    </p:spTree>
    <p:extLst>
      <p:ext uri="{BB962C8B-B14F-4D97-AF65-F5344CB8AC3E}">
        <p14:creationId xmlns:p14="http://schemas.microsoft.com/office/powerpoint/2010/main" val="1375814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pSp>
        <p:nvGrpSpPr>
          <p:cNvPr id="140" name="Google Shape;140;p4"/>
          <p:cNvGrpSpPr/>
          <p:nvPr/>
        </p:nvGrpSpPr>
        <p:grpSpPr>
          <a:xfrm>
            <a:off x="7333217" y="562213"/>
            <a:ext cx="11567373" cy="11882382"/>
            <a:chOff x="0" y="0"/>
            <a:chExt cx="11567372" cy="11882381"/>
          </a:xfrm>
        </p:grpSpPr>
        <p:sp>
          <p:nvSpPr>
            <p:cNvPr id="141" name="Google Shape;141;p4"/>
            <p:cNvSpPr/>
            <p:nvPr/>
          </p:nvSpPr>
          <p:spPr>
            <a:xfrm>
              <a:off x="0" y="8538675"/>
              <a:ext cx="1650051" cy="1979222"/>
            </a:xfrm>
            <a:custGeom>
              <a:avLst/>
              <a:gdLst/>
              <a:ahLst/>
              <a:cxnLst/>
              <a:rect l="l" t="t" r="r" b="b"/>
              <a:pathLst>
                <a:path w="21600" h="21600" extrusionOk="0">
                  <a:moveTo>
                    <a:pt x="0" y="21600"/>
                  </a:moveTo>
                  <a:cubicBezTo>
                    <a:pt x="11203" y="20299"/>
                    <a:pt x="18403" y="13099"/>
                    <a:pt x="21600" y="0"/>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42" name="Google Shape;142;p4"/>
            <p:cNvSpPr/>
            <p:nvPr/>
          </p:nvSpPr>
          <p:spPr>
            <a:xfrm>
              <a:off x="1645475" y="6949774"/>
              <a:ext cx="1084447" cy="1586391"/>
            </a:xfrm>
            <a:custGeom>
              <a:avLst/>
              <a:gdLst/>
              <a:ahLst/>
              <a:cxnLst/>
              <a:rect l="l" t="t" r="r" b="b"/>
              <a:pathLst>
                <a:path w="21600" h="18294" extrusionOk="0">
                  <a:moveTo>
                    <a:pt x="21600" y="1914"/>
                  </a:moveTo>
                  <a:cubicBezTo>
                    <a:pt x="15434" y="-3306"/>
                    <a:pt x="8234" y="2154"/>
                    <a:pt x="0" y="18294"/>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43" name="Google Shape;143;p4"/>
            <p:cNvSpPr/>
            <p:nvPr/>
          </p:nvSpPr>
          <p:spPr>
            <a:xfrm>
              <a:off x="2734893" y="6338745"/>
              <a:ext cx="1849162" cy="1375712"/>
            </a:xfrm>
            <a:custGeom>
              <a:avLst/>
              <a:gdLst/>
              <a:ahLst/>
              <a:cxnLst/>
              <a:rect l="l" t="t" r="r" b="b"/>
              <a:pathLst>
                <a:path w="21600" h="16642" extrusionOk="0">
                  <a:moveTo>
                    <a:pt x="21600" y="0"/>
                  </a:moveTo>
                  <a:cubicBezTo>
                    <a:pt x="20567" y="18572"/>
                    <a:pt x="13367" y="21600"/>
                    <a:pt x="0" y="9083"/>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44" name="Google Shape;144;p4"/>
            <p:cNvSpPr/>
            <p:nvPr/>
          </p:nvSpPr>
          <p:spPr>
            <a:xfrm>
              <a:off x="4593614" y="4105160"/>
              <a:ext cx="194311" cy="2215662"/>
            </a:xfrm>
            <a:custGeom>
              <a:avLst/>
              <a:gdLst/>
              <a:ahLst/>
              <a:cxnLst/>
              <a:rect l="l" t="t" r="r" b="b"/>
              <a:pathLst>
                <a:path w="21600" h="21600" extrusionOk="0">
                  <a:moveTo>
                    <a:pt x="0" y="21600"/>
                  </a:moveTo>
                  <a:lnTo>
                    <a:pt x="21600" y="0"/>
                  </a:ln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45" name="Google Shape;145;p4"/>
            <p:cNvSpPr/>
            <p:nvPr/>
          </p:nvSpPr>
          <p:spPr>
            <a:xfrm>
              <a:off x="4791495" y="202337"/>
              <a:ext cx="2125657" cy="3867812"/>
            </a:xfrm>
            <a:custGeom>
              <a:avLst/>
              <a:gdLst/>
              <a:ahLst/>
              <a:cxnLst/>
              <a:rect l="l" t="t" r="r" b="b"/>
              <a:pathLst>
                <a:path w="21600" h="16274" extrusionOk="0">
                  <a:moveTo>
                    <a:pt x="21600" y="12176"/>
                  </a:moveTo>
                  <a:cubicBezTo>
                    <a:pt x="12794" y="-5326"/>
                    <a:pt x="5594" y="-3960"/>
                    <a:pt x="0" y="16274"/>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46" name="Google Shape;146;p4"/>
            <p:cNvSpPr/>
            <p:nvPr/>
          </p:nvSpPr>
          <p:spPr>
            <a:xfrm>
              <a:off x="6920013" y="3115595"/>
              <a:ext cx="192977" cy="3113683"/>
            </a:xfrm>
            <a:custGeom>
              <a:avLst/>
              <a:gdLst/>
              <a:ahLst/>
              <a:cxnLst/>
              <a:rect l="l" t="t" r="r" b="b"/>
              <a:pathLst>
                <a:path w="21600" h="21600" extrusionOk="0">
                  <a:moveTo>
                    <a:pt x="21600" y="21600"/>
                  </a:moveTo>
                  <a:lnTo>
                    <a:pt x="0" y="0"/>
                  </a:ln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47" name="Google Shape;147;p4"/>
            <p:cNvSpPr/>
            <p:nvPr/>
          </p:nvSpPr>
          <p:spPr>
            <a:xfrm>
              <a:off x="7133178" y="3768953"/>
              <a:ext cx="1567874" cy="8113428"/>
            </a:xfrm>
            <a:custGeom>
              <a:avLst/>
              <a:gdLst/>
              <a:ahLst/>
              <a:cxnLst/>
              <a:rect l="l" t="t" r="r" b="b"/>
              <a:pathLst>
                <a:path w="21600" h="16320" extrusionOk="0">
                  <a:moveTo>
                    <a:pt x="0" y="5115"/>
                  </a:moveTo>
                  <a:cubicBezTo>
                    <a:pt x="7459" y="21600"/>
                    <a:pt x="14659" y="19895"/>
                    <a:pt x="21600" y="0"/>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48" name="Google Shape;148;p4"/>
            <p:cNvSpPr/>
            <p:nvPr/>
          </p:nvSpPr>
          <p:spPr>
            <a:xfrm>
              <a:off x="8695731" y="0"/>
              <a:ext cx="2871641" cy="3726443"/>
            </a:xfrm>
            <a:custGeom>
              <a:avLst/>
              <a:gdLst/>
              <a:ahLst/>
              <a:cxnLst/>
              <a:rect l="l" t="t" r="r" b="b"/>
              <a:pathLst>
                <a:path w="21600" h="16262" extrusionOk="0">
                  <a:moveTo>
                    <a:pt x="21600" y="12507"/>
                  </a:moveTo>
                  <a:cubicBezTo>
                    <a:pt x="9112" y="-5338"/>
                    <a:pt x="1912" y="-4086"/>
                    <a:pt x="0" y="16262"/>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cxnSp>
        <p:nvCxnSpPr>
          <p:cNvPr id="149" name="Google Shape;149;p4"/>
          <p:cNvCxnSpPr/>
          <p:nvPr/>
        </p:nvCxnSpPr>
        <p:spPr>
          <a:xfrm rot="10800000" flipH="1">
            <a:off x="7294643" y="2671954"/>
            <a:ext cx="9794714" cy="8372092"/>
          </a:xfrm>
          <a:prstGeom prst="straightConnector1">
            <a:avLst/>
          </a:prstGeom>
          <a:noFill/>
          <a:ln w="38100" cap="flat" cmpd="sng">
            <a:solidFill>
              <a:srgbClr val="016D01">
                <a:alpha val="24313"/>
              </a:srgbClr>
            </a:solidFill>
            <a:prstDash val="solid"/>
            <a:miter lim="400000"/>
            <a:headEnd type="none" w="sm" len="sm"/>
            <a:tailEnd type="none" w="sm" len="sm"/>
          </a:ln>
        </p:spPr>
      </p:cxnSp>
      <p:cxnSp>
        <p:nvCxnSpPr>
          <p:cNvPr id="150" name="Google Shape;150;p4"/>
          <p:cNvCxnSpPr/>
          <p:nvPr/>
        </p:nvCxnSpPr>
        <p:spPr>
          <a:xfrm rot="10800000" flipH="1">
            <a:off x="12664016" y="1422675"/>
            <a:ext cx="1" cy="5280456"/>
          </a:xfrm>
          <a:prstGeom prst="straightConnector1">
            <a:avLst/>
          </a:prstGeom>
          <a:noFill/>
          <a:ln w="76200" cap="flat" cmpd="sng">
            <a:solidFill>
              <a:srgbClr val="EF7001">
                <a:alpha val="21176"/>
              </a:srgbClr>
            </a:solidFill>
            <a:prstDash val="solid"/>
            <a:miter lim="400000"/>
            <a:headEnd type="none" w="sm" len="sm"/>
            <a:tailEnd type="none" w="sm" len="sm"/>
          </a:ln>
        </p:spPr>
      </p:cxnSp>
      <p:cxnSp>
        <p:nvCxnSpPr>
          <p:cNvPr id="151" name="Google Shape;151;p4"/>
          <p:cNvCxnSpPr/>
          <p:nvPr/>
        </p:nvCxnSpPr>
        <p:spPr>
          <a:xfrm rot="10800000" flipH="1">
            <a:off x="7289109" y="1949242"/>
            <a:ext cx="1" cy="9817516"/>
          </a:xfrm>
          <a:prstGeom prst="straightConnector1">
            <a:avLst/>
          </a:prstGeom>
          <a:noFill/>
          <a:ln w="38100" cap="flat" cmpd="sng">
            <a:solidFill>
              <a:srgbClr val="D5D5D5"/>
            </a:solidFill>
            <a:prstDash val="solid"/>
            <a:miter lim="400000"/>
            <a:headEnd type="none" w="sm" len="sm"/>
            <a:tailEnd type="none" w="sm" len="sm"/>
          </a:ln>
        </p:spPr>
      </p:cxnSp>
      <p:cxnSp>
        <p:nvCxnSpPr>
          <p:cNvPr id="152" name="Google Shape;152;p4"/>
          <p:cNvCxnSpPr/>
          <p:nvPr/>
        </p:nvCxnSpPr>
        <p:spPr>
          <a:xfrm rot="10800000">
            <a:off x="6408657" y="11061250"/>
            <a:ext cx="12541047" cy="1"/>
          </a:xfrm>
          <a:prstGeom prst="straightConnector1">
            <a:avLst/>
          </a:prstGeom>
          <a:noFill/>
          <a:ln w="38100" cap="flat" cmpd="sng">
            <a:solidFill>
              <a:srgbClr val="D5D5D5"/>
            </a:solidFill>
            <a:prstDash val="solid"/>
            <a:miter lim="400000"/>
            <a:headEnd type="none" w="sm" len="sm"/>
            <a:tailEnd type="none" w="sm" len="sm"/>
          </a:ln>
        </p:spPr>
      </p:cxnSp>
      <p:sp>
        <p:nvSpPr>
          <p:cNvPr id="153" name="Google Shape;153;p4"/>
          <p:cNvSpPr txBox="1"/>
          <p:nvPr/>
        </p:nvSpPr>
        <p:spPr>
          <a:xfrm>
            <a:off x="17881697" y="11194376"/>
            <a:ext cx="1079907" cy="461060"/>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US" sz="2400" b="0" i="0" u="none" strike="noStrike" cap="none">
                <a:solidFill>
                  <a:srgbClr val="5E5E5E"/>
                </a:solidFill>
                <a:latin typeface="Helvetica Neue"/>
                <a:ea typeface="Helvetica Neue"/>
                <a:cs typeface="Helvetica Neue"/>
                <a:sym typeface="Helvetica Neue"/>
              </a:rPr>
              <a:t>Acidity</a:t>
            </a:r>
            <a:endParaRPr/>
          </a:p>
        </p:txBody>
      </p:sp>
      <p:sp>
        <p:nvSpPr>
          <p:cNvPr id="154" name="Google Shape;154;p4"/>
          <p:cNvSpPr txBox="1"/>
          <p:nvPr/>
        </p:nvSpPr>
        <p:spPr>
          <a:xfrm>
            <a:off x="6011892" y="2038285"/>
            <a:ext cx="1096976" cy="461060"/>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US" sz="2400" b="0" i="0" u="none" strike="noStrike" cap="none">
                <a:solidFill>
                  <a:srgbClr val="5E5E5E"/>
                </a:solidFill>
                <a:latin typeface="Helvetica Neue"/>
                <a:ea typeface="Helvetica Neue"/>
                <a:cs typeface="Helvetica Neue"/>
                <a:sym typeface="Helvetica Neue"/>
              </a:rPr>
              <a:t>Quality</a:t>
            </a:r>
            <a:endParaRPr/>
          </a:p>
        </p:txBody>
      </p:sp>
      <p:sp>
        <p:nvSpPr>
          <p:cNvPr id="155" name="Google Shape;155;p4"/>
          <p:cNvSpPr/>
          <p:nvPr/>
        </p:nvSpPr>
        <p:spPr>
          <a:xfrm>
            <a:off x="11808452" y="671458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56" name="Google Shape;156;p4"/>
          <p:cNvSpPr/>
          <p:nvPr/>
        </p:nvSpPr>
        <p:spPr>
          <a:xfrm>
            <a:off x="11964406" y="4531230"/>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57" name="Google Shape;157;p4"/>
          <p:cNvSpPr/>
          <p:nvPr/>
        </p:nvSpPr>
        <p:spPr>
          <a:xfrm>
            <a:off x="14325995" y="671458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58" name="Google Shape;158;p4"/>
          <p:cNvSpPr/>
          <p:nvPr/>
        </p:nvSpPr>
        <p:spPr>
          <a:xfrm>
            <a:off x="8845328" y="8942499"/>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59" name="Google Shape;159;p4"/>
          <p:cNvSpPr/>
          <p:nvPr/>
        </p:nvSpPr>
        <p:spPr>
          <a:xfrm>
            <a:off x="9914726" y="75166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60" name="Google Shape;160;p4"/>
          <p:cNvSpPr/>
          <p:nvPr/>
        </p:nvSpPr>
        <p:spPr>
          <a:xfrm>
            <a:off x="14103204" y="3550949"/>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61" name="Google Shape;161;p4"/>
          <p:cNvSpPr/>
          <p:nvPr/>
        </p:nvSpPr>
        <p:spPr>
          <a:xfrm>
            <a:off x="15885534" y="4107927"/>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62" name="Google Shape;162;p4"/>
          <p:cNvSpPr txBox="1"/>
          <p:nvPr/>
        </p:nvSpPr>
        <p:spPr>
          <a:xfrm>
            <a:off x="5768075" y="11852650"/>
            <a:ext cx="8935112" cy="609776"/>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EB220C"/>
              </a:buClr>
              <a:buSzPts val="3400"/>
              <a:buFont typeface="Helvetica Neue"/>
              <a:buNone/>
            </a:pPr>
            <a:r>
              <a:rPr lang="en-US" sz="3400" b="0" i="0" u="none" strike="noStrike" cap="none">
                <a:solidFill>
                  <a:srgbClr val="EB220C"/>
                </a:solidFill>
                <a:latin typeface="Helvetica Neue"/>
                <a:ea typeface="Helvetica Neue"/>
                <a:cs typeface="Helvetica Neue"/>
                <a:sym typeface="Helvetica Neue"/>
              </a:rPr>
              <a:t>this model is highly accurate on </a:t>
            </a:r>
            <a:r>
              <a:rPr lang="en-US" sz="3400" b="1" i="0" u="none" strike="noStrike" cap="none">
                <a:solidFill>
                  <a:srgbClr val="EB220C"/>
                </a:solidFill>
                <a:latin typeface="Helvetica Neue"/>
                <a:ea typeface="Helvetica Neue"/>
                <a:cs typeface="Helvetica Neue"/>
                <a:sym typeface="Helvetica Neue"/>
              </a:rPr>
              <a:t>training data</a:t>
            </a:r>
            <a:endParaRPr/>
          </a:p>
        </p:txBody>
      </p:sp>
      <p:sp>
        <p:nvSpPr>
          <p:cNvPr id="163" name="Google Shape;163;p4"/>
          <p:cNvSpPr/>
          <p:nvPr/>
        </p:nvSpPr>
        <p:spPr>
          <a:xfrm>
            <a:off x="12520602" y="6714585"/>
            <a:ext cx="286830" cy="286830"/>
          </a:xfrm>
          <a:prstGeom prst="ellipse">
            <a:avLst/>
          </a:prstGeom>
          <a:solidFill>
            <a:srgbClr val="FEEF56"/>
          </a:solidFill>
          <a:ln w="38100" cap="flat" cmpd="sng">
            <a:solidFill>
              <a:srgbClr val="EF7001"/>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64" name="Google Shape;164;p4"/>
          <p:cNvSpPr txBox="1"/>
          <p:nvPr/>
        </p:nvSpPr>
        <p:spPr>
          <a:xfrm>
            <a:off x="10630356" y="12428386"/>
            <a:ext cx="7593249" cy="625812"/>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FBAB01"/>
              </a:buClr>
              <a:buSzPts val="3400"/>
              <a:buFont typeface="Helvetica Neue"/>
              <a:buNone/>
            </a:pPr>
            <a:r>
              <a:rPr lang="en-US" sz="3400" b="0" i="0" u="none" strike="noStrike" cap="none" dirty="0">
                <a:solidFill>
                  <a:srgbClr val="FBAB01"/>
                </a:solidFill>
                <a:latin typeface="Helvetica Neue"/>
                <a:ea typeface="Helvetica Neue"/>
                <a:cs typeface="Helvetica Neue"/>
                <a:sym typeface="Helvetica Neue"/>
              </a:rPr>
              <a:t>but bad at predictions anywhere else</a:t>
            </a:r>
            <a:endParaRPr dirty="0"/>
          </a:p>
        </p:txBody>
      </p:sp>
      <p:sp>
        <p:nvSpPr>
          <p:cNvPr id="165" name="Google Shape;165;p4"/>
          <p:cNvSpPr txBox="1"/>
          <p:nvPr/>
        </p:nvSpPr>
        <p:spPr>
          <a:xfrm>
            <a:off x="370027" y="364750"/>
            <a:ext cx="4371900" cy="1026300"/>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4C7F"/>
              </a:buClr>
              <a:buSzPts val="4700"/>
              <a:buFont typeface="Helvetica Neue"/>
              <a:buNone/>
            </a:pPr>
            <a:r>
              <a:rPr lang="en-US" sz="6000" b="1" i="0" u="none" strike="noStrike" cap="none">
                <a:solidFill>
                  <a:srgbClr val="004C7F"/>
                </a:solidFill>
                <a:latin typeface="Helvetica Neue"/>
                <a:ea typeface="Helvetica Neue"/>
                <a:cs typeface="Helvetica Neue"/>
                <a:sym typeface="Helvetica Neue"/>
              </a:rPr>
              <a:t>overfitting</a:t>
            </a:r>
            <a:endParaRPr sz="6000"/>
          </a:p>
        </p:txBody>
      </p:sp>
      <p:sp>
        <p:nvSpPr>
          <p:cNvPr id="2" name="Slide Number Placeholder 1">
            <a:extLst>
              <a:ext uri="{FF2B5EF4-FFF2-40B4-BE49-F238E27FC236}">
                <a16:creationId xmlns:a16="http://schemas.microsoft.com/office/drawing/2014/main" id="{31E37EE1-1E1C-79EF-C7DF-1DE3FE8F013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0"/>
                                        </p:tgtEl>
                                        <p:attrNameLst>
                                          <p:attrName>style.visibility</p:attrName>
                                        </p:attrNameLst>
                                      </p:cBhvr>
                                      <p:to>
                                        <p:strVal val="visible"/>
                                      </p:to>
                                    </p:set>
                                    <p:animEffect transition="in" filter="fade">
                                      <p:cBhvr>
                                        <p:cTn id="15" dur="700"/>
                                        <p:tgtEl>
                                          <p:spTgt spid="15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78"/>
          <p:cNvSpPr txBox="1">
            <a:spLocks noGrp="1"/>
          </p:cNvSpPr>
          <p:nvPr>
            <p:ph type="title"/>
          </p:nvPr>
        </p:nvSpPr>
        <p:spPr>
          <a:xfrm>
            <a:off x="5148019" y="2358279"/>
            <a:ext cx="16870562" cy="1961458"/>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3600"/>
              <a:buFont typeface="Times New Roman"/>
              <a:buNone/>
            </a:pPr>
            <a:r>
              <a:rPr lang="en-US" sz="6000" b="1" dirty="0">
                <a:solidFill>
                  <a:srgbClr val="004C7F"/>
                </a:solidFill>
              </a:rPr>
              <a:t>Example</a:t>
            </a:r>
            <a:endParaRPr sz="6000" b="1" dirty="0">
              <a:solidFill>
                <a:srgbClr val="004C7F"/>
              </a:solidFill>
            </a:endParaRPr>
          </a:p>
        </p:txBody>
      </p:sp>
      <p:sp>
        <p:nvSpPr>
          <p:cNvPr id="214" name="Google Shape;214;p78"/>
          <p:cNvSpPr txBox="1">
            <a:spLocks noGrp="1"/>
          </p:cNvSpPr>
          <p:nvPr>
            <p:ph type="body" idx="1"/>
          </p:nvPr>
        </p:nvSpPr>
        <p:spPr>
          <a:xfrm>
            <a:off x="5271348" y="4308767"/>
            <a:ext cx="16870560" cy="10290874"/>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685800" lvl="0" indent="-685800" algn="l" rtl="0">
              <a:lnSpc>
                <a:spcPct val="100000"/>
              </a:lnSpc>
              <a:spcBef>
                <a:spcPts val="0"/>
              </a:spcBef>
              <a:spcAft>
                <a:spcPts val="0"/>
              </a:spcAft>
              <a:buSzPct val="70000"/>
              <a:buFont typeface="Times New Roman"/>
              <a:buChar char="■"/>
            </a:pPr>
            <a:r>
              <a:rPr lang="en-US" dirty="0"/>
              <a:t>Food spoilage prediction</a:t>
            </a:r>
            <a:endParaRPr dirty="0"/>
          </a:p>
          <a:p>
            <a:pPr marL="685800" lvl="0" indent="-685800" algn="l" rtl="0">
              <a:lnSpc>
                <a:spcPct val="100000"/>
              </a:lnSpc>
              <a:spcBef>
                <a:spcPts val="1400"/>
              </a:spcBef>
              <a:spcAft>
                <a:spcPts val="0"/>
              </a:spcAft>
              <a:buSzPct val="70000"/>
              <a:buFont typeface="Times New Roman"/>
              <a:buChar char="■"/>
            </a:pPr>
            <a:r>
              <a:rPr lang="en-US" dirty="0"/>
              <a:t>Manually examine 100 examples where our model got wrong </a:t>
            </a:r>
            <a:endParaRPr dirty="0"/>
          </a:p>
          <a:p>
            <a:pPr marL="685800" lvl="0" indent="-685800" algn="l" rtl="0">
              <a:lnSpc>
                <a:spcPct val="100000"/>
              </a:lnSpc>
              <a:spcBef>
                <a:spcPts val="1400"/>
              </a:spcBef>
              <a:spcAft>
                <a:spcPts val="0"/>
              </a:spcAft>
              <a:buSzPct val="70000"/>
              <a:buFont typeface="Times New Roman"/>
              <a:buChar char="■"/>
            </a:pPr>
            <a:r>
              <a:rPr lang="en-US" dirty="0"/>
              <a:t>Categorize them based on common traits</a:t>
            </a:r>
            <a:endParaRPr dirty="0"/>
          </a:p>
          <a:p>
            <a:pPr marL="685800" lvl="0" indent="-422656" algn="l" rtl="0">
              <a:lnSpc>
                <a:spcPct val="100000"/>
              </a:lnSpc>
              <a:spcBef>
                <a:spcPts val="1400"/>
              </a:spcBef>
              <a:spcAft>
                <a:spcPts val="0"/>
              </a:spcAft>
              <a:buSzPct val="70000"/>
              <a:buFont typeface="Times New Roman"/>
              <a:buNone/>
            </a:pPr>
            <a:endParaRPr dirty="0"/>
          </a:p>
          <a:p>
            <a:pPr marL="685800" lvl="0" indent="-685800" algn="l" rtl="0">
              <a:lnSpc>
                <a:spcPct val="100000"/>
              </a:lnSpc>
              <a:spcBef>
                <a:spcPts val="1400"/>
              </a:spcBef>
              <a:spcAft>
                <a:spcPts val="0"/>
              </a:spcAft>
              <a:buSzPct val="70000"/>
              <a:buFont typeface="Times New Roman"/>
              <a:buChar char="■"/>
            </a:pPr>
            <a:r>
              <a:rPr lang="en-US" dirty="0"/>
              <a:t>Southern CA: 21</a:t>
            </a:r>
            <a:endParaRPr dirty="0"/>
          </a:p>
          <a:p>
            <a:pPr marL="685800" lvl="0" indent="-685800" algn="l" rtl="0">
              <a:lnSpc>
                <a:spcPct val="100000"/>
              </a:lnSpc>
              <a:spcBef>
                <a:spcPts val="1400"/>
              </a:spcBef>
              <a:spcAft>
                <a:spcPts val="0"/>
              </a:spcAft>
              <a:buSzPct val="70000"/>
              <a:buFont typeface="Times New Roman"/>
              <a:buChar char="■"/>
            </a:pPr>
            <a:r>
              <a:rPr lang="en-US" dirty="0"/>
              <a:t>Valley: 10</a:t>
            </a:r>
            <a:endParaRPr dirty="0"/>
          </a:p>
          <a:p>
            <a:pPr marL="685800" lvl="0" indent="-685800" algn="l" rtl="0">
              <a:lnSpc>
                <a:spcPct val="100000"/>
              </a:lnSpc>
              <a:spcBef>
                <a:spcPts val="1400"/>
              </a:spcBef>
              <a:spcAft>
                <a:spcPts val="0"/>
              </a:spcAft>
              <a:buSzPct val="70000"/>
              <a:buFont typeface="Times New Roman"/>
              <a:buChar char="■"/>
            </a:pPr>
            <a:r>
              <a:rPr lang="en-US" dirty="0"/>
              <a:t>Raining weather: 50</a:t>
            </a:r>
            <a:endParaRPr dirty="0"/>
          </a:p>
          <a:p>
            <a:pPr marL="685800" lvl="0" indent="-685800" algn="l" rtl="0">
              <a:lnSpc>
                <a:spcPct val="100000"/>
              </a:lnSpc>
              <a:spcBef>
                <a:spcPts val="1400"/>
              </a:spcBef>
              <a:spcAft>
                <a:spcPts val="0"/>
              </a:spcAft>
              <a:buSzPct val="70000"/>
              <a:buFont typeface="Times New Roman"/>
              <a:buChar char="■"/>
            </a:pPr>
            <a:r>
              <a:rPr lang="en-US" dirty="0"/>
              <a:t>Packaging: 5</a:t>
            </a:r>
            <a:endParaRPr dirty="0"/>
          </a:p>
          <a:p>
            <a:pPr marL="685800" lvl="0" indent="-422656" algn="l" rtl="0">
              <a:lnSpc>
                <a:spcPct val="100000"/>
              </a:lnSpc>
              <a:spcBef>
                <a:spcPts val="1400"/>
              </a:spcBef>
              <a:spcAft>
                <a:spcPts val="0"/>
              </a:spcAft>
              <a:buSzPct val="70000"/>
              <a:buFont typeface="Times New Roman"/>
              <a:buNone/>
            </a:pPr>
            <a:endParaRPr dirty="0"/>
          </a:p>
          <a:p>
            <a:pPr marL="685800" lvl="0" indent="-685800" algn="l" rtl="0">
              <a:lnSpc>
                <a:spcPct val="100000"/>
              </a:lnSpc>
              <a:spcBef>
                <a:spcPts val="1400"/>
              </a:spcBef>
              <a:spcAft>
                <a:spcPts val="0"/>
              </a:spcAft>
              <a:buSzPct val="70000"/>
              <a:buFont typeface="Times New Roman"/>
              <a:buChar char="■"/>
            </a:pPr>
            <a:r>
              <a:rPr lang="en-US" dirty="0"/>
              <a:t>More data and features for SoCal and raining days</a:t>
            </a:r>
            <a:endParaRPr dirty="0"/>
          </a:p>
        </p:txBody>
      </p:sp>
      <p:sp>
        <p:nvSpPr>
          <p:cNvPr id="2" name="Google Shape;155;p69">
            <a:extLst>
              <a:ext uri="{FF2B5EF4-FFF2-40B4-BE49-F238E27FC236}">
                <a16:creationId xmlns:a16="http://schemas.microsoft.com/office/drawing/2014/main" id="{5DD6ABA7-EFDD-DE00-89A7-67117B15ACAA}"/>
              </a:ext>
            </a:extLst>
          </p:cNvPr>
          <p:cNvSpPr txBox="1">
            <a:spLocks/>
          </p:cNvSpPr>
          <p:nvPr/>
        </p:nvSpPr>
        <p:spPr>
          <a:xfrm>
            <a:off x="422901" y="601242"/>
            <a:ext cx="9442316" cy="1027764"/>
          </a:xfrm>
          <a:prstGeom prst="rect">
            <a:avLst/>
          </a:prstGeom>
          <a:noFill/>
          <a:ln>
            <a:noFill/>
          </a:ln>
        </p:spPr>
        <p:txBody>
          <a:bodyPr spcFirstLastPara="1" wrap="square" lIns="91400" tIns="91400" rIns="91400" bIns="91400" anchor="t" anchorCtr="0">
            <a:normAutofit lnSpcReduction="100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SzPts val="4000"/>
              <a:buFont typeface="Times New Roman"/>
              <a:buNone/>
            </a:pPr>
            <a:r>
              <a:rPr lang="en-US" sz="6000" b="1" dirty="0">
                <a:solidFill>
                  <a:srgbClr val="004C7F"/>
                </a:solidFill>
                <a:latin typeface="Helvetica Neue" panose="020B0604020202020204" charset="0"/>
              </a:rPr>
              <a:t>Improving Outcome</a:t>
            </a:r>
          </a:p>
        </p:txBody>
      </p:sp>
      <p:sp>
        <p:nvSpPr>
          <p:cNvPr id="3" name="Slide Number Placeholder 2">
            <a:extLst>
              <a:ext uri="{FF2B5EF4-FFF2-40B4-BE49-F238E27FC236}">
                <a16:creationId xmlns:a16="http://schemas.microsoft.com/office/drawing/2014/main" id="{8640D416-54CE-05B4-4BBE-6C51D081EA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40</a:t>
            </a:fld>
            <a:endParaRPr lang="en-US"/>
          </a:p>
        </p:txBody>
      </p:sp>
    </p:spTree>
    <p:extLst>
      <p:ext uri="{BB962C8B-B14F-4D97-AF65-F5344CB8AC3E}">
        <p14:creationId xmlns:p14="http://schemas.microsoft.com/office/powerpoint/2010/main" val="20721896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79"/>
          <p:cNvSpPr txBox="1">
            <a:spLocks noGrp="1"/>
          </p:cNvSpPr>
          <p:nvPr>
            <p:ph type="title"/>
          </p:nvPr>
        </p:nvSpPr>
        <p:spPr>
          <a:xfrm>
            <a:off x="4555591" y="3349953"/>
            <a:ext cx="16870562" cy="1961458"/>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3600"/>
              <a:buFont typeface="Times New Roman"/>
              <a:buNone/>
            </a:pPr>
            <a:r>
              <a:rPr lang="en-US" sz="6000" b="1" dirty="0">
                <a:solidFill>
                  <a:srgbClr val="004C7F"/>
                </a:solidFill>
                <a:latin typeface="Helvetica Neue" panose="020B0604020202020204" charset="0"/>
              </a:rPr>
              <a:t>A Real Example</a:t>
            </a:r>
            <a:endParaRPr sz="6000" b="1" dirty="0">
              <a:solidFill>
                <a:srgbClr val="004C7F"/>
              </a:solidFill>
              <a:latin typeface="Helvetica Neue" panose="020B0604020202020204" charset="0"/>
            </a:endParaRPr>
          </a:p>
        </p:txBody>
      </p:sp>
      <p:sp>
        <p:nvSpPr>
          <p:cNvPr id="220" name="Google Shape;220;p79"/>
          <p:cNvSpPr txBox="1">
            <a:spLocks noGrp="1"/>
          </p:cNvSpPr>
          <p:nvPr>
            <p:ph type="body" idx="1"/>
          </p:nvPr>
        </p:nvSpPr>
        <p:spPr>
          <a:xfrm>
            <a:off x="4678920" y="5300441"/>
            <a:ext cx="16870560" cy="10290874"/>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685800" lvl="0" indent="-685800" algn="l" rtl="0">
              <a:lnSpc>
                <a:spcPct val="100000"/>
              </a:lnSpc>
              <a:spcBef>
                <a:spcPts val="0"/>
              </a:spcBef>
              <a:spcAft>
                <a:spcPts val="0"/>
              </a:spcAft>
              <a:buSzPts val="2240"/>
              <a:buFont typeface="Times New Roman"/>
              <a:buChar char="■"/>
            </a:pPr>
            <a:r>
              <a:rPr lang="en-US"/>
              <a:t>Gait analysis to classify stroke patient in recovery vs. control </a:t>
            </a:r>
            <a:endParaRPr/>
          </a:p>
        </p:txBody>
      </p:sp>
      <p:sp>
        <p:nvSpPr>
          <p:cNvPr id="2" name="Google Shape;155;p69">
            <a:extLst>
              <a:ext uri="{FF2B5EF4-FFF2-40B4-BE49-F238E27FC236}">
                <a16:creationId xmlns:a16="http://schemas.microsoft.com/office/drawing/2014/main" id="{A00AC4CE-B46D-56DD-245C-D1037D0D044D}"/>
              </a:ext>
            </a:extLst>
          </p:cNvPr>
          <p:cNvSpPr txBox="1">
            <a:spLocks/>
          </p:cNvSpPr>
          <p:nvPr/>
        </p:nvSpPr>
        <p:spPr>
          <a:xfrm>
            <a:off x="422901" y="601242"/>
            <a:ext cx="9442316" cy="1027764"/>
          </a:xfrm>
          <a:prstGeom prst="rect">
            <a:avLst/>
          </a:prstGeom>
          <a:noFill/>
          <a:ln>
            <a:noFill/>
          </a:ln>
        </p:spPr>
        <p:txBody>
          <a:bodyPr spcFirstLastPara="1" wrap="square" lIns="91400" tIns="91400" rIns="91400" bIns="91400" anchor="t" anchorCtr="0">
            <a:normAutofit lnSpcReduction="100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SzPts val="4000"/>
              <a:buFont typeface="Times New Roman"/>
              <a:buNone/>
            </a:pPr>
            <a:r>
              <a:rPr lang="en-US" sz="6000" b="1" dirty="0">
                <a:solidFill>
                  <a:srgbClr val="004C7F"/>
                </a:solidFill>
                <a:latin typeface="Helvetica Neue" panose="020B0604020202020204" charset="0"/>
              </a:rPr>
              <a:t>Improving Outcome</a:t>
            </a:r>
          </a:p>
        </p:txBody>
      </p:sp>
      <p:sp>
        <p:nvSpPr>
          <p:cNvPr id="3" name="Slide Number Placeholder 2">
            <a:extLst>
              <a:ext uri="{FF2B5EF4-FFF2-40B4-BE49-F238E27FC236}">
                <a16:creationId xmlns:a16="http://schemas.microsoft.com/office/drawing/2014/main" id="{DBE4A4A5-98A4-813F-3DEF-303E6311FF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41</a:t>
            </a:fld>
            <a:endParaRPr lang="en-US"/>
          </a:p>
        </p:txBody>
      </p:sp>
    </p:spTree>
    <p:extLst>
      <p:ext uri="{BB962C8B-B14F-4D97-AF65-F5344CB8AC3E}">
        <p14:creationId xmlns:p14="http://schemas.microsoft.com/office/powerpoint/2010/main" val="31207634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80"/>
          <p:cNvSpPr txBox="1">
            <a:spLocks noGrp="1"/>
          </p:cNvSpPr>
          <p:nvPr>
            <p:ph type="title"/>
          </p:nvPr>
        </p:nvSpPr>
        <p:spPr>
          <a:xfrm>
            <a:off x="5160898" y="3298437"/>
            <a:ext cx="16870562" cy="1961458"/>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3600"/>
              <a:buFont typeface="Times New Roman"/>
              <a:buNone/>
            </a:pPr>
            <a:r>
              <a:rPr lang="en-US" sz="6000" b="1" dirty="0">
                <a:solidFill>
                  <a:srgbClr val="004C7F"/>
                </a:solidFill>
                <a:latin typeface="Helvetica Neue" panose="020B0604020202020204" charset="0"/>
              </a:rPr>
              <a:t>When to Use Which Algorithm?</a:t>
            </a:r>
            <a:endParaRPr sz="6000" b="1" dirty="0">
              <a:solidFill>
                <a:srgbClr val="004C7F"/>
              </a:solidFill>
              <a:latin typeface="Helvetica Neue" panose="020B0604020202020204" charset="0"/>
            </a:endParaRPr>
          </a:p>
        </p:txBody>
      </p:sp>
      <p:sp>
        <p:nvSpPr>
          <p:cNvPr id="226" name="Google Shape;226;p80"/>
          <p:cNvSpPr txBox="1">
            <a:spLocks noGrp="1"/>
          </p:cNvSpPr>
          <p:nvPr>
            <p:ph type="body" idx="1"/>
          </p:nvPr>
        </p:nvSpPr>
        <p:spPr>
          <a:xfrm>
            <a:off x="5284227" y="5248925"/>
            <a:ext cx="16870560" cy="10290874"/>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685800" lvl="0" indent="-685800" algn="l" rtl="0">
              <a:lnSpc>
                <a:spcPct val="100000"/>
              </a:lnSpc>
              <a:spcBef>
                <a:spcPts val="0"/>
              </a:spcBef>
              <a:spcAft>
                <a:spcPts val="0"/>
              </a:spcAft>
              <a:buSzPts val="2240"/>
              <a:buFont typeface="Times New Roman"/>
              <a:buChar char="■"/>
            </a:pPr>
            <a:r>
              <a:rPr lang="en-US" dirty="0"/>
              <a:t>Start simple</a:t>
            </a:r>
            <a:endParaRPr dirty="0"/>
          </a:p>
          <a:p>
            <a:pPr marL="685800" lvl="0" indent="-685800" algn="l" rtl="0">
              <a:lnSpc>
                <a:spcPct val="100000"/>
              </a:lnSpc>
              <a:spcBef>
                <a:spcPts val="1400"/>
              </a:spcBef>
              <a:spcAft>
                <a:spcPts val="0"/>
              </a:spcAft>
              <a:buSzPts val="2240"/>
              <a:buFont typeface="Times New Roman"/>
              <a:buChar char="■"/>
            </a:pPr>
            <a:r>
              <a:rPr lang="en-US" dirty="0"/>
              <a:t>Try the typical ones</a:t>
            </a:r>
            <a:endParaRPr dirty="0"/>
          </a:p>
          <a:p>
            <a:pPr marL="685800" lvl="0" indent="-685800" algn="l" rtl="0">
              <a:lnSpc>
                <a:spcPct val="100000"/>
              </a:lnSpc>
              <a:spcBef>
                <a:spcPts val="1400"/>
              </a:spcBef>
              <a:spcAft>
                <a:spcPts val="0"/>
              </a:spcAft>
              <a:buSzPts val="2240"/>
              <a:buFont typeface="Times New Roman"/>
              <a:buChar char="■"/>
            </a:pPr>
            <a:r>
              <a:rPr lang="en-US" dirty="0" err="1"/>
              <a:t>Sklearn</a:t>
            </a:r>
            <a:r>
              <a:rPr lang="en-US" dirty="0"/>
              <a:t> </a:t>
            </a:r>
            <a:r>
              <a:rPr lang="en-US" u="sng" dirty="0">
                <a:solidFill>
                  <a:schemeClr val="hlink"/>
                </a:solidFill>
                <a:hlinkClick r:id="rId3"/>
              </a:rPr>
              <a:t>guideline</a:t>
            </a:r>
            <a:endParaRPr dirty="0"/>
          </a:p>
        </p:txBody>
      </p:sp>
      <p:sp>
        <p:nvSpPr>
          <p:cNvPr id="2" name="Google Shape;155;p69">
            <a:extLst>
              <a:ext uri="{FF2B5EF4-FFF2-40B4-BE49-F238E27FC236}">
                <a16:creationId xmlns:a16="http://schemas.microsoft.com/office/drawing/2014/main" id="{7C1B295D-701B-3B0C-61E8-1BA03F2290E0}"/>
              </a:ext>
            </a:extLst>
          </p:cNvPr>
          <p:cNvSpPr txBox="1">
            <a:spLocks/>
          </p:cNvSpPr>
          <p:nvPr/>
        </p:nvSpPr>
        <p:spPr>
          <a:xfrm>
            <a:off x="422901" y="601242"/>
            <a:ext cx="9442316" cy="1027764"/>
          </a:xfrm>
          <a:prstGeom prst="rect">
            <a:avLst/>
          </a:prstGeom>
          <a:noFill/>
          <a:ln>
            <a:noFill/>
          </a:ln>
        </p:spPr>
        <p:txBody>
          <a:bodyPr spcFirstLastPara="1" wrap="square" lIns="91400" tIns="91400" rIns="91400" bIns="91400" anchor="t" anchorCtr="0">
            <a:normAutofit lnSpcReduction="100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SzPts val="4000"/>
              <a:buFont typeface="Times New Roman"/>
              <a:buNone/>
            </a:pPr>
            <a:r>
              <a:rPr lang="en-US" sz="6000" b="1" dirty="0">
                <a:solidFill>
                  <a:srgbClr val="004C7F"/>
                </a:solidFill>
                <a:latin typeface="Helvetica Neue" panose="020B0604020202020204" charset="0"/>
              </a:rPr>
              <a:t>Improving Outcome</a:t>
            </a:r>
          </a:p>
        </p:txBody>
      </p:sp>
      <p:sp>
        <p:nvSpPr>
          <p:cNvPr id="3" name="Slide Number Placeholder 2">
            <a:extLst>
              <a:ext uri="{FF2B5EF4-FFF2-40B4-BE49-F238E27FC236}">
                <a16:creationId xmlns:a16="http://schemas.microsoft.com/office/drawing/2014/main" id="{ED6B9E0F-15A0-2F48-486F-E158C4132C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42</a:t>
            </a:fld>
            <a:endParaRPr lang="en-US"/>
          </a:p>
        </p:txBody>
      </p:sp>
    </p:spTree>
    <p:extLst>
      <p:ext uri="{BB962C8B-B14F-4D97-AF65-F5344CB8AC3E}">
        <p14:creationId xmlns:p14="http://schemas.microsoft.com/office/powerpoint/2010/main" val="40473528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 name="Google Shape;155;p69">
            <a:extLst>
              <a:ext uri="{FF2B5EF4-FFF2-40B4-BE49-F238E27FC236}">
                <a16:creationId xmlns:a16="http://schemas.microsoft.com/office/drawing/2014/main" id="{FD2917E7-EC43-7592-02DE-3C5C665FB4A3}"/>
              </a:ext>
            </a:extLst>
          </p:cNvPr>
          <p:cNvSpPr txBox="1">
            <a:spLocks/>
          </p:cNvSpPr>
          <p:nvPr/>
        </p:nvSpPr>
        <p:spPr>
          <a:xfrm>
            <a:off x="6694912" y="4666802"/>
            <a:ext cx="11309753" cy="3009005"/>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40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Font typeface="Times New Roman"/>
              <a:buNone/>
            </a:pPr>
            <a:r>
              <a:rPr lang="en-US" sz="8000" b="1" dirty="0">
                <a:solidFill>
                  <a:srgbClr val="004C7F"/>
                </a:solidFill>
                <a:latin typeface="Helvetica Neue" panose="020B0604020202020204" charset="0"/>
              </a:rPr>
              <a:t>Potential Pitfalls</a:t>
            </a:r>
          </a:p>
        </p:txBody>
      </p:sp>
      <p:sp>
        <p:nvSpPr>
          <p:cNvPr id="3" name="Slide Number Placeholder 2">
            <a:extLst>
              <a:ext uri="{FF2B5EF4-FFF2-40B4-BE49-F238E27FC236}">
                <a16:creationId xmlns:a16="http://schemas.microsoft.com/office/drawing/2014/main" id="{FB45CDA3-EA4E-EF60-F766-80611FACA78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43</a:t>
            </a:fld>
            <a:endParaRPr lang="en-US"/>
          </a:p>
        </p:txBody>
      </p:sp>
    </p:spTree>
    <p:extLst>
      <p:ext uri="{BB962C8B-B14F-4D97-AF65-F5344CB8AC3E}">
        <p14:creationId xmlns:p14="http://schemas.microsoft.com/office/powerpoint/2010/main" val="90098306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82"/>
          <p:cNvSpPr txBox="1">
            <a:spLocks noGrp="1"/>
          </p:cNvSpPr>
          <p:nvPr>
            <p:ph type="title"/>
          </p:nvPr>
        </p:nvSpPr>
        <p:spPr>
          <a:xfrm>
            <a:off x="4619985" y="3234042"/>
            <a:ext cx="16870562" cy="1961458"/>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3600"/>
              <a:buFont typeface="Times New Roman"/>
              <a:buNone/>
            </a:pPr>
            <a:r>
              <a:rPr lang="en-US" sz="6000" b="1" dirty="0">
                <a:solidFill>
                  <a:srgbClr val="004C7F"/>
                </a:solidFill>
                <a:latin typeface="Helvetica Neue" panose="020B0604020202020204" charset="0"/>
              </a:rPr>
              <a:t>Things that can go wrong</a:t>
            </a:r>
            <a:endParaRPr sz="6000" b="1" dirty="0">
              <a:solidFill>
                <a:srgbClr val="004C7F"/>
              </a:solidFill>
              <a:latin typeface="Helvetica Neue" panose="020B0604020202020204" charset="0"/>
            </a:endParaRPr>
          </a:p>
        </p:txBody>
      </p:sp>
      <p:sp>
        <p:nvSpPr>
          <p:cNvPr id="238" name="Google Shape;238;p82"/>
          <p:cNvSpPr txBox="1">
            <a:spLocks noGrp="1"/>
          </p:cNvSpPr>
          <p:nvPr>
            <p:ph type="body" idx="1"/>
          </p:nvPr>
        </p:nvSpPr>
        <p:spPr>
          <a:xfrm>
            <a:off x="4743314" y="5184530"/>
            <a:ext cx="16870560" cy="10290874"/>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685800" lvl="0" indent="-685800" algn="l" rtl="0">
              <a:lnSpc>
                <a:spcPct val="100000"/>
              </a:lnSpc>
              <a:spcBef>
                <a:spcPts val="0"/>
              </a:spcBef>
              <a:spcAft>
                <a:spcPts val="0"/>
              </a:spcAft>
              <a:buSzPct val="70000"/>
              <a:buFont typeface="Times New Roman"/>
              <a:buChar char="■"/>
            </a:pPr>
            <a:r>
              <a:rPr lang="en-US" dirty="0"/>
              <a:t>Inconsistent preprocessing  </a:t>
            </a:r>
            <a:endParaRPr dirty="0"/>
          </a:p>
          <a:p>
            <a:pPr marL="685800" lvl="0" indent="-685800" algn="l" rtl="0">
              <a:lnSpc>
                <a:spcPct val="100000"/>
              </a:lnSpc>
              <a:spcBef>
                <a:spcPts val="1400"/>
              </a:spcBef>
              <a:spcAft>
                <a:spcPts val="0"/>
              </a:spcAft>
              <a:buSzPct val="70000"/>
              <a:buFont typeface="Times New Roman"/>
              <a:buChar char="■"/>
            </a:pPr>
            <a:r>
              <a:rPr lang="en-US" dirty="0"/>
              <a:t>Data leakage  </a:t>
            </a:r>
            <a:endParaRPr dirty="0"/>
          </a:p>
          <a:p>
            <a:pPr marL="685800" lvl="0" indent="-422656" algn="l" rtl="0">
              <a:lnSpc>
                <a:spcPct val="100000"/>
              </a:lnSpc>
              <a:spcBef>
                <a:spcPts val="1400"/>
              </a:spcBef>
              <a:spcAft>
                <a:spcPts val="0"/>
              </a:spcAft>
              <a:buSzPct val="70000"/>
              <a:buFont typeface="Times New Roman"/>
              <a:buNone/>
            </a:pPr>
            <a:endParaRPr dirty="0"/>
          </a:p>
          <a:p>
            <a:pPr marL="685800" lvl="0" indent="-685800" algn="l" rtl="0">
              <a:lnSpc>
                <a:spcPct val="100000"/>
              </a:lnSpc>
              <a:spcBef>
                <a:spcPts val="1400"/>
              </a:spcBef>
              <a:spcAft>
                <a:spcPts val="0"/>
              </a:spcAft>
              <a:buSzPct val="70000"/>
              <a:buFont typeface="Times New Roman"/>
              <a:buChar char="■"/>
            </a:pPr>
            <a:r>
              <a:rPr lang="en-US" dirty="0"/>
              <a:t>Model is used on test data that has changed</a:t>
            </a:r>
            <a:endParaRPr dirty="0"/>
          </a:p>
          <a:p>
            <a:pPr marL="685800" lvl="0" indent="-685800" algn="l" rtl="0">
              <a:lnSpc>
                <a:spcPct val="100000"/>
              </a:lnSpc>
              <a:spcBef>
                <a:spcPts val="1400"/>
              </a:spcBef>
              <a:spcAft>
                <a:spcPts val="0"/>
              </a:spcAft>
              <a:buSzPct val="70000"/>
              <a:buFont typeface="Times New Roman"/>
              <a:buChar char="■"/>
            </a:pPr>
            <a:r>
              <a:rPr lang="en-US" dirty="0"/>
              <a:t>Selecting appropriate metrics  </a:t>
            </a:r>
            <a:endParaRPr dirty="0"/>
          </a:p>
          <a:p>
            <a:pPr marL="685800" lvl="0" indent="-685800" algn="l" rtl="0">
              <a:lnSpc>
                <a:spcPct val="100000"/>
              </a:lnSpc>
              <a:spcBef>
                <a:spcPts val="1400"/>
              </a:spcBef>
              <a:spcAft>
                <a:spcPts val="0"/>
              </a:spcAft>
              <a:buSzPct val="70000"/>
              <a:buFont typeface="Times New Roman"/>
              <a:buChar char="■"/>
            </a:pPr>
            <a:r>
              <a:rPr lang="en-US" dirty="0"/>
              <a:t>Hidden confounders  </a:t>
            </a:r>
            <a:endParaRPr dirty="0"/>
          </a:p>
          <a:p>
            <a:pPr marL="685800" lvl="0" indent="-685800" algn="l" rtl="0">
              <a:lnSpc>
                <a:spcPct val="100000"/>
              </a:lnSpc>
              <a:spcBef>
                <a:spcPts val="1400"/>
              </a:spcBef>
              <a:spcAft>
                <a:spcPts val="0"/>
              </a:spcAft>
              <a:buSzPct val="70000"/>
              <a:buFont typeface="Times New Roman"/>
              <a:buChar char="■"/>
            </a:pPr>
            <a:r>
              <a:rPr lang="en-US" dirty="0"/>
              <a:t>Spurious correlations </a:t>
            </a:r>
            <a:endParaRPr dirty="0"/>
          </a:p>
          <a:p>
            <a:pPr marL="685800" lvl="0" indent="-685800" algn="l" rtl="0">
              <a:lnSpc>
                <a:spcPct val="100000"/>
              </a:lnSpc>
              <a:spcBef>
                <a:spcPts val="1400"/>
              </a:spcBef>
              <a:spcAft>
                <a:spcPts val="0"/>
              </a:spcAft>
              <a:buSzPct val="70000"/>
              <a:buFont typeface="Times New Roman"/>
              <a:buChar char="■"/>
            </a:pPr>
            <a:r>
              <a:rPr lang="en-US" dirty="0"/>
              <a:t>Performance on subgroups may be missing</a:t>
            </a:r>
          </a:p>
          <a:p>
            <a:pPr marL="685800" lvl="0" indent="-685800" algn="l" rtl="0">
              <a:lnSpc>
                <a:spcPct val="100000"/>
              </a:lnSpc>
              <a:spcBef>
                <a:spcPts val="1400"/>
              </a:spcBef>
              <a:spcAft>
                <a:spcPts val="0"/>
              </a:spcAft>
              <a:buSzPct val="70000"/>
              <a:buFont typeface="Times New Roman"/>
              <a:buChar char="■"/>
            </a:pPr>
            <a:r>
              <a:rPr lang="en-US" dirty="0"/>
              <a:t>Data biases</a:t>
            </a:r>
            <a:endParaRPr dirty="0"/>
          </a:p>
          <a:p>
            <a:pPr marL="685800" lvl="0" indent="-422656" algn="l" rtl="0">
              <a:lnSpc>
                <a:spcPct val="100000"/>
              </a:lnSpc>
              <a:spcBef>
                <a:spcPts val="1400"/>
              </a:spcBef>
              <a:spcAft>
                <a:spcPts val="0"/>
              </a:spcAft>
              <a:buSzPct val="70000"/>
              <a:buFont typeface="Times New Roman"/>
              <a:buNone/>
            </a:pPr>
            <a:endParaRPr dirty="0"/>
          </a:p>
          <a:p>
            <a:pPr marL="685800" lvl="0" indent="-422656" algn="l" rtl="0">
              <a:lnSpc>
                <a:spcPct val="100000"/>
              </a:lnSpc>
              <a:spcBef>
                <a:spcPts val="1400"/>
              </a:spcBef>
              <a:spcAft>
                <a:spcPts val="0"/>
              </a:spcAft>
              <a:buSzPct val="70000"/>
              <a:buFont typeface="Times New Roman"/>
              <a:buNone/>
            </a:pPr>
            <a:endParaRPr dirty="0"/>
          </a:p>
          <a:p>
            <a:pPr marL="685800" lvl="0" indent="-422656" algn="l" rtl="0">
              <a:lnSpc>
                <a:spcPct val="100000"/>
              </a:lnSpc>
              <a:spcBef>
                <a:spcPts val="1400"/>
              </a:spcBef>
              <a:spcAft>
                <a:spcPts val="0"/>
              </a:spcAft>
              <a:buSzPct val="70000"/>
              <a:buFont typeface="Times New Roman"/>
              <a:buNone/>
            </a:pPr>
            <a:endParaRPr dirty="0"/>
          </a:p>
          <a:p>
            <a:pPr marL="685800" lvl="0" indent="-422656" algn="l" rtl="0">
              <a:lnSpc>
                <a:spcPct val="100000"/>
              </a:lnSpc>
              <a:spcBef>
                <a:spcPts val="1400"/>
              </a:spcBef>
              <a:spcAft>
                <a:spcPts val="0"/>
              </a:spcAft>
              <a:buSzPct val="70000"/>
              <a:buFont typeface="Times New Roman"/>
              <a:buNone/>
            </a:pPr>
            <a:endParaRPr dirty="0"/>
          </a:p>
        </p:txBody>
      </p:sp>
      <p:sp>
        <p:nvSpPr>
          <p:cNvPr id="2" name="Google Shape;155;p69">
            <a:extLst>
              <a:ext uri="{FF2B5EF4-FFF2-40B4-BE49-F238E27FC236}">
                <a16:creationId xmlns:a16="http://schemas.microsoft.com/office/drawing/2014/main" id="{1B92FC96-E868-3E70-6353-E05FE7C73C63}"/>
              </a:ext>
            </a:extLst>
          </p:cNvPr>
          <p:cNvSpPr txBox="1">
            <a:spLocks/>
          </p:cNvSpPr>
          <p:nvPr/>
        </p:nvSpPr>
        <p:spPr>
          <a:xfrm>
            <a:off x="281227" y="378138"/>
            <a:ext cx="5707443" cy="1038539"/>
          </a:xfrm>
          <a:prstGeom prst="rect">
            <a:avLst/>
          </a:prstGeom>
          <a:noFill/>
          <a:ln>
            <a:noFill/>
          </a:ln>
        </p:spPr>
        <p:txBody>
          <a:bodyPr spcFirstLastPara="1" wrap="square" lIns="91400" tIns="91400" rIns="91400" bIns="91400" anchor="t" anchorCtr="0">
            <a:normAutofit fontScale="925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40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Font typeface="Times New Roman"/>
              <a:buNone/>
            </a:pPr>
            <a:r>
              <a:rPr lang="en-US" sz="6000" b="1" dirty="0">
                <a:solidFill>
                  <a:srgbClr val="004C7F"/>
                </a:solidFill>
                <a:latin typeface="Helvetica Neue" panose="020B0604020202020204" charset="0"/>
              </a:rPr>
              <a:t>Potential Pitfalls</a:t>
            </a:r>
          </a:p>
        </p:txBody>
      </p:sp>
      <p:sp>
        <p:nvSpPr>
          <p:cNvPr id="3" name="Slide Number Placeholder 2">
            <a:extLst>
              <a:ext uri="{FF2B5EF4-FFF2-40B4-BE49-F238E27FC236}">
                <a16:creationId xmlns:a16="http://schemas.microsoft.com/office/drawing/2014/main" id="{416C29F1-1B0B-378A-745A-8C95492033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44</a:t>
            </a:fld>
            <a:endParaRPr lang="en-US"/>
          </a:p>
        </p:txBody>
      </p:sp>
    </p:spTree>
    <p:extLst>
      <p:ext uri="{BB962C8B-B14F-4D97-AF65-F5344CB8AC3E}">
        <p14:creationId xmlns:p14="http://schemas.microsoft.com/office/powerpoint/2010/main" val="4537779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82"/>
          <p:cNvSpPr txBox="1">
            <a:spLocks noGrp="1"/>
          </p:cNvSpPr>
          <p:nvPr>
            <p:ph type="title"/>
          </p:nvPr>
        </p:nvSpPr>
        <p:spPr>
          <a:xfrm>
            <a:off x="4619985" y="3234042"/>
            <a:ext cx="16870562" cy="1961458"/>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3600"/>
              <a:buFont typeface="Times New Roman"/>
              <a:buNone/>
            </a:pPr>
            <a:r>
              <a:rPr lang="en-US" sz="6000" b="1" dirty="0">
                <a:solidFill>
                  <a:srgbClr val="004C7F"/>
                </a:solidFill>
                <a:latin typeface="Helvetica Neue" panose="020B0604020202020204" charset="0"/>
              </a:rPr>
              <a:t>Things that can go wrong</a:t>
            </a:r>
            <a:endParaRPr sz="6000" b="1" dirty="0">
              <a:solidFill>
                <a:srgbClr val="004C7F"/>
              </a:solidFill>
              <a:latin typeface="Helvetica Neue" panose="020B0604020202020204" charset="0"/>
            </a:endParaRPr>
          </a:p>
        </p:txBody>
      </p:sp>
      <p:sp>
        <p:nvSpPr>
          <p:cNvPr id="238" name="Google Shape;238;p82"/>
          <p:cNvSpPr txBox="1">
            <a:spLocks noGrp="1"/>
          </p:cNvSpPr>
          <p:nvPr>
            <p:ph type="body" idx="1"/>
          </p:nvPr>
        </p:nvSpPr>
        <p:spPr>
          <a:xfrm>
            <a:off x="4743314" y="5184530"/>
            <a:ext cx="16870560" cy="10290874"/>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685800" lvl="0" indent="-685800" algn="l" rtl="0">
              <a:lnSpc>
                <a:spcPct val="100000"/>
              </a:lnSpc>
              <a:spcBef>
                <a:spcPts val="0"/>
              </a:spcBef>
              <a:spcAft>
                <a:spcPts val="0"/>
              </a:spcAft>
              <a:buSzPct val="70000"/>
              <a:buFont typeface="Times New Roman"/>
              <a:buChar char="■"/>
            </a:pPr>
            <a:r>
              <a:rPr lang="en-US" dirty="0"/>
              <a:t>Inconsistent preprocessing (e.g., different scaling/normalization)</a:t>
            </a:r>
            <a:endParaRPr dirty="0"/>
          </a:p>
          <a:p>
            <a:pPr marL="685800" lvl="0" indent="-685800" algn="l" rtl="0">
              <a:lnSpc>
                <a:spcPct val="100000"/>
              </a:lnSpc>
              <a:spcBef>
                <a:spcPts val="1400"/>
              </a:spcBef>
              <a:spcAft>
                <a:spcPts val="0"/>
              </a:spcAft>
              <a:buSzPct val="70000"/>
              <a:buFont typeface="Times New Roman"/>
              <a:buChar char="■"/>
            </a:pPr>
            <a:r>
              <a:rPr lang="en-US" dirty="0"/>
              <a:t>Data leakage (e.g., temporal or mixing subjects)</a:t>
            </a:r>
            <a:endParaRPr dirty="0"/>
          </a:p>
          <a:p>
            <a:pPr marL="685800" lvl="0" indent="-422656" algn="l" rtl="0">
              <a:lnSpc>
                <a:spcPct val="100000"/>
              </a:lnSpc>
              <a:spcBef>
                <a:spcPts val="1400"/>
              </a:spcBef>
              <a:spcAft>
                <a:spcPts val="0"/>
              </a:spcAft>
              <a:buSzPct val="70000"/>
              <a:buFont typeface="Times New Roman"/>
              <a:buNone/>
            </a:pPr>
            <a:endParaRPr dirty="0"/>
          </a:p>
          <a:p>
            <a:pPr marL="685800" lvl="0" indent="-685800" algn="l" rtl="0">
              <a:lnSpc>
                <a:spcPct val="100000"/>
              </a:lnSpc>
              <a:spcBef>
                <a:spcPts val="1400"/>
              </a:spcBef>
              <a:spcAft>
                <a:spcPts val="0"/>
              </a:spcAft>
              <a:buSzPct val="70000"/>
              <a:buFont typeface="Times New Roman"/>
              <a:buChar char="■"/>
            </a:pPr>
            <a:r>
              <a:rPr lang="en-US" dirty="0"/>
              <a:t>Model is used on test data that has changed</a:t>
            </a:r>
            <a:endParaRPr dirty="0"/>
          </a:p>
          <a:p>
            <a:pPr marL="685800" lvl="0" indent="-685800" algn="l" rtl="0">
              <a:lnSpc>
                <a:spcPct val="100000"/>
              </a:lnSpc>
              <a:spcBef>
                <a:spcPts val="1400"/>
              </a:spcBef>
              <a:spcAft>
                <a:spcPts val="0"/>
              </a:spcAft>
              <a:buSzPct val="70000"/>
              <a:buFont typeface="Times New Roman"/>
              <a:buChar char="■"/>
            </a:pPr>
            <a:r>
              <a:rPr lang="en-US" dirty="0"/>
              <a:t>Selecting appropriate metrics (e.g., is 99% accuracy good enough?)</a:t>
            </a:r>
            <a:endParaRPr dirty="0"/>
          </a:p>
          <a:p>
            <a:pPr marL="685800" lvl="0" indent="-685800" algn="l" rtl="0">
              <a:lnSpc>
                <a:spcPct val="100000"/>
              </a:lnSpc>
              <a:spcBef>
                <a:spcPts val="1400"/>
              </a:spcBef>
              <a:spcAft>
                <a:spcPts val="0"/>
              </a:spcAft>
              <a:buSzPct val="70000"/>
              <a:buFont typeface="Times New Roman"/>
              <a:buChar char="■"/>
            </a:pPr>
            <a:r>
              <a:rPr lang="en-US" dirty="0"/>
              <a:t>Hidden confounders (e.g., golf is correlated with heart attacks)</a:t>
            </a:r>
            <a:endParaRPr dirty="0"/>
          </a:p>
          <a:p>
            <a:pPr marL="685800" lvl="0" indent="-685800" algn="l" rtl="0">
              <a:lnSpc>
                <a:spcPct val="100000"/>
              </a:lnSpc>
              <a:spcBef>
                <a:spcPts val="1400"/>
              </a:spcBef>
              <a:spcAft>
                <a:spcPts val="0"/>
              </a:spcAft>
              <a:buSzPct val="70000"/>
              <a:buFont typeface="Times New Roman"/>
              <a:buChar char="■"/>
            </a:pPr>
            <a:r>
              <a:rPr lang="en-US" dirty="0"/>
              <a:t>Spurious correlations  (e.g., hospital ID on images)</a:t>
            </a:r>
            <a:endParaRPr dirty="0"/>
          </a:p>
          <a:p>
            <a:pPr marL="685800" lvl="0" indent="-685800" algn="l" rtl="0">
              <a:lnSpc>
                <a:spcPct val="100000"/>
              </a:lnSpc>
              <a:spcBef>
                <a:spcPts val="1400"/>
              </a:spcBef>
              <a:spcAft>
                <a:spcPts val="0"/>
              </a:spcAft>
              <a:buSzPct val="70000"/>
              <a:buFont typeface="Times New Roman"/>
              <a:buChar char="■"/>
            </a:pPr>
            <a:r>
              <a:rPr lang="en-US" dirty="0"/>
              <a:t>Performance on subgroups may be missing</a:t>
            </a:r>
          </a:p>
          <a:p>
            <a:pPr marL="685800" lvl="0" indent="-685800" algn="l" rtl="0">
              <a:lnSpc>
                <a:spcPct val="100000"/>
              </a:lnSpc>
              <a:spcBef>
                <a:spcPts val="1400"/>
              </a:spcBef>
              <a:spcAft>
                <a:spcPts val="0"/>
              </a:spcAft>
              <a:buSzPct val="70000"/>
              <a:buFont typeface="Times New Roman"/>
              <a:buChar char="■"/>
            </a:pPr>
            <a:r>
              <a:rPr lang="en-US" dirty="0"/>
              <a:t>Data biases (e.g., AI recruiter) </a:t>
            </a:r>
            <a:endParaRPr dirty="0"/>
          </a:p>
          <a:p>
            <a:pPr marL="685800" lvl="0" indent="-422656" algn="l" rtl="0">
              <a:lnSpc>
                <a:spcPct val="100000"/>
              </a:lnSpc>
              <a:spcBef>
                <a:spcPts val="1400"/>
              </a:spcBef>
              <a:spcAft>
                <a:spcPts val="0"/>
              </a:spcAft>
              <a:buSzPct val="70000"/>
              <a:buFont typeface="Times New Roman"/>
              <a:buNone/>
            </a:pPr>
            <a:endParaRPr dirty="0"/>
          </a:p>
          <a:p>
            <a:pPr marL="685800" lvl="0" indent="-422656" algn="l" rtl="0">
              <a:lnSpc>
                <a:spcPct val="100000"/>
              </a:lnSpc>
              <a:spcBef>
                <a:spcPts val="1400"/>
              </a:spcBef>
              <a:spcAft>
                <a:spcPts val="0"/>
              </a:spcAft>
              <a:buSzPct val="70000"/>
              <a:buFont typeface="Times New Roman"/>
              <a:buNone/>
            </a:pPr>
            <a:endParaRPr dirty="0"/>
          </a:p>
          <a:p>
            <a:pPr marL="685800" lvl="0" indent="-422656" algn="l" rtl="0">
              <a:lnSpc>
                <a:spcPct val="100000"/>
              </a:lnSpc>
              <a:spcBef>
                <a:spcPts val="1400"/>
              </a:spcBef>
              <a:spcAft>
                <a:spcPts val="0"/>
              </a:spcAft>
              <a:buSzPct val="70000"/>
              <a:buFont typeface="Times New Roman"/>
              <a:buNone/>
            </a:pPr>
            <a:endParaRPr dirty="0"/>
          </a:p>
          <a:p>
            <a:pPr marL="685800" lvl="0" indent="-422656" algn="l" rtl="0">
              <a:lnSpc>
                <a:spcPct val="100000"/>
              </a:lnSpc>
              <a:spcBef>
                <a:spcPts val="1400"/>
              </a:spcBef>
              <a:spcAft>
                <a:spcPts val="0"/>
              </a:spcAft>
              <a:buSzPct val="70000"/>
              <a:buFont typeface="Times New Roman"/>
              <a:buNone/>
            </a:pPr>
            <a:endParaRPr dirty="0"/>
          </a:p>
        </p:txBody>
      </p:sp>
      <p:sp>
        <p:nvSpPr>
          <p:cNvPr id="2" name="Google Shape;155;p69">
            <a:extLst>
              <a:ext uri="{FF2B5EF4-FFF2-40B4-BE49-F238E27FC236}">
                <a16:creationId xmlns:a16="http://schemas.microsoft.com/office/drawing/2014/main" id="{1B92FC96-E868-3E70-6353-E05FE7C73C63}"/>
              </a:ext>
            </a:extLst>
          </p:cNvPr>
          <p:cNvSpPr txBox="1">
            <a:spLocks/>
          </p:cNvSpPr>
          <p:nvPr/>
        </p:nvSpPr>
        <p:spPr>
          <a:xfrm>
            <a:off x="281227" y="378138"/>
            <a:ext cx="5707443" cy="1038539"/>
          </a:xfrm>
          <a:prstGeom prst="rect">
            <a:avLst/>
          </a:prstGeom>
          <a:noFill/>
          <a:ln>
            <a:noFill/>
          </a:ln>
        </p:spPr>
        <p:txBody>
          <a:bodyPr spcFirstLastPara="1" wrap="square" lIns="91400" tIns="91400" rIns="91400" bIns="91400" anchor="t" anchorCtr="0">
            <a:normAutofit fontScale="925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40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Font typeface="Times New Roman"/>
              <a:buNone/>
            </a:pPr>
            <a:r>
              <a:rPr lang="en-US" sz="6000" b="1" dirty="0">
                <a:solidFill>
                  <a:srgbClr val="004C7F"/>
                </a:solidFill>
                <a:latin typeface="Helvetica Neue" panose="020B0604020202020204" charset="0"/>
              </a:rPr>
              <a:t>Potential Pitfalls</a:t>
            </a:r>
          </a:p>
        </p:txBody>
      </p:sp>
      <p:sp>
        <p:nvSpPr>
          <p:cNvPr id="3" name="Slide Number Placeholder 2">
            <a:extLst>
              <a:ext uri="{FF2B5EF4-FFF2-40B4-BE49-F238E27FC236}">
                <a16:creationId xmlns:a16="http://schemas.microsoft.com/office/drawing/2014/main" id="{416C29F1-1B0B-378A-745A-8C954920332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45</a:t>
            </a:fld>
            <a:endParaRPr lang="en-US"/>
          </a:p>
        </p:txBody>
      </p:sp>
    </p:spTree>
    <p:extLst>
      <p:ext uri="{BB962C8B-B14F-4D97-AF65-F5344CB8AC3E}">
        <p14:creationId xmlns:p14="http://schemas.microsoft.com/office/powerpoint/2010/main" val="33057773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3" name="Google Shape;61;p54">
            <a:extLst>
              <a:ext uri="{FF2B5EF4-FFF2-40B4-BE49-F238E27FC236}">
                <a16:creationId xmlns:a16="http://schemas.microsoft.com/office/drawing/2014/main" id="{A8DEDAB6-0210-5724-1EEF-85BA6CB09CC5}"/>
              </a:ext>
            </a:extLst>
          </p:cNvPr>
          <p:cNvSpPr txBox="1">
            <a:spLocks/>
          </p:cNvSpPr>
          <p:nvPr/>
        </p:nvSpPr>
        <p:spPr>
          <a:xfrm>
            <a:off x="6975005" y="4248240"/>
            <a:ext cx="11184206" cy="2609760"/>
          </a:xfrm>
          <a:prstGeom prst="rect">
            <a:avLst/>
          </a:prstGeom>
          <a:noFill/>
          <a:ln>
            <a:noFill/>
          </a:ln>
        </p:spPr>
        <p:txBody>
          <a:bodyPr spcFirstLastPara="1" wrap="square" lIns="91400" tIns="91400" rIns="91400" bIns="91400" anchor="t" anchorCtr="0">
            <a:normAutofit fontScale="975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40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Font typeface="Times New Roman"/>
              <a:buNone/>
            </a:pPr>
            <a:r>
              <a:rPr lang="en-US" sz="11500" b="1" dirty="0">
                <a:solidFill>
                  <a:srgbClr val="004C7F"/>
                </a:solidFill>
                <a:latin typeface="Helvetica Neue" panose="020B0604020202020204" charset="0"/>
              </a:rPr>
              <a:t>ML Practices</a:t>
            </a:r>
          </a:p>
        </p:txBody>
      </p:sp>
      <p:sp>
        <p:nvSpPr>
          <p:cNvPr id="2" name="Slide Number Placeholder 1">
            <a:extLst>
              <a:ext uri="{FF2B5EF4-FFF2-40B4-BE49-F238E27FC236}">
                <a16:creationId xmlns:a16="http://schemas.microsoft.com/office/drawing/2014/main" id="{AAC79AD3-EC06-45D7-E4C7-5ACC2F37C4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46</a:t>
            </a:fld>
            <a:endParaRPr lang="en-US"/>
          </a:p>
        </p:txBody>
      </p:sp>
    </p:spTree>
    <p:extLst>
      <p:ext uri="{BB962C8B-B14F-4D97-AF65-F5344CB8AC3E}">
        <p14:creationId xmlns:p14="http://schemas.microsoft.com/office/powerpoint/2010/main" val="30305752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62"/>
          <p:cNvSpPr txBox="1">
            <a:spLocks noGrp="1"/>
          </p:cNvSpPr>
          <p:nvPr>
            <p:ph type="title"/>
          </p:nvPr>
        </p:nvSpPr>
        <p:spPr>
          <a:xfrm>
            <a:off x="3962399" y="3246918"/>
            <a:ext cx="16870560" cy="1961460"/>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3600"/>
              <a:buFont typeface="Times New Roman"/>
              <a:buNone/>
            </a:pPr>
            <a:r>
              <a:rPr lang="en-US" sz="7200" b="1" i="0" u="none" strike="noStrike" cap="none" dirty="0">
                <a:solidFill>
                  <a:srgbClr val="1F497D"/>
                </a:solidFill>
                <a:latin typeface="Helvetica Neue" panose="020B0604020202020204" charset="0"/>
                <a:ea typeface="Times New Roman"/>
                <a:cs typeface="Times New Roman"/>
                <a:sym typeface="Times New Roman"/>
              </a:rPr>
              <a:t>Be Cautious </a:t>
            </a:r>
            <a:endParaRPr b="1" dirty="0">
              <a:latin typeface="Helvetica Neue" panose="020B0604020202020204" charset="0"/>
            </a:endParaRPr>
          </a:p>
        </p:txBody>
      </p:sp>
      <p:sp>
        <p:nvSpPr>
          <p:cNvPr id="110" name="Google Shape;110;p62"/>
          <p:cNvSpPr txBox="1">
            <a:spLocks noGrp="1"/>
          </p:cNvSpPr>
          <p:nvPr>
            <p:ph type="body" idx="1"/>
          </p:nvPr>
        </p:nvSpPr>
        <p:spPr>
          <a:xfrm>
            <a:off x="4381942" y="4746649"/>
            <a:ext cx="16870560" cy="10290874"/>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685800" lvl="0" indent="-401320" algn="l" rtl="0">
              <a:lnSpc>
                <a:spcPct val="100000"/>
              </a:lnSpc>
              <a:spcBef>
                <a:spcPts val="0"/>
              </a:spcBef>
              <a:spcAft>
                <a:spcPts val="0"/>
              </a:spcAft>
              <a:buSzPts val="2240"/>
              <a:buFont typeface="Times New Roman"/>
              <a:buNone/>
            </a:pPr>
            <a:endParaRPr dirty="0"/>
          </a:p>
          <a:p>
            <a:pPr marL="685800" lvl="0" indent="-685800" algn="l" rtl="0">
              <a:lnSpc>
                <a:spcPct val="100000"/>
              </a:lnSpc>
              <a:spcBef>
                <a:spcPts val="1400"/>
              </a:spcBef>
              <a:spcAft>
                <a:spcPts val="0"/>
              </a:spcAft>
              <a:buSzPts val="2240"/>
              <a:buFont typeface="Times New Roman"/>
              <a:buChar char="■"/>
            </a:pPr>
            <a:r>
              <a:rPr lang="en-US" dirty="0"/>
              <a:t>AI/ML is not a cure-all</a:t>
            </a:r>
            <a:endParaRPr dirty="0"/>
          </a:p>
          <a:p>
            <a:pPr marL="685800" lvl="0" indent="-401320" algn="l" rtl="0">
              <a:lnSpc>
                <a:spcPct val="100000"/>
              </a:lnSpc>
              <a:spcBef>
                <a:spcPts val="1400"/>
              </a:spcBef>
              <a:spcAft>
                <a:spcPts val="0"/>
              </a:spcAft>
              <a:buSzPts val="2240"/>
              <a:buFont typeface="Times New Roman"/>
              <a:buNone/>
            </a:pPr>
            <a:endParaRPr dirty="0"/>
          </a:p>
          <a:p>
            <a:pPr marL="685800" lvl="0" indent="-685800" algn="l" rtl="0">
              <a:lnSpc>
                <a:spcPct val="100000"/>
              </a:lnSpc>
              <a:spcBef>
                <a:spcPts val="1400"/>
              </a:spcBef>
              <a:spcAft>
                <a:spcPts val="0"/>
              </a:spcAft>
              <a:buSzPts val="2240"/>
              <a:buFont typeface="Times New Roman"/>
              <a:buChar char="■"/>
            </a:pPr>
            <a:r>
              <a:rPr lang="en-US" dirty="0"/>
              <a:t>“All models are wrong, some are useful.” –George Box</a:t>
            </a:r>
            <a:endParaRPr dirty="0"/>
          </a:p>
          <a:p>
            <a:pPr marL="685800" lvl="0" indent="-401320" algn="l" rtl="0">
              <a:lnSpc>
                <a:spcPct val="100000"/>
              </a:lnSpc>
              <a:spcBef>
                <a:spcPts val="1400"/>
              </a:spcBef>
              <a:spcAft>
                <a:spcPts val="0"/>
              </a:spcAft>
              <a:buSzPts val="2240"/>
              <a:buFont typeface="Times New Roman"/>
              <a:buNone/>
            </a:pPr>
            <a:endParaRPr dirty="0"/>
          </a:p>
          <a:p>
            <a:pPr marL="685800" lvl="0" indent="-685800" algn="l" rtl="0">
              <a:lnSpc>
                <a:spcPct val="100000"/>
              </a:lnSpc>
              <a:spcBef>
                <a:spcPts val="1400"/>
              </a:spcBef>
              <a:spcAft>
                <a:spcPts val="0"/>
              </a:spcAft>
              <a:buSzPts val="2240"/>
              <a:buFont typeface="Times New Roman"/>
              <a:buChar char="■"/>
            </a:pPr>
            <a:r>
              <a:rPr lang="en-US" dirty="0"/>
              <a:t>Understand your models, know the assumptions and limitations of the models</a:t>
            </a:r>
            <a:endParaRPr dirty="0"/>
          </a:p>
          <a:p>
            <a:pPr marL="685800" lvl="0" indent="-401320" algn="l" rtl="0">
              <a:lnSpc>
                <a:spcPct val="100000"/>
              </a:lnSpc>
              <a:spcBef>
                <a:spcPts val="1400"/>
              </a:spcBef>
              <a:spcAft>
                <a:spcPts val="0"/>
              </a:spcAft>
              <a:buSzPts val="2240"/>
              <a:buFont typeface="Times New Roman"/>
              <a:buNone/>
            </a:pPr>
            <a:endParaRPr dirty="0"/>
          </a:p>
          <a:p>
            <a:pPr marL="685800" lvl="0" indent="-685800" algn="l" rtl="0">
              <a:lnSpc>
                <a:spcPct val="100000"/>
              </a:lnSpc>
              <a:spcBef>
                <a:spcPts val="1400"/>
              </a:spcBef>
              <a:spcAft>
                <a:spcPts val="0"/>
              </a:spcAft>
              <a:buSzPts val="2240"/>
              <a:buFont typeface="Times New Roman"/>
              <a:buChar char="■"/>
            </a:pPr>
            <a:r>
              <a:rPr lang="en-US" dirty="0"/>
              <a:t>Is AI a hype or a GE?</a:t>
            </a:r>
            <a:endParaRPr dirty="0"/>
          </a:p>
        </p:txBody>
      </p:sp>
      <p:sp>
        <p:nvSpPr>
          <p:cNvPr id="111" name="Google Shape;111;p62"/>
          <p:cNvSpPr txBox="1">
            <a:spLocks noGrp="1"/>
          </p:cNvSpPr>
          <p:nvPr>
            <p:ph type="sldNum" idx="12"/>
          </p:nvPr>
        </p:nvSpPr>
        <p:spPr>
          <a:xfrm>
            <a:off x="20464836" y="12618431"/>
            <a:ext cx="787665" cy="461584"/>
          </a:xfrm>
          <a:prstGeom prst="rect">
            <a:avLst/>
          </a:prstGeom>
          <a:noFill/>
          <a:ln>
            <a:noFill/>
          </a:ln>
        </p:spPr>
        <p:txBody>
          <a:bodyPr spcFirstLastPara="1" wrap="square" lIns="91400" tIns="91400" rIns="91400" bIns="914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9p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sz="1800"/>
              <a:pPr marL="0" lvl="0" indent="0" algn="r" rtl="0">
                <a:lnSpc>
                  <a:spcPct val="100000"/>
                </a:lnSpc>
                <a:spcBef>
                  <a:spcPts val="0"/>
                </a:spcBef>
                <a:spcAft>
                  <a:spcPts val="0"/>
                </a:spcAft>
                <a:buClr>
                  <a:srgbClr val="888888"/>
                </a:buClr>
                <a:buSzPts val="1200"/>
                <a:buFont typeface="Calibri"/>
                <a:buNone/>
              </a:pPr>
              <a:t>47</a:t>
            </a:fld>
            <a:endParaRPr sz="1800" dirty="0"/>
          </a:p>
        </p:txBody>
      </p:sp>
      <p:sp>
        <p:nvSpPr>
          <p:cNvPr id="2" name="Google Shape;61;p54">
            <a:extLst>
              <a:ext uri="{FF2B5EF4-FFF2-40B4-BE49-F238E27FC236}">
                <a16:creationId xmlns:a16="http://schemas.microsoft.com/office/drawing/2014/main" id="{E97860DD-A19D-DA22-9BBF-5A4836A27AE2}"/>
              </a:ext>
            </a:extLst>
          </p:cNvPr>
          <p:cNvSpPr txBox="1">
            <a:spLocks/>
          </p:cNvSpPr>
          <p:nvPr/>
        </p:nvSpPr>
        <p:spPr>
          <a:xfrm>
            <a:off x="278113" y="233262"/>
            <a:ext cx="4628738" cy="1366949"/>
          </a:xfrm>
          <a:prstGeom prst="rect">
            <a:avLst/>
          </a:prstGeom>
          <a:noFill/>
          <a:ln>
            <a:noFill/>
          </a:ln>
        </p:spPr>
        <p:txBody>
          <a:bodyPr spcFirstLastPara="1" wrap="square" lIns="91400" tIns="91400" rIns="91400" bIns="91400" anchor="t" anchorCtr="0">
            <a:normAutofit fontScale="900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40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Font typeface="Times New Roman"/>
              <a:buNone/>
            </a:pPr>
            <a:r>
              <a:rPr lang="en-US" sz="6000" b="1" dirty="0">
                <a:solidFill>
                  <a:srgbClr val="004C7F"/>
                </a:solidFill>
                <a:latin typeface="Helvetica Neue" panose="020B0604020202020204" charset="0"/>
              </a:rPr>
              <a:t>ML Practices</a:t>
            </a:r>
          </a:p>
        </p:txBody>
      </p:sp>
    </p:spTree>
    <p:extLst>
      <p:ext uri="{BB962C8B-B14F-4D97-AF65-F5344CB8AC3E}">
        <p14:creationId xmlns:p14="http://schemas.microsoft.com/office/powerpoint/2010/main" val="13278167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3"/>
          <p:cNvSpPr txBox="1">
            <a:spLocks noGrp="1"/>
          </p:cNvSpPr>
          <p:nvPr>
            <p:ph type="title"/>
          </p:nvPr>
        </p:nvSpPr>
        <p:spPr>
          <a:xfrm>
            <a:off x="4091953" y="2706006"/>
            <a:ext cx="16870560" cy="1961460"/>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3600"/>
              <a:buFont typeface="Times New Roman"/>
              <a:buNone/>
            </a:pPr>
            <a:r>
              <a:rPr lang="en-US" sz="6000" b="1" dirty="0">
                <a:solidFill>
                  <a:srgbClr val="004C7F"/>
                </a:solidFill>
                <a:latin typeface="Helvetica Neue" panose="020B0604020202020204" charset="0"/>
              </a:rPr>
              <a:t>Typical steps to apply ML </a:t>
            </a:r>
            <a:endParaRPr sz="6000" b="1" dirty="0">
              <a:solidFill>
                <a:srgbClr val="004C7F"/>
              </a:solidFill>
              <a:latin typeface="Helvetica Neue" panose="020B0604020202020204" charset="0"/>
            </a:endParaRPr>
          </a:p>
        </p:txBody>
      </p:sp>
      <p:sp>
        <p:nvSpPr>
          <p:cNvPr id="117" name="Google Shape;117;p63"/>
          <p:cNvSpPr txBox="1">
            <a:spLocks noGrp="1"/>
          </p:cNvSpPr>
          <p:nvPr>
            <p:ph type="body" idx="1"/>
          </p:nvPr>
        </p:nvSpPr>
        <p:spPr>
          <a:xfrm>
            <a:off x="4601647" y="4667466"/>
            <a:ext cx="16870560" cy="10290874"/>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685800" lvl="0" indent="-685800" algn="l" rtl="0">
              <a:lnSpc>
                <a:spcPct val="100000"/>
              </a:lnSpc>
              <a:spcBef>
                <a:spcPts val="0"/>
              </a:spcBef>
              <a:spcAft>
                <a:spcPts val="0"/>
              </a:spcAft>
              <a:buSzPts val="2240"/>
              <a:buFont typeface="Times New Roman"/>
              <a:buChar char="■"/>
            </a:pPr>
            <a:r>
              <a:rPr lang="en-US" dirty="0"/>
              <a:t>Data preprocessing</a:t>
            </a:r>
            <a:endParaRPr dirty="0"/>
          </a:p>
          <a:p>
            <a:pPr marL="685800" lvl="0" indent="-685800" algn="l" rtl="0">
              <a:lnSpc>
                <a:spcPct val="100000"/>
              </a:lnSpc>
              <a:spcBef>
                <a:spcPts val="1400"/>
              </a:spcBef>
              <a:spcAft>
                <a:spcPts val="0"/>
              </a:spcAft>
              <a:buSzPts val="2240"/>
              <a:buFont typeface="Times New Roman"/>
              <a:buChar char="■"/>
            </a:pPr>
            <a:r>
              <a:rPr lang="en-US" dirty="0"/>
              <a:t>Trying different ML algorithms</a:t>
            </a:r>
            <a:endParaRPr dirty="0"/>
          </a:p>
          <a:p>
            <a:pPr marL="1485900" lvl="1" indent="-571500" algn="l" rtl="0">
              <a:lnSpc>
                <a:spcPct val="100000"/>
              </a:lnSpc>
              <a:spcBef>
                <a:spcPts val="1200"/>
              </a:spcBef>
              <a:spcAft>
                <a:spcPts val="0"/>
              </a:spcAft>
              <a:buSzPts val="1680"/>
              <a:buFont typeface="Times New Roman"/>
              <a:buChar char="➢"/>
            </a:pPr>
            <a:r>
              <a:rPr lang="en-US" dirty="0"/>
              <a:t>Training set, validation set, test set</a:t>
            </a:r>
            <a:endParaRPr dirty="0"/>
          </a:p>
          <a:p>
            <a:pPr marL="685800" lvl="0" indent="-685800" algn="l" rtl="0">
              <a:lnSpc>
                <a:spcPct val="100000"/>
              </a:lnSpc>
              <a:spcBef>
                <a:spcPts val="1400"/>
              </a:spcBef>
              <a:spcAft>
                <a:spcPts val="0"/>
              </a:spcAft>
              <a:buSzPts val="2240"/>
              <a:buFont typeface="Times New Roman"/>
              <a:buChar char="■"/>
            </a:pPr>
            <a:r>
              <a:rPr lang="en-US" dirty="0"/>
              <a:t>Diagnostics</a:t>
            </a:r>
            <a:endParaRPr dirty="0"/>
          </a:p>
          <a:p>
            <a:pPr marL="1485900" lvl="1" indent="-571500" algn="l" rtl="0">
              <a:lnSpc>
                <a:spcPct val="100000"/>
              </a:lnSpc>
              <a:spcBef>
                <a:spcPts val="1200"/>
              </a:spcBef>
              <a:spcAft>
                <a:spcPts val="0"/>
              </a:spcAft>
              <a:buSzPts val="1680"/>
              <a:buFont typeface="Times New Roman"/>
              <a:buChar char="➢"/>
            </a:pPr>
            <a:r>
              <a:rPr lang="en-US" dirty="0"/>
              <a:t>More training samples</a:t>
            </a:r>
            <a:endParaRPr dirty="0"/>
          </a:p>
          <a:p>
            <a:pPr marL="1485900" lvl="1" indent="-571500" algn="l" rtl="0">
              <a:lnSpc>
                <a:spcPct val="100000"/>
              </a:lnSpc>
              <a:spcBef>
                <a:spcPts val="1200"/>
              </a:spcBef>
              <a:spcAft>
                <a:spcPts val="0"/>
              </a:spcAft>
              <a:buSzPts val="1680"/>
              <a:buFont typeface="Times New Roman"/>
              <a:buChar char="➢"/>
            </a:pPr>
            <a:r>
              <a:rPr lang="en-US" dirty="0"/>
              <a:t>Increase/decrease feature set</a:t>
            </a:r>
            <a:endParaRPr dirty="0"/>
          </a:p>
          <a:p>
            <a:pPr marL="1485900" lvl="1" indent="-571500" algn="l" rtl="0">
              <a:lnSpc>
                <a:spcPct val="100000"/>
              </a:lnSpc>
              <a:spcBef>
                <a:spcPts val="1200"/>
              </a:spcBef>
              <a:spcAft>
                <a:spcPts val="0"/>
              </a:spcAft>
              <a:buSzPts val="1680"/>
              <a:buFont typeface="Times New Roman"/>
              <a:buChar char="➢"/>
            </a:pPr>
            <a:r>
              <a:rPr lang="en-US" dirty="0"/>
              <a:t>Increase/decrease regularization </a:t>
            </a:r>
            <a:endParaRPr dirty="0"/>
          </a:p>
          <a:p>
            <a:pPr marL="685800" lvl="0" indent="-685800" algn="l" rtl="0">
              <a:lnSpc>
                <a:spcPct val="100000"/>
              </a:lnSpc>
              <a:spcBef>
                <a:spcPts val="1400"/>
              </a:spcBef>
              <a:spcAft>
                <a:spcPts val="0"/>
              </a:spcAft>
              <a:buSzPts val="2240"/>
              <a:buFont typeface="Times New Roman"/>
              <a:buChar char="■"/>
            </a:pPr>
            <a:r>
              <a:rPr lang="en-US" dirty="0"/>
              <a:t>Loop back  </a:t>
            </a:r>
            <a:endParaRPr dirty="0"/>
          </a:p>
        </p:txBody>
      </p:sp>
      <p:sp>
        <p:nvSpPr>
          <p:cNvPr id="118" name="Google Shape;118;p63"/>
          <p:cNvSpPr txBox="1">
            <a:spLocks noGrp="1"/>
          </p:cNvSpPr>
          <p:nvPr>
            <p:ph type="sldNum" idx="12"/>
          </p:nvPr>
        </p:nvSpPr>
        <p:spPr>
          <a:xfrm>
            <a:off x="19893637" y="12800868"/>
            <a:ext cx="527966" cy="553917"/>
          </a:xfrm>
          <a:prstGeom prst="rect">
            <a:avLst/>
          </a:prstGeom>
          <a:noFill/>
          <a:ln>
            <a:noFill/>
          </a:ln>
        </p:spPr>
        <p:txBody>
          <a:bodyPr spcFirstLastPara="1" wrap="square" lIns="91400" tIns="91400" rIns="91400" bIns="914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9p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sz="2400">
                <a:solidFill>
                  <a:srgbClr val="888888"/>
                </a:solidFill>
              </a:rPr>
              <a:pPr marL="0" lvl="0" indent="0" algn="r" rtl="0">
                <a:lnSpc>
                  <a:spcPct val="100000"/>
                </a:lnSpc>
                <a:spcBef>
                  <a:spcPts val="0"/>
                </a:spcBef>
                <a:spcAft>
                  <a:spcPts val="0"/>
                </a:spcAft>
                <a:buClr>
                  <a:srgbClr val="888888"/>
                </a:buClr>
                <a:buSzPts val="1200"/>
                <a:buFont typeface="Calibri"/>
                <a:buNone/>
              </a:pPr>
              <a:t>48</a:t>
            </a:fld>
            <a:endParaRPr/>
          </a:p>
        </p:txBody>
      </p:sp>
      <p:sp>
        <p:nvSpPr>
          <p:cNvPr id="2" name="Google Shape;61;p54">
            <a:extLst>
              <a:ext uri="{FF2B5EF4-FFF2-40B4-BE49-F238E27FC236}">
                <a16:creationId xmlns:a16="http://schemas.microsoft.com/office/drawing/2014/main" id="{08F84116-BB1D-7F37-F0F5-3C0C444B2B11}"/>
              </a:ext>
            </a:extLst>
          </p:cNvPr>
          <p:cNvSpPr txBox="1">
            <a:spLocks/>
          </p:cNvSpPr>
          <p:nvPr/>
        </p:nvSpPr>
        <p:spPr>
          <a:xfrm>
            <a:off x="278113" y="233262"/>
            <a:ext cx="4628738" cy="1366949"/>
          </a:xfrm>
          <a:prstGeom prst="rect">
            <a:avLst/>
          </a:prstGeom>
          <a:noFill/>
          <a:ln>
            <a:noFill/>
          </a:ln>
        </p:spPr>
        <p:txBody>
          <a:bodyPr spcFirstLastPara="1" wrap="square" lIns="91400" tIns="91400" rIns="91400" bIns="91400" anchor="t" anchorCtr="0">
            <a:normAutofit fontScale="900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40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Font typeface="Times New Roman"/>
              <a:buNone/>
            </a:pPr>
            <a:r>
              <a:rPr lang="en-US" sz="6000" b="1" dirty="0">
                <a:solidFill>
                  <a:srgbClr val="004C7F"/>
                </a:solidFill>
                <a:latin typeface="Helvetica Neue" panose="020B0604020202020204" charset="0"/>
              </a:rPr>
              <a:t>ML Practices</a:t>
            </a:r>
          </a:p>
        </p:txBody>
      </p:sp>
    </p:spTree>
    <p:extLst>
      <p:ext uri="{BB962C8B-B14F-4D97-AF65-F5344CB8AC3E}">
        <p14:creationId xmlns:p14="http://schemas.microsoft.com/office/powerpoint/2010/main" val="10520520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4"/>
          <p:cNvSpPr txBox="1">
            <a:spLocks noGrp="1"/>
          </p:cNvSpPr>
          <p:nvPr>
            <p:ph type="title"/>
          </p:nvPr>
        </p:nvSpPr>
        <p:spPr>
          <a:xfrm>
            <a:off x="3551043" y="2512822"/>
            <a:ext cx="16870560" cy="1961460"/>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3600"/>
              <a:buFont typeface="Times New Roman"/>
              <a:buNone/>
            </a:pPr>
            <a:r>
              <a:rPr lang="en-US" sz="6000" b="1" dirty="0">
                <a:solidFill>
                  <a:srgbClr val="004C7F"/>
                </a:solidFill>
                <a:latin typeface="Helvetica Neue" panose="020B0604020202020204" charset="0"/>
              </a:rPr>
              <a:t>A ML Project </a:t>
            </a:r>
            <a:endParaRPr sz="6000" b="1" dirty="0">
              <a:solidFill>
                <a:srgbClr val="004C7F"/>
              </a:solidFill>
              <a:latin typeface="Helvetica Neue" panose="020B0604020202020204" charset="0"/>
            </a:endParaRPr>
          </a:p>
        </p:txBody>
      </p:sp>
      <p:sp>
        <p:nvSpPr>
          <p:cNvPr id="124" name="Google Shape;124;p64"/>
          <p:cNvSpPr txBox="1">
            <a:spLocks noGrp="1"/>
          </p:cNvSpPr>
          <p:nvPr>
            <p:ph type="body" idx="1"/>
          </p:nvPr>
        </p:nvSpPr>
        <p:spPr>
          <a:xfrm>
            <a:off x="3674371" y="4463313"/>
            <a:ext cx="16870560" cy="10290874"/>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685800" lvl="0" indent="-685800" algn="l" rtl="0">
              <a:lnSpc>
                <a:spcPct val="80000"/>
              </a:lnSpc>
              <a:spcBef>
                <a:spcPts val="0"/>
              </a:spcBef>
              <a:spcAft>
                <a:spcPts val="0"/>
              </a:spcAft>
              <a:buSzPts val="1890"/>
              <a:buFont typeface="Times New Roman"/>
              <a:buChar char="■"/>
            </a:pPr>
            <a:r>
              <a:rPr lang="en-US"/>
              <a:t>Why ML is a suitable approach</a:t>
            </a:r>
            <a:endParaRPr/>
          </a:p>
          <a:p>
            <a:pPr marL="1485900" lvl="1" indent="-571500" algn="l" rtl="0">
              <a:lnSpc>
                <a:spcPct val="80000"/>
              </a:lnSpc>
              <a:spcBef>
                <a:spcPts val="1000"/>
              </a:spcBef>
              <a:spcAft>
                <a:spcPts val="0"/>
              </a:spcAft>
              <a:buSzPts val="1380"/>
              <a:buFont typeface="Times New Roman"/>
              <a:buChar char="➢"/>
            </a:pPr>
            <a:r>
              <a:rPr lang="en-US"/>
              <a:t>Do not use ML for the purpose of using ML</a:t>
            </a:r>
            <a:endParaRPr/>
          </a:p>
          <a:p>
            <a:pPr marL="1485900" lvl="1" indent="-571500" algn="l" rtl="0">
              <a:lnSpc>
                <a:spcPct val="80000"/>
              </a:lnSpc>
              <a:spcBef>
                <a:spcPts val="1000"/>
              </a:spcBef>
              <a:spcAft>
                <a:spcPts val="0"/>
              </a:spcAft>
              <a:buSzPts val="1380"/>
              <a:buFont typeface="Times New Roman"/>
              <a:buChar char="➢"/>
            </a:pPr>
            <a:r>
              <a:rPr lang="en-US"/>
              <a:t>Evaluate existing approaches and room for improvement</a:t>
            </a:r>
            <a:endParaRPr/>
          </a:p>
          <a:p>
            <a:pPr marL="685800" lvl="0" indent="-685800" algn="l" rtl="0">
              <a:lnSpc>
                <a:spcPct val="80000"/>
              </a:lnSpc>
              <a:spcBef>
                <a:spcPts val="1200"/>
              </a:spcBef>
              <a:spcAft>
                <a:spcPts val="0"/>
              </a:spcAft>
              <a:buSzPts val="1890"/>
              <a:buFont typeface="Times New Roman"/>
              <a:buChar char="■"/>
            </a:pPr>
            <a:r>
              <a:rPr lang="en-US"/>
              <a:t>Problem abstraction and formulation</a:t>
            </a:r>
            <a:endParaRPr/>
          </a:p>
          <a:p>
            <a:pPr marL="1485900" lvl="1" indent="-571500" algn="l" rtl="0">
              <a:lnSpc>
                <a:spcPct val="80000"/>
              </a:lnSpc>
              <a:spcBef>
                <a:spcPts val="1000"/>
              </a:spcBef>
              <a:spcAft>
                <a:spcPts val="0"/>
              </a:spcAft>
              <a:buSzPts val="1380"/>
              <a:buFont typeface="Times New Roman"/>
              <a:buChar char="➢"/>
            </a:pPr>
            <a:r>
              <a:rPr lang="en-US"/>
              <a:t>Set appropriate goals </a:t>
            </a:r>
            <a:endParaRPr/>
          </a:p>
          <a:p>
            <a:pPr marL="1485900" lvl="1" indent="-571500" algn="l" rtl="0">
              <a:lnSpc>
                <a:spcPct val="80000"/>
              </a:lnSpc>
              <a:spcBef>
                <a:spcPts val="1000"/>
              </a:spcBef>
              <a:spcAft>
                <a:spcPts val="0"/>
              </a:spcAft>
              <a:buSzPts val="1380"/>
              <a:buFont typeface="Times New Roman"/>
              <a:buChar char="➢"/>
            </a:pPr>
            <a:r>
              <a:rPr lang="en-US"/>
              <a:t>Model complexity, data availability, evaluation </a:t>
            </a:r>
            <a:endParaRPr/>
          </a:p>
          <a:p>
            <a:pPr marL="1485900" lvl="1" indent="-571500" algn="l" rtl="0">
              <a:lnSpc>
                <a:spcPct val="80000"/>
              </a:lnSpc>
              <a:spcBef>
                <a:spcPts val="1000"/>
              </a:spcBef>
              <a:spcAft>
                <a:spcPts val="0"/>
              </a:spcAft>
              <a:buSzPts val="1380"/>
              <a:buFont typeface="Times New Roman"/>
              <a:buChar char="➢"/>
            </a:pPr>
            <a:r>
              <a:rPr lang="en-US"/>
              <a:t>Domain knowledge critical </a:t>
            </a:r>
            <a:endParaRPr/>
          </a:p>
          <a:p>
            <a:pPr marL="685800" lvl="0" indent="-685800" algn="l" rtl="0">
              <a:lnSpc>
                <a:spcPct val="80000"/>
              </a:lnSpc>
              <a:spcBef>
                <a:spcPts val="1200"/>
              </a:spcBef>
              <a:spcAft>
                <a:spcPts val="0"/>
              </a:spcAft>
              <a:buSzPts val="1890"/>
              <a:buFont typeface="Times New Roman"/>
              <a:buChar char="■"/>
            </a:pPr>
            <a:r>
              <a:rPr lang="en-US"/>
              <a:t>Data collection and data cleaning</a:t>
            </a:r>
            <a:endParaRPr/>
          </a:p>
          <a:p>
            <a:pPr marL="1485900" lvl="1" indent="-571500" algn="l" rtl="0">
              <a:lnSpc>
                <a:spcPct val="80000"/>
              </a:lnSpc>
              <a:spcBef>
                <a:spcPts val="1000"/>
              </a:spcBef>
              <a:spcAft>
                <a:spcPts val="0"/>
              </a:spcAft>
              <a:buSzPts val="1380"/>
              <a:buFont typeface="Times New Roman"/>
              <a:buChar char="➢"/>
            </a:pPr>
            <a:r>
              <a:rPr lang="en-US"/>
              <a:t>What, where, and how</a:t>
            </a:r>
            <a:endParaRPr/>
          </a:p>
          <a:p>
            <a:pPr marL="685800" lvl="0" indent="-685800" algn="l" rtl="0">
              <a:lnSpc>
                <a:spcPct val="80000"/>
              </a:lnSpc>
              <a:spcBef>
                <a:spcPts val="1200"/>
              </a:spcBef>
              <a:spcAft>
                <a:spcPts val="0"/>
              </a:spcAft>
              <a:buSzPts val="1890"/>
              <a:buFont typeface="Times New Roman"/>
              <a:buChar char="■"/>
            </a:pPr>
            <a:r>
              <a:rPr lang="en-US"/>
              <a:t>ML algorithms </a:t>
            </a:r>
            <a:endParaRPr/>
          </a:p>
          <a:p>
            <a:pPr marL="1485900" lvl="1" indent="-571500" algn="l" rtl="0">
              <a:lnSpc>
                <a:spcPct val="80000"/>
              </a:lnSpc>
              <a:spcBef>
                <a:spcPts val="1000"/>
              </a:spcBef>
              <a:spcAft>
                <a:spcPts val="0"/>
              </a:spcAft>
              <a:buSzPts val="1380"/>
              <a:buFont typeface="Times New Roman"/>
              <a:buChar char="➢"/>
            </a:pPr>
            <a:r>
              <a:rPr lang="en-US"/>
              <a:t>This is often the “easy” part</a:t>
            </a:r>
            <a:endParaRPr/>
          </a:p>
          <a:p>
            <a:pPr marL="685800" lvl="0" indent="-685800" algn="l" rtl="0">
              <a:lnSpc>
                <a:spcPct val="80000"/>
              </a:lnSpc>
              <a:spcBef>
                <a:spcPts val="1200"/>
              </a:spcBef>
              <a:spcAft>
                <a:spcPts val="0"/>
              </a:spcAft>
              <a:buSzPts val="1890"/>
              <a:buFont typeface="Times New Roman"/>
              <a:buChar char="■"/>
            </a:pPr>
            <a:r>
              <a:rPr lang="en-US"/>
              <a:t>Evaluation, sanity check, interpretation</a:t>
            </a:r>
            <a:endParaRPr/>
          </a:p>
          <a:p>
            <a:pPr marL="685800" lvl="0" indent="-685800" algn="l" rtl="0">
              <a:lnSpc>
                <a:spcPct val="80000"/>
              </a:lnSpc>
              <a:spcBef>
                <a:spcPts val="1200"/>
              </a:spcBef>
              <a:spcAft>
                <a:spcPts val="0"/>
              </a:spcAft>
              <a:buSzPts val="1890"/>
              <a:buFont typeface="Times New Roman"/>
              <a:buChar char="■"/>
            </a:pPr>
            <a:r>
              <a:rPr lang="en-US"/>
              <a:t>Iterate the process  </a:t>
            </a:r>
            <a:endParaRPr/>
          </a:p>
        </p:txBody>
      </p:sp>
      <p:sp>
        <p:nvSpPr>
          <p:cNvPr id="125" name="Google Shape;125;p64"/>
          <p:cNvSpPr txBox="1">
            <a:spLocks noGrp="1"/>
          </p:cNvSpPr>
          <p:nvPr>
            <p:ph type="sldNum" idx="12"/>
          </p:nvPr>
        </p:nvSpPr>
        <p:spPr>
          <a:xfrm>
            <a:off x="19893637" y="12800868"/>
            <a:ext cx="527966" cy="553917"/>
          </a:xfrm>
          <a:prstGeom prst="rect">
            <a:avLst/>
          </a:prstGeom>
          <a:noFill/>
          <a:ln>
            <a:noFill/>
          </a:ln>
        </p:spPr>
        <p:txBody>
          <a:bodyPr spcFirstLastPara="1" wrap="square" lIns="91400" tIns="91400" rIns="91400" bIns="914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9p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sz="2400">
                <a:solidFill>
                  <a:srgbClr val="888888"/>
                </a:solidFill>
              </a:rPr>
              <a:pPr marL="0" lvl="0" indent="0" algn="r" rtl="0">
                <a:lnSpc>
                  <a:spcPct val="100000"/>
                </a:lnSpc>
                <a:spcBef>
                  <a:spcPts val="0"/>
                </a:spcBef>
                <a:spcAft>
                  <a:spcPts val="0"/>
                </a:spcAft>
                <a:buClr>
                  <a:srgbClr val="888888"/>
                </a:buClr>
                <a:buSzPts val="1200"/>
                <a:buFont typeface="Calibri"/>
                <a:buNone/>
              </a:pPr>
              <a:t>49</a:t>
            </a:fld>
            <a:endParaRPr/>
          </a:p>
        </p:txBody>
      </p:sp>
      <p:sp>
        <p:nvSpPr>
          <p:cNvPr id="2" name="Google Shape;61;p54">
            <a:extLst>
              <a:ext uri="{FF2B5EF4-FFF2-40B4-BE49-F238E27FC236}">
                <a16:creationId xmlns:a16="http://schemas.microsoft.com/office/drawing/2014/main" id="{9ABAE807-E24B-71F0-0067-C47548E75A41}"/>
              </a:ext>
            </a:extLst>
          </p:cNvPr>
          <p:cNvSpPr txBox="1">
            <a:spLocks/>
          </p:cNvSpPr>
          <p:nvPr/>
        </p:nvSpPr>
        <p:spPr>
          <a:xfrm>
            <a:off x="278113" y="233262"/>
            <a:ext cx="4628738" cy="1366949"/>
          </a:xfrm>
          <a:prstGeom prst="rect">
            <a:avLst/>
          </a:prstGeom>
          <a:noFill/>
          <a:ln>
            <a:noFill/>
          </a:ln>
        </p:spPr>
        <p:txBody>
          <a:bodyPr spcFirstLastPara="1" wrap="square" lIns="91400" tIns="91400" rIns="91400" bIns="91400" anchor="t" anchorCtr="0">
            <a:normAutofit fontScale="900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40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Font typeface="Times New Roman"/>
              <a:buNone/>
            </a:pPr>
            <a:r>
              <a:rPr lang="en-US" sz="6000" b="1" dirty="0">
                <a:solidFill>
                  <a:srgbClr val="004C7F"/>
                </a:solidFill>
                <a:latin typeface="Helvetica Neue" panose="020B0604020202020204" charset="0"/>
              </a:rPr>
              <a:t>ML Practices</a:t>
            </a:r>
          </a:p>
        </p:txBody>
      </p:sp>
    </p:spTree>
    <p:extLst>
      <p:ext uri="{BB962C8B-B14F-4D97-AF65-F5344CB8AC3E}">
        <p14:creationId xmlns:p14="http://schemas.microsoft.com/office/powerpoint/2010/main" val="28171031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cxnSp>
        <p:nvCxnSpPr>
          <p:cNvPr id="170" name="Google Shape;170;p5"/>
          <p:cNvCxnSpPr/>
          <p:nvPr/>
        </p:nvCxnSpPr>
        <p:spPr>
          <a:xfrm rot="10800000" flipH="1">
            <a:off x="7289109" y="1949242"/>
            <a:ext cx="1" cy="9817516"/>
          </a:xfrm>
          <a:prstGeom prst="straightConnector1">
            <a:avLst/>
          </a:prstGeom>
          <a:noFill/>
          <a:ln w="38100" cap="flat" cmpd="sng">
            <a:solidFill>
              <a:srgbClr val="D5D5D5"/>
            </a:solidFill>
            <a:prstDash val="solid"/>
            <a:miter lim="400000"/>
            <a:headEnd type="none" w="sm" len="sm"/>
            <a:tailEnd type="none" w="sm" len="sm"/>
          </a:ln>
        </p:spPr>
      </p:cxnSp>
      <p:cxnSp>
        <p:nvCxnSpPr>
          <p:cNvPr id="171" name="Google Shape;171;p5"/>
          <p:cNvCxnSpPr/>
          <p:nvPr/>
        </p:nvCxnSpPr>
        <p:spPr>
          <a:xfrm rot="10800000">
            <a:off x="6408657" y="11061250"/>
            <a:ext cx="12541047" cy="1"/>
          </a:xfrm>
          <a:prstGeom prst="straightConnector1">
            <a:avLst/>
          </a:prstGeom>
          <a:noFill/>
          <a:ln w="38100" cap="flat" cmpd="sng">
            <a:solidFill>
              <a:srgbClr val="D5D5D5"/>
            </a:solidFill>
            <a:prstDash val="solid"/>
            <a:miter lim="400000"/>
            <a:headEnd type="none" w="sm" len="sm"/>
            <a:tailEnd type="none" w="sm" len="sm"/>
          </a:ln>
        </p:spPr>
      </p:cxnSp>
      <p:sp>
        <p:nvSpPr>
          <p:cNvPr id="172" name="Google Shape;172;p5"/>
          <p:cNvSpPr txBox="1"/>
          <p:nvPr/>
        </p:nvSpPr>
        <p:spPr>
          <a:xfrm>
            <a:off x="17881697" y="11194376"/>
            <a:ext cx="1079907" cy="461060"/>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US" sz="2400" b="0" i="0" u="none" strike="noStrike" cap="none">
                <a:solidFill>
                  <a:srgbClr val="5E5E5E"/>
                </a:solidFill>
                <a:latin typeface="Helvetica Neue"/>
                <a:ea typeface="Helvetica Neue"/>
                <a:cs typeface="Helvetica Neue"/>
                <a:sym typeface="Helvetica Neue"/>
              </a:rPr>
              <a:t>Acidity</a:t>
            </a:r>
            <a:endParaRPr/>
          </a:p>
        </p:txBody>
      </p:sp>
      <p:sp>
        <p:nvSpPr>
          <p:cNvPr id="173" name="Google Shape;173;p5"/>
          <p:cNvSpPr txBox="1"/>
          <p:nvPr/>
        </p:nvSpPr>
        <p:spPr>
          <a:xfrm>
            <a:off x="6011892" y="2038285"/>
            <a:ext cx="1096976" cy="461060"/>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5E5E5E"/>
              </a:buClr>
              <a:buSzPts val="2400"/>
              <a:buFont typeface="Helvetica Neue"/>
              <a:buNone/>
            </a:pPr>
            <a:r>
              <a:rPr lang="en-US" sz="2400" b="0" i="0" u="none" strike="noStrike" cap="none">
                <a:solidFill>
                  <a:srgbClr val="5E5E5E"/>
                </a:solidFill>
                <a:latin typeface="Helvetica Neue"/>
                <a:ea typeface="Helvetica Neue"/>
                <a:cs typeface="Helvetica Neue"/>
                <a:sym typeface="Helvetica Neue"/>
              </a:rPr>
              <a:t>Quality</a:t>
            </a:r>
            <a:endParaRPr/>
          </a:p>
        </p:txBody>
      </p:sp>
      <p:sp>
        <p:nvSpPr>
          <p:cNvPr id="174" name="Google Shape;174;p5"/>
          <p:cNvSpPr/>
          <p:nvPr/>
        </p:nvSpPr>
        <p:spPr>
          <a:xfrm>
            <a:off x="11808452" y="671458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75" name="Google Shape;175;p5"/>
          <p:cNvSpPr/>
          <p:nvPr/>
        </p:nvSpPr>
        <p:spPr>
          <a:xfrm>
            <a:off x="11964406" y="4531230"/>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76" name="Google Shape;176;p5"/>
          <p:cNvSpPr/>
          <p:nvPr/>
        </p:nvSpPr>
        <p:spPr>
          <a:xfrm>
            <a:off x="14325995" y="671458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77" name="Google Shape;177;p5"/>
          <p:cNvSpPr/>
          <p:nvPr/>
        </p:nvSpPr>
        <p:spPr>
          <a:xfrm>
            <a:off x="8845328" y="8942499"/>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78" name="Google Shape;178;p5"/>
          <p:cNvSpPr/>
          <p:nvPr/>
        </p:nvSpPr>
        <p:spPr>
          <a:xfrm>
            <a:off x="9914726" y="75166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79" name="Google Shape;179;p5"/>
          <p:cNvSpPr/>
          <p:nvPr/>
        </p:nvSpPr>
        <p:spPr>
          <a:xfrm>
            <a:off x="14103204" y="3550949"/>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80" name="Google Shape;180;p5"/>
          <p:cNvSpPr/>
          <p:nvPr/>
        </p:nvSpPr>
        <p:spPr>
          <a:xfrm>
            <a:off x="15885534" y="4107927"/>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cxnSp>
        <p:nvCxnSpPr>
          <p:cNvPr id="181" name="Google Shape;181;p5"/>
          <p:cNvCxnSpPr/>
          <p:nvPr/>
        </p:nvCxnSpPr>
        <p:spPr>
          <a:xfrm rot="10800000" flipH="1">
            <a:off x="7294643" y="2671954"/>
            <a:ext cx="9794714" cy="8372092"/>
          </a:xfrm>
          <a:prstGeom prst="straightConnector1">
            <a:avLst/>
          </a:prstGeom>
          <a:noFill/>
          <a:ln w="38100" cap="flat" cmpd="sng">
            <a:solidFill>
              <a:srgbClr val="016D01"/>
            </a:solidFill>
            <a:prstDash val="solid"/>
            <a:miter lim="400000"/>
            <a:headEnd type="none" w="sm" len="sm"/>
            <a:tailEnd type="none" w="sm" len="sm"/>
          </a:ln>
        </p:spPr>
      </p:cxnSp>
      <p:sp>
        <p:nvSpPr>
          <p:cNvPr id="182" name="Google Shape;182;p5"/>
          <p:cNvSpPr txBox="1"/>
          <p:nvPr/>
        </p:nvSpPr>
        <p:spPr>
          <a:xfrm>
            <a:off x="6813986" y="12489143"/>
            <a:ext cx="11730390" cy="646921"/>
          </a:xfrm>
          <a:prstGeom prst="rect">
            <a:avLst/>
          </a:prstGeom>
          <a:noFill/>
          <a:ln>
            <a:noFill/>
          </a:ln>
        </p:spPr>
        <p:txBody>
          <a:bodyPr spcFirstLastPara="1" wrap="square" lIns="50800" tIns="50800" rIns="50800" bIns="50800" anchor="t" anchorCtr="0">
            <a:normAutofit fontScale="92500"/>
          </a:bodyPr>
          <a:lstStyle/>
          <a:p>
            <a:pPr marL="357631" marR="0" lvl="0" indent="-357631" algn="l" rtl="0">
              <a:lnSpc>
                <a:spcPct val="100000"/>
              </a:lnSpc>
              <a:spcBef>
                <a:spcPts val="0"/>
              </a:spcBef>
              <a:spcAft>
                <a:spcPts val="0"/>
              </a:spcAft>
              <a:buClr>
                <a:srgbClr val="000000"/>
              </a:buClr>
              <a:buSzPts val="3464"/>
              <a:buFont typeface="Helvetica Neue"/>
              <a:buChar char="■"/>
            </a:pPr>
            <a:r>
              <a:rPr lang="en-US" sz="2816" b="0" i="0" u="none" strike="noStrike" cap="none">
                <a:solidFill>
                  <a:srgbClr val="000000"/>
                </a:solidFill>
                <a:latin typeface="Helvetica Neue"/>
                <a:ea typeface="Helvetica Neue"/>
                <a:cs typeface="Helvetica Neue"/>
                <a:sym typeface="Helvetica Neue"/>
              </a:rPr>
              <a:t>too-precise fits to original data without generalization is called </a:t>
            </a:r>
            <a:r>
              <a:rPr lang="en-US" sz="2816" b="1" i="0" u="none" strike="noStrike" cap="none">
                <a:solidFill>
                  <a:srgbClr val="000000"/>
                </a:solidFill>
                <a:latin typeface="Helvetica Neue"/>
                <a:ea typeface="Helvetica Neue"/>
                <a:cs typeface="Helvetica Neue"/>
                <a:sym typeface="Helvetica Neue"/>
              </a:rPr>
              <a:t>overfitting</a:t>
            </a:r>
            <a:endParaRPr/>
          </a:p>
        </p:txBody>
      </p:sp>
      <p:sp>
        <p:nvSpPr>
          <p:cNvPr id="183" name="Google Shape;183;p5"/>
          <p:cNvSpPr/>
          <p:nvPr/>
        </p:nvSpPr>
        <p:spPr>
          <a:xfrm>
            <a:off x="12520602" y="6714585"/>
            <a:ext cx="286830" cy="286830"/>
          </a:xfrm>
          <a:prstGeom prst="ellipse">
            <a:avLst/>
          </a:prstGeom>
          <a:solidFill>
            <a:srgbClr val="FEEF56"/>
          </a:solidFill>
          <a:ln w="38100" cap="flat" cmpd="sng">
            <a:solidFill>
              <a:srgbClr val="EF7001"/>
            </a:solidFill>
            <a:prstDash val="solid"/>
            <a:miter lim="400000"/>
            <a:headEnd type="none" w="sm" len="sm"/>
            <a:tailEnd type="none" w="sm" len="sm"/>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cxnSp>
        <p:nvCxnSpPr>
          <p:cNvPr id="184" name="Google Shape;184;p5"/>
          <p:cNvCxnSpPr/>
          <p:nvPr/>
        </p:nvCxnSpPr>
        <p:spPr>
          <a:xfrm rot="10800000" flipH="1">
            <a:off x="12664016" y="6462820"/>
            <a:ext cx="1" cy="240312"/>
          </a:xfrm>
          <a:prstGeom prst="straightConnector1">
            <a:avLst/>
          </a:prstGeom>
          <a:noFill/>
          <a:ln w="76200" cap="flat" cmpd="sng">
            <a:solidFill>
              <a:srgbClr val="016D01">
                <a:alpha val="21176"/>
              </a:srgbClr>
            </a:solidFill>
            <a:prstDash val="solid"/>
            <a:miter lim="400000"/>
            <a:headEnd type="none" w="sm" len="sm"/>
            <a:tailEnd type="none" w="sm" len="sm"/>
          </a:ln>
        </p:spPr>
      </p:cxnSp>
      <p:grpSp>
        <p:nvGrpSpPr>
          <p:cNvPr id="185" name="Google Shape;185;p5"/>
          <p:cNvGrpSpPr/>
          <p:nvPr/>
        </p:nvGrpSpPr>
        <p:grpSpPr>
          <a:xfrm>
            <a:off x="15949757" y="6105289"/>
            <a:ext cx="3617334" cy="1044525"/>
            <a:chOff x="-162581" y="-224975"/>
            <a:chExt cx="3617333" cy="1044523"/>
          </a:xfrm>
        </p:grpSpPr>
        <p:pic>
          <p:nvPicPr>
            <p:cNvPr id="186" name="Google Shape;186;p5" descr="Line Line"/>
            <p:cNvPicPr preferRelativeResize="0"/>
            <p:nvPr/>
          </p:nvPicPr>
          <p:blipFill rotWithShape="1">
            <a:blip r:embed="rId3">
              <a:alphaModFix/>
            </a:blip>
            <a:srcRect/>
            <a:stretch/>
          </p:blipFill>
          <p:spPr>
            <a:xfrm rot="-8992475">
              <a:off x="-136955" y="71091"/>
              <a:ext cx="1301543" cy="452391"/>
            </a:xfrm>
            <a:prstGeom prst="rect">
              <a:avLst/>
            </a:prstGeom>
            <a:noFill/>
            <a:ln>
              <a:noFill/>
            </a:ln>
          </p:spPr>
        </p:pic>
        <p:sp>
          <p:nvSpPr>
            <p:cNvPr id="187" name="Google Shape;187;p5"/>
            <p:cNvSpPr/>
            <p:nvPr/>
          </p:nvSpPr>
          <p:spPr>
            <a:xfrm>
              <a:off x="243221" y="775246"/>
              <a:ext cx="3211531" cy="1"/>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EF7001"/>
                </a:buClr>
                <a:buSzPts val="3000"/>
                <a:buFont typeface="Helvetica Neue"/>
                <a:buNone/>
              </a:pPr>
              <a:r>
                <a:rPr lang="en-US" sz="3000" b="1" i="0" u="none" strike="noStrike" cap="none">
                  <a:solidFill>
                    <a:srgbClr val="EF7001"/>
                  </a:solidFill>
                  <a:latin typeface="Helvetica Neue"/>
                  <a:ea typeface="Helvetica Neue"/>
                  <a:cs typeface="Helvetica Neue"/>
                  <a:sym typeface="Helvetica Neue"/>
                </a:rPr>
                <a:t>overfit!</a:t>
              </a:r>
              <a:endParaRPr/>
            </a:p>
          </p:txBody>
        </p:sp>
      </p:grpSp>
      <p:grpSp>
        <p:nvGrpSpPr>
          <p:cNvPr id="188" name="Google Shape;188;p5"/>
          <p:cNvGrpSpPr/>
          <p:nvPr/>
        </p:nvGrpSpPr>
        <p:grpSpPr>
          <a:xfrm>
            <a:off x="7333217" y="562213"/>
            <a:ext cx="11567373" cy="11882382"/>
            <a:chOff x="0" y="0"/>
            <a:chExt cx="11567372" cy="11882381"/>
          </a:xfrm>
        </p:grpSpPr>
        <p:sp>
          <p:nvSpPr>
            <p:cNvPr id="189" name="Google Shape;189;p5"/>
            <p:cNvSpPr/>
            <p:nvPr/>
          </p:nvSpPr>
          <p:spPr>
            <a:xfrm>
              <a:off x="0" y="8538675"/>
              <a:ext cx="1650051" cy="1979222"/>
            </a:xfrm>
            <a:custGeom>
              <a:avLst/>
              <a:gdLst/>
              <a:ahLst/>
              <a:cxnLst/>
              <a:rect l="l" t="t" r="r" b="b"/>
              <a:pathLst>
                <a:path w="21600" h="21600" extrusionOk="0">
                  <a:moveTo>
                    <a:pt x="0" y="21600"/>
                  </a:moveTo>
                  <a:cubicBezTo>
                    <a:pt x="11203" y="20299"/>
                    <a:pt x="18403" y="13099"/>
                    <a:pt x="21600" y="0"/>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90" name="Google Shape;190;p5"/>
            <p:cNvSpPr/>
            <p:nvPr/>
          </p:nvSpPr>
          <p:spPr>
            <a:xfrm>
              <a:off x="1645475" y="6949774"/>
              <a:ext cx="1084447" cy="1586391"/>
            </a:xfrm>
            <a:custGeom>
              <a:avLst/>
              <a:gdLst/>
              <a:ahLst/>
              <a:cxnLst/>
              <a:rect l="l" t="t" r="r" b="b"/>
              <a:pathLst>
                <a:path w="21600" h="18294" extrusionOk="0">
                  <a:moveTo>
                    <a:pt x="21600" y="1914"/>
                  </a:moveTo>
                  <a:cubicBezTo>
                    <a:pt x="15434" y="-3306"/>
                    <a:pt x="8234" y="2154"/>
                    <a:pt x="0" y="18294"/>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91" name="Google Shape;191;p5"/>
            <p:cNvSpPr/>
            <p:nvPr/>
          </p:nvSpPr>
          <p:spPr>
            <a:xfrm>
              <a:off x="2734893" y="6338745"/>
              <a:ext cx="1849162" cy="1375712"/>
            </a:xfrm>
            <a:custGeom>
              <a:avLst/>
              <a:gdLst/>
              <a:ahLst/>
              <a:cxnLst/>
              <a:rect l="l" t="t" r="r" b="b"/>
              <a:pathLst>
                <a:path w="21600" h="16642" extrusionOk="0">
                  <a:moveTo>
                    <a:pt x="21600" y="0"/>
                  </a:moveTo>
                  <a:cubicBezTo>
                    <a:pt x="20567" y="18572"/>
                    <a:pt x="13367" y="21600"/>
                    <a:pt x="0" y="9083"/>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92" name="Google Shape;192;p5"/>
            <p:cNvSpPr/>
            <p:nvPr/>
          </p:nvSpPr>
          <p:spPr>
            <a:xfrm>
              <a:off x="4593614" y="4105160"/>
              <a:ext cx="194311" cy="2215662"/>
            </a:xfrm>
            <a:custGeom>
              <a:avLst/>
              <a:gdLst/>
              <a:ahLst/>
              <a:cxnLst/>
              <a:rect l="l" t="t" r="r" b="b"/>
              <a:pathLst>
                <a:path w="21600" h="21600" extrusionOk="0">
                  <a:moveTo>
                    <a:pt x="0" y="21600"/>
                  </a:moveTo>
                  <a:lnTo>
                    <a:pt x="21600" y="0"/>
                  </a:ln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93" name="Google Shape;193;p5"/>
            <p:cNvSpPr/>
            <p:nvPr/>
          </p:nvSpPr>
          <p:spPr>
            <a:xfrm>
              <a:off x="4791495" y="202337"/>
              <a:ext cx="2125657" cy="3867812"/>
            </a:xfrm>
            <a:custGeom>
              <a:avLst/>
              <a:gdLst/>
              <a:ahLst/>
              <a:cxnLst/>
              <a:rect l="l" t="t" r="r" b="b"/>
              <a:pathLst>
                <a:path w="21600" h="16274" extrusionOk="0">
                  <a:moveTo>
                    <a:pt x="21600" y="12176"/>
                  </a:moveTo>
                  <a:cubicBezTo>
                    <a:pt x="12794" y="-5326"/>
                    <a:pt x="5594" y="-3960"/>
                    <a:pt x="0" y="16274"/>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94" name="Google Shape;194;p5"/>
            <p:cNvSpPr/>
            <p:nvPr/>
          </p:nvSpPr>
          <p:spPr>
            <a:xfrm>
              <a:off x="6920013" y="3115595"/>
              <a:ext cx="192977" cy="3113683"/>
            </a:xfrm>
            <a:custGeom>
              <a:avLst/>
              <a:gdLst/>
              <a:ahLst/>
              <a:cxnLst/>
              <a:rect l="l" t="t" r="r" b="b"/>
              <a:pathLst>
                <a:path w="21600" h="21600" extrusionOk="0">
                  <a:moveTo>
                    <a:pt x="21600" y="21600"/>
                  </a:moveTo>
                  <a:lnTo>
                    <a:pt x="0" y="0"/>
                  </a:ln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95" name="Google Shape;195;p5"/>
            <p:cNvSpPr/>
            <p:nvPr/>
          </p:nvSpPr>
          <p:spPr>
            <a:xfrm>
              <a:off x="7133178" y="3768953"/>
              <a:ext cx="1567874" cy="8113428"/>
            </a:xfrm>
            <a:custGeom>
              <a:avLst/>
              <a:gdLst/>
              <a:ahLst/>
              <a:cxnLst/>
              <a:rect l="l" t="t" r="r" b="b"/>
              <a:pathLst>
                <a:path w="21600" h="16320" extrusionOk="0">
                  <a:moveTo>
                    <a:pt x="0" y="5115"/>
                  </a:moveTo>
                  <a:cubicBezTo>
                    <a:pt x="7459" y="21600"/>
                    <a:pt x="14659" y="19895"/>
                    <a:pt x="21600" y="0"/>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196" name="Google Shape;196;p5"/>
            <p:cNvSpPr/>
            <p:nvPr/>
          </p:nvSpPr>
          <p:spPr>
            <a:xfrm>
              <a:off x="8695731" y="0"/>
              <a:ext cx="2871641" cy="3726443"/>
            </a:xfrm>
            <a:custGeom>
              <a:avLst/>
              <a:gdLst/>
              <a:ahLst/>
              <a:cxnLst/>
              <a:rect l="l" t="t" r="r" b="b"/>
              <a:pathLst>
                <a:path w="21600" h="16262" extrusionOk="0">
                  <a:moveTo>
                    <a:pt x="21600" y="12507"/>
                  </a:moveTo>
                  <a:cubicBezTo>
                    <a:pt x="9112" y="-5338"/>
                    <a:pt x="1912" y="-4086"/>
                    <a:pt x="0" y="16262"/>
                  </a:cubicBezTo>
                </a:path>
              </a:pathLst>
            </a:custGeom>
            <a:noFill/>
            <a:ln w="38100" cap="flat" cmpd="sng">
              <a:solidFill>
                <a:srgbClr val="EB220C"/>
              </a:solidFill>
              <a:prstDash val="solid"/>
              <a:miter lim="400000"/>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E5E5E"/>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cxnSp>
        <p:nvCxnSpPr>
          <p:cNvPr id="197" name="Google Shape;197;p5"/>
          <p:cNvCxnSpPr/>
          <p:nvPr/>
        </p:nvCxnSpPr>
        <p:spPr>
          <a:xfrm rot="10800000" flipH="1">
            <a:off x="12664016" y="1422675"/>
            <a:ext cx="1" cy="5280456"/>
          </a:xfrm>
          <a:prstGeom prst="straightConnector1">
            <a:avLst/>
          </a:prstGeom>
          <a:noFill/>
          <a:ln w="76200" cap="flat" cmpd="sng">
            <a:solidFill>
              <a:srgbClr val="EF7001">
                <a:alpha val="21176"/>
              </a:srgbClr>
            </a:solidFill>
            <a:prstDash val="solid"/>
            <a:miter lim="400000"/>
            <a:headEnd type="none" w="sm" len="sm"/>
            <a:tailEnd type="none" w="sm" len="sm"/>
          </a:ln>
        </p:spPr>
      </p:cxnSp>
      <p:sp>
        <p:nvSpPr>
          <p:cNvPr id="198" name="Google Shape;198;p5"/>
          <p:cNvSpPr txBox="1"/>
          <p:nvPr/>
        </p:nvSpPr>
        <p:spPr>
          <a:xfrm>
            <a:off x="370027" y="364750"/>
            <a:ext cx="4371900" cy="1026300"/>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4C7F"/>
              </a:buClr>
              <a:buSzPts val="4700"/>
              <a:buFont typeface="Helvetica Neue"/>
              <a:buNone/>
            </a:pPr>
            <a:r>
              <a:rPr lang="en-US" sz="6000" b="1" i="0" u="none" strike="noStrike" cap="none">
                <a:solidFill>
                  <a:srgbClr val="004C7F"/>
                </a:solidFill>
                <a:latin typeface="Helvetica Neue"/>
                <a:ea typeface="Helvetica Neue"/>
                <a:cs typeface="Helvetica Neue"/>
                <a:sym typeface="Helvetica Neue"/>
              </a:rPr>
              <a:t>overfitting</a:t>
            </a:r>
            <a:endParaRPr sz="6000"/>
          </a:p>
        </p:txBody>
      </p:sp>
      <p:sp>
        <p:nvSpPr>
          <p:cNvPr id="2" name="Slide Number Placeholder 1">
            <a:extLst>
              <a:ext uri="{FF2B5EF4-FFF2-40B4-BE49-F238E27FC236}">
                <a16:creationId xmlns:a16="http://schemas.microsoft.com/office/drawing/2014/main" id="{7400777F-73F1-5813-73F1-894773683E0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5"/>
          <p:cNvSpPr txBox="1">
            <a:spLocks noGrp="1"/>
          </p:cNvSpPr>
          <p:nvPr>
            <p:ph type="title"/>
          </p:nvPr>
        </p:nvSpPr>
        <p:spPr>
          <a:xfrm>
            <a:off x="3551043" y="2602975"/>
            <a:ext cx="16870560" cy="1961460"/>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3600"/>
              <a:buFont typeface="Times New Roman"/>
              <a:buNone/>
            </a:pPr>
            <a:r>
              <a:rPr lang="en-US" sz="6000" b="1" i="0" u="none" strike="noStrike" cap="none" dirty="0">
                <a:solidFill>
                  <a:srgbClr val="1F497D"/>
                </a:solidFill>
                <a:latin typeface="Helvetica Neue" panose="020B0604020202020204" charset="0"/>
                <a:ea typeface="Times New Roman"/>
                <a:cs typeface="Times New Roman"/>
                <a:sym typeface="Times New Roman"/>
              </a:rPr>
              <a:t>Characteristics of Good Problems</a:t>
            </a:r>
            <a:endParaRPr sz="6000" b="1" dirty="0">
              <a:latin typeface="Helvetica Neue" panose="020B0604020202020204" charset="0"/>
            </a:endParaRPr>
          </a:p>
        </p:txBody>
      </p:sp>
      <p:sp>
        <p:nvSpPr>
          <p:cNvPr id="131" name="Google Shape;131;p65"/>
          <p:cNvSpPr txBox="1">
            <a:spLocks noGrp="1"/>
          </p:cNvSpPr>
          <p:nvPr>
            <p:ph type="body" idx="1"/>
          </p:nvPr>
        </p:nvSpPr>
        <p:spPr>
          <a:xfrm>
            <a:off x="4318315" y="4424677"/>
            <a:ext cx="16870560" cy="10290874"/>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685800" lvl="0" indent="-685800" algn="l" rtl="0">
              <a:lnSpc>
                <a:spcPct val="100000"/>
              </a:lnSpc>
              <a:spcBef>
                <a:spcPts val="0"/>
              </a:spcBef>
              <a:spcAft>
                <a:spcPts val="0"/>
              </a:spcAft>
              <a:buSzPct val="70000"/>
              <a:buFont typeface="Times New Roman"/>
              <a:buChar char="■"/>
            </a:pPr>
            <a:r>
              <a:rPr lang="en-US" dirty="0"/>
              <a:t>Existing solutions not satisfactory </a:t>
            </a:r>
            <a:endParaRPr dirty="0"/>
          </a:p>
          <a:p>
            <a:pPr marL="1567542" lvl="1" indent="-653142" algn="l" rtl="0">
              <a:lnSpc>
                <a:spcPct val="100000"/>
              </a:lnSpc>
              <a:spcBef>
                <a:spcPts val="1400"/>
              </a:spcBef>
              <a:spcAft>
                <a:spcPts val="0"/>
              </a:spcAft>
              <a:buSzPct val="60000"/>
              <a:buFont typeface="Times New Roman"/>
              <a:buChar char="➢"/>
            </a:pPr>
            <a:r>
              <a:rPr lang="en-US" dirty="0"/>
              <a:t>Automate the process </a:t>
            </a:r>
            <a:endParaRPr dirty="0"/>
          </a:p>
          <a:p>
            <a:pPr marL="1567542" lvl="1" indent="-653142" algn="l" rtl="0">
              <a:lnSpc>
                <a:spcPct val="100000"/>
              </a:lnSpc>
              <a:spcBef>
                <a:spcPts val="1400"/>
              </a:spcBef>
              <a:spcAft>
                <a:spcPts val="0"/>
              </a:spcAft>
              <a:buSzPct val="60000"/>
              <a:buFont typeface="Times New Roman"/>
              <a:buChar char="➢"/>
            </a:pPr>
            <a:r>
              <a:rPr lang="en-US" dirty="0"/>
              <a:t>Improve performance</a:t>
            </a:r>
            <a:endParaRPr dirty="0"/>
          </a:p>
          <a:p>
            <a:pPr marL="685800" lvl="0" indent="-685800" algn="l" rtl="0">
              <a:lnSpc>
                <a:spcPct val="100000"/>
              </a:lnSpc>
              <a:spcBef>
                <a:spcPts val="1400"/>
              </a:spcBef>
              <a:spcAft>
                <a:spcPts val="0"/>
              </a:spcAft>
              <a:buSzPct val="70000"/>
              <a:buFont typeface="Times New Roman"/>
              <a:buChar char="■"/>
            </a:pPr>
            <a:r>
              <a:rPr lang="en-US" dirty="0"/>
              <a:t>Data availability: suitable data available or obtainable</a:t>
            </a:r>
            <a:endParaRPr dirty="0"/>
          </a:p>
          <a:p>
            <a:pPr marL="685800" lvl="0" indent="-685800" algn="l" rtl="0">
              <a:lnSpc>
                <a:spcPct val="100000"/>
              </a:lnSpc>
              <a:spcBef>
                <a:spcPts val="1400"/>
              </a:spcBef>
              <a:spcAft>
                <a:spcPts val="0"/>
              </a:spcAft>
              <a:buSzPct val="70000"/>
              <a:buFont typeface="Times New Roman"/>
              <a:buChar char="■"/>
            </a:pPr>
            <a:r>
              <a:rPr lang="en-US" dirty="0"/>
              <a:t>Data quality and quantity </a:t>
            </a:r>
            <a:endParaRPr dirty="0"/>
          </a:p>
          <a:p>
            <a:pPr marL="685800" lvl="0" indent="-685800" algn="l" rtl="0">
              <a:lnSpc>
                <a:spcPct val="100000"/>
              </a:lnSpc>
              <a:spcBef>
                <a:spcPts val="1400"/>
              </a:spcBef>
              <a:spcAft>
                <a:spcPts val="0"/>
              </a:spcAft>
              <a:buSzPct val="70000"/>
              <a:buFont typeface="Times New Roman"/>
              <a:buChar char="■"/>
            </a:pPr>
            <a:r>
              <a:rPr lang="en-US" dirty="0"/>
              <a:t>Can evaluate proposed approaches</a:t>
            </a:r>
            <a:endParaRPr dirty="0"/>
          </a:p>
          <a:p>
            <a:pPr marL="685800" lvl="0" indent="-685800" algn="l" rtl="0">
              <a:lnSpc>
                <a:spcPct val="100000"/>
              </a:lnSpc>
              <a:spcBef>
                <a:spcPts val="1400"/>
              </a:spcBef>
              <a:spcAft>
                <a:spcPts val="0"/>
              </a:spcAft>
              <a:buSzPct val="70000"/>
              <a:buFont typeface="Times New Roman"/>
              <a:buChar char="■"/>
            </a:pPr>
            <a:r>
              <a:rPr lang="en-US" dirty="0"/>
              <a:t>Large complex problem beyond white-box modeling</a:t>
            </a:r>
            <a:endParaRPr dirty="0"/>
          </a:p>
          <a:p>
            <a:pPr marL="685800" lvl="0" indent="-685800" algn="l" rtl="0">
              <a:lnSpc>
                <a:spcPct val="100000"/>
              </a:lnSpc>
              <a:spcBef>
                <a:spcPts val="1400"/>
              </a:spcBef>
              <a:spcAft>
                <a:spcPts val="0"/>
              </a:spcAft>
              <a:buSzPct val="70000"/>
              <a:buFont typeface="Times New Roman"/>
              <a:buChar char="■"/>
            </a:pPr>
            <a:r>
              <a:rPr lang="en-US" dirty="0"/>
              <a:t>Understanding complex venue and large data </a:t>
            </a:r>
            <a:endParaRPr dirty="0"/>
          </a:p>
          <a:p>
            <a:pPr marL="685800" lvl="0" indent="-422656" algn="l" rtl="0">
              <a:lnSpc>
                <a:spcPct val="100000"/>
              </a:lnSpc>
              <a:spcBef>
                <a:spcPts val="1400"/>
              </a:spcBef>
              <a:spcAft>
                <a:spcPts val="0"/>
              </a:spcAft>
              <a:buSzPct val="70000"/>
              <a:buFont typeface="Times New Roman"/>
              <a:buNone/>
            </a:pPr>
            <a:endParaRPr dirty="0"/>
          </a:p>
        </p:txBody>
      </p:sp>
      <p:sp>
        <p:nvSpPr>
          <p:cNvPr id="132" name="Google Shape;132;p65"/>
          <p:cNvSpPr txBox="1">
            <a:spLocks noGrp="1"/>
          </p:cNvSpPr>
          <p:nvPr>
            <p:ph type="sldNum" idx="12"/>
          </p:nvPr>
        </p:nvSpPr>
        <p:spPr>
          <a:xfrm>
            <a:off x="20924892" y="12843814"/>
            <a:ext cx="1752228" cy="677028"/>
          </a:xfrm>
          <a:prstGeom prst="rect">
            <a:avLst/>
          </a:prstGeom>
          <a:noFill/>
          <a:ln>
            <a:noFill/>
          </a:ln>
        </p:spPr>
        <p:txBody>
          <a:bodyPr spcFirstLastPara="1" wrap="square" lIns="91400" tIns="91400" rIns="91400" bIns="91400" anchor="ctr"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6666" b="0" i="0" u="none" strike="noStrike" cap="none">
                <a:solidFill>
                  <a:srgbClr val="000000"/>
                </a:solidFill>
                <a:latin typeface="Arial"/>
                <a:ea typeface="Arial"/>
                <a:cs typeface="Arial"/>
                <a:sym typeface="Arial"/>
              </a:defRPr>
            </a:lvl9pPr>
          </a:lstStyle>
          <a:p>
            <a:pPr marL="0" lvl="0" indent="0" algn="r" rtl="0">
              <a:lnSpc>
                <a:spcPct val="100000"/>
              </a:lnSpc>
              <a:spcBef>
                <a:spcPts val="0"/>
              </a:spcBef>
              <a:spcAft>
                <a:spcPts val="0"/>
              </a:spcAft>
              <a:buClr>
                <a:srgbClr val="888888"/>
              </a:buClr>
              <a:buSzPts val="1200"/>
              <a:buFont typeface="Calibri"/>
              <a:buNone/>
            </a:pPr>
            <a:fld id="{00000000-1234-1234-1234-123412341234}" type="slidenum">
              <a:rPr lang="en-US" sz="3200"/>
              <a:pPr marL="0" lvl="0" indent="0" algn="r" rtl="0">
                <a:lnSpc>
                  <a:spcPct val="100000"/>
                </a:lnSpc>
                <a:spcBef>
                  <a:spcPts val="0"/>
                </a:spcBef>
                <a:spcAft>
                  <a:spcPts val="0"/>
                </a:spcAft>
                <a:buClr>
                  <a:srgbClr val="888888"/>
                </a:buClr>
                <a:buSzPts val="1200"/>
                <a:buFont typeface="Calibri"/>
                <a:buNone/>
              </a:pPr>
              <a:t>50</a:t>
            </a:fld>
            <a:endParaRPr sz="3200" dirty="0"/>
          </a:p>
        </p:txBody>
      </p:sp>
      <p:sp>
        <p:nvSpPr>
          <p:cNvPr id="2" name="Google Shape;61;p54">
            <a:extLst>
              <a:ext uri="{FF2B5EF4-FFF2-40B4-BE49-F238E27FC236}">
                <a16:creationId xmlns:a16="http://schemas.microsoft.com/office/drawing/2014/main" id="{D5832283-FEE2-721B-099A-BC9E2AE73816}"/>
              </a:ext>
            </a:extLst>
          </p:cNvPr>
          <p:cNvSpPr txBox="1">
            <a:spLocks/>
          </p:cNvSpPr>
          <p:nvPr/>
        </p:nvSpPr>
        <p:spPr>
          <a:xfrm>
            <a:off x="278113" y="233262"/>
            <a:ext cx="4628738" cy="1366949"/>
          </a:xfrm>
          <a:prstGeom prst="rect">
            <a:avLst/>
          </a:prstGeom>
          <a:noFill/>
          <a:ln>
            <a:noFill/>
          </a:ln>
        </p:spPr>
        <p:txBody>
          <a:bodyPr spcFirstLastPara="1" wrap="square" lIns="91400" tIns="91400" rIns="91400" bIns="91400" anchor="t" anchorCtr="0">
            <a:normAutofit fontScale="90000"/>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SzPts val="4000"/>
              <a:buFont typeface="Arial"/>
              <a:buNone/>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3333" b="0" i="0" u="none" strike="noStrike" cap="none">
                <a:solidFill>
                  <a:srgbClr val="000000"/>
                </a:solidFill>
                <a:latin typeface="Arial"/>
                <a:ea typeface="Arial"/>
                <a:cs typeface="Arial"/>
                <a:sym typeface="Arial"/>
              </a:defRPr>
            </a:lvl9pPr>
          </a:lstStyle>
          <a:p>
            <a:pPr>
              <a:buClr>
                <a:srgbClr val="1F497D"/>
              </a:buClr>
              <a:buFont typeface="Times New Roman"/>
              <a:buNone/>
            </a:pPr>
            <a:r>
              <a:rPr lang="en-US" sz="6000" b="1" dirty="0">
                <a:solidFill>
                  <a:srgbClr val="004C7F"/>
                </a:solidFill>
                <a:latin typeface="Helvetica Neue" panose="020B0604020202020204" charset="0"/>
              </a:rPr>
              <a:t>ML Practices</a:t>
            </a:r>
          </a:p>
        </p:txBody>
      </p:sp>
    </p:spTree>
    <p:extLst>
      <p:ext uri="{BB962C8B-B14F-4D97-AF65-F5344CB8AC3E}">
        <p14:creationId xmlns:p14="http://schemas.microsoft.com/office/powerpoint/2010/main" val="36022282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Shape 136"/>
        <p:cNvGrpSpPr/>
        <p:nvPr/>
      </p:nvGrpSpPr>
      <p:grpSpPr>
        <a:xfrm>
          <a:off x="0" y="0"/>
          <a:ext cx="0" cy="0"/>
          <a:chOff x="0" y="0"/>
          <a:chExt cx="0" cy="0"/>
        </a:xfrm>
      </p:grpSpPr>
      <p:sp>
        <p:nvSpPr>
          <p:cNvPr id="137" name="Google Shape;137;p66"/>
          <p:cNvSpPr txBox="1">
            <a:spLocks noGrp="1"/>
          </p:cNvSpPr>
          <p:nvPr>
            <p:ph type="title"/>
          </p:nvPr>
        </p:nvSpPr>
        <p:spPr>
          <a:xfrm>
            <a:off x="4079073" y="2100702"/>
            <a:ext cx="16870562" cy="1961458"/>
          </a:xfrm>
          <a:prstGeom prst="rect">
            <a:avLst/>
          </a:prstGeom>
          <a:noFill/>
          <a:ln>
            <a:noFill/>
          </a:ln>
        </p:spPr>
        <p:txBody>
          <a:bodyPr spcFirstLastPara="1" wrap="square" lIns="91400" tIns="91400" rIns="91400" bIns="9140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0" lvl="0" indent="0" algn="l" rtl="0">
              <a:lnSpc>
                <a:spcPct val="100000"/>
              </a:lnSpc>
              <a:spcBef>
                <a:spcPts val="0"/>
              </a:spcBef>
              <a:spcAft>
                <a:spcPts val="0"/>
              </a:spcAft>
              <a:buClr>
                <a:srgbClr val="1F497D"/>
              </a:buClr>
              <a:buSzPts val="3600"/>
              <a:buFont typeface="Times New Roman"/>
              <a:buNone/>
            </a:pPr>
            <a:r>
              <a:rPr lang="en-US" sz="6000" b="1" dirty="0">
                <a:solidFill>
                  <a:srgbClr val="004C7F"/>
                </a:solidFill>
                <a:latin typeface="Helvetica Neue" panose="020B0604020202020204" charset="0"/>
              </a:rPr>
              <a:t>Project Examples</a:t>
            </a:r>
            <a:endParaRPr sz="6000" b="1" dirty="0">
              <a:solidFill>
                <a:srgbClr val="004C7F"/>
              </a:solidFill>
              <a:latin typeface="Helvetica Neue" panose="020B0604020202020204" charset="0"/>
            </a:endParaRPr>
          </a:p>
        </p:txBody>
      </p:sp>
      <p:sp>
        <p:nvSpPr>
          <p:cNvPr id="138" name="Google Shape;138;p66"/>
          <p:cNvSpPr txBox="1">
            <a:spLocks noGrp="1"/>
          </p:cNvSpPr>
          <p:nvPr>
            <p:ph type="body" idx="1"/>
          </p:nvPr>
        </p:nvSpPr>
        <p:spPr>
          <a:xfrm>
            <a:off x="4202402" y="4051190"/>
            <a:ext cx="16870560" cy="10290874"/>
          </a:xfrm>
          <a:prstGeom prst="rect">
            <a:avLst/>
          </a:prstGeom>
          <a:noFill/>
          <a:ln>
            <a:noFill/>
          </a:ln>
        </p:spPr>
        <p:txBody>
          <a:bodyPr spcFirstLastPara="1" wrap="square" lIns="91400" tIns="91400" rIns="91400" bIns="914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333" b="0" i="0" u="none" strike="noStrike" cap="none">
                <a:solidFill>
                  <a:srgbClr val="000000"/>
                </a:solidFill>
                <a:latin typeface="Arial"/>
                <a:ea typeface="Arial"/>
                <a:cs typeface="Arial"/>
                <a:sym typeface="Arial"/>
              </a:defRPr>
            </a:lvl9pPr>
          </a:lstStyle>
          <a:p>
            <a:pPr marL="685800" lvl="0" indent="-685800" algn="l" rtl="0">
              <a:lnSpc>
                <a:spcPct val="100000"/>
              </a:lnSpc>
              <a:spcBef>
                <a:spcPts val="0"/>
              </a:spcBef>
              <a:spcAft>
                <a:spcPts val="0"/>
              </a:spcAft>
              <a:buSzPct val="70000"/>
              <a:buFont typeface="Times New Roman"/>
              <a:buChar char="■"/>
            </a:pPr>
            <a:r>
              <a:rPr lang="en-US" dirty="0"/>
              <a:t>Sanitation classification</a:t>
            </a:r>
            <a:endParaRPr dirty="0"/>
          </a:p>
          <a:p>
            <a:pPr marL="685800" lvl="0" indent="-685800" algn="l" rtl="0">
              <a:lnSpc>
                <a:spcPct val="100000"/>
              </a:lnSpc>
              <a:spcBef>
                <a:spcPts val="1400"/>
              </a:spcBef>
              <a:spcAft>
                <a:spcPts val="0"/>
              </a:spcAft>
              <a:buSzPct val="70000"/>
              <a:buFont typeface="Times New Roman"/>
              <a:buChar char="■"/>
            </a:pPr>
            <a:r>
              <a:rPr lang="en-US" dirty="0"/>
              <a:t>Tomato processing loss prediction</a:t>
            </a:r>
            <a:endParaRPr dirty="0"/>
          </a:p>
          <a:p>
            <a:pPr marL="685800" lvl="0" indent="-685800" algn="l" rtl="0">
              <a:lnSpc>
                <a:spcPct val="100000"/>
              </a:lnSpc>
              <a:spcBef>
                <a:spcPts val="1400"/>
              </a:spcBef>
              <a:spcAft>
                <a:spcPts val="0"/>
              </a:spcAft>
              <a:buSzPct val="70000"/>
              <a:buFont typeface="Times New Roman"/>
              <a:buChar char="■"/>
            </a:pPr>
            <a:r>
              <a:rPr lang="en-US" dirty="0"/>
              <a:t>Dietary recommendation </a:t>
            </a:r>
            <a:endParaRPr dirty="0"/>
          </a:p>
          <a:p>
            <a:pPr marL="685800" lvl="0" indent="-685800" algn="l" rtl="0">
              <a:lnSpc>
                <a:spcPct val="100000"/>
              </a:lnSpc>
              <a:spcBef>
                <a:spcPts val="1400"/>
              </a:spcBef>
              <a:spcAft>
                <a:spcPts val="0"/>
              </a:spcAft>
              <a:buSzPct val="70000"/>
              <a:buFont typeface="Times New Roman"/>
              <a:buChar char="■"/>
            </a:pPr>
            <a:r>
              <a:rPr lang="en-US" dirty="0"/>
              <a:t>Help breeders to run more efficient and targeted breeding programs</a:t>
            </a:r>
            <a:endParaRPr dirty="0"/>
          </a:p>
          <a:p>
            <a:pPr marL="685800" lvl="0" indent="-685800" algn="l" rtl="0">
              <a:lnSpc>
                <a:spcPct val="100000"/>
              </a:lnSpc>
              <a:spcBef>
                <a:spcPts val="1400"/>
              </a:spcBef>
              <a:spcAft>
                <a:spcPts val="0"/>
              </a:spcAft>
              <a:buSzPct val="70000"/>
              <a:buFont typeface="Times New Roman"/>
              <a:buChar char="■"/>
            </a:pPr>
            <a:r>
              <a:rPr lang="en-US" dirty="0"/>
              <a:t>Gait analysis</a:t>
            </a:r>
            <a:endParaRPr dirty="0"/>
          </a:p>
          <a:p>
            <a:pPr marL="685800" lvl="0" indent="-685800" algn="l" rtl="0">
              <a:lnSpc>
                <a:spcPct val="100000"/>
              </a:lnSpc>
              <a:spcBef>
                <a:spcPts val="1400"/>
              </a:spcBef>
              <a:spcAft>
                <a:spcPts val="0"/>
              </a:spcAft>
              <a:buSzPct val="70000"/>
              <a:buFont typeface="Times New Roman"/>
              <a:buChar char="■"/>
            </a:pPr>
            <a:r>
              <a:rPr lang="en-US" dirty="0"/>
              <a:t>Biomarker identification</a:t>
            </a:r>
            <a:endParaRPr dirty="0"/>
          </a:p>
          <a:p>
            <a:pPr marL="685800" lvl="0" indent="-685800" algn="l" rtl="0">
              <a:lnSpc>
                <a:spcPct val="100000"/>
              </a:lnSpc>
              <a:spcBef>
                <a:spcPts val="1400"/>
              </a:spcBef>
              <a:spcAft>
                <a:spcPts val="0"/>
              </a:spcAft>
              <a:buSzPct val="70000"/>
              <a:buFont typeface="Times New Roman"/>
              <a:buChar char="■"/>
            </a:pPr>
            <a:r>
              <a:rPr lang="en-US" dirty="0"/>
              <a:t>Disease outbreak prediction</a:t>
            </a:r>
            <a:endParaRPr dirty="0"/>
          </a:p>
          <a:p>
            <a:pPr marL="685800" lvl="0" indent="-685800" algn="l" rtl="0">
              <a:lnSpc>
                <a:spcPct val="100000"/>
              </a:lnSpc>
              <a:spcBef>
                <a:spcPts val="1400"/>
              </a:spcBef>
              <a:spcAft>
                <a:spcPts val="0"/>
              </a:spcAft>
              <a:buSzPct val="70000"/>
              <a:buFont typeface="Times New Roman"/>
              <a:buChar char="■"/>
            </a:pPr>
            <a:r>
              <a:rPr lang="en-US" dirty="0"/>
              <a:t>Weather – outbreak spatial temporal analysis</a:t>
            </a:r>
            <a:endParaRPr dirty="0"/>
          </a:p>
          <a:p>
            <a:pPr marL="685800" lvl="0" indent="-685800" algn="l" rtl="0">
              <a:lnSpc>
                <a:spcPct val="100000"/>
              </a:lnSpc>
              <a:spcBef>
                <a:spcPts val="1400"/>
              </a:spcBef>
              <a:spcAft>
                <a:spcPts val="0"/>
              </a:spcAft>
              <a:buSzPct val="70000"/>
              <a:buFont typeface="Times New Roman"/>
              <a:buChar char="■"/>
            </a:pPr>
            <a:r>
              <a:rPr lang="en-US" dirty="0"/>
              <a:t>Network traffic scheduling</a:t>
            </a:r>
            <a:endParaRPr dirty="0"/>
          </a:p>
          <a:p>
            <a:pPr marL="685800" lvl="0" indent="-685800" algn="l" rtl="0">
              <a:lnSpc>
                <a:spcPct val="100000"/>
              </a:lnSpc>
              <a:spcBef>
                <a:spcPts val="1400"/>
              </a:spcBef>
              <a:spcAft>
                <a:spcPts val="0"/>
              </a:spcAft>
              <a:buSzPct val="70000"/>
              <a:buFont typeface="Times New Roman"/>
              <a:buChar char="■"/>
            </a:pPr>
            <a:r>
              <a:rPr lang="en-US" dirty="0"/>
              <a:t>Encrypted traffic classification </a:t>
            </a:r>
            <a:endParaRPr dirty="0"/>
          </a:p>
          <a:p>
            <a:pPr marL="685800" lvl="0" indent="-685800" algn="l" rtl="0">
              <a:lnSpc>
                <a:spcPct val="100000"/>
              </a:lnSpc>
              <a:spcBef>
                <a:spcPts val="1400"/>
              </a:spcBef>
              <a:spcAft>
                <a:spcPts val="0"/>
              </a:spcAft>
              <a:buSzPct val="70000"/>
              <a:buFont typeface="Times New Roman"/>
              <a:buChar char="■"/>
            </a:pPr>
            <a:r>
              <a:rPr lang="en-US" dirty="0"/>
              <a:t>Traveling salesman</a:t>
            </a:r>
            <a:endParaRPr dirty="0"/>
          </a:p>
        </p:txBody>
      </p:sp>
      <p:sp>
        <p:nvSpPr>
          <p:cNvPr id="2" name="Slide Number Placeholder 1">
            <a:extLst>
              <a:ext uri="{FF2B5EF4-FFF2-40B4-BE49-F238E27FC236}">
                <a16:creationId xmlns:a16="http://schemas.microsoft.com/office/drawing/2014/main" id="{10EB2C13-7166-D606-D963-F8E289A751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51</a:t>
            </a:fld>
            <a:endParaRPr lang="en-US"/>
          </a:p>
        </p:txBody>
      </p:sp>
    </p:spTree>
    <p:extLst>
      <p:ext uri="{BB962C8B-B14F-4D97-AF65-F5344CB8AC3E}">
        <p14:creationId xmlns:p14="http://schemas.microsoft.com/office/powerpoint/2010/main" val="33197298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grpSp>
        <p:nvGrpSpPr>
          <p:cNvPr id="203" name="Google Shape;203;p6"/>
          <p:cNvGrpSpPr/>
          <p:nvPr/>
        </p:nvGrpSpPr>
        <p:grpSpPr>
          <a:xfrm>
            <a:off x="5121525" y="1949241"/>
            <a:ext cx="14140950" cy="9817518"/>
            <a:chOff x="-1" y="-1"/>
            <a:chExt cx="14140948" cy="9817516"/>
          </a:xfrm>
        </p:grpSpPr>
        <p:cxnSp>
          <p:nvCxnSpPr>
            <p:cNvPr id="204" name="Google Shape;204;p6"/>
            <p:cNvCxnSpPr/>
            <p:nvPr/>
          </p:nvCxnSpPr>
          <p:spPr>
            <a:xfrm rot="10800000" flipH="1">
              <a:off x="880452" y="-1"/>
              <a:ext cx="1" cy="9817516"/>
            </a:xfrm>
            <a:prstGeom prst="straightConnector1">
              <a:avLst/>
            </a:prstGeom>
            <a:noFill/>
            <a:ln w="38100" cap="flat" cmpd="sng">
              <a:solidFill>
                <a:srgbClr val="D5D5D5"/>
              </a:solidFill>
              <a:prstDash val="solid"/>
              <a:miter lim="400000"/>
              <a:headEnd type="none" w="sm" len="sm"/>
              <a:tailEnd type="none" w="sm" len="sm"/>
            </a:ln>
          </p:spPr>
        </p:cxnSp>
        <p:cxnSp>
          <p:nvCxnSpPr>
            <p:cNvPr id="205" name="Google Shape;205;p6"/>
            <p:cNvCxnSpPr/>
            <p:nvPr/>
          </p:nvCxnSpPr>
          <p:spPr>
            <a:xfrm rot="10800000">
              <a:off x="-1" y="9112008"/>
              <a:ext cx="14140948" cy="1"/>
            </a:xfrm>
            <a:prstGeom prst="straightConnector1">
              <a:avLst/>
            </a:prstGeom>
            <a:noFill/>
            <a:ln w="38100" cap="flat" cmpd="sng">
              <a:solidFill>
                <a:srgbClr val="D5D5D5"/>
              </a:solidFill>
              <a:prstDash val="solid"/>
              <a:miter lim="400000"/>
              <a:headEnd type="none" w="sm" len="sm"/>
              <a:tailEnd type="none" w="sm" len="sm"/>
            </a:ln>
          </p:spPr>
        </p:cxnSp>
        <p:sp>
          <p:nvSpPr>
            <p:cNvPr id="206" name="Google Shape;206;p6"/>
            <p:cNvSpPr/>
            <p:nvPr/>
          </p:nvSpPr>
          <p:spPr>
            <a:xfrm>
              <a:off x="4237898" y="308059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07" name="Google Shape;207;p6"/>
            <p:cNvSpPr/>
            <p:nvPr/>
          </p:nvSpPr>
          <p:spPr>
            <a:xfrm>
              <a:off x="11641544" y="28064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08" name="Google Shape;208;p6"/>
            <p:cNvSpPr/>
            <p:nvPr/>
          </p:nvSpPr>
          <p:spPr>
            <a:xfrm>
              <a:off x="8033527" y="1395841"/>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09" name="Google Shape;209;p6"/>
            <p:cNvSpPr/>
            <p:nvPr/>
          </p:nvSpPr>
          <p:spPr>
            <a:xfrm>
              <a:off x="2436670" y="6993256"/>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10" name="Google Shape;210;p6"/>
            <p:cNvSpPr/>
            <p:nvPr/>
          </p:nvSpPr>
          <p:spPr>
            <a:xfrm>
              <a:off x="3041310" y="440549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11" name="Google Shape;211;p6"/>
            <p:cNvSpPr/>
            <p:nvPr/>
          </p:nvSpPr>
          <p:spPr>
            <a:xfrm>
              <a:off x="6127108" y="24150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12" name="Google Shape;212;p6"/>
            <p:cNvSpPr/>
            <p:nvPr/>
          </p:nvSpPr>
          <p:spPr>
            <a:xfrm>
              <a:off x="10174015" y="24150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13" name="Google Shape;213;p6"/>
            <p:cNvSpPr/>
            <p:nvPr/>
          </p:nvSpPr>
          <p:spPr>
            <a:xfrm>
              <a:off x="13210105" y="308059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14" name="Google Shape;214;p6"/>
            <p:cNvSpPr/>
            <p:nvPr/>
          </p:nvSpPr>
          <p:spPr>
            <a:xfrm>
              <a:off x="12106303" y="476534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15" name="Google Shape;215;p6"/>
            <p:cNvSpPr/>
            <p:nvPr/>
          </p:nvSpPr>
          <p:spPr>
            <a:xfrm>
              <a:off x="13210105" y="668247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16" name="Google Shape;216;p6"/>
            <p:cNvSpPr/>
            <p:nvPr/>
          </p:nvSpPr>
          <p:spPr>
            <a:xfrm>
              <a:off x="9896502" y="396950"/>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17" name="Google Shape;217;p6"/>
            <p:cNvSpPr/>
            <p:nvPr/>
          </p:nvSpPr>
          <p:spPr>
            <a:xfrm>
              <a:off x="3883685" y="1395841"/>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18" name="Google Shape;218;p6"/>
            <p:cNvSpPr/>
            <p:nvPr/>
          </p:nvSpPr>
          <p:spPr>
            <a:xfrm>
              <a:off x="6556048" y="78584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19" name="Google Shape;219;p6"/>
            <p:cNvSpPr/>
            <p:nvPr/>
          </p:nvSpPr>
          <p:spPr>
            <a:xfrm>
              <a:off x="1763224" y="5375338"/>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pic>
        <p:nvPicPr>
          <p:cNvPr id="220" name="Google Shape;220;p6" descr="Line Line"/>
          <p:cNvPicPr preferRelativeResize="0"/>
          <p:nvPr/>
        </p:nvPicPr>
        <p:blipFill rotWithShape="1">
          <a:blip r:embed="rId3">
            <a:alphaModFix/>
          </a:blip>
          <a:srcRect/>
          <a:stretch/>
        </p:blipFill>
        <p:spPr>
          <a:xfrm>
            <a:off x="6998255" y="2434633"/>
            <a:ext cx="11909594" cy="4429315"/>
          </a:xfrm>
          <a:prstGeom prst="rect">
            <a:avLst/>
          </a:prstGeom>
          <a:noFill/>
          <a:ln>
            <a:noFill/>
          </a:ln>
        </p:spPr>
      </p:pic>
      <p:sp>
        <p:nvSpPr>
          <p:cNvPr id="221" name="Google Shape;221;p6"/>
          <p:cNvSpPr txBox="1"/>
          <p:nvPr/>
        </p:nvSpPr>
        <p:spPr>
          <a:xfrm>
            <a:off x="2850025" y="7721614"/>
            <a:ext cx="2736716" cy="855502"/>
          </a:xfrm>
          <a:prstGeom prst="rect">
            <a:avLst/>
          </a:prstGeom>
          <a:noFill/>
          <a:ln>
            <a:noFill/>
          </a:ln>
        </p:spPr>
        <p:txBody>
          <a:bodyPr spcFirstLastPara="1" wrap="square" lIns="50800" tIns="50800" rIns="50800" bIns="50800" anchor="ctr" anchorCtr="0">
            <a:normAutofit/>
          </a:bodyPr>
          <a:lstStyle/>
          <a:p>
            <a:pPr marL="0" marR="0" lvl="0" indent="0" algn="l" rtl="0">
              <a:lnSpc>
                <a:spcPct val="80000"/>
              </a:lnSpc>
              <a:spcBef>
                <a:spcPts val="0"/>
              </a:spcBef>
              <a:spcAft>
                <a:spcPts val="0"/>
              </a:spcAft>
              <a:buClr>
                <a:srgbClr val="006B64"/>
              </a:buClr>
              <a:buSzPts val="4000"/>
              <a:buFont typeface="Helvetica Neue"/>
              <a:buNone/>
            </a:pPr>
            <a:r>
              <a:rPr lang="en-US" sz="4000" b="1" i="0" u="none" strike="noStrike" cap="none">
                <a:solidFill>
                  <a:srgbClr val="006B64"/>
                </a:solidFill>
                <a:latin typeface="Helvetica Neue"/>
                <a:ea typeface="Helvetica Neue"/>
                <a:cs typeface="Helvetica Neue"/>
                <a:sym typeface="Helvetica Neue"/>
              </a:rPr>
              <a:t>underfit!</a:t>
            </a:r>
            <a:endParaRPr/>
          </a:p>
        </p:txBody>
      </p:sp>
      <p:sp>
        <p:nvSpPr>
          <p:cNvPr id="222" name="Google Shape;222;p6"/>
          <p:cNvSpPr txBox="1"/>
          <p:nvPr/>
        </p:nvSpPr>
        <p:spPr>
          <a:xfrm>
            <a:off x="6813986" y="12138654"/>
            <a:ext cx="11730390" cy="646921"/>
          </a:xfrm>
          <a:prstGeom prst="rect">
            <a:avLst/>
          </a:prstGeom>
          <a:noFill/>
          <a:ln>
            <a:noFill/>
          </a:ln>
        </p:spPr>
        <p:txBody>
          <a:bodyPr spcFirstLastPara="1" wrap="square" lIns="50800" tIns="50800" rIns="50800" bIns="50800" anchor="t" anchorCtr="0">
            <a:normAutofit fontScale="92500"/>
          </a:bodyPr>
          <a:lstStyle/>
          <a:p>
            <a:pPr marL="452627" marR="0" lvl="0" indent="-452627" algn="l" rtl="0">
              <a:lnSpc>
                <a:spcPct val="100000"/>
              </a:lnSpc>
              <a:spcBef>
                <a:spcPts val="0"/>
              </a:spcBef>
              <a:spcAft>
                <a:spcPts val="0"/>
              </a:spcAft>
              <a:buClr>
                <a:srgbClr val="000000"/>
              </a:buClr>
              <a:buSzPts val="4384"/>
              <a:buFont typeface="Helvetica Neue"/>
              <a:buChar char="■"/>
            </a:pPr>
            <a:r>
              <a:rPr lang="en-US" sz="3564" b="0" i="0" u="none" strike="noStrike" cap="none">
                <a:solidFill>
                  <a:srgbClr val="000000"/>
                </a:solidFill>
                <a:latin typeface="Helvetica Neue"/>
                <a:ea typeface="Helvetica Neue"/>
                <a:cs typeface="Helvetica Neue"/>
                <a:sym typeface="Helvetica Neue"/>
              </a:rPr>
              <a:t>model is unable to capture relationship between variables</a:t>
            </a:r>
            <a:endParaRPr/>
          </a:p>
        </p:txBody>
      </p:sp>
      <p:grpSp>
        <p:nvGrpSpPr>
          <p:cNvPr id="223" name="Google Shape;223;p6"/>
          <p:cNvGrpSpPr/>
          <p:nvPr/>
        </p:nvGrpSpPr>
        <p:grpSpPr>
          <a:xfrm>
            <a:off x="11812260" y="5670160"/>
            <a:ext cx="2203470" cy="1859600"/>
            <a:chOff x="-78114" y="-78114"/>
            <a:chExt cx="2203468" cy="1859598"/>
          </a:xfrm>
        </p:grpSpPr>
        <p:pic>
          <p:nvPicPr>
            <p:cNvPr id="224" name="Google Shape;224;p6" descr="Line Line"/>
            <p:cNvPicPr preferRelativeResize="0"/>
            <p:nvPr/>
          </p:nvPicPr>
          <p:blipFill rotWithShape="1">
            <a:blip r:embed="rId4">
              <a:alphaModFix/>
            </a:blip>
            <a:srcRect/>
            <a:stretch/>
          </p:blipFill>
          <p:spPr>
            <a:xfrm rot="-8992475">
              <a:off x="27025" y="146934"/>
              <a:ext cx="1088376" cy="711876"/>
            </a:xfrm>
            <a:prstGeom prst="rect">
              <a:avLst/>
            </a:prstGeom>
            <a:noFill/>
            <a:ln>
              <a:noFill/>
            </a:ln>
          </p:spPr>
        </p:pic>
        <p:sp>
          <p:nvSpPr>
            <p:cNvPr id="225" name="Google Shape;225;p6"/>
            <p:cNvSpPr txBox="1"/>
            <p:nvPr/>
          </p:nvSpPr>
          <p:spPr>
            <a:xfrm>
              <a:off x="428433" y="835526"/>
              <a:ext cx="1696921" cy="945958"/>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EF7001"/>
                </a:buClr>
                <a:buSzPts val="3000"/>
                <a:buFont typeface="Helvetica Neue"/>
                <a:buNone/>
              </a:pPr>
              <a:r>
                <a:rPr lang="en-US" sz="3000" b="1" i="0" u="none" strike="noStrike" cap="none">
                  <a:solidFill>
                    <a:srgbClr val="EF7001"/>
                  </a:solidFill>
                  <a:latin typeface="Helvetica Neue"/>
                  <a:ea typeface="Helvetica Neue"/>
                  <a:cs typeface="Helvetica Neue"/>
                  <a:sym typeface="Helvetica Neue"/>
                </a:rPr>
                <a:t>degree 1</a:t>
              </a:r>
              <a:endParaRPr/>
            </a:p>
          </p:txBody>
        </p:sp>
      </p:grpSp>
      <p:sp>
        <p:nvSpPr>
          <p:cNvPr id="226" name="Google Shape;226;p6"/>
          <p:cNvSpPr txBox="1"/>
          <p:nvPr/>
        </p:nvSpPr>
        <p:spPr>
          <a:xfrm>
            <a:off x="370027" y="364750"/>
            <a:ext cx="4371900" cy="1026300"/>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4C7F"/>
              </a:buClr>
              <a:buSzPts val="4700"/>
              <a:buFont typeface="Helvetica Neue"/>
              <a:buNone/>
            </a:pPr>
            <a:r>
              <a:rPr lang="en-US" sz="6000" b="1" dirty="0">
                <a:solidFill>
                  <a:srgbClr val="004C7F"/>
                </a:solidFill>
                <a:latin typeface="Helvetica Neue"/>
                <a:ea typeface="Helvetica Neue"/>
                <a:cs typeface="Helvetica Neue"/>
                <a:sym typeface="Helvetica Neue"/>
              </a:rPr>
              <a:t>under</a:t>
            </a:r>
            <a:r>
              <a:rPr lang="en-US" sz="6000" b="1" i="0" u="none" strike="noStrike" cap="none" dirty="0">
                <a:solidFill>
                  <a:srgbClr val="004C7F"/>
                </a:solidFill>
                <a:latin typeface="Helvetica Neue"/>
                <a:ea typeface="Helvetica Neue"/>
                <a:cs typeface="Helvetica Neue"/>
                <a:sym typeface="Helvetica Neue"/>
              </a:rPr>
              <a:t>fitting</a:t>
            </a:r>
            <a:endParaRPr sz="6000" dirty="0"/>
          </a:p>
        </p:txBody>
      </p:sp>
      <p:sp>
        <p:nvSpPr>
          <p:cNvPr id="2" name="Slide Number Placeholder 1">
            <a:extLst>
              <a:ext uri="{FF2B5EF4-FFF2-40B4-BE49-F238E27FC236}">
                <a16:creationId xmlns:a16="http://schemas.microsoft.com/office/drawing/2014/main" id="{F9E524E2-A414-817A-EB3B-E8D47C975A4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700"/>
                                        <p:tgtEl>
                                          <p:spTgt spid="2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2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grpSp>
        <p:nvGrpSpPr>
          <p:cNvPr id="231" name="Google Shape;231;p7"/>
          <p:cNvGrpSpPr/>
          <p:nvPr/>
        </p:nvGrpSpPr>
        <p:grpSpPr>
          <a:xfrm>
            <a:off x="5121525" y="1949241"/>
            <a:ext cx="14140950" cy="9817518"/>
            <a:chOff x="-1" y="-1"/>
            <a:chExt cx="14140948" cy="9817516"/>
          </a:xfrm>
        </p:grpSpPr>
        <p:cxnSp>
          <p:nvCxnSpPr>
            <p:cNvPr id="232" name="Google Shape;232;p7"/>
            <p:cNvCxnSpPr/>
            <p:nvPr/>
          </p:nvCxnSpPr>
          <p:spPr>
            <a:xfrm rot="10800000" flipH="1">
              <a:off x="880452" y="-1"/>
              <a:ext cx="1" cy="9817516"/>
            </a:xfrm>
            <a:prstGeom prst="straightConnector1">
              <a:avLst/>
            </a:prstGeom>
            <a:noFill/>
            <a:ln w="38100" cap="flat" cmpd="sng">
              <a:solidFill>
                <a:srgbClr val="D5D5D5"/>
              </a:solidFill>
              <a:prstDash val="solid"/>
              <a:miter lim="400000"/>
              <a:headEnd type="none" w="sm" len="sm"/>
              <a:tailEnd type="none" w="sm" len="sm"/>
            </a:ln>
          </p:spPr>
        </p:cxnSp>
        <p:cxnSp>
          <p:nvCxnSpPr>
            <p:cNvPr id="233" name="Google Shape;233;p7"/>
            <p:cNvCxnSpPr/>
            <p:nvPr/>
          </p:nvCxnSpPr>
          <p:spPr>
            <a:xfrm rot="10800000">
              <a:off x="-1" y="9112008"/>
              <a:ext cx="14140948" cy="1"/>
            </a:xfrm>
            <a:prstGeom prst="straightConnector1">
              <a:avLst/>
            </a:prstGeom>
            <a:noFill/>
            <a:ln w="38100" cap="flat" cmpd="sng">
              <a:solidFill>
                <a:srgbClr val="D5D5D5"/>
              </a:solidFill>
              <a:prstDash val="solid"/>
              <a:miter lim="400000"/>
              <a:headEnd type="none" w="sm" len="sm"/>
              <a:tailEnd type="none" w="sm" len="sm"/>
            </a:ln>
          </p:spPr>
        </p:cxnSp>
        <p:sp>
          <p:nvSpPr>
            <p:cNvPr id="234" name="Google Shape;234;p7"/>
            <p:cNvSpPr/>
            <p:nvPr/>
          </p:nvSpPr>
          <p:spPr>
            <a:xfrm>
              <a:off x="4237898" y="308059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35" name="Google Shape;235;p7"/>
            <p:cNvSpPr/>
            <p:nvPr/>
          </p:nvSpPr>
          <p:spPr>
            <a:xfrm>
              <a:off x="11641544" y="28064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36" name="Google Shape;236;p7"/>
            <p:cNvSpPr/>
            <p:nvPr/>
          </p:nvSpPr>
          <p:spPr>
            <a:xfrm>
              <a:off x="8033527" y="1395841"/>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37" name="Google Shape;237;p7"/>
            <p:cNvSpPr/>
            <p:nvPr/>
          </p:nvSpPr>
          <p:spPr>
            <a:xfrm>
              <a:off x="2436670" y="6993256"/>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38" name="Google Shape;238;p7"/>
            <p:cNvSpPr/>
            <p:nvPr/>
          </p:nvSpPr>
          <p:spPr>
            <a:xfrm>
              <a:off x="3041310" y="440549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39" name="Google Shape;239;p7"/>
            <p:cNvSpPr/>
            <p:nvPr/>
          </p:nvSpPr>
          <p:spPr>
            <a:xfrm>
              <a:off x="6127108" y="24150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40" name="Google Shape;240;p7"/>
            <p:cNvSpPr/>
            <p:nvPr/>
          </p:nvSpPr>
          <p:spPr>
            <a:xfrm>
              <a:off x="10174015" y="24150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41" name="Google Shape;241;p7"/>
            <p:cNvSpPr/>
            <p:nvPr/>
          </p:nvSpPr>
          <p:spPr>
            <a:xfrm>
              <a:off x="13210105" y="308059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42" name="Google Shape;242;p7"/>
            <p:cNvSpPr/>
            <p:nvPr/>
          </p:nvSpPr>
          <p:spPr>
            <a:xfrm>
              <a:off x="12106303" y="476534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43" name="Google Shape;243;p7"/>
            <p:cNvSpPr/>
            <p:nvPr/>
          </p:nvSpPr>
          <p:spPr>
            <a:xfrm>
              <a:off x="13210105" y="668247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44" name="Google Shape;244;p7"/>
            <p:cNvSpPr/>
            <p:nvPr/>
          </p:nvSpPr>
          <p:spPr>
            <a:xfrm>
              <a:off x="9896502" y="396950"/>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45" name="Google Shape;245;p7"/>
            <p:cNvSpPr/>
            <p:nvPr/>
          </p:nvSpPr>
          <p:spPr>
            <a:xfrm>
              <a:off x="3883685" y="1395841"/>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46" name="Google Shape;246;p7"/>
            <p:cNvSpPr/>
            <p:nvPr/>
          </p:nvSpPr>
          <p:spPr>
            <a:xfrm>
              <a:off x="6556048" y="78584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47" name="Google Shape;247;p7"/>
            <p:cNvSpPr/>
            <p:nvPr/>
          </p:nvSpPr>
          <p:spPr>
            <a:xfrm>
              <a:off x="1763224" y="5375338"/>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pic>
        <p:nvPicPr>
          <p:cNvPr id="248" name="Google Shape;248;p7" descr="Line Shape"/>
          <p:cNvPicPr preferRelativeResize="0"/>
          <p:nvPr/>
        </p:nvPicPr>
        <p:blipFill rotWithShape="1">
          <a:blip r:embed="rId3">
            <a:alphaModFix/>
          </a:blip>
          <a:srcRect/>
          <a:stretch/>
        </p:blipFill>
        <p:spPr>
          <a:xfrm>
            <a:off x="7655346" y="3453209"/>
            <a:ext cx="11103000" cy="5876548"/>
          </a:xfrm>
          <a:prstGeom prst="rect">
            <a:avLst/>
          </a:prstGeom>
          <a:noFill/>
          <a:ln>
            <a:noFill/>
          </a:ln>
        </p:spPr>
      </p:pic>
      <p:grpSp>
        <p:nvGrpSpPr>
          <p:cNvPr id="249" name="Google Shape;249;p7"/>
          <p:cNvGrpSpPr/>
          <p:nvPr/>
        </p:nvGrpSpPr>
        <p:grpSpPr>
          <a:xfrm>
            <a:off x="11812260" y="4393380"/>
            <a:ext cx="2641739" cy="1872299"/>
            <a:chOff x="-78114" y="-78114"/>
            <a:chExt cx="2641737" cy="1872298"/>
          </a:xfrm>
        </p:grpSpPr>
        <p:pic>
          <p:nvPicPr>
            <p:cNvPr id="250" name="Google Shape;250;p7" descr="Line Line"/>
            <p:cNvPicPr preferRelativeResize="0"/>
            <p:nvPr/>
          </p:nvPicPr>
          <p:blipFill rotWithShape="1">
            <a:blip r:embed="rId4">
              <a:alphaModFix/>
            </a:blip>
            <a:srcRect/>
            <a:stretch/>
          </p:blipFill>
          <p:spPr>
            <a:xfrm rot="-8992475">
              <a:off x="27025" y="146934"/>
              <a:ext cx="1088376" cy="711876"/>
            </a:xfrm>
            <a:prstGeom prst="rect">
              <a:avLst/>
            </a:prstGeom>
            <a:noFill/>
            <a:ln>
              <a:noFill/>
            </a:ln>
          </p:spPr>
        </p:pic>
        <p:sp>
          <p:nvSpPr>
            <p:cNvPr id="251" name="Google Shape;251;p7"/>
            <p:cNvSpPr txBox="1"/>
            <p:nvPr/>
          </p:nvSpPr>
          <p:spPr>
            <a:xfrm>
              <a:off x="441133" y="848226"/>
              <a:ext cx="2122490" cy="945958"/>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EF7001"/>
                </a:buClr>
                <a:buSzPts val="3000"/>
                <a:buFont typeface="Helvetica Neue"/>
                <a:buNone/>
              </a:pPr>
              <a:r>
                <a:rPr lang="en-US" sz="3000" b="1" i="0" u="none" strike="noStrike" cap="none">
                  <a:solidFill>
                    <a:srgbClr val="EF7001"/>
                  </a:solidFill>
                  <a:latin typeface="Helvetica Neue"/>
                  <a:ea typeface="Helvetica Neue"/>
                  <a:cs typeface="Helvetica Neue"/>
                  <a:sym typeface="Helvetica Neue"/>
                </a:rPr>
                <a:t>degree 2</a:t>
              </a:r>
              <a:endParaRPr/>
            </a:p>
          </p:txBody>
        </p:sp>
      </p:grpSp>
      <p:sp>
        <p:nvSpPr>
          <p:cNvPr id="252" name="Google Shape;252;p7"/>
          <p:cNvSpPr txBox="1"/>
          <p:nvPr/>
        </p:nvSpPr>
        <p:spPr>
          <a:xfrm>
            <a:off x="370027" y="364750"/>
            <a:ext cx="4371900" cy="1026300"/>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4C7F"/>
              </a:buClr>
              <a:buSzPts val="4700"/>
              <a:buFont typeface="Helvetica Neue"/>
              <a:buNone/>
            </a:pPr>
            <a:r>
              <a:rPr lang="en-US" sz="6000" b="1" i="0" u="none" strike="noStrike" cap="none" dirty="0">
                <a:solidFill>
                  <a:srgbClr val="004C7F"/>
                </a:solidFill>
                <a:latin typeface="Helvetica Neue"/>
                <a:ea typeface="Helvetica Neue"/>
                <a:cs typeface="Helvetica Neue"/>
                <a:sym typeface="Helvetica Neue"/>
              </a:rPr>
              <a:t>fitting</a:t>
            </a:r>
            <a:endParaRPr sz="6000" dirty="0"/>
          </a:p>
        </p:txBody>
      </p:sp>
      <p:sp>
        <p:nvSpPr>
          <p:cNvPr id="2" name="Slide Number Placeholder 1">
            <a:extLst>
              <a:ext uri="{FF2B5EF4-FFF2-40B4-BE49-F238E27FC236}">
                <a16:creationId xmlns:a16="http://schemas.microsoft.com/office/drawing/2014/main" id="{C7DD398E-E616-5F30-499F-C9F1476140C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grpSp>
        <p:nvGrpSpPr>
          <p:cNvPr id="257" name="Google Shape;257;p8"/>
          <p:cNvGrpSpPr/>
          <p:nvPr/>
        </p:nvGrpSpPr>
        <p:grpSpPr>
          <a:xfrm>
            <a:off x="5121525" y="1949241"/>
            <a:ext cx="14140950" cy="9817518"/>
            <a:chOff x="-1" y="-1"/>
            <a:chExt cx="14140948" cy="9817516"/>
          </a:xfrm>
        </p:grpSpPr>
        <p:cxnSp>
          <p:nvCxnSpPr>
            <p:cNvPr id="258" name="Google Shape;258;p8"/>
            <p:cNvCxnSpPr/>
            <p:nvPr/>
          </p:nvCxnSpPr>
          <p:spPr>
            <a:xfrm rot="10800000" flipH="1">
              <a:off x="880452" y="-1"/>
              <a:ext cx="1" cy="9817516"/>
            </a:xfrm>
            <a:prstGeom prst="straightConnector1">
              <a:avLst/>
            </a:prstGeom>
            <a:noFill/>
            <a:ln w="38100" cap="flat" cmpd="sng">
              <a:solidFill>
                <a:srgbClr val="D5D5D5"/>
              </a:solidFill>
              <a:prstDash val="solid"/>
              <a:miter lim="400000"/>
              <a:headEnd type="none" w="sm" len="sm"/>
              <a:tailEnd type="none" w="sm" len="sm"/>
            </a:ln>
          </p:spPr>
        </p:cxnSp>
        <p:cxnSp>
          <p:nvCxnSpPr>
            <p:cNvPr id="259" name="Google Shape;259;p8"/>
            <p:cNvCxnSpPr/>
            <p:nvPr/>
          </p:nvCxnSpPr>
          <p:spPr>
            <a:xfrm rot="10800000">
              <a:off x="-1" y="9112008"/>
              <a:ext cx="14140948" cy="1"/>
            </a:xfrm>
            <a:prstGeom prst="straightConnector1">
              <a:avLst/>
            </a:prstGeom>
            <a:noFill/>
            <a:ln w="38100" cap="flat" cmpd="sng">
              <a:solidFill>
                <a:srgbClr val="D5D5D5"/>
              </a:solidFill>
              <a:prstDash val="solid"/>
              <a:miter lim="400000"/>
              <a:headEnd type="none" w="sm" len="sm"/>
              <a:tailEnd type="none" w="sm" len="sm"/>
            </a:ln>
          </p:spPr>
        </p:cxnSp>
        <p:sp>
          <p:nvSpPr>
            <p:cNvPr id="260" name="Google Shape;260;p8"/>
            <p:cNvSpPr/>
            <p:nvPr/>
          </p:nvSpPr>
          <p:spPr>
            <a:xfrm>
              <a:off x="4237898" y="308059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61" name="Google Shape;261;p8"/>
            <p:cNvSpPr/>
            <p:nvPr/>
          </p:nvSpPr>
          <p:spPr>
            <a:xfrm>
              <a:off x="11641544" y="28064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62" name="Google Shape;262;p8"/>
            <p:cNvSpPr/>
            <p:nvPr/>
          </p:nvSpPr>
          <p:spPr>
            <a:xfrm>
              <a:off x="8033527" y="1395841"/>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63" name="Google Shape;263;p8"/>
            <p:cNvSpPr/>
            <p:nvPr/>
          </p:nvSpPr>
          <p:spPr>
            <a:xfrm>
              <a:off x="2436670" y="6993256"/>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64" name="Google Shape;264;p8"/>
            <p:cNvSpPr/>
            <p:nvPr/>
          </p:nvSpPr>
          <p:spPr>
            <a:xfrm>
              <a:off x="3041310" y="440549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65" name="Google Shape;265;p8"/>
            <p:cNvSpPr/>
            <p:nvPr/>
          </p:nvSpPr>
          <p:spPr>
            <a:xfrm>
              <a:off x="6127108" y="24150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66" name="Google Shape;266;p8"/>
            <p:cNvSpPr/>
            <p:nvPr/>
          </p:nvSpPr>
          <p:spPr>
            <a:xfrm>
              <a:off x="10174015" y="24150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67" name="Google Shape;267;p8"/>
            <p:cNvSpPr/>
            <p:nvPr/>
          </p:nvSpPr>
          <p:spPr>
            <a:xfrm>
              <a:off x="13210105" y="308059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68" name="Google Shape;268;p8"/>
            <p:cNvSpPr/>
            <p:nvPr/>
          </p:nvSpPr>
          <p:spPr>
            <a:xfrm>
              <a:off x="12106303" y="476534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69" name="Google Shape;269;p8"/>
            <p:cNvSpPr/>
            <p:nvPr/>
          </p:nvSpPr>
          <p:spPr>
            <a:xfrm>
              <a:off x="13210105" y="668247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70" name="Google Shape;270;p8"/>
            <p:cNvSpPr/>
            <p:nvPr/>
          </p:nvSpPr>
          <p:spPr>
            <a:xfrm>
              <a:off x="9896502" y="396950"/>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71" name="Google Shape;271;p8"/>
            <p:cNvSpPr/>
            <p:nvPr/>
          </p:nvSpPr>
          <p:spPr>
            <a:xfrm>
              <a:off x="3883685" y="1395841"/>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72" name="Google Shape;272;p8"/>
            <p:cNvSpPr/>
            <p:nvPr/>
          </p:nvSpPr>
          <p:spPr>
            <a:xfrm>
              <a:off x="6556048" y="78584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73" name="Google Shape;273;p8"/>
            <p:cNvSpPr/>
            <p:nvPr/>
          </p:nvSpPr>
          <p:spPr>
            <a:xfrm>
              <a:off x="1763224" y="5375338"/>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pic>
        <p:nvPicPr>
          <p:cNvPr id="274" name="Google Shape;274;p8" descr="Line Shape"/>
          <p:cNvPicPr preferRelativeResize="0"/>
          <p:nvPr/>
        </p:nvPicPr>
        <p:blipFill rotWithShape="1">
          <a:blip r:embed="rId3">
            <a:alphaModFix/>
          </a:blip>
          <a:srcRect/>
          <a:stretch/>
        </p:blipFill>
        <p:spPr>
          <a:xfrm>
            <a:off x="7625657" y="2884501"/>
            <a:ext cx="11633563" cy="6322741"/>
          </a:xfrm>
          <a:prstGeom prst="rect">
            <a:avLst/>
          </a:prstGeom>
          <a:noFill/>
          <a:ln>
            <a:noFill/>
          </a:ln>
        </p:spPr>
      </p:pic>
      <p:grpSp>
        <p:nvGrpSpPr>
          <p:cNvPr id="275" name="Google Shape;275;p8"/>
          <p:cNvGrpSpPr/>
          <p:nvPr/>
        </p:nvGrpSpPr>
        <p:grpSpPr>
          <a:xfrm>
            <a:off x="11812260" y="4393380"/>
            <a:ext cx="2629039" cy="1872299"/>
            <a:chOff x="-78114" y="-78114"/>
            <a:chExt cx="2629037" cy="1872298"/>
          </a:xfrm>
        </p:grpSpPr>
        <p:pic>
          <p:nvPicPr>
            <p:cNvPr id="276" name="Google Shape;276;p8" descr="Line Line"/>
            <p:cNvPicPr preferRelativeResize="0"/>
            <p:nvPr/>
          </p:nvPicPr>
          <p:blipFill rotWithShape="1">
            <a:blip r:embed="rId4">
              <a:alphaModFix/>
            </a:blip>
            <a:srcRect/>
            <a:stretch/>
          </p:blipFill>
          <p:spPr>
            <a:xfrm rot="-8992475">
              <a:off x="27025" y="146934"/>
              <a:ext cx="1088376" cy="711876"/>
            </a:xfrm>
            <a:prstGeom prst="rect">
              <a:avLst/>
            </a:prstGeom>
            <a:noFill/>
            <a:ln>
              <a:noFill/>
            </a:ln>
          </p:spPr>
        </p:pic>
        <p:sp>
          <p:nvSpPr>
            <p:cNvPr id="277" name="Google Shape;277;p8"/>
            <p:cNvSpPr txBox="1"/>
            <p:nvPr/>
          </p:nvSpPr>
          <p:spPr>
            <a:xfrm>
              <a:off x="428433" y="848226"/>
              <a:ext cx="2122490" cy="945958"/>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EF7001"/>
                </a:buClr>
                <a:buSzPts val="3000"/>
                <a:buFont typeface="Helvetica Neue"/>
                <a:buNone/>
              </a:pPr>
              <a:r>
                <a:rPr lang="en-US" sz="3000" b="1" i="0" u="none" strike="noStrike" cap="none">
                  <a:solidFill>
                    <a:srgbClr val="EF7001"/>
                  </a:solidFill>
                  <a:latin typeface="Helvetica Neue"/>
                  <a:ea typeface="Helvetica Neue"/>
                  <a:cs typeface="Helvetica Neue"/>
                  <a:sym typeface="Helvetica Neue"/>
                </a:rPr>
                <a:t>degree 6</a:t>
              </a:r>
              <a:endParaRPr/>
            </a:p>
          </p:txBody>
        </p:sp>
      </p:grpSp>
      <p:sp>
        <p:nvSpPr>
          <p:cNvPr id="278" name="Google Shape;278;p8"/>
          <p:cNvSpPr txBox="1"/>
          <p:nvPr/>
        </p:nvSpPr>
        <p:spPr>
          <a:xfrm>
            <a:off x="370027" y="364750"/>
            <a:ext cx="4371900" cy="1026300"/>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4C7F"/>
              </a:buClr>
              <a:buSzPts val="4700"/>
              <a:buFont typeface="Helvetica Neue"/>
              <a:buNone/>
            </a:pPr>
            <a:r>
              <a:rPr lang="en-US" sz="6000" b="1" i="0" u="none" strike="noStrike" cap="none">
                <a:solidFill>
                  <a:srgbClr val="004C7F"/>
                </a:solidFill>
                <a:latin typeface="Helvetica Neue"/>
                <a:ea typeface="Helvetica Neue"/>
                <a:cs typeface="Helvetica Neue"/>
                <a:sym typeface="Helvetica Neue"/>
              </a:rPr>
              <a:t>overfitting</a:t>
            </a:r>
            <a:endParaRPr sz="6000"/>
          </a:p>
        </p:txBody>
      </p:sp>
      <p:sp>
        <p:nvSpPr>
          <p:cNvPr id="2" name="Slide Number Placeholder 1">
            <a:extLst>
              <a:ext uri="{FF2B5EF4-FFF2-40B4-BE49-F238E27FC236}">
                <a16:creationId xmlns:a16="http://schemas.microsoft.com/office/drawing/2014/main" id="{1F5FC851-A1C6-B6CD-B611-D94A0EA81A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grpSp>
        <p:nvGrpSpPr>
          <p:cNvPr id="283" name="Google Shape;283;p9"/>
          <p:cNvGrpSpPr/>
          <p:nvPr/>
        </p:nvGrpSpPr>
        <p:grpSpPr>
          <a:xfrm>
            <a:off x="5121525" y="1949241"/>
            <a:ext cx="14140950" cy="9817518"/>
            <a:chOff x="-1" y="-1"/>
            <a:chExt cx="14140948" cy="9817516"/>
          </a:xfrm>
        </p:grpSpPr>
        <p:cxnSp>
          <p:nvCxnSpPr>
            <p:cNvPr id="284" name="Google Shape;284;p9"/>
            <p:cNvCxnSpPr/>
            <p:nvPr/>
          </p:nvCxnSpPr>
          <p:spPr>
            <a:xfrm rot="10800000" flipH="1">
              <a:off x="880452" y="-1"/>
              <a:ext cx="1" cy="9817516"/>
            </a:xfrm>
            <a:prstGeom prst="straightConnector1">
              <a:avLst/>
            </a:prstGeom>
            <a:noFill/>
            <a:ln w="38100" cap="flat" cmpd="sng">
              <a:solidFill>
                <a:srgbClr val="D5D5D5"/>
              </a:solidFill>
              <a:prstDash val="solid"/>
              <a:miter lim="400000"/>
              <a:headEnd type="none" w="sm" len="sm"/>
              <a:tailEnd type="none" w="sm" len="sm"/>
            </a:ln>
          </p:spPr>
        </p:cxnSp>
        <p:cxnSp>
          <p:nvCxnSpPr>
            <p:cNvPr id="285" name="Google Shape;285;p9"/>
            <p:cNvCxnSpPr/>
            <p:nvPr/>
          </p:nvCxnSpPr>
          <p:spPr>
            <a:xfrm rot="10800000">
              <a:off x="-1" y="9112008"/>
              <a:ext cx="14140948" cy="1"/>
            </a:xfrm>
            <a:prstGeom prst="straightConnector1">
              <a:avLst/>
            </a:prstGeom>
            <a:noFill/>
            <a:ln w="38100" cap="flat" cmpd="sng">
              <a:solidFill>
                <a:srgbClr val="D5D5D5"/>
              </a:solidFill>
              <a:prstDash val="solid"/>
              <a:miter lim="400000"/>
              <a:headEnd type="none" w="sm" len="sm"/>
              <a:tailEnd type="none" w="sm" len="sm"/>
            </a:ln>
          </p:spPr>
        </p:cxnSp>
        <p:sp>
          <p:nvSpPr>
            <p:cNvPr id="286" name="Google Shape;286;p9"/>
            <p:cNvSpPr/>
            <p:nvPr/>
          </p:nvSpPr>
          <p:spPr>
            <a:xfrm>
              <a:off x="4237898" y="308059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87" name="Google Shape;287;p9"/>
            <p:cNvSpPr/>
            <p:nvPr/>
          </p:nvSpPr>
          <p:spPr>
            <a:xfrm>
              <a:off x="11641544" y="28064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88" name="Google Shape;288;p9"/>
            <p:cNvSpPr/>
            <p:nvPr/>
          </p:nvSpPr>
          <p:spPr>
            <a:xfrm>
              <a:off x="8033527" y="1395841"/>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89" name="Google Shape;289;p9"/>
            <p:cNvSpPr/>
            <p:nvPr/>
          </p:nvSpPr>
          <p:spPr>
            <a:xfrm>
              <a:off x="2436670" y="6993256"/>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90" name="Google Shape;290;p9"/>
            <p:cNvSpPr/>
            <p:nvPr/>
          </p:nvSpPr>
          <p:spPr>
            <a:xfrm>
              <a:off x="3041310" y="440549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91" name="Google Shape;291;p9"/>
            <p:cNvSpPr/>
            <p:nvPr/>
          </p:nvSpPr>
          <p:spPr>
            <a:xfrm>
              <a:off x="6127108" y="24150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92" name="Google Shape;292;p9"/>
            <p:cNvSpPr/>
            <p:nvPr/>
          </p:nvSpPr>
          <p:spPr>
            <a:xfrm>
              <a:off x="10174015" y="2415034"/>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93" name="Google Shape;293;p9"/>
            <p:cNvSpPr/>
            <p:nvPr/>
          </p:nvSpPr>
          <p:spPr>
            <a:xfrm>
              <a:off x="13210105" y="308059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94" name="Google Shape;294;p9"/>
            <p:cNvSpPr/>
            <p:nvPr/>
          </p:nvSpPr>
          <p:spPr>
            <a:xfrm>
              <a:off x="12106303" y="476534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95" name="Google Shape;295;p9"/>
            <p:cNvSpPr/>
            <p:nvPr/>
          </p:nvSpPr>
          <p:spPr>
            <a:xfrm>
              <a:off x="13210105" y="6682472"/>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96" name="Google Shape;296;p9"/>
            <p:cNvSpPr/>
            <p:nvPr/>
          </p:nvSpPr>
          <p:spPr>
            <a:xfrm>
              <a:off x="9896502" y="396950"/>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97" name="Google Shape;297;p9"/>
            <p:cNvSpPr/>
            <p:nvPr/>
          </p:nvSpPr>
          <p:spPr>
            <a:xfrm>
              <a:off x="3883685" y="1395841"/>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98" name="Google Shape;298;p9"/>
            <p:cNvSpPr/>
            <p:nvPr/>
          </p:nvSpPr>
          <p:spPr>
            <a:xfrm>
              <a:off x="6556048" y="785845"/>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sp>
          <p:nvSpPr>
            <p:cNvPr id="299" name="Google Shape;299;p9"/>
            <p:cNvSpPr/>
            <p:nvPr/>
          </p:nvSpPr>
          <p:spPr>
            <a:xfrm>
              <a:off x="1763224" y="5375338"/>
              <a:ext cx="286830" cy="286830"/>
            </a:xfrm>
            <a:prstGeom prst="ellipse">
              <a:avLst/>
            </a:prstGeom>
            <a:solidFill>
              <a:srgbClr val="000000"/>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2400"/>
                <a:buFont typeface="Helvetica Neue"/>
                <a:buNone/>
              </a:pPr>
              <a:endParaRPr sz="2400" b="0" i="0" u="none" strike="noStrike" cap="none">
                <a:solidFill>
                  <a:srgbClr val="5E5E5E"/>
                </a:solidFill>
                <a:latin typeface="Helvetica Neue"/>
                <a:ea typeface="Helvetica Neue"/>
                <a:cs typeface="Helvetica Neue"/>
                <a:sym typeface="Helvetica Neue"/>
              </a:endParaRPr>
            </a:p>
          </p:txBody>
        </p:sp>
      </p:grpSp>
      <p:grpSp>
        <p:nvGrpSpPr>
          <p:cNvPr id="300" name="Google Shape;300;p9"/>
          <p:cNvGrpSpPr/>
          <p:nvPr/>
        </p:nvGrpSpPr>
        <p:grpSpPr>
          <a:xfrm>
            <a:off x="18581065" y="5942562"/>
            <a:ext cx="3592299" cy="1325678"/>
            <a:chOff x="-162581" y="-224975"/>
            <a:chExt cx="3592298" cy="1325676"/>
          </a:xfrm>
        </p:grpSpPr>
        <p:pic>
          <p:nvPicPr>
            <p:cNvPr id="301" name="Google Shape;301;p9" descr="Line Line"/>
            <p:cNvPicPr preferRelativeResize="0"/>
            <p:nvPr/>
          </p:nvPicPr>
          <p:blipFill rotWithShape="1">
            <a:blip r:embed="rId3">
              <a:alphaModFix/>
            </a:blip>
            <a:srcRect/>
            <a:stretch/>
          </p:blipFill>
          <p:spPr>
            <a:xfrm rot="-8992475">
              <a:off x="-136955" y="71091"/>
              <a:ext cx="1301543" cy="452391"/>
            </a:xfrm>
            <a:prstGeom prst="rect">
              <a:avLst/>
            </a:prstGeom>
            <a:noFill/>
            <a:ln>
              <a:noFill/>
            </a:ln>
          </p:spPr>
        </p:pic>
        <p:sp>
          <p:nvSpPr>
            <p:cNvPr id="302" name="Google Shape;302;p9"/>
            <p:cNvSpPr/>
            <p:nvPr/>
          </p:nvSpPr>
          <p:spPr>
            <a:xfrm>
              <a:off x="218186" y="1100700"/>
              <a:ext cx="3211531" cy="1"/>
            </a:xfrm>
            <a:custGeom>
              <a:avLst/>
              <a:gdLst/>
              <a:ahLst/>
              <a:cxnLst/>
              <a:rect l="l" t="t" r="r" b="b"/>
              <a:pathLst>
                <a:path w="21600" h="120000" extrusionOk="0">
                  <a:moveTo>
                    <a:pt x="0" y="0"/>
                  </a:moveTo>
                  <a:lnTo>
                    <a:pt x="21600" y="0"/>
                  </a:lnTo>
                  <a:lnTo>
                    <a:pt x="21600" y="0"/>
                  </a:lnTo>
                  <a:lnTo>
                    <a:pt x="0" y="0"/>
                  </a:lnTo>
                  <a:close/>
                </a:path>
              </a:pathLst>
            </a:cu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EF7001"/>
                </a:buClr>
                <a:buSzPts val="3000"/>
                <a:buFont typeface="Helvetica Neue"/>
                <a:buNone/>
              </a:pPr>
              <a:r>
                <a:rPr lang="en-US" sz="3000" b="1" i="0" u="none" strike="noStrike" cap="none">
                  <a:solidFill>
                    <a:srgbClr val="EF7001"/>
                  </a:solidFill>
                  <a:latin typeface="Helvetica Neue"/>
                  <a:ea typeface="Helvetica Neue"/>
                  <a:cs typeface="Helvetica Neue"/>
                  <a:sym typeface="Helvetica Neue"/>
                </a:rPr>
                <a:t>that’s overfit!</a:t>
              </a:r>
              <a:endParaRPr/>
            </a:p>
          </p:txBody>
        </p:sp>
      </p:grpSp>
      <p:grpSp>
        <p:nvGrpSpPr>
          <p:cNvPr id="303" name="Google Shape;303;p9"/>
          <p:cNvGrpSpPr/>
          <p:nvPr/>
        </p:nvGrpSpPr>
        <p:grpSpPr>
          <a:xfrm>
            <a:off x="11812260" y="4393380"/>
            <a:ext cx="2629039" cy="1872299"/>
            <a:chOff x="-78114" y="-78114"/>
            <a:chExt cx="2629037" cy="1872298"/>
          </a:xfrm>
        </p:grpSpPr>
        <p:pic>
          <p:nvPicPr>
            <p:cNvPr id="304" name="Google Shape;304;p9" descr="Line Line"/>
            <p:cNvPicPr preferRelativeResize="0"/>
            <p:nvPr/>
          </p:nvPicPr>
          <p:blipFill rotWithShape="1">
            <a:blip r:embed="rId4">
              <a:alphaModFix/>
            </a:blip>
            <a:srcRect/>
            <a:stretch/>
          </p:blipFill>
          <p:spPr>
            <a:xfrm rot="-8992475">
              <a:off x="27025" y="146934"/>
              <a:ext cx="1088376" cy="711876"/>
            </a:xfrm>
            <a:prstGeom prst="rect">
              <a:avLst/>
            </a:prstGeom>
            <a:noFill/>
            <a:ln>
              <a:noFill/>
            </a:ln>
          </p:spPr>
        </p:pic>
        <p:sp>
          <p:nvSpPr>
            <p:cNvPr id="305" name="Google Shape;305;p9"/>
            <p:cNvSpPr txBox="1"/>
            <p:nvPr/>
          </p:nvSpPr>
          <p:spPr>
            <a:xfrm>
              <a:off x="428433" y="848226"/>
              <a:ext cx="2122490" cy="945958"/>
            </a:xfrm>
            <a:prstGeom prst="rect">
              <a:avLst/>
            </a:prstGeom>
            <a:no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EF7001"/>
                </a:buClr>
                <a:buSzPts val="3000"/>
                <a:buFont typeface="Helvetica Neue"/>
                <a:buNone/>
              </a:pPr>
              <a:r>
                <a:rPr lang="en-US" sz="3000" b="1" i="0" u="none" strike="noStrike" cap="none">
                  <a:solidFill>
                    <a:srgbClr val="EF7001"/>
                  </a:solidFill>
                  <a:latin typeface="Helvetica Neue"/>
                  <a:ea typeface="Helvetica Neue"/>
                  <a:cs typeface="Helvetica Neue"/>
                  <a:sym typeface="Helvetica Neue"/>
                </a:rPr>
                <a:t>degree 10</a:t>
              </a:r>
              <a:endParaRPr/>
            </a:p>
          </p:txBody>
        </p:sp>
      </p:grpSp>
      <p:pic>
        <p:nvPicPr>
          <p:cNvPr id="306" name="Google Shape;306;p9"/>
          <p:cNvPicPr preferRelativeResize="0"/>
          <p:nvPr/>
        </p:nvPicPr>
        <p:blipFill>
          <a:blip r:embed="rId5">
            <a:alphaModFix/>
          </a:blip>
          <a:stretch>
            <a:fillRect/>
          </a:stretch>
        </p:blipFill>
        <p:spPr>
          <a:xfrm>
            <a:off x="6832612" y="2206224"/>
            <a:ext cx="14053827" cy="7610224"/>
          </a:xfrm>
          <a:prstGeom prst="rect">
            <a:avLst/>
          </a:prstGeom>
          <a:noFill/>
          <a:ln>
            <a:noFill/>
          </a:ln>
        </p:spPr>
      </p:pic>
      <p:sp>
        <p:nvSpPr>
          <p:cNvPr id="307" name="Google Shape;307;p9"/>
          <p:cNvSpPr txBox="1"/>
          <p:nvPr/>
        </p:nvSpPr>
        <p:spPr>
          <a:xfrm>
            <a:off x="370027" y="364750"/>
            <a:ext cx="4371900" cy="1026300"/>
          </a:xfrm>
          <a:prstGeom prst="rect">
            <a:avLst/>
          </a:prstGeom>
          <a:noFill/>
          <a:ln>
            <a:noFill/>
          </a:ln>
        </p:spPr>
        <p:txBody>
          <a:bodyPr spcFirstLastPara="1" wrap="square" lIns="50800" tIns="50800" rIns="50800" bIns="50800" anchor="ctr" anchorCtr="0">
            <a:spAutoFit/>
          </a:bodyPr>
          <a:lstStyle/>
          <a:p>
            <a:pPr marL="0" marR="0" lvl="0" indent="0" algn="ctr" rtl="0">
              <a:lnSpc>
                <a:spcPct val="100000"/>
              </a:lnSpc>
              <a:spcBef>
                <a:spcPts val="0"/>
              </a:spcBef>
              <a:spcAft>
                <a:spcPts val="0"/>
              </a:spcAft>
              <a:buClr>
                <a:srgbClr val="004C7F"/>
              </a:buClr>
              <a:buSzPts val="4700"/>
              <a:buFont typeface="Helvetica Neue"/>
              <a:buNone/>
            </a:pPr>
            <a:r>
              <a:rPr lang="en-US" sz="6000" b="1" i="0" u="none" strike="noStrike" cap="none">
                <a:solidFill>
                  <a:srgbClr val="004C7F"/>
                </a:solidFill>
                <a:latin typeface="Helvetica Neue"/>
                <a:ea typeface="Helvetica Neue"/>
                <a:cs typeface="Helvetica Neue"/>
                <a:sym typeface="Helvetica Neue"/>
              </a:rPr>
              <a:t>overfitting</a:t>
            </a:r>
            <a:endParaRPr sz="6000"/>
          </a:p>
        </p:txBody>
      </p:sp>
      <p:sp>
        <p:nvSpPr>
          <p:cNvPr id="2" name="Slide Number Placeholder 1">
            <a:extLst>
              <a:ext uri="{FF2B5EF4-FFF2-40B4-BE49-F238E27FC236}">
                <a16:creationId xmlns:a16="http://schemas.microsoft.com/office/drawing/2014/main" id="{EA64910F-B0A8-5837-3B25-276659EFD67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TotalTime>
  <Words>3271</Words>
  <Application>Microsoft Macintosh PowerPoint</Application>
  <PresentationFormat>Custom</PresentationFormat>
  <Paragraphs>422</Paragraphs>
  <Slides>51</Slides>
  <Notes>51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Calibri</vt:lpstr>
      <vt:lpstr>Roboto</vt:lpstr>
      <vt:lpstr>Arial</vt:lpstr>
      <vt:lpstr>Times New Roman</vt:lpstr>
      <vt:lpstr>Helvetica Neue</vt:lpstr>
      <vt:lpstr>21_BasicWhite</vt:lpstr>
      <vt:lpstr>AIBridge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 we address under/overfitting?</vt:lpstr>
      <vt:lpstr>address overfitting</vt:lpstr>
      <vt:lpstr>address overfitting</vt:lpstr>
      <vt:lpstr>address overfitting</vt:lpstr>
      <vt:lpstr>address overfitting</vt:lpstr>
      <vt:lpstr>address overfitting</vt:lpstr>
      <vt:lpstr>overfitting can be dangerous</vt:lpstr>
      <vt:lpstr>PowerPoint Presentation</vt:lpstr>
      <vt:lpstr>PowerPoint Presentation</vt:lpstr>
      <vt:lpstr>Feature selection &amp; Feature engineering</vt:lpstr>
      <vt:lpstr>Motivation</vt:lpstr>
      <vt:lpstr>Typical techniques</vt:lpstr>
      <vt:lpstr>Feature Engineering</vt:lpstr>
      <vt:lpstr>Typical process </vt:lpstr>
      <vt:lpstr>Features</vt:lpstr>
      <vt:lpstr>Improving Outcome</vt:lpstr>
      <vt:lpstr>Debugging a learning algorithm</vt:lpstr>
      <vt:lpstr>Establish a baseline </vt:lpstr>
      <vt:lpstr>Bias/variance</vt:lpstr>
      <vt:lpstr>Debugging</vt:lpstr>
      <vt:lpstr>Debugging</vt:lpstr>
      <vt:lpstr>Debugging</vt:lpstr>
      <vt:lpstr>Debugging</vt:lpstr>
      <vt:lpstr>Debugging</vt:lpstr>
      <vt:lpstr>Error analysis</vt:lpstr>
      <vt:lpstr>Example</vt:lpstr>
      <vt:lpstr>A Real Example</vt:lpstr>
      <vt:lpstr>When to Use Which Algorithm?</vt:lpstr>
      <vt:lpstr>PowerPoint Presentation</vt:lpstr>
      <vt:lpstr>Things that can go wrong</vt:lpstr>
      <vt:lpstr>Things that can go wrong</vt:lpstr>
      <vt:lpstr>PowerPoint Presentation</vt:lpstr>
      <vt:lpstr>Be Cautious </vt:lpstr>
      <vt:lpstr>Typical steps to apply ML </vt:lpstr>
      <vt:lpstr>A ML Project </vt:lpstr>
      <vt:lpstr>Characteristics of Good Problems</vt:lpstr>
      <vt:lpstr>Project 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AIBridge</dc:title>
  <cp:lastModifiedBy>Xin Liu</cp:lastModifiedBy>
  <cp:revision>21</cp:revision>
  <dcterms:modified xsi:type="dcterms:W3CDTF">2023-07-13T11:17:39Z</dcterms:modified>
</cp:coreProperties>
</file>