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3" d="100"/>
          <a:sy n="83" d="100"/>
        </p:scale>
        <p:origin x="-1426" y="-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0A2A-F7D1-485E-97D3-A53CFC9C60CE}" type="datetimeFigureOut">
              <a:rPr lang="en-US" smtClean="0"/>
              <a:t>22-Dec-24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45440" y="2942602"/>
            <a:ext cx="7147931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572652" y="2944634"/>
            <a:ext cx="1190348" cy="2459736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7712714" y="3136658"/>
            <a:ext cx="910224" cy="2075688"/>
          </a:xfrm>
          <a:prstGeom prst="rect">
            <a:avLst/>
          </a:prstGeom>
          <a:solidFill>
            <a:schemeClr val="accent3">
              <a:alpha val="70000"/>
            </a:schemeClr>
          </a:solidFill>
          <a:ln w="63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445483" y="3055621"/>
            <a:ext cx="6947845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86826" y="4625268"/>
            <a:ext cx="762000" cy="457200"/>
          </a:xfrm>
        </p:spPr>
        <p:txBody>
          <a:bodyPr/>
          <a:lstStyle>
            <a:lvl1pPr algn="ctr">
              <a:defRPr sz="28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15DC96B7-26E9-4810-A962-256A9563BB8B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541822" y="4559276"/>
            <a:ext cx="6755166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38971" y="3139440"/>
            <a:ext cx="6760868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2805" y="4648200"/>
            <a:ext cx="6553200" cy="457200"/>
          </a:xfrm>
        </p:spPr>
        <p:txBody>
          <a:bodyPr>
            <a:normAutofit/>
          </a:bodyPr>
          <a:lstStyle>
            <a:lvl1pPr marL="0" indent="0" algn="ctr">
              <a:buNone/>
              <a:defRPr sz="1800" cap="all" spc="300" baseline="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4705" y="3227033"/>
            <a:ext cx="6629400" cy="1219201"/>
          </a:xfrm>
        </p:spPr>
        <p:txBody>
          <a:bodyPr anchor="b" anchorCtr="0">
            <a:noAutofit/>
          </a:bodyPr>
          <a:lstStyle>
            <a:lvl1pPr>
              <a:defRPr sz="400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0A2A-F7D1-485E-97D3-A53CFC9C60CE}" type="datetimeFigureOut">
              <a:rPr lang="en-US" smtClean="0"/>
              <a:t>22-Dec-24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96B7-26E9-4810-A962-256A9563BB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6861702" y="228600"/>
            <a:ext cx="1859280" cy="6122634"/>
          </a:xfrm>
          <a:prstGeom prst="rect">
            <a:avLst/>
          </a:prstGeom>
          <a:solidFill>
            <a:srgbClr val="FFFFFF">
              <a:alpha val="85000"/>
            </a:srgb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6955225" y="351409"/>
            <a:ext cx="1672235" cy="587701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48577" y="395427"/>
            <a:ext cx="1485531" cy="578898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0999"/>
            <a:ext cx="6172200" cy="5791201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0A2A-F7D1-485E-97D3-A53CFC9C60CE}" type="datetimeFigureOut">
              <a:rPr lang="en-US" smtClean="0"/>
              <a:t>22-Dec-24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96B7-26E9-4810-A962-256A9563BB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0A2A-F7D1-485E-97D3-A53CFC9C60CE}" type="datetimeFigureOut">
              <a:rPr lang="en-US" smtClean="0"/>
              <a:t>22-Dec-24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96B7-26E9-4810-A962-256A9563BB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0A2A-F7D1-485E-97D3-A53CFC9C60CE}" type="datetimeFigureOut">
              <a:rPr lang="en-US" smtClean="0"/>
              <a:t>22-Dec-24</a:t>
            </a:fld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451976" y="2946400"/>
            <a:ext cx="8265160" cy="24638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67656" y="3048000"/>
            <a:ext cx="8033800" cy="2245359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96B7-26E9-4810-A962-256A9563BB8B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456" y="3200399"/>
            <a:ext cx="7696200" cy="1295401"/>
          </a:xfrm>
        </p:spPr>
        <p:txBody>
          <a:bodyPr anchor="b" anchorCtr="0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en-US" sz="4000" kern="1200" cap="all" baseline="0" dirty="0">
                <a:solidFill>
                  <a:schemeClr val="accent1">
                    <a:lumMod val="50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675496" y="4541520"/>
            <a:ext cx="7818120" cy="664367"/>
          </a:xfrm>
          <a:prstGeom prst="rect">
            <a:avLst/>
          </a:prstGeom>
          <a:solidFill>
            <a:schemeClr val="accent1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6456" y="4607510"/>
            <a:ext cx="7696200" cy="523783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675757" y="3124200"/>
            <a:ext cx="7817599" cy="2077720"/>
          </a:xfrm>
          <a:prstGeom prst="rect">
            <a:avLst/>
          </a:prstGeom>
          <a:noFill/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26128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1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0A2A-F7D1-485E-97D3-A53CFC9C60CE}" type="datetimeFigureOut">
              <a:rPr lang="en-US" smtClean="0"/>
              <a:t>22-Dec-24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96B7-26E9-4810-A962-256A9563BB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26128" y="1722438"/>
            <a:ext cx="4040188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128" y="2438400"/>
            <a:ext cx="4040188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400"/>
            <a:ext cx="4041775" cy="368776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0A2A-F7D1-485E-97D3-A53CFC9C60CE}" type="datetimeFigureOut">
              <a:rPr lang="en-US" smtClean="0"/>
              <a:t>22-Dec-24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96B7-26E9-4810-A962-256A9563BB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0A2A-F7D1-485E-97D3-A53CFC9C60CE}" type="datetimeFigureOut">
              <a:rPr lang="en-US" smtClean="0"/>
              <a:t>22-Dec-24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96B7-26E9-4810-A962-256A9563BB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ounded Rectangle 10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0A2A-F7D1-485E-97D3-A53CFC9C60CE}" type="datetimeFigureOut">
              <a:rPr lang="en-US" smtClean="0"/>
              <a:t>22-Dec-24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96B7-26E9-4810-A962-256A9563BB8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Rounded Rectangle 11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685800"/>
            <a:ext cx="4572000" cy="52578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0A2A-F7D1-485E-97D3-A53CFC9C60CE}" type="datetimeFigureOut">
              <a:rPr lang="en-US" smtClean="0"/>
              <a:t>22-Dec-24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96B7-26E9-4810-A962-256A9563BB8B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560034" y="1505712"/>
            <a:ext cx="2716566" cy="3523488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76690" y="1642472"/>
            <a:ext cx="2483254" cy="3234328"/>
          </a:xfrm>
          <a:prstGeom prst="rect">
            <a:avLst/>
          </a:prstGeom>
          <a:solidFill>
            <a:srgbClr val="FFFFFF"/>
          </a:solidFill>
          <a:ln w="6350" cmpd="dbl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9000" y="2971800"/>
            <a:ext cx="2298634" cy="1752600"/>
          </a:xfrm>
        </p:spPr>
        <p:txBody>
          <a:bodyPr/>
          <a:lstStyle>
            <a:lvl1pPr marL="0" indent="0">
              <a:spcBef>
                <a:spcPts val="400"/>
              </a:spcBef>
              <a:buNone/>
              <a:defRPr sz="140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9000" y="1734312"/>
            <a:ext cx="2298634" cy="1191620"/>
          </a:xfrm>
        </p:spPr>
        <p:txBody>
          <a:bodyPr anchor="b">
            <a:normAutofit/>
          </a:bodyPr>
          <a:lstStyle>
            <a:lvl1pPr algn="l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ounded Rectangle 8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5800" y="621437"/>
            <a:ext cx="7772400" cy="4331564"/>
          </a:xfrm>
          <a:solidFill>
            <a:schemeClr val="bg2"/>
          </a:solidFill>
          <a:ln>
            <a:noFill/>
          </a:ln>
          <a:effectLst>
            <a:softEdge rad="12700"/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7C0A2A-F7D1-485E-97D3-A53CFC9C60CE}" type="datetimeFigureOut">
              <a:rPr lang="en-US" smtClean="0"/>
              <a:t>22-Dec-24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C96B7-26E9-4810-A962-256A9563BB8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85800" y="4953000"/>
            <a:ext cx="7772400" cy="137160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61999" y="5029200"/>
            <a:ext cx="7600765" cy="1202924"/>
          </a:xfrm>
          <a:prstGeom prst="rect">
            <a:avLst/>
          </a:prstGeom>
          <a:solidFill>
            <a:srgbClr val="FFFFFF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914400" y="5638800"/>
            <a:ext cx="7328514" cy="451696"/>
          </a:xfrm>
          <a:prstGeom prst="rect">
            <a:avLst/>
          </a:prstGeom>
          <a:solidFill>
            <a:schemeClr val="accent1"/>
          </a:solidFill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605589" y="5074920"/>
            <a:ext cx="7946136" cy="1097280"/>
          </a:xfrm>
          <a:prstGeom prst="rect">
            <a:avLst/>
          </a:prstGeom>
          <a:noFill/>
          <a:ln w="6350" cmpd="dbl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6289" y="5656556"/>
            <a:ext cx="7244736" cy="401715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 cap="all" spc="250" baseline="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105400"/>
            <a:ext cx="7328514" cy="523043"/>
          </a:xfrm>
        </p:spPr>
        <p:txBody>
          <a:bodyPr anchor="ctr" anchorCtr="0"/>
          <a:lstStyle>
            <a:lvl1pPr algn="ctr"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" name="Rounded Rectangle 6"/>
          <p:cNvSpPr/>
          <p:nvPr/>
        </p:nvSpPr>
        <p:spPr>
          <a:xfrm>
            <a:off x="91440" y="101600"/>
            <a:ext cx="8961120" cy="6664960"/>
          </a:xfrm>
          <a:prstGeom prst="roundRect">
            <a:avLst>
              <a:gd name="adj" fmla="val 1735"/>
            </a:avLst>
          </a:prstGeom>
          <a:ln w="12700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52600"/>
            <a:ext cx="8229600" cy="4373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557C0A2A-F7D1-485E-97D3-A53CFC9C60CE}" type="datetimeFigureOut">
              <a:rPr lang="en-US" smtClean="0"/>
              <a:t>22-Dec-24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15DC96B7-26E9-4810-A962-256A9563BB8B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4320" y="278166"/>
            <a:ext cx="8595360" cy="1325880"/>
          </a:xfrm>
          <a:prstGeom prst="rect">
            <a:avLst/>
          </a:prstGeom>
          <a:solidFill>
            <a:srgbClr val="FFFFFF">
              <a:alpha val="83000"/>
            </a:srgbClr>
          </a:solidFill>
          <a:ln>
            <a:noFill/>
          </a:ln>
          <a:effectLst>
            <a:softEdge rad="12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372863" y="372862"/>
            <a:ext cx="8380520" cy="1118587"/>
          </a:xfrm>
          <a:prstGeom prst="rect">
            <a:avLst/>
          </a:prstGeom>
          <a:solidFill>
            <a:srgbClr val="FFFFFF"/>
          </a:solidFill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26128" y="408372"/>
            <a:ext cx="8260672" cy="103942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500" kern="1200" cap="all" baseline="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01168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19456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BY: ALISHA BABAR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AIC PROJECT </a:t>
            </a:r>
            <a:endParaRPr 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81" t="15846" r="25548" b="6367"/>
          <a:stretch/>
        </p:blipFill>
        <p:spPr bwMode="auto">
          <a:xfrm>
            <a:off x="381000" y="5562600"/>
            <a:ext cx="1283208" cy="1152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702670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Documentation: </a:t>
            </a:r>
            <a:r>
              <a:rPr lang="en-US" sz="2400" b="1" dirty="0"/>
              <a:t>To-Do List Application</a:t>
            </a:r>
            <a:endParaRPr lang="en-US" sz="2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Introduction</a:t>
            </a:r>
          </a:p>
          <a:p>
            <a:r>
              <a:rPr lang="en-US" dirty="0"/>
              <a:t>The To-Do List Application is a simple console-based program written in Python. It allows users to manage tasks efficiently by providing options to add, view, mark as completed, and delete tasks. The application runs in a loop until the user chooses to exit.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6712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1" dirty="0"/>
              <a:t>View Tasks</a:t>
            </a:r>
            <a:r>
              <a:rPr lang="en-US" dirty="0" smtClean="0"/>
              <a:t>:</a:t>
            </a:r>
          </a:p>
          <a:p>
            <a:endParaRPr lang="en-US" dirty="0"/>
          </a:p>
          <a:p>
            <a:r>
              <a:rPr lang="en-US" dirty="0"/>
              <a:t>Displays all tasks in the to-do list along with their completion status.</a:t>
            </a:r>
          </a:p>
          <a:p>
            <a:r>
              <a:rPr lang="en-US" dirty="0"/>
              <a:t>Tasks marked as completed show a ✔, while pending tasks show a ✘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Add Task</a:t>
            </a:r>
            <a:r>
              <a:rPr lang="en-US" dirty="0"/>
              <a:t>:</a:t>
            </a:r>
          </a:p>
          <a:p>
            <a:r>
              <a:rPr lang="en-US" dirty="0"/>
              <a:t>Enables the user to add a new task to the list.</a:t>
            </a:r>
          </a:p>
          <a:p>
            <a:r>
              <a:rPr lang="en-US" dirty="0"/>
              <a:t>Prevents duplicate tasks from being added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Mark Task as Completed</a:t>
            </a:r>
            <a:r>
              <a:rPr lang="en-US" dirty="0"/>
              <a:t>:</a:t>
            </a:r>
          </a:p>
          <a:p>
            <a:r>
              <a:rPr lang="en-US" dirty="0"/>
              <a:t>Lets the user mark a specific task as completed by selecting its number from the list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Delete Task</a:t>
            </a:r>
            <a:r>
              <a:rPr lang="en-US" dirty="0"/>
              <a:t>:</a:t>
            </a:r>
          </a:p>
          <a:p>
            <a:r>
              <a:rPr lang="en-US" dirty="0"/>
              <a:t>Allows the user to remove a specific task from the list by selecting its number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dirty="0"/>
              <a:t>Exit</a:t>
            </a:r>
            <a:r>
              <a:rPr lang="en-US" dirty="0"/>
              <a:t>:</a:t>
            </a:r>
          </a:p>
          <a:p>
            <a:r>
              <a:rPr lang="en-US" dirty="0"/>
              <a:t>Exits the application and displays a goodbye message.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2413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Use the Application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200" b="1" dirty="0"/>
              <a:t>Start the Program</a:t>
            </a:r>
            <a:r>
              <a:rPr lang="en-US" sz="2200" dirty="0"/>
              <a:t>:</a:t>
            </a:r>
          </a:p>
          <a:p>
            <a:pPr lvl="1"/>
            <a:r>
              <a:rPr lang="en-US" sz="1900" dirty="0"/>
              <a:t>Run the script in a Python environment.</a:t>
            </a:r>
          </a:p>
          <a:p>
            <a:r>
              <a:rPr lang="en-US" sz="2200" b="1" dirty="0"/>
              <a:t>Navigate the Menu</a:t>
            </a:r>
            <a:r>
              <a:rPr lang="en-US" sz="2200" dirty="0"/>
              <a:t>:</a:t>
            </a:r>
          </a:p>
          <a:p>
            <a:pPr lvl="1"/>
            <a:r>
              <a:rPr lang="en-US" sz="1900" dirty="0"/>
              <a:t>The main menu displays five options:</a:t>
            </a:r>
          </a:p>
          <a:p>
            <a:pPr lvl="2"/>
            <a:r>
              <a:rPr lang="en-US" sz="1700" dirty="0"/>
              <a:t>View Tasks</a:t>
            </a:r>
          </a:p>
          <a:p>
            <a:pPr lvl="2"/>
            <a:r>
              <a:rPr lang="en-US" sz="1700" dirty="0"/>
              <a:t>Add Task</a:t>
            </a:r>
          </a:p>
          <a:p>
            <a:pPr lvl="2"/>
            <a:r>
              <a:rPr lang="en-US" sz="1700" dirty="0"/>
              <a:t>Mark Task as Completed</a:t>
            </a:r>
          </a:p>
          <a:p>
            <a:pPr lvl="2"/>
            <a:r>
              <a:rPr lang="en-US" sz="1700" dirty="0"/>
              <a:t>Delete Task</a:t>
            </a:r>
          </a:p>
          <a:p>
            <a:pPr lvl="2"/>
            <a:r>
              <a:rPr lang="en-US" sz="1700" dirty="0"/>
              <a:t>Exit</a:t>
            </a:r>
          </a:p>
          <a:p>
            <a:r>
              <a:rPr lang="en-US" sz="2200" b="1" dirty="0"/>
              <a:t>Follow Prompts</a:t>
            </a:r>
            <a:r>
              <a:rPr lang="en-US" sz="2200" dirty="0"/>
              <a:t>:</a:t>
            </a:r>
          </a:p>
          <a:p>
            <a:pPr lvl="1"/>
            <a:r>
              <a:rPr lang="en-US" sz="1900" dirty="0"/>
              <a:t>Enter the corresponding number (1-5) for the desired action.</a:t>
            </a:r>
          </a:p>
          <a:p>
            <a:pPr lvl="1"/>
            <a:r>
              <a:rPr lang="en-US" sz="1900" dirty="0"/>
              <a:t>Provide additional input (e.g., task description, task number) when prompted.</a:t>
            </a:r>
          </a:p>
          <a:p>
            <a:r>
              <a:rPr lang="en-US" sz="2200" b="1" dirty="0"/>
              <a:t>Exit the Application</a:t>
            </a:r>
            <a:r>
              <a:rPr lang="en-US" sz="2200" dirty="0"/>
              <a:t>:</a:t>
            </a:r>
          </a:p>
          <a:p>
            <a:pPr lvl="1"/>
            <a:r>
              <a:rPr lang="en-US" sz="1900" dirty="0"/>
              <a:t>Choose option 5 to exit the program.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4605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SUMMARY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b="1" dirty="0"/>
              <a:t>To-Do List Application</a:t>
            </a:r>
            <a:r>
              <a:rPr lang="en-US" dirty="0"/>
              <a:t> is a beginner-friendly Python program designed to manage tasks effectively. It operates via a console-based interface, allowing users to interact with a simple menu system to perform various actions such as viewing tasks, adding new tasks, marking tasks as completed, and deleting tasks.</a:t>
            </a:r>
          </a:p>
        </p:txBody>
      </p:sp>
    </p:spTree>
    <p:extLst>
      <p:ext uri="{BB962C8B-B14F-4D97-AF65-F5344CB8AC3E}">
        <p14:creationId xmlns:p14="http://schemas.microsoft.com/office/powerpoint/2010/main" val="9504941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pothecary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Apothecary">
      <a:majorFont>
        <a:latin typeface="Book Antiqua"/>
        <a:ea typeface=""/>
        <a:cs typeface=""/>
        <a:font script="Jpan" typeface="HGS明朝B"/>
        <a:font script="Hang" typeface="HY견명조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견명조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Apothecary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100000"/>
              </a:schemeClr>
            </a:gs>
            <a:gs pos="68000">
              <a:schemeClr val="phClr">
                <a:tint val="77000"/>
                <a:satMod val="100000"/>
              </a:schemeClr>
            </a:gs>
            <a:gs pos="81000">
              <a:schemeClr val="phClr">
                <a:tint val="79000"/>
                <a:satMod val="100000"/>
              </a:schemeClr>
            </a:gs>
            <a:gs pos="86000">
              <a:schemeClr val="phClr">
                <a:tint val="73000"/>
                <a:satMod val="100000"/>
              </a:schemeClr>
            </a:gs>
            <a:gs pos="100000">
              <a:schemeClr val="phClr">
                <a:tint val="35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73000"/>
                <a:shade val="100000"/>
                <a:satMod val="150000"/>
              </a:schemeClr>
            </a:gs>
            <a:gs pos="25000">
              <a:schemeClr val="phClr">
                <a:tint val="96000"/>
                <a:shade val="80000"/>
                <a:satMod val="105000"/>
              </a:schemeClr>
            </a:gs>
            <a:gs pos="38000">
              <a:schemeClr val="phClr">
                <a:tint val="96000"/>
                <a:shade val="59000"/>
                <a:satMod val="120000"/>
              </a:schemeClr>
            </a:gs>
            <a:gs pos="55000">
              <a:schemeClr val="phClr">
                <a:tint val="100000"/>
                <a:shade val="57000"/>
                <a:satMod val="120000"/>
              </a:schemeClr>
            </a:gs>
            <a:gs pos="80000">
              <a:schemeClr val="phClr">
                <a:tint val="100000"/>
                <a:shade val="56000"/>
                <a:satMod val="145000"/>
              </a:schemeClr>
            </a:gs>
            <a:gs pos="88000">
              <a:schemeClr val="phClr">
                <a:tint val="100000"/>
                <a:shade val="63000"/>
                <a:satMod val="160000"/>
              </a:schemeClr>
            </a:gs>
            <a:gs pos="100000">
              <a:schemeClr val="phClr">
                <a:tint val="99000"/>
                <a:shade val="100000"/>
                <a:satMod val="155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glow" dir="tl">
              <a:rot lat="0" lon="0" rev="1800000"/>
            </a:lightRig>
          </a:scene3d>
          <a:sp3d contourW="10160" prstMaterial="dkEdge">
            <a:bevelT w="0" h="0" prst="angle"/>
            <a:contourClr>
              <a:schemeClr val="phClr">
                <a:shade val="30000"/>
                <a:satMod val="150000"/>
              </a:schemeClr>
            </a:contourClr>
          </a:sp3d>
        </a:effectStyle>
        <a:effectStyle>
          <a:effectLst>
            <a:glow rad="50800">
              <a:schemeClr val="phClr">
                <a:tint val="68000"/>
                <a:shade val="93000"/>
                <a:alpha val="37000"/>
                <a:satMod val="250000"/>
              </a:schemeClr>
            </a:glow>
          </a:effectLst>
          <a:scene3d>
            <a:camera prst="orthographicFront">
              <a:rot lat="0" lon="0" rev="0"/>
            </a:camera>
            <a:lightRig rig="glow" dir="t">
              <a:rot lat="0" lon="0" rev="1800000"/>
            </a:lightRig>
          </a:scene3d>
          <a:sp3d contourW="10160" prstMaterial="dkEdge">
            <a:bevelT w="20320" h="19050" prst="angle"/>
            <a:contourClr>
              <a:schemeClr val="phClr">
                <a:shade val="3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3000"/>
            <a:satMod val="14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atMod val="170000"/>
              </a:schemeClr>
              <a:schemeClr val="phClr">
                <a:shade val="70000"/>
                <a:satMod val="13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Apothecary</Template>
  <TotalTime>14</TotalTime>
  <Words>302</Words>
  <Application>Microsoft Office PowerPoint</Application>
  <PresentationFormat>On-screen Show (4:3)</PresentationFormat>
  <Paragraphs>40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Apothecary</vt:lpstr>
      <vt:lpstr>AIC PROJECT </vt:lpstr>
      <vt:lpstr>Documentation: To-Do List Application</vt:lpstr>
      <vt:lpstr>Features</vt:lpstr>
      <vt:lpstr>How to Use the Application</vt:lpstr>
      <vt:lpstr>SUMMARY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AIC PROJECT</dc:title>
  <dc:creator>DELL</dc:creator>
  <cp:lastModifiedBy>DELL</cp:lastModifiedBy>
  <cp:revision>2</cp:revision>
  <dcterms:created xsi:type="dcterms:W3CDTF">2024-12-22T11:45:08Z</dcterms:created>
  <dcterms:modified xsi:type="dcterms:W3CDTF">2024-12-22T11:59:57Z</dcterms:modified>
</cp:coreProperties>
</file>