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EE9A69-4E0B-4DE1-9A4C-30A13C067FC8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49AA211-439F-4AAC-B87D-F47F21A5CA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Documentation: </a:t>
            </a:r>
            <a:r>
              <a:rPr lang="en-US" sz="3600" dirty="0"/>
              <a:t>Recipe Book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: Alisha Babar.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4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7818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Updating a Recipe</a:t>
            </a:r>
            <a:r>
              <a:rPr lang="en-US" dirty="0"/>
              <a:t>:</a:t>
            </a:r>
          </a:p>
          <a:p>
            <a:r>
              <a:rPr lang="en-US" dirty="0"/>
              <a:t>The user provides a recipe name.</a:t>
            </a:r>
          </a:p>
          <a:p>
            <a:r>
              <a:rPr lang="en-US" dirty="0"/>
              <a:t>The program allows the user to update the recipe's name, ingredients, or instructions.</a:t>
            </a:r>
          </a:p>
          <a:p>
            <a:r>
              <a:rPr lang="en-US" b="1" dirty="0"/>
              <a:t>Deleting a Recipe</a:t>
            </a:r>
            <a:r>
              <a:rPr lang="en-US" dirty="0"/>
              <a:t>:</a:t>
            </a:r>
          </a:p>
          <a:p>
            <a:r>
              <a:rPr lang="en-US" dirty="0"/>
              <a:t>The user provides a recipe name.</a:t>
            </a:r>
          </a:p>
          <a:p>
            <a:r>
              <a:rPr lang="en-US" dirty="0"/>
              <a:t>The recipe is removed from the recipe book if it exists.</a:t>
            </a:r>
          </a:p>
          <a:p>
            <a:r>
              <a:rPr lang="en-US" b="1" dirty="0"/>
              <a:t>Exiting the Application</a:t>
            </a:r>
            <a:r>
              <a:rPr lang="en-US" dirty="0"/>
              <a:t>:</a:t>
            </a:r>
          </a:p>
          <a:p>
            <a:r>
              <a:rPr lang="en-US" dirty="0"/>
              <a:t>The user can choose to exit the application, terminating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4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Recipe Book Application is a Python program that allows users to manage a collection of recipes. Users can add, view, search, update, and delete recipes. The application demonstrates the principles of </a:t>
            </a:r>
            <a:r>
              <a:rPr lang="en-US" b="1" dirty="0"/>
              <a:t>abstraction</a:t>
            </a:r>
            <a:r>
              <a:rPr lang="en-US" dirty="0"/>
              <a:t>, </a:t>
            </a:r>
            <a:r>
              <a:rPr lang="en-US" b="1" dirty="0"/>
              <a:t>encapsulation</a:t>
            </a:r>
            <a:r>
              <a:rPr lang="en-US" dirty="0"/>
              <a:t>, and </a:t>
            </a:r>
            <a:r>
              <a:rPr lang="en-US" b="1" dirty="0"/>
              <a:t>polymorphism</a:t>
            </a:r>
            <a:r>
              <a:rPr lang="en-US" dirty="0"/>
              <a:t> through object-oriented programming (OOP).</a:t>
            </a:r>
          </a:p>
        </p:txBody>
      </p:sp>
    </p:spTree>
    <p:extLst>
      <p:ext uri="{BB962C8B-B14F-4D97-AF65-F5344CB8AC3E}">
        <p14:creationId xmlns:p14="http://schemas.microsoft.com/office/powerpoint/2010/main" val="163655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 Recipe</a:t>
            </a:r>
            <a:r>
              <a:rPr lang="en-US" dirty="0"/>
              <a:t>: Add new recipes to the book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View </a:t>
            </a:r>
            <a:r>
              <a:rPr lang="en-US" b="1" dirty="0"/>
              <a:t>All Recipes</a:t>
            </a:r>
            <a:r>
              <a:rPr lang="en-US" dirty="0"/>
              <a:t>: View a list of all recipes stored in the </a:t>
            </a:r>
            <a:r>
              <a:rPr lang="en-US" dirty="0" smtClean="0"/>
              <a:t>book</a:t>
            </a:r>
          </a:p>
          <a:p>
            <a:r>
              <a:rPr lang="en-US" dirty="0" smtClean="0"/>
              <a:t>.</a:t>
            </a:r>
            <a:r>
              <a:rPr lang="en-US" b="1" dirty="0"/>
              <a:t>Search Recipe</a:t>
            </a:r>
            <a:r>
              <a:rPr lang="en-US" dirty="0"/>
              <a:t>: Search for a recipe by name and display its details if found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Update </a:t>
            </a:r>
            <a:r>
              <a:rPr lang="en-US" b="1" dirty="0"/>
              <a:t>Recipe</a:t>
            </a:r>
            <a:r>
              <a:rPr lang="en-US" dirty="0"/>
              <a:t>: Update an existing recipe's details (name, ingredients, instructions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Delete </a:t>
            </a:r>
            <a:r>
              <a:rPr lang="en-US" b="1" dirty="0"/>
              <a:t>Recipe</a:t>
            </a:r>
            <a:r>
              <a:rPr lang="en-US" dirty="0"/>
              <a:t>: Delete a recipe from the book by its name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Exit</a:t>
            </a:r>
            <a:r>
              <a:rPr lang="en-US" dirty="0"/>
              <a:t>: Exit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66645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Class (Abstract Base 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The Recipe class serves as an abstract base class for all recipes. It defines the common interface and attributes for both vegetarian and non-vegetarian recipes.</a:t>
            </a:r>
          </a:p>
          <a:p>
            <a:r>
              <a:rPr lang="en-US" b="1" dirty="0"/>
              <a:t>Attributes</a:t>
            </a:r>
            <a:r>
              <a:rPr lang="en-US" dirty="0"/>
              <a:t>: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name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/>
              <a:t>The name of the recipe (encapsulated).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ingredients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/>
              <a:t>List of ingredients for the recipe (encapsulated).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instructions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/>
              <a:t>The instructions to prepare the recipe (encapsulated</a:t>
            </a:r>
            <a:r>
              <a:rPr lang="en-US" dirty="0" smtClean="0"/>
              <a:t>).</a:t>
            </a:r>
          </a:p>
          <a:p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B0F0"/>
                </a:solidFill>
              </a:rPr>
              <a:t>__</a:t>
            </a:r>
            <a:r>
              <a:rPr lang="en-US" dirty="0" err="1">
                <a:solidFill>
                  <a:srgbClr val="00B0F0"/>
                </a:solidFill>
              </a:rPr>
              <a:t>init</a:t>
            </a:r>
            <a:r>
              <a:rPr lang="en-US" dirty="0">
                <a:solidFill>
                  <a:srgbClr val="00B0F0"/>
                </a:solidFill>
              </a:rPr>
              <a:t>__(</a:t>
            </a:r>
            <a:r>
              <a:rPr lang="en-US" dirty="0"/>
              <a:t>self, name, ingredients, instructions): Initializes the recipe with name, ingredients, and instructions.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5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Vegetarian Recipe </a:t>
            </a:r>
            <a:r>
              <a:rPr lang="en-US" dirty="0"/>
              <a:t>Class (Subclass of Recipe)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Represents a vegetarian recipe. It inherits from the Recipe class and provides a concrete implementation of the </a:t>
            </a:r>
            <a:r>
              <a:rPr lang="en-US" dirty="0" err="1">
                <a:solidFill>
                  <a:srgbClr val="00B0F0"/>
                </a:solidFill>
              </a:rPr>
              <a:t>display_recipe</a:t>
            </a:r>
            <a:r>
              <a:rPr lang="en-US" dirty="0"/>
              <a:t> method.</a:t>
            </a:r>
          </a:p>
          <a:p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B0F0"/>
                </a:solidFill>
              </a:rPr>
              <a:t>display_recipe</a:t>
            </a:r>
            <a:r>
              <a:rPr lang="en-US" dirty="0">
                <a:solidFill>
                  <a:srgbClr val="00B0F0"/>
                </a:solidFill>
              </a:rPr>
              <a:t>(self): </a:t>
            </a:r>
            <a:r>
              <a:rPr lang="en-US" dirty="0"/>
              <a:t>Displays the details of the vegetarian recipe, including the name, ingredients, and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1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Non-Vegetarian Recipe </a:t>
            </a:r>
            <a:r>
              <a:rPr lang="en-US" dirty="0"/>
              <a:t>Class (Subclass of Recipe)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458200" cy="4343400"/>
          </a:xfrm>
        </p:spPr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Represents a non-vegetarian recipe. It inherits from the Recipe class and provides a concrete implementation of the </a:t>
            </a:r>
            <a:r>
              <a:rPr lang="en-US" dirty="0" err="1">
                <a:solidFill>
                  <a:srgbClr val="00B0F0"/>
                </a:solidFill>
              </a:rPr>
              <a:t>display_recipe</a:t>
            </a:r>
            <a:r>
              <a:rPr lang="en-US" dirty="0"/>
              <a:t> method.</a:t>
            </a:r>
          </a:p>
          <a:p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B0F0"/>
                </a:solidFill>
              </a:rPr>
              <a:t>display_recipe</a:t>
            </a:r>
            <a:r>
              <a:rPr lang="en-US" dirty="0">
                <a:solidFill>
                  <a:srgbClr val="00B0F0"/>
                </a:solidFill>
              </a:rPr>
              <a:t>(self): </a:t>
            </a:r>
            <a:r>
              <a:rPr lang="en-US" dirty="0"/>
              <a:t>Displays the details of the non-vegetarian recipe, including the name, ingredients, and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2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RecipeBook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Manages a collection of recipes. It allows users to add, view, search, update, and delete recipes from the book.</a:t>
            </a:r>
          </a:p>
          <a:p>
            <a:r>
              <a:rPr lang="en-US" b="1" dirty="0"/>
              <a:t>Attributes</a:t>
            </a:r>
            <a:r>
              <a:rPr lang="en-US" dirty="0"/>
              <a:t>:</a:t>
            </a:r>
          </a:p>
          <a:p>
            <a:r>
              <a:rPr lang="en-US" dirty="0"/>
              <a:t>recipes: A list that stores all the recipes added to the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0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main() function is the entry point of the application. It provides a user interface through the console, displaying a menu with options to add, view, search, update, or delete recipes.</a:t>
            </a:r>
          </a:p>
          <a:p>
            <a:r>
              <a:rPr lang="en-US" b="1" dirty="0"/>
              <a:t>Functionality</a:t>
            </a:r>
            <a:r>
              <a:rPr lang="en-US" dirty="0"/>
              <a:t>:</a:t>
            </a:r>
          </a:p>
          <a:p>
            <a:r>
              <a:rPr lang="en-US" dirty="0"/>
              <a:t>The user is prompted with a menu to choose an action (Add, View, Search, Update, Delete, Exit).</a:t>
            </a:r>
          </a:p>
          <a:p>
            <a:r>
              <a:rPr lang="en-US" dirty="0"/>
              <a:t>Depending on the user's input, the corresponding function in the </a:t>
            </a:r>
            <a:r>
              <a:rPr lang="en-US" dirty="0" err="1"/>
              <a:t>RecipeBook</a:t>
            </a:r>
            <a:r>
              <a:rPr lang="en-US" dirty="0"/>
              <a:t> class is called.</a:t>
            </a:r>
          </a:p>
          <a:p>
            <a:r>
              <a:rPr lang="en-US" dirty="0"/>
              <a:t>The program runs in a loop until the user chooses to exit.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5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Application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Adding a Recipe</a:t>
            </a:r>
            <a:r>
              <a:rPr lang="en-US" dirty="0"/>
              <a:t>:</a:t>
            </a:r>
          </a:p>
          <a:p>
            <a:r>
              <a:rPr lang="en-US" dirty="0"/>
              <a:t>The user inputs the name, ingredients, and instructions of the recipe.</a:t>
            </a:r>
          </a:p>
          <a:p>
            <a:r>
              <a:rPr lang="en-US" dirty="0"/>
              <a:t>The user specifies whether the recipe is vegetarian or non-vegetarian.</a:t>
            </a:r>
          </a:p>
          <a:p>
            <a:r>
              <a:rPr lang="en-US" dirty="0"/>
              <a:t>The recipe is added to the </a:t>
            </a:r>
            <a:r>
              <a:rPr lang="en-US" dirty="0" err="1"/>
              <a:t>RecipeBook</a:t>
            </a:r>
            <a:r>
              <a:rPr lang="en-US" dirty="0"/>
              <a:t> list.</a:t>
            </a:r>
          </a:p>
          <a:p>
            <a:r>
              <a:rPr lang="en-US" b="1" dirty="0"/>
              <a:t>Viewing Recipes</a:t>
            </a:r>
            <a:r>
              <a:rPr lang="en-US" dirty="0"/>
              <a:t>:</a:t>
            </a:r>
          </a:p>
          <a:p>
            <a:r>
              <a:rPr lang="en-US" dirty="0"/>
              <a:t>Displays all recipes in the </a:t>
            </a:r>
            <a:r>
              <a:rPr lang="en-US" dirty="0" err="1"/>
              <a:t>RecipeBook</a:t>
            </a:r>
            <a:r>
              <a:rPr lang="en-US" dirty="0"/>
              <a:t> list by their names.</a:t>
            </a:r>
          </a:p>
          <a:p>
            <a:r>
              <a:rPr lang="en-US" b="1" dirty="0"/>
              <a:t>Searching for a Recipe</a:t>
            </a:r>
            <a:r>
              <a:rPr lang="en-US" dirty="0"/>
              <a:t>:</a:t>
            </a:r>
          </a:p>
          <a:p>
            <a:r>
              <a:rPr lang="en-US" dirty="0"/>
              <a:t>The user provides a recipe name.</a:t>
            </a:r>
          </a:p>
          <a:p>
            <a:r>
              <a:rPr lang="en-US" dirty="0"/>
              <a:t>The program searches the recipe book and displays the recipe's details if it matches the given name.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76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</TotalTime>
  <Words>413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Documentation: Recipe Book Application</vt:lpstr>
      <vt:lpstr>Overview</vt:lpstr>
      <vt:lpstr>Key Features</vt:lpstr>
      <vt:lpstr>Recipe Class (Abstract Base Class)</vt:lpstr>
      <vt:lpstr>Vegetarian Recipe Class (Subclass of Recipe)</vt:lpstr>
      <vt:lpstr> Non-Vegetarian Recipe Class (Subclass of Recipe)</vt:lpstr>
      <vt:lpstr>RecipeBook Class</vt:lpstr>
      <vt:lpstr>main() Function</vt:lpstr>
      <vt:lpstr>How the Application Works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Documentation: Recipe Book Application</dc:title>
  <dc:creator>DELL</dc:creator>
  <cp:lastModifiedBy>DELL</cp:lastModifiedBy>
  <cp:revision>4</cp:revision>
  <dcterms:created xsi:type="dcterms:W3CDTF">2024-12-22T13:19:25Z</dcterms:created>
  <dcterms:modified xsi:type="dcterms:W3CDTF">2024-12-22T14:38:03Z</dcterms:modified>
</cp:coreProperties>
</file>