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CE7FCE2-2694-4B8D-865B-1B8A4F2DF98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AF6B8B-C979-42FC-A427-89A9479C7FB8}" type="datetimeFigureOut">
              <a:rPr lang="en-US" smtClean="0"/>
              <a:t>09-Dec-24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for AIC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BY :  ALISHA BABAR </a:t>
            </a:r>
          </a:p>
          <a:p>
            <a:r>
              <a:rPr lang="en-US" dirty="0" smtClean="0"/>
              <a:t>SUPERVISIOR : EMAN SAJID </a:t>
            </a:r>
          </a:p>
        </p:txBody>
      </p:sp>
    </p:spTree>
    <p:extLst>
      <p:ext uri="{BB962C8B-B14F-4D97-AF65-F5344CB8AC3E}">
        <p14:creationId xmlns:p14="http://schemas.microsoft.com/office/powerpoint/2010/main" val="3296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CALCULATOR IN PHYTHON.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VIEW OF MY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Python program is a simple calculator designed to perform basic arithmetic operations. The program displays a menu for the user to select an operation, prompts the user for two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1. Welcome Message</a:t>
            </a:r>
            <a:r>
              <a:rPr lang="en-US" sz="1600" dirty="0" smtClean="0">
                <a:solidFill>
                  <a:srgbClr val="FF0000"/>
                </a:solidFill>
              </a:rPr>
              <a:t>: </a:t>
            </a:r>
            <a:r>
              <a:rPr lang="en-US" sz="1600" dirty="0" smtClean="0"/>
              <a:t>The program starts by welcoming the user and displaying a list of supported operations:</a:t>
            </a:r>
          </a:p>
          <a:p>
            <a:r>
              <a:rPr lang="en-US" sz="1600" b="1" dirty="0" smtClean="0"/>
              <a:t>Addition</a:t>
            </a:r>
            <a:r>
              <a:rPr lang="en-US" sz="1600" dirty="0" smtClean="0"/>
              <a:t> (+)</a:t>
            </a:r>
          </a:p>
          <a:p>
            <a:r>
              <a:rPr lang="en-US" sz="1600" b="1" dirty="0" smtClean="0"/>
              <a:t>Subtraction</a:t>
            </a:r>
            <a:r>
              <a:rPr lang="en-US" sz="1600" dirty="0" smtClean="0"/>
              <a:t> (-)</a:t>
            </a:r>
          </a:p>
          <a:p>
            <a:r>
              <a:rPr lang="en-US" sz="1600" b="1" dirty="0" smtClean="0"/>
              <a:t>Multiplication</a:t>
            </a:r>
            <a:r>
              <a:rPr lang="en-US" sz="1600" dirty="0" smtClean="0"/>
              <a:t> (*)</a:t>
            </a:r>
          </a:p>
          <a:p>
            <a:r>
              <a:rPr lang="en-US" sz="1600" b="1" dirty="0" smtClean="0"/>
              <a:t>Division</a:t>
            </a:r>
            <a:r>
              <a:rPr lang="en-US" sz="1600" dirty="0" smtClean="0"/>
              <a:t> (/)</a:t>
            </a:r>
          </a:p>
          <a:p>
            <a:r>
              <a:rPr lang="en-US" sz="1600" b="1" dirty="0" smtClean="0"/>
              <a:t>Modulus</a:t>
            </a:r>
            <a:r>
              <a:rPr lang="en-US" sz="1600" dirty="0" smtClean="0"/>
              <a:t> (%)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2. User Input</a:t>
            </a:r>
            <a:r>
              <a:rPr lang="en-US" sz="16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600" dirty="0" smtClean="0"/>
              <a:t>The user is prompted to select an operation by entering its corresponding number (1 to 5).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3. Operation Execution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800" dirty="0" smtClean="0"/>
              <a:t>Based on the user's choice, the program performs the selected arithmetic operation.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</TotalTime>
  <Words>131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Project for AIC  </vt:lpstr>
      <vt:lpstr>CALCULATOR IN PHYTHON. </vt:lpstr>
      <vt:lpstr>DESCRIPTION </vt:lpstr>
      <vt:lpstr>OBJECTIVES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for AIC</dc:title>
  <dc:creator>DELL</dc:creator>
  <cp:lastModifiedBy>DELL</cp:lastModifiedBy>
  <cp:revision>2</cp:revision>
  <dcterms:created xsi:type="dcterms:W3CDTF">2024-12-09T14:54:16Z</dcterms:created>
  <dcterms:modified xsi:type="dcterms:W3CDTF">2024-12-09T15:11:25Z</dcterms:modified>
</cp:coreProperties>
</file>