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23046572442" initials="" lastIdx="1" clrIdx="0">
    <p:extLst>
      <p:ext uri="{19B8F6BF-5375-455C-9EA6-DF929625EA0E}">
        <p15:presenceInfo xmlns:p15="http://schemas.microsoft.com/office/powerpoint/2012/main" userId="49ec2cc5095bf6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08T22:58:17.677" idx="1">
    <p:pos x="3468" y="341"/>
    <p:text>timelines in 2 February 2004</p:text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 Solar System Simulation in Python</a:t>
            </a:r>
            <a:r>
              <a:rPr lang="en-GB"/>
              <a:t>.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7337" y="3600450"/>
            <a:ext cx="8645855" cy="931781"/>
          </a:xfrm>
        </p:spPr>
        <p:txBody>
          <a:bodyPr>
            <a:normAutofit fontScale="55000" lnSpcReduction="20000"/>
          </a:bodyPr>
          <a:lstStyle/>
          <a:p>
            <a:r>
              <a:rPr dirty="0"/>
              <a:t>A Python Project to Visualize the Solar System Calculate</a:t>
            </a:r>
            <a:r>
              <a:rPr lang="en-GB" dirty="0"/>
              <a:t>, </a:t>
            </a:r>
            <a:r>
              <a:rPr dirty="0"/>
              <a:t> Travel Metrics</a:t>
            </a:r>
            <a:r>
              <a:rPr lang="en-GB" dirty="0"/>
              <a:t> and distance in Au.</a:t>
            </a:r>
          </a:p>
          <a:p>
            <a:r>
              <a:rPr lang="en-GB" dirty="0"/>
              <a:t>Created by :Muhammad </a:t>
            </a:r>
            <a:r>
              <a:rPr lang="en-GB" dirty="0" err="1"/>
              <a:t>Tahseen</a:t>
            </a:r>
            <a:r>
              <a:rPr lang="en-GB" dirty="0"/>
              <a:t> </a:t>
            </a:r>
            <a:r>
              <a:rPr lang="en-GB" dirty="0" err="1"/>
              <a:t>Nazar</a:t>
            </a:r>
            <a:r>
              <a:rPr lang="en-GB" dirty="0"/>
              <a:t>. </a:t>
            </a:r>
          </a:p>
          <a:p>
            <a:r>
              <a:rPr lang="en-GB" dirty="0"/>
              <a:t>Supervisors : </a:t>
            </a:r>
            <a:r>
              <a:rPr lang="en-GB" dirty="0" err="1"/>
              <a:t>eman</a:t>
            </a:r>
            <a:r>
              <a:rPr lang="en-GB" dirty="0"/>
              <a:t> </a:t>
            </a:r>
            <a:r>
              <a:rPr lang="en-GB" dirty="0" err="1"/>
              <a:t>sajid</a:t>
            </a:r>
            <a:r>
              <a:rPr lang="en-GB" dirty="0"/>
              <a:t>.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C408B-3250-3DC8-C3CC-9FDAF1DD9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074" y="0"/>
            <a:ext cx="1559748" cy="2130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8938-57CE-BC9F-CFFA-4FBAC1AE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10 December 2024.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A0C02D-B35A-0BAD-FC3B-E99B62CF2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449" y="1600200"/>
            <a:ext cx="4559102" cy="4525963"/>
          </a:xfrm>
        </p:spPr>
      </p:pic>
    </p:spTree>
    <p:extLst>
      <p:ext uri="{BB962C8B-B14F-4D97-AF65-F5344CB8AC3E}">
        <p14:creationId xmlns:p14="http://schemas.microsoft.com/office/powerpoint/2010/main" val="68021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elliptical orbits for more realistic trajectories</a:t>
            </a:r>
          </a:p>
          <a:p>
            <a:r>
              <a:t>- Create an animated version of the solar system</a:t>
            </a:r>
          </a:p>
          <a:p>
            <a:r>
              <a:t>- Include real-time spacecraft tracking</a:t>
            </a:r>
          </a:p>
          <a:p>
            <a:r>
              <a:t>- Add moons for major planets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The project provides an interactive 2D solar system simulation</a:t>
            </a:r>
          </a:p>
          <a:p>
            <a:r>
              <a:rPr dirty="0"/>
              <a:t>- Users can calculate distances and travel times dynamically</a:t>
            </a:r>
          </a:p>
          <a:p>
            <a:r>
              <a:rPr dirty="0"/>
              <a:t>- A practical of Python for educational purposes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Visualize the 2D model of the Solar System</a:t>
            </a:r>
          </a:p>
          <a:p>
            <a:r>
              <a:t>- Show planetary orbits and positions</a:t>
            </a:r>
          </a:p>
          <a:p>
            <a:r>
              <a:t>- Calculate distances between Earth and other planets</a:t>
            </a:r>
          </a:p>
          <a:p>
            <a:r>
              <a:t>- Estimate travel time for a spacecraft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Dynamic calculation of planetary positions</a:t>
            </a:r>
          </a:p>
          <a:p>
            <a:r>
              <a:t>- Circular orbit visualization</a:t>
            </a:r>
          </a:p>
          <a:p>
            <a:r>
              <a:t>- Distance from Earth to other planets</a:t>
            </a:r>
          </a:p>
          <a:p>
            <a:r>
              <a:t>- Travel time calculation at 50,000 km/h</a:t>
            </a:r>
          </a:p>
          <a:p>
            <a:r>
              <a:t>- Real-time updates based on the current date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1.</a:t>
            </a:r>
            <a:r>
              <a:rPr b="1" dirty="0"/>
              <a:t> Data Input:</a:t>
            </a:r>
          </a:p>
          <a:p>
            <a:r>
              <a:rPr dirty="0"/>
              <a:t>   - Orbital distances (AU) and periods (Earth years)</a:t>
            </a:r>
          </a:p>
          <a:p>
            <a:r>
              <a:rPr dirty="0"/>
              <a:t>2. </a:t>
            </a:r>
            <a:r>
              <a:rPr b="1" dirty="0"/>
              <a:t>Calculations</a:t>
            </a:r>
            <a:r>
              <a:rPr dirty="0"/>
              <a:t>:</a:t>
            </a:r>
          </a:p>
          <a:p>
            <a:r>
              <a:rPr dirty="0"/>
              <a:t>   - Planet positions using trigonometry</a:t>
            </a:r>
          </a:p>
          <a:p>
            <a:r>
              <a:rPr dirty="0"/>
              <a:t>   - Distance using Euclidean formula</a:t>
            </a:r>
          </a:p>
          <a:p>
            <a:r>
              <a:rPr dirty="0"/>
              <a:t>   - Travel time using speed and distance</a:t>
            </a:r>
          </a:p>
          <a:p>
            <a:r>
              <a:rPr dirty="0"/>
              <a:t>3. </a:t>
            </a:r>
            <a:r>
              <a:rPr b="1" dirty="0"/>
              <a:t>Visualization</a:t>
            </a:r>
            <a:r>
              <a:rPr dirty="0"/>
              <a:t>:</a:t>
            </a:r>
          </a:p>
          <a:p>
            <a:r>
              <a:rPr dirty="0"/>
              <a:t>   - Plot using </a:t>
            </a:r>
            <a:r>
              <a:rPr dirty="0" err="1"/>
              <a:t>matplotlib</a:t>
            </a:r>
            <a:endParaRPr dirty="0"/>
          </a:p>
          <a:p>
            <a:r>
              <a:rPr dirty="0"/>
              <a:t>   - Annotate planet positions and orbits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Output</a:t>
            </a:r>
            <a:r>
              <a:rPr lang="en-GB" dirty="0"/>
              <a:t>..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6A4054-61F3-D256-E7A0-9DCC035E0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11" y="1532342"/>
            <a:ext cx="4327407" cy="505102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Python libraries used:</a:t>
            </a:r>
          </a:p>
          <a:p>
            <a:r>
              <a:rPr dirty="0"/>
              <a:t>  - </a:t>
            </a:r>
            <a:r>
              <a:rPr dirty="0" err="1"/>
              <a:t>matplotlib</a:t>
            </a:r>
            <a:r>
              <a:rPr dirty="0"/>
              <a:t>: For plotting the solar system</a:t>
            </a:r>
          </a:p>
          <a:p>
            <a:r>
              <a:rPr dirty="0"/>
              <a:t>  - </a:t>
            </a:r>
            <a:r>
              <a:rPr dirty="0" err="1"/>
              <a:t>datetime</a:t>
            </a:r>
            <a:r>
              <a:rPr dirty="0"/>
              <a:t>: To calculate time elapsed</a:t>
            </a:r>
          </a:p>
          <a:p>
            <a:r>
              <a:rPr dirty="0"/>
              <a:t>- Key functions:</a:t>
            </a:r>
          </a:p>
          <a:p>
            <a:r>
              <a:rPr dirty="0"/>
              <a:t>  - `</a:t>
            </a:r>
            <a:r>
              <a:rPr dirty="0" err="1"/>
              <a:t>calculate_position</a:t>
            </a:r>
            <a:r>
              <a:rPr dirty="0"/>
              <a:t>`: For planetary positions</a:t>
            </a:r>
          </a:p>
          <a:p>
            <a:r>
              <a:rPr dirty="0"/>
              <a:t>  - `</a:t>
            </a:r>
            <a:r>
              <a:rPr dirty="0" err="1"/>
              <a:t>calculate_distance_and_time</a:t>
            </a:r>
            <a:r>
              <a:rPr dirty="0"/>
              <a:t>`: For distance and travel time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dirty="0"/>
              <a:t>The program dynamically plots planetary orbits and positions based on the current date.</a:t>
            </a:r>
            <a:br>
              <a:rPr lang="en-GB" dirty="0"/>
            </a:br>
            <a:r>
              <a:rPr lang="en-GB" dirty="0"/>
              <a:t>These timelines are given below slides.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FE31-2A38-46DC-6038-CA1C4805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01" y="480705"/>
            <a:ext cx="8068599" cy="133016"/>
          </a:xfrm>
        </p:spPr>
        <p:txBody>
          <a:bodyPr>
            <a:normAutofit fontScale="90000"/>
          </a:bodyPr>
          <a:lstStyle/>
          <a:p>
            <a:r>
              <a:rPr lang="en-GB" dirty="0"/>
              <a:t>Timelines how your solar system looks in 2D. In 2 Feb 2004.</a:t>
            </a:r>
            <a:endParaRPr lang="en-US" dirty="0"/>
          </a:p>
        </p:txBody>
      </p:sp>
      <p:pic>
        <p:nvPicPr>
          <p:cNvPr id="4" name="Content Placeholder 3" descr="timelines of 2, 2, 2004">
            <a:extLst>
              <a:ext uri="{FF2B5EF4-FFF2-40B4-BE49-F238E27FC236}">
                <a16:creationId xmlns:a16="http://schemas.microsoft.com/office/drawing/2014/main" id="{1BDFFE12-CF17-4AAB-723D-FB451FA50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941" y="1509442"/>
            <a:ext cx="4609502" cy="4616722"/>
          </a:xfrm>
        </p:spPr>
      </p:pic>
    </p:spTree>
    <p:extLst>
      <p:ext uri="{BB962C8B-B14F-4D97-AF65-F5344CB8AC3E}">
        <p14:creationId xmlns:p14="http://schemas.microsoft.com/office/powerpoint/2010/main" val="411739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6AC7-4A23-CA72-61B3-EE676CC9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Timelines of 2 March 2006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F3DB95-AD23-3E8C-6B9E-C9A6BF0A5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297" y="1600200"/>
            <a:ext cx="4535406" cy="4525963"/>
          </a:xfrm>
        </p:spPr>
      </p:pic>
    </p:spTree>
    <p:extLst>
      <p:ext uri="{BB962C8B-B14F-4D97-AF65-F5344CB8AC3E}">
        <p14:creationId xmlns:p14="http://schemas.microsoft.com/office/powerpoint/2010/main" val="153234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Solar System Simulation in Python.</vt:lpstr>
      <vt:lpstr>Project Objectives</vt:lpstr>
      <vt:lpstr>Key Features</vt:lpstr>
      <vt:lpstr>Methodology</vt:lpstr>
      <vt:lpstr>Results Output..</vt:lpstr>
      <vt:lpstr>Code Highlights</vt:lpstr>
      <vt:lpstr>  The program dynamically plots planetary orbits and positions based on the current date. These timelines are given below slides. </vt:lpstr>
      <vt:lpstr>Timelines how your solar system looks in 2D. In 2 Feb 2004.</vt:lpstr>
      <vt:lpstr>Timelines of 2 March 2006</vt:lpstr>
      <vt:lpstr>In 10 December 2024.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Solar System Simulation in Python</dc:title>
  <dc:subject/>
  <dc:creator/>
  <cp:keywords/>
  <dc:description>generated using python-pptx</dc:description>
  <cp:lastModifiedBy>923046572442</cp:lastModifiedBy>
  <cp:revision>4</cp:revision>
  <dcterms:created xsi:type="dcterms:W3CDTF">2013-01-27T09:14:16Z</dcterms:created>
  <dcterms:modified xsi:type="dcterms:W3CDTF">2024-12-09T07:55:52Z</dcterms:modified>
  <cp:category/>
</cp:coreProperties>
</file>