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B621A-C923-41E2-99E1-8D92FCC5F4AB}" type="datetimeFigureOut">
              <a:rPr kumimoji="1" lang="ja-JP" altLang="en-US" smtClean="0"/>
              <a:t>2018/9/25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721D8-B0E5-45F5-BBE0-743F2A762B7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8B5F-2D2E-4671-8D2A-74213A7AFE8B}" type="datetimeFigureOut">
              <a:rPr kumimoji="1" lang="ja-JP" altLang="en-US" smtClean="0"/>
              <a:t>2018/9/25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47AB-C0AC-45DE-998C-40D09A7B1C90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8B5F-2D2E-4671-8D2A-74213A7AFE8B}" type="datetimeFigureOut">
              <a:rPr kumimoji="1" lang="ja-JP" altLang="en-US" smtClean="0"/>
              <a:t>2018/9/25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47AB-C0AC-45DE-998C-40D09A7B1C90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8B5F-2D2E-4671-8D2A-74213A7AFE8B}" type="datetimeFigureOut">
              <a:rPr kumimoji="1" lang="ja-JP" altLang="en-US" smtClean="0"/>
              <a:t>2018/9/25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47AB-C0AC-45DE-998C-40D09A7B1C90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8B5F-2D2E-4671-8D2A-74213A7AFE8B}" type="datetimeFigureOut">
              <a:rPr kumimoji="1" lang="ja-JP" altLang="en-US" smtClean="0"/>
              <a:t>2018/9/25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47AB-C0AC-45DE-998C-40D09A7B1C90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8B5F-2D2E-4671-8D2A-74213A7AFE8B}" type="datetimeFigureOut">
              <a:rPr kumimoji="1" lang="ja-JP" altLang="en-US" smtClean="0"/>
              <a:t>2018/9/25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47AB-C0AC-45DE-998C-40D09A7B1C90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8B5F-2D2E-4671-8D2A-74213A7AFE8B}" type="datetimeFigureOut">
              <a:rPr kumimoji="1" lang="ja-JP" altLang="en-US" smtClean="0"/>
              <a:t>2018/9/25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47AB-C0AC-45DE-998C-40D09A7B1C90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8B5F-2D2E-4671-8D2A-74213A7AFE8B}" type="datetimeFigureOut">
              <a:rPr kumimoji="1" lang="ja-JP" altLang="en-US" smtClean="0"/>
              <a:t>2018/9/25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47AB-C0AC-45DE-998C-40D09A7B1C90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8B5F-2D2E-4671-8D2A-74213A7AFE8B}" type="datetimeFigureOut">
              <a:rPr kumimoji="1" lang="ja-JP" altLang="en-US" smtClean="0"/>
              <a:t>2018/9/25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47AB-C0AC-45DE-998C-40D09A7B1C90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8B5F-2D2E-4671-8D2A-74213A7AFE8B}" type="datetimeFigureOut">
              <a:rPr kumimoji="1" lang="ja-JP" altLang="en-US" smtClean="0"/>
              <a:t>2018/9/25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47AB-C0AC-45DE-998C-40D09A7B1C90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8B5F-2D2E-4671-8D2A-74213A7AFE8B}" type="datetimeFigureOut">
              <a:rPr kumimoji="1" lang="ja-JP" altLang="en-US" smtClean="0"/>
              <a:t>2018/9/25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47AB-C0AC-45DE-998C-40D09A7B1C90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8B5F-2D2E-4671-8D2A-74213A7AFE8B}" type="datetimeFigureOut">
              <a:rPr kumimoji="1" lang="ja-JP" altLang="en-US" smtClean="0"/>
              <a:t>2018/9/25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47AB-C0AC-45DE-998C-40D09A7B1C90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28B5F-2D2E-4671-8D2A-74213A7AFE8B}" type="datetimeFigureOut">
              <a:rPr kumimoji="1" lang="ja-JP" altLang="en-US" smtClean="0"/>
              <a:t>2018/9/25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347AB-C0AC-45DE-998C-40D09A7B1C90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137" y="454828"/>
            <a:ext cx="3726111" cy="27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442686"/>
            <a:ext cx="3692266" cy="27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3963380"/>
            <a:ext cx="3500637" cy="27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57752" y="3929066"/>
            <a:ext cx="3673731" cy="27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テキスト ボックス 8"/>
          <p:cNvSpPr txBox="1"/>
          <p:nvPr/>
        </p:nvSpPr>
        <p:spPr>
          <a:xfrm>
            <a:off x="584602" y="714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①</a:t>
            </a:r>
            <a:endParaRPr kumimoji="1" lang="en-US" altLang="ja-JP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857752" y="714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②</a:t>
            </a:r>
            <a:endParaRPr kumimoji="1" lang="en-US" altLang="ja-JP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84602" y="3357562"/>
            <a:ext cx="4810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③</a:t>
            </a:r>
            <a:r>
              <a:rPr lang="ja-JP" altLang="en-US" sz="1400" dirty="0" smtClean="0"/>
              <a:t>赤枠の図を合わせて、一つの図にしたいと考えています。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 先生より症例を提供いただけるかは、</a:t>
            </a:r>
            <a:r>
              <a:rPr lang="ja-JP" altLang="en-US" sz="1400" dirty="0"/>
              <a:t>後日</a:t>
            </a:r>
            <a:r>
              <a:rPr lang="ja-JP" altLang="en-US" sz="1400" dirty="0" smtClean="0"/>
              <a:t>確認いたします。</a:t>
            </a:r>
            <a:endParaRPr kumimoji="1" lang="en-US" altLang="ja-JP" sz="1400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571472" y="4071942"/>
            <a:ext cx="3643338" cy="1285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784685" y="3904238"/>
            <a:ext cx="3789472" cy="2857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4857752" y="1142984"/>
            <a:ext cx="1857388" cy="1785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204" y="2014322"/>
            <a:ext cx="3703482" cy="27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90" y="2014322"/>
            <a:ext cx="3681127" cy="27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テキスト ボックス 7"/>
          <p:cNvSpPr txBox="1"/>
          <p:nvPr/>
        </p:nvSpPr>
        <p:spPr>
          <a:xfrm>
            <a:off x="667334" y="15856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④</a:t>
            </a:r>
            <a:endParaRPr kumimoji="1" lang="en-US" altLang="ja-JP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29190" y="15856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⑤</a:t>
            </a:r>
            <a:endParaRPr kumimoji="1" lang="en-US" altLang="ja-JP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4929190" y="3338513"/>
            <a:ext cx="2590798" cy="14478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85720" y="1785926"/>
            <a:ext cx="8572560" cy="492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857752" y="214290"/>
            <a:ext cx="1857388" cy="1357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表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ja-JP" sz="1400" dirty="0">
              <a:solidFill>
                <a:schemeClr val="tx1"/>
              </a:solidFill>
            </a:endParaRPr>
          </a:p>
          <a:p>
            <a:r>
              <a:rPr kumimoji="1" lang="ja-JP" altLang="en-US" sz="1400" dirty="0" smtClean="0">
                <a:solidFill>
                  <a:schemeClr val="tx1"/>
                </a:solidFill>
              </a:rPr>
              <a:t>・作成要領遵守事項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kumimoji="1" lang="ja-JP" altLang="en-US" sz="1400" dirty="0" smtClean="0">
                <a:solidFill>
                  <a:schemeClr val="tx1"/>
                </a:solidFill>
              </a:rPr>
              <a:t>・座長の言葉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r>
              <a:rPr kumimoji="1" lang="ja-JP" altLang="en-US" sz="1400" dirty="0" smtClean="0">
                <a:solidFill>
                  <a:schemeClr val="tx1"/>
                </a:solidFill>
              </a:rPr>
              <a:t>　（</a:t>
            </a:r>
            <a:r>
              <a:rPr lang="ja-JP" altLang="en-US" sz="1400" dirty="0" smtClean="0">
                <a:solidFill>
                  <a:schemeClr val="tx1"/>
                </a:solidFill>
              </a:rPr>
              <a:t>セミナーの紹介）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929454" y="214290"/>
            <a:ext cx="1857388" cy="1357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表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4</a:t>
            </a:r>
          </a:p>
          <a:p>
            <a:pPr algn="ctr"/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オクト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DI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>
            <a:stCxn id="4" idx="0"/>
            <a:endCxn id="4" idx="2"/>
          </p:cNvCxnSpPr>
          <p:nvPr/>
        </p:nvCxnSpPr>
        <p:spPr>
          <a:xfrm>
            <a:off x="4572000" y="1785926"/>
            <a:ext cx="0" cy="4929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299546" y="6476228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p1</a:t>
            </a:r>
            <a:endParaRPr kumimoji="1" lang="ja-JP" altLang="en-US" sz="1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501090" y="6476228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p2</a:t>
            </a:r>
            <a:endParaRPr kumimoji="1" lang="ja-JP" altLang="en-US" sz="1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98850" y="1785926"/>
            <a:ext cx="8559430" cy="5000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ja-JP" altLang="en-US" dirty="0"/>
              <a:t>帯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428596" y="2428868"/>
            <a:ext cx="2000264" cy="200026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肺神経内分泌腫瘍の疫学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pPr algn="ctr"/>
            <a:endParaRPr lang="en-US" altLang="ja-JP" sz="1600" dirty="0">
              <a:solidFill>
                <a:srgbClr val="0000FF"/>
              </a:solidFill>
            </a:endParaRPr>
          </a:p>
          <a:p>
            <a:pPr algn="ctr"/>
            <a:endParaRPr kumimoji="1" lang="en-US" altLang="ja-JP" sz="1600" dirty="0" smtClean="0">
              <a:solidFill>
                <a:srgbClr val="0000FF"/>
              </a:solidFill>
            </a:endParaRPr>
          </a:p>
          <a:p>
            <a:pPr algn="ctr"/>
            <a:endParaRPr lang="en-US" altLang="ja-JP" sz="1600" dirty="0">
              <a:solidFill>
                <a:srgbClr val="0000FF"/>
              </a:solidFill>
            </a:endParaRPr>
          </a:p>
          <a:p>
            <a:pPr algn="ctr"/>
            <a:endParaRPr kumimoji="1" lang="ja-JP" altLang="en-US" sz="1600" dirty="0">
              <a:solidFill>
                <a:srgbClr val="0000FF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00033" y="3429000"/>
            <a:ext cx="1869679" cy="8572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28596" y="4500570"/>
            <a:ext cx="2000264" cy="20002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カルチノイドの予後、患者情報等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pPr algn="ctr"/>
            <a:endParaRPr lang="en-US" altLang="ja-JP" sz="1600" dirty="0">
              <a:solidFill>
                <a:srgbClr val="0000FF"/>
              </a:solidFill>
            </a:endParaRPr>
          </a:p>
          <a:p>
            <a:pPr algn="ctr"/>
            <a:endParaRPr kumimoji="1" lang="en-US" altLang="ja-JP" sz="1600" dirty="0" smtClean="0">
              <a:solidFill>
                <a:srgbClr val="0000FF"/>
              </a:solidFill>
            </a:endParaRPr>
          </a:p>
          <a:p>
            <a:pPr algn="ctr"/>
            <a:endParaRPr lang="en-US" altLang="ja-JP" sz="1600" dirty="0">
              <a:solidFill>
                <a:srgbClr val="0000FF"/>
              </a:solidFill>
            </a:endParaRPr>
          </a:p>
          <a:p>
            <a:pPr algn="ctr"/>
            <a:endParaRPr kumimoji="1" lang="ja-JP" altLang="en-US" sz="1600" dirty="0">
              <a:solidFill>
                <a:srgbClr val="0000FF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500033" y="5500702"/>
            <a:ext cx="1869679" cy="8572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②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571736" y="2428868"/>
            <a:ext cx="1928826" cy="17859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・定型カルチノイドの診断、転移、治療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ctr"/>
            <a:endParaRPr kumimoji="1" lang="en-US" altLang="ja-JP" sz="1600" dirty="0" smtClean="0">
              <a:solidFill>
                <a:schemeClr val="tx1"/>
              </a:solidFill>
            </a:endParaRPr>
          </a:p>
          <a:p>
            <a:pPr algn="ctr"/>
            <a:endParaRPr lang="en-US" altLang="ja-JP" sz="1600" dirty="0">
              <a:solidFill>
                <a:schemeClr val="tx1"/>
              </a:solidFill>
            </a:endParaRPr>
          </a:p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571736" y="4214818"/>
            <a:ext cx="1928826" cy="22860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・非定型カルチノイドの診断、転移、治療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ctr"/>
            <a:endParaRPr kumimoji="1" lang="en-US" altLang="ja-JP" sz="1600" dirty="0" smtClean="0">
              <a:solidFill>
                <a:schemeClr val="tx1"/>
              </a:solidFill>
            </a:endParaRPr>
          </a:p>
          <a:p>
            <a:pPr algn="ctr"/>
            <a:endParaRPr lang="en-US" altLang="ja-JP" sz="1600" dirty="0">
              <a:solidFill>
                <a:schemeClr val="tx1"/>
              </a:solidFill>
            </a:endParaRPr>
          </a:p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643174" y="5500702"/>
            <a:ext cx="1798241" cy="8572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442913" y="6392862"/>
            <a:ext cx="1974055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2586038" y="4151312"/>
            <a:ext cx="1902618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4643438" y="2428868"/>
            <a:ext cx="2000264" cy="1571636"/>
          </a:xfrm>
          <a:prstGeom prst="rect">
            <a:avLst/>
          </a:prstGeom>
          <a:noFill/>
          <a:ln>
            <a:solidFill>
              <a:srgbClr val="FF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小細胞肺がんの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診断、治療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4643438" y="4143380"/>
            <a:ext cx="2000264" cy="235745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大細胞神経内分泌癌の診断、治療、アジュバンドセラピー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ctr"/>
            <a:endParaRPr kumimoji="1" lang="en-US" altLang="ja-JP" sz="1600" dirty="0" smtClean="0">
              <a:solidFill>
                <a:schemeClr val="tx1"/>
              </a:solidFill>
            </a:endParaRPr>
          </a:p>
          <a:p>
            <a:pPr algn="ctr"/>
            <a:endParaRPr lang="en-US" altLang="ja-JP" sz="1600" dirty="0">
              <a:solidFill>
                <a:schemeClr val="tx1"/>
              </a:solidFill>
            </a:endParaRPr>
          </a:p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4714875" y="5480291"/>
            <a:ext cx="1869679" cy="9491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④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6786578" y="5286388"/>
            <a:ext cx="2000264" cy="121444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参考</a:t>
            </a:r>
            <a:r>
              <a:rPr lang="ja-JP" altLang="en-US" sz="1600" dirty="0" smtClean="0">
                <a:solidFill>
                  <a:schemeClr val="tx1"/>
                </a:solidFill>
              </a:rPr>
              <a:t>文献の書誌事項等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786578" y="4357694"/>
            <a:ext cx="2000264" cy="8572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まとめ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4656155" y="6464278"/>
            <a:ext cx="1974055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2586038" y="2415376"/>
            <a:ext cx="1902618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6786578" y="2428868"/>
            <a:ext cx="2000264" cy="185738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>
                <a:solidFill>
                  <a:schemeClr val="tx1"/>
                </a:solidFill>
              </a:rPr>
              <a:t>展望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endParaRPr kumimoji="1" lang="en-US" altLang="ja-JP" sz="1600" dirty="0">
              <a:solidFill>
                <a:schemeClr val="tx1"/>
              </a:solidFill>
            </a:endParaRPr>
          </a:p>
          <a:p>
            <a:endParaRPr lang="en-US" altLang="ja-JP" sz="1600" dirty="0" smtClean="0">
              <a:solidFill>
                <a:schemeClr val="tx1"/>
              </a:solidFill>
            </a:endParaRPr>
          </a:p>
          <a:p>
            <a:endParaRPr kumimoji="1" lang="en-US" altLang="ja-JP" sz="1600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ja-JP" sz="1600" dirty="0">
              <a:solidFill>
                <a:schemeClr val="tx1"/>
              </a:solidFill>
            </a:endParaRPr>
          </a:p>
          <a:p>
            <a:r>
              <a:rPr kumimoji="1" lang="ja-JP" altLang="en-US" sz="1600" dirty="0" smtClean="0">
                <a:solidFill>
                  <a:schemeClr val="tx1"/>
                </a:solidFill>
              </a:rPr>
              <a:t>３つの型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（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SCLC-like, NSCLC-like, </a:t>
            </a:r>
            <a:r>
              <a:rPr kumimoji="1" lang="en-US" altLang="ja-JP" sz="1200" dirty="0" err="1" smtClean="0">
                <a:solidFill>
                  <a:schemeClr val="tx1"/>
                </a:solidFill>
              </a:rPr>
              <a:t>Carcinoid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-like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）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6800880" y="2357430"/>
            <a:ext cx="1974026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6848439" y="2847975"/>
            <a:ext cx="1869679" cy="8062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⑤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14282" y="20214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資材レイアウト案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111</Words>
  <Application>Microsoft Office PowerPoint</Application>
  <PresentationFormat>画面に合わせる (4:3)</PresentationFormat>
  <Paragraphs>46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テーマ</vt:lpstr>
      <vt:lpstr>スライド 1</vt:lpstr>
      <vt:lpstr>スライド 2</vt:lpstr>
      <vt:lpstr>スライド 3</vt:lpstr>
    </vt:vector>
  </TitlesOfParts>
  <Company>富士フイルムRIファーマ株式会社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kakiyama</dc:creator>
  <cp:lastModifiedBy>kakiyama</cp:lastModifiedBy>
  <cp:revision>9</cp:revision>
  <dcterms:created xsi:type="dcterms:W3CDTF">2018-09-25T09:24:09Z</dcterms:created>
  <dcterms:modified xsi:type="dcterms:W3CDTF">2018-09-25T10:03:06Z</dcterms:modified>
</cp:coreProperties>
</file>