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Présentation du projet DBSE-ONLINE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Boutique en ligne de parfums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Planning &amp; livrables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Planning prévisionnel :</a:t>
            </a:r>
          </a:p>
          <a:p>
            <a:r>
              <a:t>- S1 : Maquettes &amp; design.</a:t>
            </a:r>
          </a:p>
          <a:p>
            <a:r>
              <a:t>- S2 : Intégration pages &amp; panier.</a:t>
            </a:r>
          </a:p>
          <a:p>
            <a:r>
              <a:t>- S3 : Formulaires &amp; dynamiques.</a:t>
            </a:r>
          </a:p>
          <a:p>
            <a:r>
              <a:t>- S4 : Tests &amp; finalisation.</a:t>
            </a:r>
          </a:p>
          <a:p>
            <a:endParaRPr/>
          </a:p>
          <a:p>
            <a:r>
              <a:t>Livrables :</a:t>
            </a:r>
          </a:p>
          <a:p>
            <a:r>
              <a:t>- Code source complet.</a:t>
            </a:r>
          </a:p>
          <a:p>
            <a:r>
              <a:t>- Site fonctionnel sur GitHub Pages.</a:t>
            </a:r>
          </a:p>
          <a:p>
            <a:r>
              <a:t>- Documentation technique.</a:t>
            </a:r>
          </a:p>
          <a:p>
            <a:r>
              <a:t>- Présentation finale.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Ce </a:t>
            </a:r>
            <a:r>
              <a:rPr dirty="0" err="1"/>
              <a:t>projet</a:t>
            </a:r>
            <a:r>
              <a:rPr dirty="0"/>
              <a:t> vise à </a:t>
            </a:r>
            <a:r>
              <a:rPr dirty="0" err="1"/>
              <a:t>offrir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boutique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ligne</a:t>
            </a:r>
            <a:r>
              <a:rPr lang="fr-FR" dirty="0"/>
              <a:t> des parfums</a:t>
            </a:r>
            <a:r>
              <a:rPr dirty="0"/>
              <a:t> </a:t>
            </a:r>
            <a:r>
              <a:rPr dirty="0" err="1"/>
              <a:t>fiable</a:t>
            </a:r>
            <a:r>
              <a:rPr dirty="0"/>
              <a:t>, </a:t>
            </a:r>
            <a:r>
              <a:rPr dirty="0" err="1"/>
              <a:t>esthétique</a:t>
            </a:r>
            <a:r>
              <a:rPr dirty="0"/>
              <a:t> et </a:t>
            </a:r>
            <a:r>
              <a:rPr dirty="0" err="1"/>
              <a:t>moderne</a:t>
            </a:r>
            <a:r>
              <a:rPr dirty="0"/>
              <a:t>, </a:t>
            </a:r>
            <a:r>
              <a:rPr dirty="0" err="1"/>
              <a:t>répondant</a:t>
            </a:r>
            <a:r>
              <a:rPr dirty="0"/>
              <a:t> aux </a:t>
            </a:r>
            <a:r>
              <a:rPr dirty="0" err="1"/>
              <a:t>besoins</a:t>
            </a:r>
            <a:r>
              <a:rPr dirty="0"/>
              <a:t> d’un public </a:t>
            </a:r>
            <a:r>
              <a:rPr dirty="0" err="1"/>
              <a:t>ciblé</a:t>
            </a:r>
            <a:r>
              <a:rPr dirty="0"/>
              <a:t> tout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respectant</a:t>
            </a:r>
            <a:r>
              <a:rPr dirty="0"/>
              <a:t> les </a:t>
            </a:r>
            <a:r>
              <a:rPr dirty="0" err="1"/>
              <a:t>contraintes</a:t>
            </a:r>
            <a:r>
              <a:rPr dirty="0"/>
              <a:t> techniques et </a:t>
            </a:r>
            <a:r>
              <a:rPr dirty="0" err="1"/>
              <a:t>organisationnelles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DBSE-ONLINE est un projet de création d'une boutique en ligne spécialisée dans la vente de parfums pour hommes et femmes.</a:t>
            </a:r>
          </a:p>
          <a:p>
            <a:r>
              <a:t>Objectif : offrir une expérience d’achat intuitive, élégante et accessible, principalement à Kinshasa.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Objectifs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Objectif </a:t>
            </a:r>
            <a:r>
              <a:rPr dirty="0" err="1"/>
              <a:t>général</a:t>
            </a:r>
            <a:r>
              <a:rPr dirty="0"/>
              <a:t> : </a:t>
            </a:r>
            <a:r>
              <a:rPr dirty="0" err="1"/>
              <a:t>Créer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plateforme</a:t>
            </a:r>
            <a:r>
              <a:rPr dirty="0"/>
              <a:t> web </a:t>
            </a:r>
            <a:r>
              <a:rPr dirty="0" err="1"/>
              <a:t>moderne</a:t>
            </a:r>
            <a:r>
              <a:rPr dirty="0"/>
              <a:t> pour la vente de parfums.</a:t>
            </a:r>
          </a:p>
          <a:p>
            <a:endParaRPr dirty="0"/>
          </a:p>
          <a:p>
            <a:r>
              <a:rPr dirty="0" err="1"/>
              <a:t>Objectifs</a:t>
            </a:r>
            <a:r>
              <a:rPr dirty="0"/>
              <a:t> </a:t>
            </a:r>
            <a:r>
              <a:rPr dirty="0" err="1"/>
              <a:t>spécifiques</a:t>
            </a:r>
            <a:r>
              <a:rPr dirty="0"/>
              <a:t> :</a:t>
            </a:r>
          </a:p>
          <a:p>
            <a:r>
              <a:rPr dirty="0"/>
              <a:t>- Proposer </a:t>
            </a:r>
            <a:r>
              <a:rPr dirty="0" err="1"/>
              <a:t>une</a:t>
            </a:r>
            <a:r>
              <a:rPr dirty="0"/>
              <a:t> vitrine e</a:t>
            </a:r>
            <a:r>
              <a:rPr lang="fr-FR" dirty="0"/>
              <a:t>n ligne claire et attrayante, avec des images de qualité et des descriptions détaillées </a:t>
            </a:r>
            <a:r>
              <a:rPr lang="fr-FR"/>
              <a:t>des parfums</a:t>
            </a:r>
            <a:r>
              <a:t>.</a:t>
            </a:r>
            <a:endParaRPr dirty="0"/>
          </a:p>
          <a:p>
            <a:r>
              <a:rPr dirty="0"/>
              <a:t>- </a:t>
            </a:r>
            <a:r>
              <a:rPr dirty="0" err="1"/>
              <a:t>Intégrer</a:t>
            </a:r>
            <a:r>
              <a:rPr dirty="0"/>
              <a:t> un panier et gestion des </a:t>
            </a:r>
            <a:r>
              <a:rPr dirty="0" err="1"/>
              <a:t>commandes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Ajouter</a:t>
            </a:r>
            <a:r>
              <a:rPr dirty="0"/>
              <a:t> un </a:t>
            </a:r>
            <a:r>
              <a:rPr dirty="0" err="1"/>
              <a:t>formulaire</a:t>
            </a:r>
            <a:r>
              <a:rPr dirty="0"/>
              <a:t> de contact et </a:t>
            </a:r>
            <a:r>
              <a:rPr dirty="0" err="1"/>
              <a:t>une</a:t>
            </a:r>
            <a:r>
              <a:rPr dirty="0"/>
              <a:t> page de </a:t>
            </a:r>
            <a:r>
              <a:rPr dirty="0" err="1"/>
              <a:t>connexion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Public cible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Principalement les amateurs de parfums à Kinshasa,</a:t>
            </a:r>
          </a:p>
          <a:p>
            <a:r>
              <a:t>et tout utilisateur souhaitant commander en ligne des fragrances haut de gamme.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Besoins fonctionnels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Affichage des catégories (hommes et femmes).</a:t>
            </a:r>
          </a:p>
          <a:p>
            <a:r>
              <a:t>- Détails produits (images, description, prix).</a:t>
            </a:r>
          </a:p>
          <a:p>
            <a:r>
              <a:t>- Ajouter au panier et compteur.</a:t>
            </a:r>
          </a:p>
          <a:p>
            <a:r>
              <a:t>- Gestion du panier et commandes.</a:t>
            </a:r>
          </a:p>
          <a:p>
            <a:r>
              <a:t>- Formulaire de contact.</a:t>
            </a:r>
          </a:p>
          <a:p>
            <a:r>
              <a:t>- Page de connexion.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Besoins non fonctionnels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Interface esthétique et moderne.</a:t>
            </a:r>
          </a:p>
          <a:p>
            <a:r>
              <a:t>- Navigation fluide et rapide.</a:t>
            </a:r>
          </a:p>
          <a:p>
            <a:r>
              <a:t>- Compatibilité multi-appareils et navigateurs.</a:t>
            </a:r>
          </a:p>
          <a:p>
            <a:r>
              <a:t>- Sécurité des données.</a:t>
            </a:r>
          </a:p>
          <a:p>
            <a:r>
              <a:t>- Hébergement initial sur GitHub Pages.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Fonctionnalités principales (cas d’usage)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Ajouter</a:t>
            </a:r>
            <a:r>
              <a:rPr dirty="0"/>
              <a:t> un </a:t>
            </a:r>
            <a:r>
              <a:rPr dirty="0" err="1"/>
              <a:t>produit</a:t>
            </a:r>
            <a:r>
              <a:rPr dirty="0"/>
              <a:t> au panier.</a:t>
            </a:r>
          </a:p>
          <a:p>
            <a:r>
              <a:rPr dirty="0"/>
              <a:t>- </a:t>
            </a:r>
            <a:r>
              <a:rPr dirty="0" err="1"/>
              <a:t>Envoyer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demande</a:t>
            </a:r>
            <a:r>
              <a:rPr dirty="0"/>
              <a:t> via le </a:t>
            </a:r>
            <a:r>
              <a:rPr dirty="0" err="1"/>
              <a:t>formulaire</a:t>
            </a:r>
            <a:r>
              <a:rPr dirty="0"/>
              <a:t> de contact.</a:t>
            </a:r>
          </a:p>
          <a:p>
            <a:r>
              <a:rPr dirty="0"/>
              <a:t>- Consulter la </a:t>
            </a:r>
            <a:r>
              <a:rPr dirty="0" err="1"/>
              <a:t>liste</a:t>
            </a:r>
            <a:r>
              <a:rPr dirty="0"/>
              <a:t> des parfums femmes</a:t>
            </a:r>
            <a:r>
              <a:rPr lang="fr-FR" dirty="0"/>
              <a:t>  et hommes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&amp; outils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HTML5, CSS3, JavaScript.</a:t>
            </a:r>
          </a:p>
          <a:p>
            <a:r>
              <a:t>- Git et GitHub.</a:t>
            </a:r>
          </a:p>
          <a:p>
            <a:r>
              <a:t>- PHP/MySQL (potentiel futur).</a:t>
            </a:r>
          </a:p>
          <a:p>
            <a:r>
              <a:t>- VS Code ou éditeur similaire.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Contraintes et limites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Temps de réponse &lt; 2 s.</a:t>
            </a:r>
          </a:p>
          <a:p>
            <a:r>
              <a:t>- Stockage limité à GitHub Pages.</a:t>
            </a:r>
          </a:p>
          <a:p>
            <a:r>
              <a:t>- Pas de backend complet pour l’instant.</a:t>
            </a:r>
          </a:p>
          <a:p>
            <a:r>
              <a:t>- Sécurité à renforcer avant un usage commercial.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400</Words>
  <Application>Microsoft Office PowerPoint</Application>
  <PresentationFormat>Affichage à l'écran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Présentation du projet DBSE-ONLINE</vt:lpstr>
      <vt:lpstr>Introduction</vt:lpstr>
      <vt:lpstr>Objectifs du projet</vt:lpstr>
      <vt:lpstr>Public cible</vt:lpstr>
      <vt:lpstr>Besoins fonctionnels</vt:lpstr>
      <vt:lpstr>Besoins non fonctionnels</vt:lpstr>
      <vt:lpstr>Fonctionnalités principales (cas d’usage)</vt:lpstr>
      <vt:lpstr>Technologies &amp; outils</vt:lpstr>
      <vt:lpstr>Contraintes et limites</vt:lpstr>
      <vt:lpstr>Planning &amp; livrables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Aicha Destiny</cp:lastModifiedBy>
  <cp:revision>4</cp:revision>
  <dcterms:created xsi:type="dcterms:W3CDTF">2013-01-27T09:14:16Z</dcterms:created>
  <dcterms:modified xsi:type="dcterms:W3CDTF">2025-06-30T21:53:41Z</dcterms:modified>
  <cp:category/>
</cp:coreProperties>
</file>