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1800225"/>
  <p:notesSz cx="6858000" cy="9144000"/>
  <p:defaultTextStyle>
    <a:defPPr>
      <a:defRPr lang="ko-KR"/>
    </a:defPPr>
    <a:lvl1pPr marL="0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1pPr>
    <a:lvl2pPr marL="129615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2pPr>
    <a:lvl3pPr marL="259231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3pPr>
    <a:lvl4pPr marL="388846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4pPr>
    <a:lvl5pPr marL="518462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5pPr>
    <a:lvl6pPr marL="648077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6pPr>
    <a:lvl7pPr marL="777692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7pPr>
    <a:lvl8pPr marL="907308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8pPr>
    <a:lvl9pPr marL="1036923" algn="l" defTabSz="259231" rtl="0" eaLnBrk="1" latinLnBrk="1" hangingPunct="1">
      <a:defRPr sz="51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12121"/>
    <a:srgbClr val="4CC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napToGrid="0">
      <p:cViewPr varScale="1">
        <p:scale>
          <a:sx n="346" d="100"/>
          <a:sy n="346" d="100"/>
        </p:scale>
        <p:origin x="26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8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6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8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9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6E8B-0A64-4B70-89F4-A0E609E1223C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3447-FC28-4038-A3E0-1B400233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58074" y="166722"/>
            <a:ext cx="1161904" cy="838091"/>
            <a:chOff x="2389041" y="1165491"/>
            <a:chExt cx="1474898" cy="1062700"/>
          </a:xfrm>
        </p:grpSpPr>
        <p:sp>
          <p:nvSpPr>
            <p:cNvPr id="12" name="직사각형 11"/>
            <p:cNvSpPr/>
            <p:nvPr/>
          </p:nvSpPr>
          <p:spPr>
            <a:xfrm>
              <a:off x="2524125" y="1333851"/>
              <a:ext cx="1233200" cy="69515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65592" y="1408234"/>
              <a:ext cx="602714" cy="819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4CC2BF"/>
                  </a:solidFill>
                  <a:latin typeface="Avenir LT Std 65 Medium" panose="020B0603020203020204" pitchFamily="34" charset="0"/>
                  <a:cs typeface="+mj-cs"/>
                </a:rPr>
                <a:t>E</a:t>
              </a:r>
              <a:endParaRPr lang="ko-KR" altLang="en-US" sz="3600" b="1">
                <a:solidFill>
                  <a:srgbClr val="4CC2BF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96110" y="1408643"/>
              <a:ext cx="667829" cy="819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4CC2BF"/>
                  </a:solidFill>
                  <a:latin typeface="Avenir LT Std 65 Medium" panose="020B0603020203020204" pitchFamily="34" charset="0"/>
                </a:rPr>
                <a:t>A</a:t>
              </a:r>
              <a:endParaRPr lang="ko-KR" altLang="en-US" sz="3600" b="1">
                <a:solidFill>
                  <a:srgbClr val="4CC2BF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89041" y="1165491"/>
              <a:ext cx="755326" cy="819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4CC2BF"/>
                  </a:solidFill>
                  <a:latin typeface="Avenir LT Std 65 Medium" panose="020B0603020203020204" pitchFamily="34" charset="0"/>
                  <a:cs typeface="+mj-cs"/>
                </a:rPr>
                <a:t>id</a:t>
              </a:r>
              <a:endParaRPr lang="ko-KR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34825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Avenir LT Std 65 Medium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</dc:title>
  <dc:creator>이동우/주임연구원/MC 연구소 P2실 3팀 2파트(cognitive.lee@lge.com)</dc:creator>
  <cp:lastModifiedBy>이동우/주임연구원/MC 연구소 P2실 3팀 2파트(cognitive.lee@lge.com)</cp:lastModifiedBy>
  <cp:revision>7</cp:revision>
  <dcterms:created xsi:type="dcterms:W3CDTF">2015-10-22T04:44:38Z</dcterms:created>
  <dcterms:modified xsi:type="dcterms:W3CDTF">2015-10-22T07:48:01Z</dcterms:modified>
</cp:coreProperties>
</file>