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4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4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5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5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6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6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6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6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6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6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6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6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6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69.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7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71.xml" ContentType="application/vnd.openxmlformats-officedocument.presentationml.notesSlide+xml"/>
  <Override PartName="/ppt/tags/tag111.xml" ContentType="application/vnd.openxmlformats-officedocument.presentationml.tags+xml"/>
  <Override PartName="/ppt/notesSlides/notesSlide7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7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74.xml" ContentType="application/vnd.openxmlformats-officedocument.presentationml.notesSlide+xml"/>
  <Override PartName="/ppt/tags/tag116.xml" ContentType="application/vnd.openxmlformats-officedocument.presentationml.tags+xml"/>
  <Override PartName="/ppt/notesSlides/notesSlide75.xml" ContentType="application/vnd.openxmlformats-officedocument.presentationml.notesSlide+xml"/>
  <Override PartName="/ppt/tags/tag117.xml" ContentType="application/vnd.openxmlformats-officedocument.presentationml.tags+xml"/>
  <Override PartName="/ppt/notesSlides/notesSlide76.xml" ContentType="application/vnd.openxmlformats-officedocument.presentationml.notesSlide+xml"/>
  <Override PartName="/ppt/tags/tag118.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autoCompressPictures="0">
  <p:sldMasterIdLst>
    <p:sldMasterId id="2147483649" r:id="rId1"/>
    <p:sldMasterId id="2147483651" r:id="rId2"/>
  </p:sldMasterIdLst>
  <p:notesMasterIdLst>
    <p:notesMasterId r:id="rId98"/>
  </p:notesMasterIdLst>
  <p:sldIdLst>
    <p:sldId id="256" r:id="rId3"/>
    <p:sldId id="257" r:id="rId4"/>
    <p:sldId id="260" r:id="rId5"/>
    <p:sldId id="261" r:id="rId6"/>
    <p:sldId id="274" r:id="rId7"/>
    <p:sldId id="275" r:id="rId8"/>
    <p:sldId id="332" r:id="rId9"/>
    <p:sldId id="337" r:id="rId10"/>
    <p:sldId id="333" r:id="rId11"/>
    <p:sldId id="334" r:id="rId12"/>
    <p:sldId id="335" r:id="rId13"/>
    <p:sldId id="338" r:id="rId14"/>
    <p:sldId id="277" r:id="rId15"/>
    <p:sldId id="280" r:id="rId16"/>
    <p:sldId id="283" r:id="rId17"/>
    <p:sldId id="287" r:id="rId18"/>
    <p:sldId id="288" r:id="rId19"/>
    <p:sldId id="292" r:id="rId20"/>
    <p:sldId id="289" r:id="rId21"/>
    <p:sldId id="298" r:id="rId22"/>
    <p:sldId id="299" r:id="rId23"/>
    <p:sldId id="300" r:id="rId24"/>
    <p:sldId id="302" r:id="rId25"/>
    <p:sldId id="304" r:id="rId26"/>
    <p:sldId id="309" r:id="rId27"/>
    <p:sldId id="310" r:id="rId28"/>
    <p:sldId id="312" r:id="rId29"/>
    <p:sldId id="315" r:id="rId30"/>
    <p:sldId id="322" r:id="rId31"/>
    <p:sldId id="323" r:id="rId32"/>
    <p:sldId id="325" r:id="rId33"/>
    <p:sldId id="326" r:id="rId34"/>
    <p:sldId id="327" r:id="rId35"/>
    <p:sldId id="329" r:id="rId36"/>
    <p:sldId id="339" r:id="rId37"/>
    <p:sldId id="343" r:id="rId38"/>
    <p:sldId id="340" r:id="rId39"/>
    <p:sldId id="344" r:id="rId40"/>
    <p:sldId id="341" r:id="rId41"/>
    <p:sldId id="342"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89" r:id="rId85"/>
    <p:sldId id="391" r:id="rId86"/>
    <p:sldId id="393" r:id="rId87"/>
    <p:sldId id="394" r:id="rId88"/>
    <p:sldId id="395" r:id="rId89"/>
    <p:sldId id="396" r:id="rId90"/>
    <p:sldId id="397" r:id="rId91"/>
    <p:sldId id="398" r:id="rId92"/>
    <p:sldId id="399" r:id="rId93"/>
    <p:sldId id="400" r:id="rId94"/>
    <p:sldId id="401" r:id="rId95"/>
    <p:sldId id="403" r:id="rId96"/>
    <p:sldId id="402" r:id="rId9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327"/>
  </p:normalViewPr>
  <p:slideViewPr>
    <p:cSldViewPr>
      <p:cViewPr varScale="1">
        <p:scale>
          <a:sx n="128" d="100"/>
          <a:sy n="128" d="100"/>
        </p:scale>
        <p:origin x="23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D6E72EB-A830-C668-2601-E28C3259A5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tr-TR" altLang="en-VN"/>
          </a:p>
        </p:txBody>
      </p:sp>
      <p:sp>
        <p:nvSpPr>
          <p:cNvPr id="27651" name="Rectangle 3">
            <a:extLst>
              <a:ext uri="{FF2B5EF4-FFF2-40B4-BE49-F238E27FC236}">
                <a16:creationId xmlns:a16="http://schemas.microsoft.com/office/drawing/2014/main" id="{5D30275C-8F50-8993-AF0A-0FDEF29BF0D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tr-TR" altLang="en-VN"/>
          </a:p>
        </p:txBody>
      </p:sp>
      <p:sp>
        <p:nvSpPr>
          <p:cNvPr id="27652" name="Rectangle 4">
            <a:extLst>
              <a:ext uri="{FF2B5EF4-FFF2-40B4-BE49-F238E27FC236}">
                <a16:creationId xmlns:a16="http://schemas.microsoft.com/office/drawing/2014/main" id="{421966C5-4255-2391-A759-A4A32D12A9F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DBD3F6A1-E2D4-6F43-93D6-01153B8F618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en-VN"/>
              <a:t>Click to edit Master text styles</a:t>
            </a:r>
          </a:p>
          <a:p>
            <a:pPr lvl="1"/>
            <a:r>
              <a:rPr lang="tr-TR" altLang="en-VN"/>
              <a:t>Second level</a:t>
            </a:r>
          </a:p>
          <a:p>
            <a:pPr lvl="2"/>
            <a:r>
              <a:rPr lang="tr-TR" altLang="en-VN"/>
              <a:t>Third level</a:t>
            </a:r>
          </a:p>
          <a:p>
            <a:pPr lvl="3"/>
            <a:r>
              <a:rPr lang="tr-TR" altLang="en-VN"/>
              <a:t>Fourth level</a:t>
            </a:r>
          </a:p>
          <a:p>
            <a:pPr lvl="4"/>
            <a:r>
              <a:rPr lang="tr-TR" altLang="en-VN"/>
              <a:t>Fifth level</a:t>
            </a:r>
          </a:p>
        </p:txBody>
      </p:sp>
      <p:sp>
        <p:nvSpPr>
          <p:cNvPr id="27654" name="Rectangle 6">
            <a:extLst>
              <a:ext uri="{FF2B5EF4-FFF2-40B4-BE49-F238E27FC236}">
                <a16:creationId xmlns:a16="http://schemas.microsoft.com/office/drawing/2014/main" id="{BB97A992-7323-3A95-C6A4-B53D50B18C1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tr-TR" altLang="en-VN"/>
          </a:p>
        </p:txBody>
      </p:sp>
      <p:sp>
        <p:nvSpPr>
          <p:cNvPr id="27655" name="Rectangle 7">
            <a:extLst>
              <a:ext uri="{FF2B5EF4-FFF2-40B4-BE49-F238E27FC236}">
                <a16:creationId xmlns:a16="http://schemas.microsoft.com/office/drawing/2014/main" id="{40F43AD4-C889-E108-92D7-91E97CD59D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70E4A06A-B292-6A4F-B53D-93331CA79EAD}" type="slidenum">
              <a:rPr lang="tr-TR" altLang="en-VN"/>
              <a:pPr/>
              <a:t>‹#›</a:t>
            </a:fld>
            <a:endParaRPr lang="tr-TR" altLang="en-V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74CF32-B444-0267-4A2A-76F28E190C05}"/>
              </a:ext>
            </a:extLst>
          </p:cNvPr>
          <p:cNvSpPr>
            <a:spLocks noGrp="1" noChangeArrowheads="1"/>
          </p:cNvSpPr>
          <p:nvPr>
            <p:ph type="sldNum" sz="quarter" idx="5"/>
          </p:nvPr>
        </p:nvSpPr>
        <p:spPr>
          <a:ln/>
        </p:spPr>
        <p:txBody>
          <a:bodyPr/>
          <a:lstStyle/>
          <a:p>
            <a:fld id="{FBB2B3D1-0C72-B94B-B2A1-621B93A35669}" type="slidenum">
              <a:rPr lang="tr-TR" altLang="en-VN"/>
              <a:pPr/>
              <a:t>1</a:t>
            </a:fld>
            <a:endParaRPr lang="tr-TR" altLang="en-VN"/>
          </a:p>
        </p:txBody>
      </p:sp>
      <p:sp>
        <p:nvSpPr>
          <p:cNvPr id="97282" name="Rectangle 2">
            <a:extLst>
              <a:ext uri="{FF2B5EF4-FFF2-40B4-BE49-F238E27FC236}">
                <a16:creationId xmlns:a16="http://schemas.microsoft.com/office/drawing/2014/main" id="{B8CC83F1-EE10-9CF4-0E06-BE013D4B10A5}"/>
              </a:ext>
            </a:extLst>
          </p:cNvPr>
          <p:cNvSpPr>
            <a:spLocks noRot="1" noChangeArrowheads="1" noTextEdit="1"/>
          </p:cNvSpPr>
          <p:nvPr>
            <p:ph type="sldImg"/>
          </p:nvPr>
        </p:nvSpPr>
        <p:spPr>
          <a:ln/>
        </p:spPr>
      </p:sp>
      <p:sp>
        <p:nvSpPr>
          <p:cNvPr id="97283" name="Rectangle 3">
            <a:extLst>
              <a:ext uri="{FF2B5EF4-FFF2-40B4-BE49-F238E27FC236}">
                <a16:creationId xmlns:a16="http://schemas.microsoft.com/office/drawing/2014/main" id="{B6375853-2BA7-E3BC-C617-DDB30ED1BB01}"/>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3858BF-8CDE-5E67-1574-BA8674ECB848}"/>
              </a:ext>
            </a:extLst>
          </p:cNvPr>
          <p:cNvSpPr>
            <a:spLocks noGrp="1" noChangeArrowheads="1"/>
          </p:cNvSpPr>
          <p:nvPr>
            <p:ph type="sldNum" sz="quarter" idx="5"/>
          </p:nvPr>
        </p:nvSpPr>
        <p:spPr>
          <a:ln/>
        </p:spPr>
        <p:txBody>
          <a:bodyPr/>
          <a:lstStyle/>
          <a:p>
            <a:fld id="{4DDD72BD-82E3-A44C-ABFC-C01915DD80F5}" type="slidenum">
              <a:rPr lang="tr-TR" altLang="en-VN"/>
              <a:pPr/>
              <a:t>10</a:t>
            </a:fld>
            <a:endParaRPr lang="tr-TR" altLang="en-VN"/>
          </a:p>
        </p:txBody>
      </p:sp>
      <p:sp>
        <p:nvSpPr>
          <p:cNvPr id="174082" name="Rectangle 2">
            <a:extLst>
              <a:ext uri="{FF2B5EF4-FFF2-40B4-BE49-F238E27FC236}">
                <a16:creationId xmlns:a16="http://schemas.microsoft.com/office/drawing/2014/main" id="{73BCDC7D-4296-ED4C-1A01-F8F0B0113B9E}"/>
              </a:ext>
            </a:extLst>
          </p:cNvPr>
          <p:cNvSpPr>
            <a:spLocks noRot="1" noChangeArrowheads="1" noTextEdit="1"/>
          </p:cNvSpPr>
          <p:nvPr>
            <p:ph type="sldImg"/>
          </p:nvPr>
        </p:nvSpPr>
        <p:spPr>
          <a:xfrm>
            <a:off x="1144588" y="685800"/>
            <a:ext cx="4572000" cy="3429000"/>
          </a:xfrm>
          <a:ln/>
        </p:spPr>
      </p:sp>
      <p:sp>
        <p:nvSpPr>
          <p:cNvPr id="174083" name="Rectangle 3">
            <a:extLst>
              <a:ext uri="{FF2B5EF4-FFF2-40B4-BE49-F238E27FC236}">
                <a16:creationId xmlns:a16="http://schemas.microsoft.com/office/drawing/2014/main" id="{8139C767-3291-90BE-14A4-B1483B42CA8A}"/>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B8A146-942B-3770-1F2A-E1A2A306D5A2}"/>
              </a:ext>
            </a:extLst>
          </p:cNvPr>
          <p:cNvSpPr>
            <a:spLocks noGrp="1" noChangeArrowheads="1"/>
          </p:cNvSpPr>
          <p:nvPr>
            <p:ph type="sldNum" sz="quarter" idx="5"/>
          </p:nvPr>
        </p:nvSpPr>
        <p:spPr>
          <a:ln/>
        </p:spPr>
        <p:txBody>
          <a:bodyPr/>
          <a:lstStyle/>
          <a:p>
            <a:fld id="{17A03C16-CC53-5248-B1A7-3C0E46C18A51}" type="slidenum">
              <a:rPr lang="tr-TR" altLang="en-VN"/>
              <a:pPr/>
              <a:t>11</a:t>
            </a:fld>
            <a:endParaRPr lang="tr-TR" altLang="en-VN"/>
          </a:p>
        </p:txBody>
      </p:sp>
      <p:sp>
        <p:nvSpPr>
          <p:cNvPr id="176130" name="Rectangle 2">
            <a:extLst>
              <a:ext uri="{FF2B5EF4-FFF2-40B4-BE49-F238E27FC236}">
                <a16:creationId xmlns:a16="http://schemas.microsoft.com/office/drawing/2014/main" id="{1E6CCCBA-8C75-1FE5-AD1B-A84670B5AAD1}"/>
              </a:ext>
            </a:extLst>
          </p:cNvPr>
          <p:cNvSpPr>
            <a:spLocks noRot="1" noChangeArrowheads="1" noTextEdit="1"/>
          </p:cNvSpPr>
          <p:nvPr>
            <p:ph type="sldImg"/>
          </p:nvPr>
        </p:nvSpPr>
        <p:spPr>
          <a:xfrm>
            <a:off x="1144588" y="685800"/>
            <a:ext cx="4572000" cy="3429000"/>
          </a:xfrm>
          <a:ln/>
        </p:spPr>
      </p:sp>
      <p:sp>
        <p:nvSpPr>
          <p:cNvPr id="176131" name="Rectangle 3">
            <a:extLst>
              <a:ext uri="{FF2B5EF4-FFF2-40B4-BE49-F238E27FC236}">
                <a16:creationId xmlns:a16="http://schemas.microsoft.com/office/drawing/2014/main" id="{DEC80DDB-70E6-7C87-8484-D15AAA9192B3}"/>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F23B7F-3AB1-310C-39AE-B66DA08D4E7D}"/>
              </a:ext>
            </a:extLst>
          </p:cNvPr>
          <p:cNvSpPr>
            <a:spLocks noGrp="1" noChangeArrowheads="1"/>
          </p:cNvSpPr>
          <p:nvPr>
            <p:ph type="sldNum" sz="quarter" idx="5"/>
          </p:nvPr>
        </p:nvSpPr>
        <p:spPr>
          <a:ln/>
        </p:spPr>
        <p:txBody>
          <a:bodyPr/>
          <a:lstStyle/>
          <a:p>
            <a:fld id="{06CB6C3B-7348-214A-90CA-F9D4AA864EBF}" type="slidenum">
              <a:rPr lang="tr-TR" altLang="en-VN"/>
              <a:pPr/>
              <a:t>12</a:t>
            </a:fld>
            <a:endParaRPr lang="tr-TR" altLang="en-VN"/>
          </a:p>
        </p:txBody>
      </p:sp>
      <p:sp>
        <p:nvSpPr>
          <p:cNvPr id="183298" name="Rectangle 2">
            <a:extLst>
              <a:ext uri="{FF2B5EF4-FFF2-40B4-BE49-F238E27FC236}">
                <a16:creationId xmlns:a16="http://schemas.microsoft.com/office/drawing/2014/main" id="{FDF2A179-1461-B7FA-B41D-2575B12DFC5F}"/>
              </a:ext>
            </a:extLst>
          </p:cNvPr>
          <p:cNvSpPr>
            <a:spLocks noRot="1" noChangeArrowheads="1" noTextEdit="1"/>
          </p:cNvSpPr>
          <p:nvPr>
            <p:ph type="sldImg"/>
          </p:nvPr>
        </p:nvSpPr>
        <p:spPr>
          <a:ln/>
        </p:spPr>
      </p:sp>
      <p:sp>
        <p:nvSpPr>
          <p:cNvPr id="183299" name="Rectangle 3">
            <a:extLst>
              <a:ext uri="{FF2B5EF4-FFF2-40B4-BE49-F238E27FC236}">
                <a16:creationId xmlns:a16="http://schemas.microsoft.com/office/drawing/2014/main" id="{7200AAA7-FAFD-E16C-2EBA-4B78735F3380}"/>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2BAC06-0AB5-C90A-D316-136D7FBD31D9}"/>
              </a:ext>
            </a:extLst>
          </p:cNvPr>
          <p:cNvSpPr>
            <a:spLocks noGrp="1" noChangeArrowheads="1"/>
          </p:cNvSpPr>
          <p:nvPr>
            <p:ph type="sldNum" sz="quarter" idx="5"/>
          </p:nvPr>
        </p:nvSpPr>
        <p:spPr>
          <a:ln/>
        </p:spPr>
        <p:txBody>
          <a:bodyPr/>
          <a:lstStyle/>
          <a:p>
            <a:fld id="{B533C62F-D9E9-FF4A-8109-C742F9455627}" type="slidenum">
              <a:rPr lang="tr-TR" altLang="en-VN"/>
              <a:pPr/>
              <a:t>13</a:t>
            </a:fld>
            <a:endParaRPr lang="tr-TR" altLang="en-VN"/>
          </a:p>
        </p:txBody>
      </p:sp>
      <p:sp>
        <p:nvSpPr>
          <p:cNvPr id="118786" name="Rectangle 2">
            <a:extLst>
              <a:ext uri="{FF2B5EF4-FFF2-40B4-BE49-F238E27FC236}">
                <a16:creationId xmlns:a16="http://schemas.microsoft.com/office/drawing/2014/main" id="{DE518EC5-647C-8A7C-FD10-E2E73CE31C4E}"/>
              </a:ext>
            </a:extLst>
          </p:cNvPr>
          <p:cNvSpPr>
            <a:spLocks noRot="1" noChangeArrowheads="1" noTextEdit="1"/>
          </p:cNvSpPr>
          <p:nvPr>
            <p:ph type="sldImg"/>
          </p:nvPr>
        </p:nvSpPr>
        <p:spPr>
          <a:ln/>
        </p:spPr>
      </p:sp>
      <p:sp>
        <p:nvSpPr>
          <p:cNvPr id="118787" name="Rectangle 3">
            <a:extLst>
              <a:ext uri="{FF2B5EF4-FFF2-40B4-BE49-F238E27FC236}">
                <a16:creationId xmlns:a16="http://schemas.microsoft.com/office/drawing/2014/main" id="{F9596F84-DEDA-FD6A-3BBB-F431A04525C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7E29B0-49E4-596E-0586-F255BC79D1A4}"/>
              </a:ext>
            </a:extLst>
          </p:cNvPr>
          <p:cNvSpPr>
            <a:spLocks noGrp="1" noChangeArrowheads="1"/>
          </p:cNvSpPr>
          <p:nvPr>
            <p:ph type="sldNum" sz="quarter" idx="5"/>
          </p:nvPr>
        </p:nvSpPr>
        <p:spPr>
          <a:ln/>
        </p:spPr>
        <p:txBody>
          <a:bodyPr/>
          <a:lstStyle/>
          <a:p>
            <a:fld id="{246CC984-309E-0247-986F-5BC149C6F8CC}" type="slidenum">
              <a:rPr lang="tr-TR" altLang="en-VN"/>
              <a:pPr/>
              <a:t>14</a:t>
            </a:fld>
            <a:endParaRPr lang="tr-TR" altLang="en-VN"/>
          </a:p>
        </p:txBody>
      </p:sp>
      <p:sp>
        <p:nvSpPr>
          <p:cNvPr id="121858" name="Rectangle 2">
            <a:extLst>
              <a:ext uri="{FF2B5EF4-FFF2-40B4-BE49-F238E27FC236}">
                <a16:creationId xmlns:a16="http://schemas.microsoft.com/office/drawing/2014/main" id="{6B8FED8B-17C0-2732-3E50-309CF1901C39}"/>
              </a:ext>
            </a:extLst>
          </p:cNvPr>
          <p:cNvSpPr>
            <a:spLocks noRot="1" noChangeArrowheads="1" noTextEdit="1"/>
          </p:cNvSpPr>
          <p:nvPr>
            <p:ph type="sldImg"/>
          </p:nvPr>
        </p:nvSpPr>
        <p:spPr>
          <a:ln/>
        </p:spPr>
      </p:sp>
      <p:sp>
        <p:nvSpPr>
          <p:cNvPr id="121859" name="Rectangle 3">
            <a:extLst>
              <a:ext uri="{FF2B5EF4-FFF2-40B4-BE49-F238E27FC236}">
                <a16:creationId xmlns:a16="http://schemas.microsoft.com/office/drawing/2014/main" id="{5B339F48-C920-FE64-6DCB-AF56261F4F5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98F817-DC79-EB21-907F-E400CBE20737}"/>
              </a:ext>
            </a:extLst>
          </p:cNvPr>
          <p:cNvSpPr>
            <a:spLocks noGrp="1" noChangeArrowheads="1"/>
          </p:cNvSpPr>
          <p:nvPr>
            <p:ph type="sldNum" sz="quarter" idx="5"/>
          </p:nvPr>
        </p:nvSpPr>
        <p:spPr>
          <a:ln/>
        </p:spPr>
        <p:txBody>
          <a:bodyPr/>
          <a:lstStyle/>
          <a:p>
            <a:fld id="{E16D6D20-961A-3340-AD75-3B039C28F2C1}" type="slidenum">
              <a:rPr lang="tr-TR" altLang="en-VN"/>
              <a:pPr/>
              <a:t>15</a:t>
            </a:fld>
            <a:endParaRPr lang="tr-TR" altLang="en-VN"/>
          </a:p>
        </p:txBody>
      </p:sp>
      <p:sp>
        <p:nvSpPr>
          <p:cNvPr id="124930" name="Rectangle 2">
            <a:extLst>
              <a:ext uri="{FF2B5EF4-FFF2-40B4-BE49-F238E27FC236}">
                <a16:creationId xmlns:a16="http://schemas.microsoft.com/office/drawing/2014/main" id="{CB425097-B855-CA17-EBE5-964F3A2FE679}"/>
              </a:ext>
            </a:extLst>
          </p:cNvPr>
          <p:cNvSpPr>
            <a:spLocks noRot="1" noChangeArrowheads="1" noTextEdit="1"/>
          </p:cNvSpPr>
          <p:nvPr>
            <p:ph type="sldImg"/>
          </p:nvPr>
        </p:nvSpPr>
        <p:spPr>
          <a:ln/>
        </p:spPr>
      </p:sp>
      <p:sp>
        <p:nvSpPr>
          <p:cNvPr id="124931" name="Rectangle 3">
            <a:extLst>
              <a:ext uri="{FF2B5EF4-FFF2-40B4-BE49-F238E27FC236}">
                <a16:creationId xmlns:a16="http://schemas.microsoft.com/office/drawing/2014/main" id="{E6B0B35D-7A95-2C7D-FF7C-8286AF25923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E6241B-4E0E-5E1D-7017-772C94F71150}"/>
              </a:ext>
            </a:extLst>
          </p:cNvPr>
          <p:cNvSpPr>
            <a:spLocks noGrp="1" noChangeArrowheads="1"/>
          </p:cNvSpPr>
          <p:nvPr>
            <p:ph type="sldNum" sz="quarter" idx="5"/>
          </p:nvPr>
        </p:nvSpPr>
        <p:spPr>
          <a:ln/>
        </p:spPr>
        <p:txBody>
          <a:bodyPr/>
          <a:lstStyle/>
          <a:p>
            <a:fld id="{75BD402E-BC29-E440-B65D-2431552B1AED}" type="slidenum">
              <a:rPr lang="tr-TR" altLang="en-VN"/>
              <a:pPr/>
              <a:t>16</a:t>
            </a:fld>
            <a:endParaRPr lang="tr-TR" altLang="en-VN"/>
          </a:p>
        </p:txBody>
      </p:sp>
      <p:sp>
        <p:nvSpPr>
          <p:cNvPr id="130050" name="Rectangle 2">
            <a:extLst>
              <a:ext uri="{FF2B5EF4-FFF2-40B4-BE49-F238E27FC236}">
                <a16:creationId xmlns:a16="http://schemas.microsoft.com/office/drawing/2014/main" id="{AE60DF7D-766E-40A7-FEC5-29220F728BEA}"/>
              </a:ext>
            </a:extLst>
          </p:cNvPr>
          <p:cNvSpPr>
            <a:spLocks noRot="1" noChangeArrowheads="1" noTextEdit="1"/>
          </p:cNvSpPr>
          <p:nvPr>
            <p:ph type="sldImg"/>
          </p:nvPr>
        </p:nvSpPr>
        <p:spPr>
          <a:ln/>
        </p:spPr>
      </p:sp>
      <p:sp>
        <p:nvSpPr>
          <p:cNvPr id="130051" name="Rectangle 3">
            <a:extLst>
              <a:ext uri="{FF2B5EF4-FFF2-40B4-BE49-F238E27FC236}">
                <a16:creationId xmlns:a16="http://schemas.microsoft.com/office/drawing/2014/main" id="{F84B9ECB-C88C-94C9-BECC-01700F14011D}"/>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19CE3E-2490-B7EB-4633-2648577886E5}"/>
              </a:ext>
            </a:extLst>
          </p:cNvPr>
          <p:cNvSpPr>
            <a:spLocks noGrp="1" noChangeArrowheads="1"/>
          </p:cNvSpPr>
          <p:nvPr>
            <p:ph type="sldNum" sz="quarter" idx="5"/>
          </p:nvPr>
        </p:nvSpPr>
        <p:spPr>
          <a:ln/>
        </p:spPr>
        <p:txBody>
          <a:bodyPr/>
          <a:lstStyle/>
          <a:p>
            <a:fld id="{A08B40B3-A482-2745-82E0-D8E1D5B766F6}" type="slidenum">
              <a:rPr lang="tr-TR" altLang="en-VN"/>
              <a:pPr/>
              <a:t>17</a:t>
            </a:fld>
            <a:endParaRPr lang="tr-TR" altLang="en-VN"/>
          </a:p>
        </p:txBody>
      </p:sp>
      <p:sp>
        <p:nvSpPr>
          <p:cNvPr id="131074" name="Rectangle 2">
            <a:extLst>
              <a:ext uri="{FF2B5EF4-FFF2-40B4-BE49-F238E27FC236}">
                <a16:creationId xmlns:a16="http://schemas.microsoft.com/office/drawing/2014/main" id="{87110FFF-48D2-A718-B5D8-8DDDE2B2E1D8}"/>
              </a:ext>
            </a:extLst>
          </p:cNvPr>
          <p:cNvSpPr>
            <a:spLocks noRot="1" noChangeArrowheads="1" noTextEdit="1"/>
          </p:cNvSpPr>
          <p:nvPr>
            <p:ph type="sldImg"/>
          </p:nvPr>
        </p:nvSpPr>
        <p:spPr>
          <a:ln/>
        </p:spPr>
      </p:sp>
      <p:sp>
        <p:nvSpPr>
          <p:cNvPr id="131075" name="Rectangle 3">
            <a:extLst>
              <a:ext uri="{FF2B5EF4-FFF2-40B4-BE49-F238E27FC236}">
                <a16:creationId xmlns:a16="http://schemas.microsoft.com/office/drawing/2014/main" id="{FD620826-3F85-FA88-256B-6FAD26501359}"/>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DC854D-7C0A-FF2C-9420-016D37B06B13}"/>
              </a:ext>
            </a:extLst>
          </p:cNvPr>
          <p:cNvSpPr>
            <a:spLocks noGrp="1" noChangeArrowheads="1"/>
          </p:cNvSpPr>
          <p:nvPr>
            <p:ph type="sldNum" sz="quarter" idx="5"/>
          </p:nvPr>
        </p:nvSpPr>
        <p:spPr>
          <a:ln/>
        </p:spPr>
        <p:txBody>
          <a:bodyPr/>
          <a:lstStyle/>
          <a:p>
            <a:fld id="{D10E564F-1C32-1D4B-805B-4137B439061C}" type="slidenum">
              <a:rPr lang="tr-TR" altLang="en-VN"/>
              <a:pPr/>
              <a:t>18</a:t>
            </a:fld>
            <a:endParaRPr lang="tr-TR" altLang="en-VN"/>
          </a:p>
        </p:txBody>
      </p:sp>
      <p:sp>
        <p:nvSpPr>
          <p:cNvPr id="134146" name="Rectangle 2">
            <a:extLst>
              <a:ext uri="{FF2B5EF4-FFF2-40B4-BE49-F238E27FC236}">
                <a16:creationId xmlns:a16="http://schemas.microsoft.com/office/drawing/2014/main" id="{DED26FC2-593B-FEA9-A658-C39E59010654}"/>
              </a:ext>
            </a:extLst>
          </p:cNvPr>
          <p:cNvSpPr>
            <a:spLocks noRot="1" noChangeArrowheads="1" noTextEdit="1"/>
          </p:cNvSpPr>
          <p:nvPr>
            <p:ph type="sldImg"/>
          </p:nvPr>
        </p:nvSpPr>
        <p:spPr>
          <a:ln/>
        </p:spPr>
      </p:sp>
      <p:sp>
        <p:nvSpPr>
          <p:cNvPr id="134147" name="Rectangle 3">
            <a:extLst>
              <a:ext uri="{FF2B5EF4-FFF2-40B4-BE49-F238E27FC236}">
                <a16:creationId xmlns:a16="http://schemas.microsoft.com/office/drawing/2014/main" id="{78B98237-AF6C-624D-C03F-2F904E14077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9E295F-F622-5896-F82D-6E87BA780FBA}"/>
              </a:ext>
            </a:extLst>
          </p:cNvPr>
          <p:cNvSpPr>
            <a:spLocks noGrp="1" noChangeArrowheads="1"/>
          </p:cNvSpPr>
          <p:nvPr>
            <p:ph type="sldNum" sz="quarter" idx="5"/>
          </p:nvPr>
        </p:nvSpPr>
        <p:spPr>
          <a:ln/>
        </p:spPr>
        <p:txBody>
          <a:bodyPr/>
          <a:lstStyle/>
          <a:p>
            <a:fld id="{9CD4FDB3-FB51-3147-8DBB-6FDFBE9A269B}" type="slidenum">
              <a:rPr lang="tr-TR" altLang="en-VN"/>
              <a:pPr/>
              <a:t>19</a:t>
            </a:fld>
            <a:endParaRPr lang="tr-TR" altLang="en-VN"/>
          </a:p>
        </p:txBody>
      </p:sp>
      <p:sp>
        <p:nvSpPr>
          <p:cNvPr id="137218" name="Rectangle 2">
            <a:extLst>
              <a:ext uri="{FF2B5EF4-FFF2-40B4-BE49-F238E27FC236}">
                <a16:creationId xmlns:a16="http://schemas.microsoft.com/office/drawing/2014/main" id="{5C0B0C03-C177-F863-73CA-A3A1047A1233}"/>
              </a:ext>
            </a:extLst>
          </p:cNvPr>
          <p:cNvSpPr>
            <a:spLocks noRot="1" noChangeArrowheads="1" noTextEdit="1"/>
          </p:cNvSpPr>
          <p:nvPr>
            <p:ph type="sldImg"/>
          </p:nvPr>
        </p:nvSpPr>
        <p:spPr>
          <a:ln/>
        </p:spPr>
      </p:sp>
      <p:sp>
        <p:nvSpPr>
          <p:cNvPr id="137219" name="Rectangle 3">
            <a:extLst>
              <a:ext uri="{FF2B5EF4-FFF2-40B4-BE49-F238E27FC236}">
                <a16:creationId xmlns:a16="http://schemas.microsoft.com/office/drawing/2014/main" id="{40E2E9EB-73E2-9510-8765-CD39D610761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209D69-346A-387E-613B-5BD69716A558}"/>
              </a:ext>
            </a:extLst>
          </p:cNvPr>
          <p:cNvSpPr>
            <a:spLocks noGrp="1" noChangeArrowheads="1"/>
          </p:cNvSpPr>
          <p:nvPr>
            <p:ph type="sldNum" sz="quarter" idx="5"/>
          </p:nvPr>
        </p:nvSpPr>
        <p:spPr>
          <a:ln/>
        </p:spPr>
        <p:txBody>
          <a:bodyPr/>
          <a:lstStyle/>
          <a:p>
            <a:fld id="{05AE5B87-BFCC-A742-A734-A4E175E4AD94}" type="slidenum">
              <a:rPr lang="tr-TR" altLang="en-VN"/>
              <a:pPr/>
              <a:t>2</a:t>
            </a:fld>
            <a:endParaRPr lang="tr-TR" altLang="en-VN"/>
          </a:p>
        </p:txBody>
      </p:sp>
      <p:sp>
        <p:nvSpPr>
          <p:cNvPr id="98306" name="Rectangle 2">
            <a:extLst>
              <a:ext uri="{FF2B5EF4-FFF2-40B4-BE49-F238E27FC236}">
                <a16:creationId xmlns:a16="http://schemas.microsoft.com/office/drawing/2014/main" id="{A98AD2E0-D87D-8BD8-5627-AD048BC2C547}"/>
              </a:ext>
            </a:extLst>
          </p:cNvPr>
          <p:cNvSpPr>
            <a:spLocks noRot="1" noChangeArrowheads="1" noTextEdit="1"/>
          </p:cNvSpPr>
          <p:nvPr>
            <p:ph type="sldImg"/>
          </p:nvPr>
        </p:nvSpPr>
        <p:spPr>
          <a:ln/>
        </p:spPr>
      </p:sp>
      <p:sp>
        <p:nvSpPr>
          <p:cNvPr id="98307" name="Rectangle 3">
            <a:extLst>
              <a:ext uri="{FF2B5EF4-FFF2-40B4-BE49-F238E27FC236}">
                <a16:creationId xmlns:a16="http://schemas.microsoft.com/office/drawing/2014/main" id="{8F7B3EFA-D822-74DA-797F-4042D272AA17}"/>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7599D4-E3B3-7C62-FFAF-EF01F718A22F}"/>
              </a:ext>
            </a:extLst>
          </p:cNvPr>
          <p:cNvSpPr>
            <a:spLocks noGrp="1" noChangeArrowheads="1"/>
          </p:cNvSpPr>
          <p:nvPr>
            <p:ph type="sldNum" sz="quarter" idx="5"/>
          </p:nvPr>
        </p:nvSpPr>
        <p:spPr>
          <a:ln/>
        </p:spPr>
        <p:txBody>
          <a:bodyPr/>
          <a:lstStyle/>
          <a:p>
            <a:fld id="{144AB42E-EE1D-B84D-BEB5-F1E702C534E6}" type="slidenum">
              <a:rPr lang="tr-TR" altLang="en-VN"/>
              <a:pPr/>
              <a:t>20</a:t>
            </a:fld>
            <a:endParaRPr lang="tr-TR" altLang="en-VN"/>
          </a:p>
        </p:txBody>
      </p:sp>
      <p:sp>
        <p:nvSpPr>
          <p:cNvPr id="141314" name="Rectangle 2">
            <a:extLst>
              <a:ext uri="{FF2B5EF4-FFF2-40B4-BE49-F238E27FC236}">
                <a16:creationId xmlns:a16="http://schemas.microsoft.com/office/drawing/2014/main" id="{95750FC5-7DF8-7470-C7FC-EE6ED13A3FAC}"/>
              </a:ext>
            </a:extLst>
          </p:cNvPr>
          <p:cNvSpPr>
            <a:spLocks noRot="1" noChangeArrowheads="1" noTextEdit="1"/>
          </p:cNvSpPr>
          <p:nvPr>
            <p:ph type="sldImg"/>
          </p:nvPr>
        </p:nvSpPr>
        <p:spPr>
          <a:ln/>
        </p:spPr>
      </p:sp>
      <p:sp>
        <p:nvSpPr>
          <p:cNvPr id="141315" name="Rectangle 3">
            <a:extLst>
              <a:ext uri="{FF2B5EF4-FFF2-40B4-BE49-F238E27FC236}">
                <a16:creationId xmlns:a16="http://schemas.microsoft.com/office/drawing/2014/main" id="{062EC0B9-CFA3-185B-EF55-FC10733981AA}"/>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22F799-59E0-2F86-20B0-707632B51E95}"/>
              </a:ext>
            </a:extLst>
          </p:cNvPr>
          <p:cNvSpPr>
            <a:spLocks noGrp="1" noChangeArrowheads="1"/>
          </p:cNvSpPr>
          <p:nvPr>
            <p:ph type="sldNum" sz="quarter" idx="5"/>
          </p:nvPr>
        </p:nvSpPr>
        <p:spPr>
          <a:ln/>
        </p:spPr>
        <p:txBody>
          <a:bodyPr/>
          <a:lstStyle/>
          <a:p>
            <a:fld id="{B1D1C490-4B88-AA43-B6CD-C9FCE5D24ECD}" type="slidenum">
              <a:rPr lang="tr-TR" altLang="en-VN"/>
              <a:pPr/>
              <a:t>21</a:t>
            </a:fld>
            <a:endParaRPr lang="tr-TR" altLang="en-VN"/>
          </a:p>
        </p:txBody>
      </p:sp>
      <p:sp>
        <p:nvSpPr>
          <p:cNvPr id="142338" name="Rectangle 2">
            <a:extLst>
              <a:ext uri="{FF2B5EF4-FFF2-40B4-BE49-F238E27FC236}">
                <a16:creationId xmlns:a16="http://schemas.microsoft.com/office/drawing/2014/main" id="{730B2DDC-E9CA-F3CD-AAEB-B86702475266}"/>
              </a:ext>
            </a:extLst>
          </p:cNvPr>
          <p:cNvSpPr>
            <a:spLocks noRot="1" noChangeArrowheads="1" noTextEdit="1"/>
          </p:cNvSpPr>
          <p:nvPr>
            <p:ph type="sldImg"/>
          </p:nvPr>
        </p:nvSpPr>
        <p:spPr>
          <a:ln/>
        </p:spPr>
      </p:sp>
      <p:sp>
        <p:nvSpPr>
          <p:cNvPr id="142339" name="Rectangle 3">
            <a:extLst>
              <a:ext uri="{FF2B5EF4-FFF2-40B4-BE49-F238E27FC236}">
                <a16:creationId xmlns:a16="http://schemas.microsoft.com/office/drawing/2014/main" id="{8E41BF34-3C22-0CDB-5037-91251103C885}"/>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854A70-8596-D3D7-746B-729B9FA1D1AD}"/>
              </a:ext>
            </a:extLst>
          </p:cNvPr>
          <p:cNvSpPr>
            <a:spLocks noGrp="1" noChangeArrowheads="1"/>
          </p:cNvSpPr>
          <p:nvPr>
            <p:ph type="sldNum" sz="quarter" idx="5"/>
          </p:nvPr>
        </p:nvSpPr>
        <p:spPr>
          <a:ln/>
        </p:spPr>
        <p:txBody>
          <a:bodyPr/>
          <a:lstStyle/>
          <a:p>
            <a:fld id="{C5B33D72-52D5-0D41-BEF9-D919177EEEB0}" type="slidenum">
              <a:rPr lang="tr-TR" altLang="en-VN"/>
              <a:pPr/>
              <a:t>22</a:t>
            </a:fld>
            <a:endParaRPr lang="tr-TR" altLang="en-VN"/>
          </a:p>
        </p:txBody>
      </p:sp>
      <p:sp>
        <p:nvSpPr>
          <p:cNvPr id="143362" name="Rectangle 2">
            <a:extLst>
              <a:ext uri="{FF2B5EF4-FFF2-40B4-BE49-F238E27FC236}">
                <a16:creationId xmlns:a16="http://schemas.microsoft.com/office/drawing/2014/main" id="{4DBA0CCA-38AA-2DB6-2E37-C03AA1040450}"/>
              </a:ext>
            </a:extLst>
          </p:cNvPr>
          <p:cNvSpPr>
            <a:spLocks noRot="1" noChangeArrowheads="1" noTextEdit="1"/>
          </p:cNvSpPr>
          <p:nvPr>
            <p:ph type="sldImg"/>
          </p:nvPr>
        </p:nvSpPr>
        <p:spPr>
          <a:ln/>
        </p:spPr>
      </p:sp>
      <p:sp>
        <p:nvSpPr>
          <p:cNvPr id="143363" name="Rectangle 3">
            <a:extLst>
              <a:ext uri="{FF2B5EF4-FFF2-40B4-BE49-F238E27FC236}">
                <a16:creationId xmlns:a16="http://schemas.microsoft.com/office/drawing/2014/main" id="{3AA764C5-E8E1-35A0-9901-D31E4D15C39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BDCB26-15CA-ABF0-1E0C-1BA7FE79EB2E}"/>
              </a:ext>
            </a:extLst>
          </p:cNvPr>
          <p:cNvSpPr>
            <a:spLocks noGrp="1" noChangeArrowheads="1"/>
          </p:cNvSpPr>
          <p:nvPr>
            <p:ph type="sldNum" sz="quarter" idx="5"/>
          </p:nvPr>
        </p:nvSpPr>
        <p:spPr>
          <a:ln/>
        </p:spPr>
        <p:txBody>
          <a:bodyPr/>
          <a:lstStyle/>
          <a:p>
            <a:fld id="{7AEB2609-9611-E349-A19B-41782DD26CBC}" type="slidenum">
              <a:rPr lang="tr-TR" altLang="en-VN"/>
              <a:pPr/>
              <a:t>23</a:t>
            </a:fld>
            <a:endParaRPr lang="tr-TR" altLang="en-VN"/>
          </a:p>
        </p:txBody>
      </p:sp>
      <p:sp>
        <p:nvSpPr>
          <p:cNvPr id="144386" name="Rectangle 2">
            <a:extLst>
              <a:ext uri="{FF2B5EF4-FFF2-40B4-BE49-F238E27FC236}">
                <a16:creationId xmlns:a16="http://schemas.microsoft.com/office/drawing/2014/main" id="{117A3A62-412A-87D7-9B63-70F0E3DB2685}"/>
              </a:ext>
            </a:extLst>
          </p:cNvPr>
          <p:cNvSpPr>
            <a:spLocks noRot="1" noChangeArrowheads="1" noTextEdit="1"/>
          </p:cNvSpPr>
          <p:nvPr>
            <p:ph type="sldImg"/>
          </p:nvPr>
        </p:nvSpPr>
        <p:spPr>
          <a:ln/>
        </p:spPr>
      </p:sp>
      <p:sp>
        <p:nvSpPr>
          <p:cNvPr id="144387" name="Rectangle 3">
            <a:extLst>
              <a:ext uri="{FF2B5EF4-FFF2-40B4-BE49-F238E27FC236}">
                <a16:creationId xmlns:a16="http://schemas.microsoft.com/office/drawing/2014/main" id="{A212F6E5-4CE3-1C2F-4A24-4B27194E2E77}"/>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A4B164-3AE1-4CED-68DA-FCB661977EA6}"/>
              </a:ext>
            </a:extLst>
          </p:cNvPr>
          <p:cNvSpPr>
            <a:spLocks noGrp="1" noChangeArrowheads="1"/>
          </p:cNvSpPr>
          <p:nvPr>
            <p:ph type="sldNum" sz="quarter" idx="5"/>
          </p:nvPr>
        </p:nvSpPr>
        <p:spPr>
          <a:ln/>
        </p:spPr>
        <p:txBody>
          <a:bodyPr/>
          <a:lstStyle/>
          <a:p>
            <a:fld id="{701DA601-2B3E-094F-AB80-A2916535B381}" type="slidenum">
              <a:rPr lang="tr-TR" altLang="en-VN"/>
              <a:pPr/>
              <a:t>24</a:t>
            </a:fld>
            <a:endParaRPr lang="tr-TR" altLang="en-VN"/>
          </a:p>
        </p:txBody>
      </p:sp>
      <p:sp>
        <p:nvSpPr>
          <p:cNvPr id="146434" name="Rectangle 2">
            <a:extLst>
              <a:ext uri="{FF2B5EF4-FFF2-40B4-BE49-F238E27FC236}">
                <a16:creationId xmlns:a16="http://schemas.microsoft.com/office/drawing/2014/main" id="{618EA5C7-8DAD-9929-D60E-AF9D7C767A1A}"/>
              </a:ext>
            </a:extLst>
          </p:cNvPr>
          <p:cNvSpPr>
            <a:spLocks noRot="1" noChangeArrowheads="1" noTextEdit="1"/>
          </p:cNvSpPr>
          <p:nvPr>
            <p:ph type="sldImg"/>
          </p:nvPr>
        </p:nvSpPr>
        <p:spPr>
          <a:ln/>
        </p:spPr>
      </p:sp>
      <p:sp>
        <p:nvSpPr>
          <p:cNvPr id="146435" name="Rectangle 3">
            <a:extLst>
              <a:ext uri="{FF2B5EF4-FFF2-40B4-BE49-F238E27FC236}">
                <a16:creationId xmlns:a16="http://schemas.microsoft.com/office/drawing/2014/main" id="{C2B9903B-C153-3563-8ABF-03B3F839B4E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A3ABC3-7254-386A-7924-D5C0BB2EE58F}"/>
              </a:ext>
            </a:extLst>
          </p:cNvPr>
          <p:cNvSpPr>
            <a:spLocks noGrp="1" noChangeArrowheads="1"/>
          </p:cNvSpPr>
          <p:nvPr>
            <p:ph type="sldNum" sz="quarter" idx="5"/>
          </p:nvPr>
        </p:nvSpPr>
        <p:spPr>
          <a:ln/>
        </p:spPr>
        <p:txBody>
          <a:bodyPr/>
          <a:lstStyle/>
          <a:p>
            <a:fld id="{9C46D4D5-5BAE-A947-A5CF-4E9BE5B13857}" type="slidenum">
              <a:rPr lang="tr-TR" altLang="en-VN"/>
              <a:pPr/>
              <a:t>25</a:t>
            </a:fld>
            <a:endParaRPr lang="tr-TR" altLang="en-VN"/>
          </a:p>
        </p:txBody>
      </p:sp>
      <p:sp>
        <p:nvSpPr>
          <p:cNvPr id="150530" name="Rectangle 2">
            <a:extLst>
              <a:ext uri="{FF2B5EF4-FFF2-40B4-BE49-F238E27FC236}">
                <a16:creationId xmlns:a16="http://schemas.microsoft.com/office/drawing/2014/main" id="{F68DE80F-D063-8740-8601-D66EE188CA89}"/>
              </a:ext>
            </a:extLst>
          </p:cNvPr>
          <p:cNvSpPr>
            <a:spLocks noRot="1" noChangeArrowheads="1" noTextEdit="1"/>
          </p:cNvSpPr>
          <p:nvPr>
            <p:ph type="sldImg"/>
          </p:nvPr>
        </p:nvSpPr>
        <p:spPr>
          <a:ln/>
        </p:spPr>
      </p:sp>
      <p:sp>
        <p:nvSpPr>
          <p:cNvPr id="150531" name="Rectangle 3">
            <a:extLst>
              <a:ext uri="{FF2B5EF4-FFF2-40B4-BE49-F238E27FC236}">
                <a16:creationId xmlns:a16="http://schemas.microsoft.com/office/drawing/2014/main" id="{3DA313E9-59B5-AE69-CF83-B6A2912EB55F}"/>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399227-1196-F100-5941-06935490698B}"/>
              </a:ext>
            </a:extLst>
          </p:cNvPr>
          <p:cNvSpPr>
            <a:spLocks noGrp="1" noChangeArrowheads="1"/>
          </p:cNvSpPr>
          <p:nvPr>
            <p:ph type="sldNum" sz="quarter" idx="5"/>
          </p:nvPr>
        </p:nvSpPr>
        <p:spPr>
          <a:ln/>
        </p:spPr>
        <p:txBody>
          <a:bodyPr/>
          <a:lstStyle/>
          <a:p>
            <a:fld id="{2BA072A5-1985-EC45-A674-77A0F9B35C3D}" type="slidenum">
              <a:rPr lang="tr-TR" altLang="en-VN"/>
              <a:pPr/>
              <a:t>26</a:t>
            </a:fld>
            <a:endParaRPr lang="tr-TR" altLang="en-VN"/>
          </a:p>
        </p:txBody>
      </p:sp>
      <p:sp>
        <p:nvSpPr>
          <p:cNvPr id="151554" name="Rectangle 2">
            <a:extLst>
              <a:ext uri="{FF2B5EF4-FFF2-40B4-BE49-F238E27FC236}">
                <a16:creationId xmlns:a16="http://schemas.microsoft.com/office/drawing/2014/main" id="{DE01D310-D4FE-086F-DA13-7F79FA3BDA0D}"/>
              </a:ext>
            </a:extLst>
          </p:cNvPr>
          <p:cNvSpPr>
            <a:spLocks noRot="1" noChangeArrowheads="1" noTextEdit="1"/>
          </p:cNvSpPr>
          <p:nvPr>
            <p:ph type="sldImg"/>
          </p:nvPr>
        </p:nvSpPr>
        <p:spPr>
          <a:ln/>
        </p:spPr>
      </p:sp>
      <p:sp>
        <p:nvSpPr>
          <p:cNvPr id="151555" name="Rectangle 3">
            <a:extLst>
              <a:ext uri="{FF2B5EF4-FFF2-40B4-BE49-F238E27FC236}">
                <a16:creationId xmlns:a16="http://schemas.microsoft.com/office/drawing/2014/main" id="{A8805D07-2B52-E8C5-02EC-C5463E3BBB93}"/>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C06A93-CA7E-4A4F-8AC5-A4B04B051AFD}"/>
              </a:ext>
            </a:extLst>
          </p:cNvPr>
          <p:cNvSpPr>
            <a:spLocks noGrp="1" noChangeArrowheads="1"/>
          </p:cNvSpPr>
          <p:nvPr>
            <p:ph type="sldNum" sz="quarter" idx="5"/>
          </p:nvPr>
        </p:nvSpPr>
        <p:spPr>
          <a:ln/>
        </p:spPr>
        <p:txBody>
          <a:bodyPr/>
          <a:lstStyle/>
          <a:p>
            <a:fld id="{45B78826-8B7C-8645-A664-1D9AFAA2EE73}" type="slidenum">
              <a:rPr lang="tr-TR" altLang="en-VN"/>
              <a:pPr/>
              <a:t>27</a:t>
            </a:fld>
            <a:endParaRPr lang="tr-TR" altLang="en-VN"/>
          </a:p>
        </p:txBody>
      </p:sp>
      <p:sp>
        <p:nvSpPr>
          <p:cNvPr id="153602" name="Rectangle 2">
            <a:extLst>
              <a:ext uri="{FF2B5EF4-FFF2-40B4-BE49-F238E27FC236}">
                <a16:creationId xmlns:a16="http://schemas.microsoft.com/office/drawing/2014/main" id="{EA6A8632-64A7-E186-3DB3-BA52CECF625A}"/>
              </a:ext>
            </a:extLst>
          </p:cNvPr>
          <p:cNvSpPr>
            <a:spLocks noRot="1" noChangeArrowheads="1" noTextEdit="1"/>
          </p:cNvSpPr>
          <p:nvPr>
            <p:ph type="sldImg"/>
          </p:nvPr>
        </p:nvSpPr>
        <p:spPr>
          <a:ln/>
        </p:spPr>
      </p:sp>
      <p:sp>
        <p:nvSpPr>
          <p:cNvPr id="153603" name="Rectangle 3">
            <a:extLst>
              <a:ext uri="{FF2B5EF4-FFF2-40B4-BE49-F238E27FC236}">
                <a16:creationId xmlns:a16="http://schemas.microsoft.com/office/drawing/2014/main" id="{6B5DB7D2-F008-5151-99E4-2A929C04941D}"/>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C92C5B-7D74-35C0-FBA4-A69BE4F3792D}"/>
              </a:ext>
            </a:extLst>
          </p:cNvPr>
          <p:cNvSpPr>
            <a:spLocks noGrp="1" noChangeArrowheads="1"/>
          </p:cNvSpPr>
          <p:nvPr>
            <p:ph type="sldNum" sz="quarter" idx="5"/>
          </p:nvPr>
        </p:nvSpPr>
        <p:spPr>
          <a:ln/>
        </p:spPr>
        <p:txBody>
          <a:bodyPr/>
          <a:lstStyle/>
          <a:p>
            <a:fld id="{980100CC-B1B8-2244-91D8-4704A76CA502}" type="slidenum">
              <a:rPr lang="tr-TR" altLang="en-VN"/>
              <a:pPr/>
              <a:t>28</a:t>
            </a:fld>
            <a:endParaRPr lang="tr-TR" altLang="en-VN"/>
          </a:p>
        </p:txBody>
      </p:sp>
      <p:sp>
        <p:nvSpPr>
          <p:cNvPr id="156674" name="Rectangle 2">
            <a:extLst>
              <a:ext uri="{FF2B5EF4-FFF2-40B4-BE49-F238E27FC236}">
                <a16:creationId xmlns:a16="http://schemas.microsoft.com/office/drawing/2014/main" id="{F37A977D-7792-FAA9-9934-3EA1FE95FB02}"/>
              </a:ext>
            </a:extLst>
          </p:cNvPr>
          <p:cNvSpPr>
            <a:spLocks noRot="1" noChangeArrowheads="1" noTextEdit="1"/>
          </p:cNvSpPr>
          <p:nvPr>
            <p:ph type="sldImg"/>
          </p:nvPr>
        </p:nvSpPr>
        <p:spPr>
          <a:ln/>
        </p:spPr>
      </p:sp>
      <p:sp>
        <p:nvSpPr>
          <p:cNvPr id="156675" name="Rectangle 3">
            <a:extLst>
              <a:ext uri="{FF2B5EF4-FFF2-40B4-BE49-F238E27FC236}">
                <a16:creationId xmlns:a16="http://schemas.microsoft.com/office/drawing/2014/main" id="{5948C770-006D-A6F9-629A-708CE316B153}"/>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27B115-014C-C253-7F3B-3FB97F114BE9}"/>
              </a:ext>
            </a:extLst>
          </p:cNvPr>
          <p:cNvSpPr>
            <a:spLocks noGrp="1" noChangeArrowheads="1"/>
          </p:cNvSpPr>
          <p:nvPr>
            <p:ph type="sldNum" sz="quarter" idx="5"/>
          </p:nvPr>
        </p:nvSpPr>
        <p:spPr>
          <a:ln/>
        </p:spPr>
        <p:txBody>
          <a:bodyPr/>
          <a:lstStyle/>
          <a:p>
            <a:fld id="{5E132F52-78C8-0C4F-9CF6-9AE87E858D54}" type="slidenum">
              <a:rPr lang="tr-TR" altLang="en-VN"/>
              <a:pPr/>
              <a:t>29</a:t>
            </a:fld>
            <a:endParaRPr lang="tr-TR" altLang="en-VN"/>
          </a:p>
        </p:txBody>
      </p:sp>
      <p:sp>
        <p:nvSpPr>
          <p:cNvPr id="158722" name="Rectangle 2">
            <a:extLst>
              <a:ext uri="{FF2B5EF4-FFF2-40B4-BE49-F238E27FC236}">
                <a16:creationId xmlns:a16="http://schemas.microsoft.com/office/drawing/2014/main" id="{B0DD2CF9-8DFD-796D-F868-54AC0142B2DB}"/>
              </a:ext>
            </a:extLst>
          </p:cNvPr>
          <p:cNvSpPr>
            <a:spLocks noRot="1" noChangeArrowheads="1" noTextEdit="1"/>
          </p:cNvSpPr>
          <p:nvPr>
            <p:ph type="sldImg"/>
          </p:nvPr>
        </p:nvSpPr>
        <p:spPr>
          <a:ln/>
        </p:spPr>
      </p:sp>
      <p:sp>
        <p:nvSpPr>
          <p:cNvPr id="158723" name="Rectangle 3">
            <a:extLst>
              <a:ext uri="{FF2B5EF4-FFF2-40B4-BE49-F238E27FC236}">
                <a16:creationId xmlns:a16="http://schemas.microsoft.com/office/drawing/2014/main" id="{18F126B4-C6C3-6462-2522-2466B4A9973A}"/>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E8E05E-0CCF-FFDE-3FD2-24D6E7FC3FB0}"/>
              </a:ext>
            </a:extLst>
          </p:cNvPr>
          <p:cNvSpPr>
            <a:spLocks noGrp="1" noChangeArrowheads="1"/>
          </p:cNvSpPr>
          <p:nvPr>
            <p:ph type="sldNum" sz="quarter" idx="5"/>
          </p:nvPr>
        </p:nvSpPr>
        <p:spPr>
          <a:ln/>
        </p:spPr>
        <p:txBody>
          <a:bodyPr/>
          <a:lstStyle/>
          <a:p>
            <a:fld id="{006E183B-2529-CF4D-81E6-85E797A57167}" type="slidenum">
              <a:rPr lang="tr-TR" altLang="en-VN"/>
              <a:pPr/>
              <a:t>3</a:t>
            </a:fld>
            <a:endParaRPr lang="tr-TR" altLang="en-VN"/>
          </a:p>
        </p:txBody>
      </p:sp>
      <p:sp>
        <p:nvSpPr>
          <p:cNvPr id="99330" name="Rectangle 2">
            <a:extLst>
              <a:ext uri="{FF2B5EF4-FFF2-40B4-BE49-F238E27FC236}">
                <a16:creationId xmlns:a16="http://schemas.microsoft.com/office/drawing/2014/main" id="{476578AE-8DF1-A276-C0E8-3102E6F2B07F}"/>
              </a:ext>
            </a:extLst>
          </p:cNvPr>
          <p:cNvSpPr>
            <a:spLocks noRot="1" noChangeArrowheads="1" noTextEdit="1"/>
          </p:cNvSpPr>
          <p:nvPr>
            <p:ph type="sldImg"/>
          </p:nvPr>
        </p:nvSpPr>
        <p:spPr>
          <a:ln/>
        </p:spPr>
      </p:sp>
      <p:sp>
        <p:nvSpPr>
          <p:cNvPr id="99331" name="Rectangle 3">
            <a:extLst>
              <a:ext uri="{FF2B5EF4-FFF2-40B4-BE49-F238E27FC236}">
                <a16:creationId xmlns:a16="http://schemas.microsoft.com/office/drawing/2014/main" id="{DB28888E-4B81-A2F5-CF88-8C60F8C50A9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181E77-B27E-36BA-F765-2C5C3DD3ECEB}"/>
              </a:ext>
            </a:extLst>
          </p:cNvPr>
          <p:cNvSpPr>
            <a:spLocks noGrp="1" noChangeArrowheads="1"/>
          </p:cNvSpPr>
          <p:nvPr>
            <p:ph type="sldNum" sz="quarter" idx="5"/>
          </p:nvPr>
        </p:nvSpPr>
        <p:spPr>
          <a:ln/>
        </p:spPr>
        <p:txBody>
          <a:bodyPr/>
          <a:lstStyle/>
          <a:p>
            <a:fld id="{F59E7969-54A2-1243-8840-7D0436DFFE7A}" type="slidenum">
              <a:rPr lang="tr-TR" altLang="en-VN"/>
              <a:pPr/>
              <a:t>30</a:t>
            </a:fld>
            <a:endParaRPr lang="tr-TR" altLang="en-VN"/>
          </a:p>
        </p:txBody>
      </p:sp>
      <p:sp>
        <p:nvSpPr>
          <p:cNvPr id="159746" name="Rectangle 2">
            <a:extLst>
              <a:ext uri="{FF2B5EF4-FFF2-40B4-BE49-F238E27FC236}">
                <a16:creationId xmlns:a16="http://schemas.microsoft.com/office/drawing/2014/main" id="{0EADA447-D57A-1A8F-EAF2-A023B6F2A911}"/>
              </a:ext>
            </a:extLst>
          </p:cNvPr>
          <p:cNvSpPr>
            <a:spLocks noRot="1" noChangeArrowheads="1" noTextEdit="1"/>
          </p:cNvSpPr>
          <p:nvPr>
            <p:ph type="sldImg"/>
          </p:nvPr>
        </p:nvSpPr>
        <p:spPr>
          <a:ln/>
        </p:spPr>
      </p:sp>
      <p:sp>
        <p:nvSpPr>
          <p:cNvPr id="159747" name="Rectangle 3">
            <a:extLst>
              <a:ext uri="{FF2B5EF4-FFF2-40B4-BE49-F238E27FC236}">
                <a16:creationId xmlns:a16="http://schemas.microsoft.com/office/drawing/2014/main" id="{CD9BC525-57EA-8A2B-076D-DA44E269E03C}"/>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9C3BC0-346E-5151-E963-4844E01C50C4}"/>
              </a:ext>
            </a:extLst>
          </p:cNvPr>
          <p:cNvSpPr>
            <a:spLocks noGrp="1" noChangeArrowheads="1"/>
          </p:cNvSpPr>
          <p:nvPr>
            <p:ph type="sldNum" sz="quarter" idx="5"/>
          </p:nvPr>
        </p:nvSpPr>
        <p:spPr>
          <a:ln/>
        </p:spPr>
        <p:txBody>
          <a:bodyPr/>
          <a:lstStyle/>
          <a:p>
            <a:fld id="{A98CF376-2756-7A4B-8132-5562F31A22FB}" type="slidenum">
              <a:rPr lang="tr-TR" altLang="en-VN"/>
              <a:pPr/>
              <a:t>31</a:t>
            </a:fld>
            <a:endParaRPr lang="tr-TR" altLang="en-VN"/>
          </a:p>
        </p:txBody>
      </p:sp>
      <p:sp>
        <p:nvSpPr>
          <p:cNvPr id="160770" name="Rectangle 2">
            <a:extLst>
              <a:ext uri="{FF2B5EF4-FFF2-40B4-BE49-F238E27FC236}">
                <a16:creationId xmlns:a16="http://schemas.microsoft.com/office/drawing/2014/main" id="{017F4B7A-56CD-F25A-964A-FC5CEA83213B}"/>
              </a:ext>
            </a:extLst>
          </p:cNvPr>
          <p:cNvSpPr>
            <a:spLocks noRot="1" noChangeArrowheads="1" noTextEdit="1"/>
          </p:cNvSpPr>
          <p:nvPr>
            <p:ph type="sldImg"/>
          </p:nvPr>
        </p:nvSpPr>
        <p:spPr>
          <a:ln/>
        </p:spPr>
      </p:sp>
      <p:sp>
        <p:nvSpPr>
          <p:cNvPr id="160771" name="Rectangle 3">
            <a:extLst>
              <a:ext uri="{FF2B5EF4-FFF2-40B4-BE49-F238E27FC236}">
                <a16:creationId xmlns:a16="http://schemas.microsoft.com/office/drawing/2014/main" id="{01442BE4-6C54-01F2-ADF0-72E195221C64}"/>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561874-C71B-5B86-2885-0E6C22AEAA65}"/>
              </a:ext>
            </a:extLst>
          </p:cNvPr>
          <p:cNvSpPr>
            <a:spLocks noGrp="1" noChangeArrowheads="1"/>
          </p:cNvSpPr>
          <p:nvPr>
            <p:ph type="sldNum" sz="quarter" idx="5"/>
          </p:nvPr>
        </p:nvSpPr>
        <p:spPr>
          <a:ln/>
        </p:spPr>
        <p:txBody>
          <a:bodyPr/>
          <a:lstStyle/>
          <a:p>
            <a:fld id="{B6D1F443-6721-5B4A-AAD7-A468041212AF}" type="slidenum">
              <a:rPr lang="tr-TR" altLang="en-VN"/>
              <a:pPr/>
              <a:t>32</a:t>
            </a:fld>
            <a:endParaRPr lang="tr-TR" altLang="en-VN"/>
          </a:p>
        </p:txBody>
      </p:sp>
      <p:sp>
        <p:nvSpPr>
          <p:cNvPr id="161794" name="Rectangle 2">
            <a:extLst>
              <a:ext uri="{FF2B5EF4-FFF2-40B4-BE49-F238E27FC236}">
                <a16:creationId xmlns:a16="http://schemas.microsoft.com/office/drawing/2014/main" id="{890DF402-29E9-5CDA-5192-F1F7B4C38921}"/>
              </a:ext>
            </a:extLst>
          </p:cNvPr>
          <p:cNvSpPr>
            <a:spLocks noRot="1" noChangeArrowheads="1" noTextEdit="1"/>
          </p:cNvSpPr>
          <p:nvPr>
            <p:ph type="sldImg"/>
          </p:nvPr>
        </p:nvSpPr>
        <p:spPr>
          <a:ln/>
        </p:spPr>
      </p:sp>
      <p:sp>
        <p:nvSpPr>
          <p:cNvPr id="161795" name="Rectangle 3">
            <a:extLst>
              <a:ext uri="{FF2B5EF4-FFF2-40B4-BE49-F238E27FC236}">
                <a16:creationId xmlns:a16="http://schemas.microsoft.com/office/drawing/2014/main" id="{61E384AF-C32B-B50B-9426-3EB48EA9458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AFDECE-2266-B514-A5F7-4877EE96AC31}"/>
              </a:ext>
            </a:extLst>
          </p:cNvPr>
          <p:cNvSpPr>
            <a:spLocks noGrp="1" noChangeArrowheads="1"/>
          </p:cNvSpPr>
          <p:nvPr>
            <p:ph type="sldNum" sz="quarter" idx="5"/>
          </p:nvPr>
        </p:nvSpPr>
        <p:spPr>
          <a:ln/>
        </p:spPr>
        <p:txBody>
          <a:bodyPr/>
          <a:lstStyle/>
          <a:p>
            <a:fld id="{8A8AB0E5-17A0-D54D-B3E8-AE5513E972C3}" type="slidenum">
              <a:rPr lang="tr-TR" altLang="en-VN"/>
              <a:pPr/>
              <a:t>33</a:t>
            </a:fld>
            <a:endParaRPr lang="tr-TR" altLang="en-VN"/>
          </a:p>
        </p:txBody>
      </p:sp>
      <p:sp>
        <p:nvSpPr>
          <p:cNvPr id="162818" name="Rectangle 2">
            <a:extLst>
              <a:ext uri="{FF2B5EF4-FFF2-40B4-BE49-F238E27FC236}">
                <a16:creationId xmlns:a16="http://schemas.microsoft.com/office/drawing/2014/main" id="{39DBB86F-8C1B-C0C3-A844-83EBA5A1BAF6}"/>
              </a:ext>
            </a:extLst>
          </p:cNvPr>
          <p:cNvSpPr>
            <a:spLocks noRot="1" noChangeArrowheads="1" noTextEdit="1"/>
          </p:cNvSpPr>
          <p:nvPr>
            <p:ph type="sldImg"/>
          </p:nvPr>
        </p:nvSpPr>
        <p:spPr>
          <a:ln/>
        </p:spPr>
      </p:sp>
      <p:sp>
        <p:nvSpPr>
          <p:cNvPr id="162819" name="Rectangle 3">
            <a:extLst>
              <a:ext uri="{FF2B5EF4-FFF2-40B4-BE49-F238E27FC236}">
                <a16:creationId xmlns:a16="http://schemas.microsoft.com/office/drawing/2014/main" id="{FE4AEEAB-4134-6F04-FD78-DC7B454F2AA8}"/>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11CBD3-6584-BBC6-1BA9-5215205584E6}"/>
              </a:ext>
            </a:extLst>
          </p:cNvPr>
          <p:cNvSpPr>
            <a:spLocks noGrp="1" noChangeArrowheads="1"/>
          </p:cNvSpPr>
          <p:nvPr>
            <p:ph type="sldNum" sz="quarter" idx="5"/>
          </p:nvPr>
        </p:nvSpPr>
        <p:spPr>
          <a:ln/>
        </p:spPr>
        <p:txBody>
          <a:bodyPr/>
          <a:lstStyle/>
          <a:p>
            <a:fld id="{D608C1A3-EF67-DB45-82B9-315D71E1749C}" type="slidenum">
              <a:rPr lang="tr-TR" altLang="en-VN"/>
              <a:pPr/>
              <a:t>34</a:t>
            </a:fld>
            <a:endParaRPr lang="tr-TR" altLang="en-VN"/>
          </a:p>
        </p:txBody>
      </p:sp>
      <p:sp>
        <p:nvSpPr>
          <p:cNvPr id="164866" name="Rectangle 2">
            <a:extLst>
              <a:ext uri="{FF2B5EF4-FFF2-40B4-BE49-F238E27FC236}">
                <a16:creationId xmlns:a16="http://schemas.microsoft.com/office/drawing/2014/main" id="{3CAC427A-FD71-C3CD-B089-A620D9ED4B93}"/>
              </a:ext>
            </a:extLst>
          </p:cNvPr>
          <p:cNvSpPr>
            <a:spLocks noRot="1" noChangeArrowheads="1" noTextEdit="1"/>
          </p:cNvSpPr>
          <p:nvPr>
            <p:ph type="sldImg"/>
          </p:nvPr>
        </p:nvSpPr>
        <p:spPr>
          <a:ln/>
        </p:spPr>
      </p:sp>
      <p:sp>
        <p:nvSpPr>
          <p:cNvPr id="164867" name="Rectangle 3">
            <a:extLst>
              <a:ext uri="{FF2B5EF4-FFF2-40B4-BE49-F238E27FC236}">
                <a16:creationId xmlns:a16="http://schemas.microsoft.com/office/drawing/2014/main" id="{AA2EBB3D-6F38-2B0E-12F7-9C256F9240C8}"/>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E910CA-CF0C-583C-D5D5-9D88FA8DC3EF}"/>
              </a:ext>
            </a:extLst>
          </p:cNvPr>
          <p:cNvSpPr>
            <a:spLocks noGrp="1" noChangeArrowheads="1"/>
          </p:cNvSpPr>
          <p:nvPr>
            <p:ph type="sldNum" sz="quarter" idx="5"/>
          </p:nvPr>
        </p:nvSpPr>
        <p:spPr>
          <a:ln/>
        </p:spPr>
        <p:txBody>
          <a:bodyPr/>
          <a:lstStyle/>
          <a:p>
            <a:fld id="{A279CA3F-F22D-D345-8FC8-3CB1EFC7791D}" type="slidenum">
              <a:rPr lang="tr-TR" altLang="en-VN"/>
              <a:pPr/>
              <a:t>43</a:t>
            </a:fld>
            <a:endParaRPr lang="tr-TR" altLang="en-VN"/>
          </a:p>
        </p:txBody>
      </p:sp>
      <p:sp>
        <p:nvSpPr>
          <p:cNvPr id="297986" name="Rectangle 2">
            <a:extLst>
              <a:ext uri="{FF2B5EF4-FFF2-40B4-BE49-F238E27FC236}">
                <a16:creationId xmlns:a16="http://schemas.microsoft.com/office/drawing/2014/main" id="{5D748064-8A90-D48E-07B0-1EDBAE2D18C1}"/>
              </a:ext>
            </a:extLst>
          </p:cNvPr>
          <p:cNvSpPr>
            <a:spLocks noRot="1" noChangeArrowheads="1" noTextEdit="1"/>
          </p:cNvSpPr>
          <p:nvPr>
            <p:ph type="sldImg"/>
          </p:nvPr>
        </p:nvSpPr>
        <p:spPr>
          <a:xfrm>
            <a:off x="1160463" y="674688"/>
            <a:ext cx="4603750" cy="3452812"/>
          </a:xfrm>
          <a:ln/>
        </p:spPr>
      </p:sp>
      <p:sp>
        <p:nvSpPr>
          <p:cNvPr id="297987" name="Rectangle 3">
            <a:extLst>
              <a:ext uri="{FF2B5EF4-FFF2-40B4-BE49-F238E27FC236}">
                <a16:creationId xmlns:a16="http://schemas.microsoft.com/office/drawing/2014/main" id="{DCB6504E-F47F-FCC3-03DF-071748FA13FF}"/>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7A68D7-271B-0F0E-DE2D-3B984827A915}"/>
              </a:ext>
            </a:extLst>
          </p:cNvPr>
          <p:cNvSpPr>
            <a:spLocks noGrp="1" noChangeArrowheads="1"/>
          </p:cNvSpPr>
          <p:nvPr>
            <p:ph type="sldNum" sz="quarter" idx="5"/>
          </p:nvPr>
        </p:nvSpPr>
        <p:spPr>
          <a:ln/>
        </p:spPr>
        <p:txBody>
          <a:bodyPr/>
          <a:lstStyle/>
          <a:p>
            <a:fld id="{2659F56F-9C28-934B-9420-E48E1076BE5F}" type="slidenum">
              <a:rPr lang="tr-TR" altLang="en-VN"/>
              <a:pPr/>
              <a:t>44</a:t>
            </a:fld>
            <a:endParaRPr lang="tr-TR" altLang="en-VN"/>
          </a:p>
        </p:txBody>
      </p:sp>
      <p:sp>
        <p:nvSpPr>
          <p:cNvPr id="300034" name="Rectangle 2">
            <a:extLst>
              <a:ext uri="{FF2B5EF4-FFF2-40B4-BE49-F238E27FC236}">
                <a16:creationId xmlns:a16="http://schemas.microsoft.com/office/drawing/2014/main" id="{321993FF-1C17-1443-53A9-665A73B7C5CA}"/>
              </a:ext>
            </a:extLst>
          </p:cNvPr>
          <p:cNvSpPr>
            <a:spLocks noRot="1" noChangeArrowheads="1" noTextEdit="1"/>
          </p:cNvSpPr>
          <p:nvPr>
            <p:ph type="sldImg"/>
          </p:nvPr>
        </p:nvSpPr>
        <p:spPr>
          <a:xfrm>
            <a:off x="1160463" y="674688"/>
            <a:ext cx="4603750" cy="3452812"/>
          </a:xfrm>
          <a:ln/>
        </p:spPr>
      </p:sp>
      <p:sp>
        <p:nvSpPr>
          <p:cNvPr id="300035" name="Rectangle 3">
            <a:extLst>
              <a:ext uri="{FF2B5EF4-FFF2-40B4-BE49-F238E27FC236}">
                <a16:creationId xmlns:a16="http://schemas.microsoft.com/office/drawing/2014/main" id="{5E6E4A85-1F1D-DFF2-94AC-8436467597E6}"/>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0C0FE4-67A3-7FEE-85A1-9AADEBC590F4}"/>
              </a:ext>
            </a:extLst>
          </p:cNvPr>
          <p:cNvSpPr>
            <a:spLocks noGrp="1" noChangeArrowheads="1"/>
          </p:cNvSpPr>
          <p:nvPr>
            <p:ph type="sldNum" sz="quarter" idx="5"/>
          </p:nvPr>
        </p:nvSpPr>
        <p:spPr>
          <a:ln/>
        </p:spPr>
        <p:txBody>
          <a:bodyPr/>
          <a:lstStyle/>
          <a:p>
            <a:fld id="{63611ECF-83F0-3D49-B88D-C515B75D5A3D}" type="slidenum">
              <a:rPr lang="tr-TR" altLang="en-VN"/>
              <a:pPr/>
              <a:t>45</a:t>
            </a:fld>
            <a:endParaRPr lang="tr-TR" altLang="en-VN"/>
          </a:p>
        </p:txBody>
      </p:sp>
      <p:sp>
        <p:nvSpPr>
          <p:cNvPr id="302082" name="Rectangle 2">
            <a:extLst>
              <a:ext uri="{FF2B5EF4-FFF2-40B4-BE49-F238E27FC236}">
                <a16:creationId xmlns:a16="http://schemas.microsoft.com/office/drawing/2014/main" id="{E06DEFAB-49F5-A7C5-B22D-C4E931A6C087}"/>
              </a:ext>
            </a:extLst>
          </p:cNvPr>
          <p:cNvSpPr>
            <a:spLocks noRot="1" noChangeArrowheads="1" noTextEdit="1"/>
          </p:cNvSpPr>
          <p:nvPr>
            <p:ph type="sldImg"/>
          </p:nvPr>
        </p:nvSpPr>
        <p:spPr>
          <a:xfrm>
            <a:off x="1160463" y="674688"/>
            <a:ext cx="4603750" cy="3452812"/>
          </a:xfrm>
          <a:ln/>
        </p:spPr>
      </p:sp>
      <p:sp>
        <p:nvSpPr>
          <p:cNvPr id="302083" name="Rectangle 3">
            <a:extLst>
              <a:ext uri="{FF2B5EF4-FFF2-40B4-BE49-F238E27FC236}">
                <a16:creationId xmlns:a16="http://schemas.microsoft.com/office/drawing/2014/main" id="{A92FAEAA-A059-4174-C322-E4CE3390AC29}"/>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27860A-67E7-7741-E12C-DB608EB2DEB6}"/>
              </a:ext>
            </a:extLst>
          </p:cNvPr>
          <p:cNvSpPr>
            <a:spLocks noGrp="1" noChangeArrowheads="1"/>
          </p:cNvSpPr>
          <p:nvPr>
            <p:ph type="sldNum" sz="quarter" idx="5"/>
          </p:nvPr>
        </p:nvSpPr>
        <p:spPr>
          <a:ln/>
        </p:spPr>
        <p:txBody>
          <a:bodyPr/>
          <a:lstStyle/>
          <a:p>
            <a:fld id="{0CEB8773-4656-DE42-82C0-5B1DE4F28ED1}" type="slidenum">
              <a:rPr lang="tr-TR" altLang="en-VN"/>
              <a:pPr/>
              <a:t>46</a:t>
            </a:fld>
            <a:endParaRPr lang="tr-TR" altLang="en-VN"/>
          </a:p>
        </p:txBody>
      </p:sp>
      <p:sp>
        <p:nvSpPr>
          <p:cNvPr id="304130" name="Rectangle 2">
            <a:extLst>
              <a:ext uri="{FF2B5EF4-FFF2-40B4-BE49-F238E27FC236}">
                <a16:creationId xmlns:a16="http://schemas.microsoft.com/office/drawing/2014/main" id="{3C91A5DB-663D-A322-F6B4-6C0EE593CB2F}"/>
              </a:ext>
            </a:extLst>
          </p:cNvPr>
          <p:cNvSpPr>
            <a:spLocks noRot="1" noChangeArrowheads="1" noTextEdit="1"/>
          </p:cNvSpPr>
          <p:nvPr>
            <p:ph type="sldImg"/>
          </p:nvPr>
        </p:nvSpPr>
        <p:spPr>
          <a:xfrm>
            <a:off x="1160463" y="674688"/>
            <a:ext cx="4603750" cy="3452812"/>
          </a:xfrm>
          <a:ln/>
        </p:spPr>
      </p:sp>
      <p:sp>
        <p:nvSpPr>
          <p:cNvPr id="304131" name="Rectangle 3">
            <a:extLst>
              <a:ext uri="{FF2B5EF4-FFF2-40B4-BE49-F238E27FC236}">
                <a16:creationId xmlns:a16="http://schemas.microsoft.com/office/drawing/2014/main" id="{B0C8611F-FE30-345A-BCBD-8DD671B81758}"/>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79A1E5-E3BC-00EC-7966-BA4F37F71A80}"/>
              </a:ext>
            </a:extLst>
          </p:cNvPr>
          <p:cNvSpPr>
            <a:spLocks noGrp="1" noChangeArrowheads="1"/>
          </p:cNvSpPr>
          <p:nvPr>
            <p:ph type="sldNum" sz="quarter" idx="5"/>
          </p:nvPr>
        </p:nvSpPr>
        <p:spPr>
          <a:ln/>
        </p:spPr>
        <p:txBody>
          <a:bodyPr/>
          <a:lstStyle/>
          <a:p>
            <a:fld id="{69EE4F34-AF2C-1C41-85D2-E8775931CAAC}" type="slidenum">
              <a:rPr lang="tr-TR" altLang="en-VN"/>
              <a:pPr/>
              <a:t>47</a:t>
            </a:fld>
            <a:endParaRPr lang="tr-TR" altLang="en-VN"/>
          </a:p>
        </p:txBody>
      </p:sp>
      <p:sp>
        <p:nvSpPr>
          <p:cNvPr id="306178" name="Rectangle 2">
            <a:extLst>
              <a:ext uri="{FF2B5EF4-FFF2-40B4-BE49-F238E27FC236}">
                <a16:creationId xmlns:a16="http://schemas.microsoft.com/office/drawing/2014/main" id="{321B5C63-593C-B4B7-CE9B-F0C1BDF25E49}"/>
              </a:ext>
            </a:extLst>
          </p:cNvPr>
          <p:cNvSpPr>
            <a:spLocks noRot="1" noChangeArrowheads="1" noTextEdit="1"/>
          </p:cNvSpPr>
          <p:nvPr>
            <p:ph type="sldImg"/>
          </p:nvPr>
        </p:nvSpPr>
        <p:spPr>
          <a:xfrm>
            <a:off x="1160463" y="674688"/>
            <a:ext cx="4603750" cy="3452812"/>
          </a:xfrm>
          <a:ln/>
        </p:spPr>
      </p:sp>
      <p:sp>
        <p:nvSpPr>
          <p:cNvPr id="306179" name="Rectangle 3">
            <a:extLst>
              <a:ext uri="{FF2B5EF4-FFF2-40B4-BE49-F238E27FC236}">
                <a16:creationId xmlns:a16="http://schemas.microsoft.com/office/drawing/2014/main" id="{6223BD3E-8BB6-C641-ACB4-64DB4BCFBD6A}"/>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C1FE23-782B-9CCD-7839-92E501F4988D}"/>
              </a:ext>
            </a:extLst>
          </p:cNvPr>
          <p:cNvSpPr>
            <a:spLocks noGrp="1" noChangeArrowheads="1"/>
          </p:cNvSpPr>
          <p:nvPr>
            <p:ph type="sldNum" sz="quarter" idx="5"/>
          </p:nvPr>
        </p:nvSpPr>
        <p:spPr>
          <a:ln/>
        </p:spPr>
        <p:txBody>
          <a:bodyPr/>
          <a:lstStyle/>
          <a:p>
            <a:fld id="{979BE8A1-1BAA-984B-8329-46B93F4D082D}" type="slidenum">
              <a:rPr lang="tr-TR" altLang="en-VN"/>
              <a:pPr/>
              <a:t>4</a:t>
            </a:fld>
            <a:endParaRPr lang="tr-TR" altLang="en-VN"/>
          </a:p>
        </p:txBody>
      </p:sp>
      <p:sp>
        <p:nvSpPr>
          <p:cNvPr id="100354" name="Rectangle 2">
            <a:extLst>
              <a:ext uri="{FF2B5EF4-FFF2-40B4-BE49-F238E27FC236}">
                <a16:creationId xmlns:a16="http://schemas.microsoft.com/office/drawing/2014/main" id="{A08FB435-2A04-0245-0894-55BB22CEF49F}"/>
              </a:ext>
            </a:extLst>
          </p:cNvPr>
          <p:cNvSpPr>
            <a:spLocks noRot="1" noChangeArrowheads="1" noTextEdit="1"/>
          </p:cNvSpPr>
          <p:nvPr>
            <p:ph type="sldImg"/>
          </p:nvPr>
        </p:nvSpPr>
        <p:spPr>
          <a:ln/>
        </p:spPr>
      </p:sp>
      <p:sp>
        <p:nvSpPr>
          <p:cNvPr id="100355" name="Rectangle 3">
            <a:extLst>
              <a:ext uri="{FF2B5EF4-FFF2-40B4-BE49-F238E27FC236}">
                <a16:creationId xmlns:a16="http://schemas.microsoft.com/office/drawing/2014/main" id="{A5D3A1BA-2387-4F55-8F85-057028649A4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DE7C1C-445A-8D8F-C425-0A3F445F799A}"/>
              </a:ext>
            </a:extLst>
          </p:cNvPr>
          <p:cNvSpPr>
            <a:spLocks noGrp="1" noChangeArrowheads="1"/>
          </p:cNvSpPr>
          <p:nvPr>
            <p:ph type="sldNum" sz="quarter" idx="5"/>
          </p:nvPr>
        </p:nvSpPr>
        <p:spPr>
          <a:ln/>
        </p:spPr>
        <p:txBody>
          <a:bodyPr/>
          <a:lstStyle/>
          <a:p>
            <a:fld id="{50B73EF1-4A0C-784E-901B-3266B9F0D105}" type="slidenum">
              <a:rPr lang="tr-TR" altLang="en-VN"/>
              <a:pPr/>
              <a:t>48</a:t>
            </a:fld>
            <a:endParaRPr lang="tr-TR" altLang="en-VN"/>
          </a:p>
        </p:txBody>
      </p:sp>
      <p:sp>
        <p:nvSpPr>
          <p:cNvPr id="308226" name="Rectangle 2">
            <a:extLst>
              <a:ext uri="{FF2B5EF4-FFF2-40B4-BE49-F238E27FC236}">
                <a16:creationId xmlns:a16="http://schemas.microsoft.com/office/drawing/2014/main" id="{AC8B452E-08DF-3AA1-1F1A-80568956D11D}"/>
              </a:ext>
            </a:extLst>
          </p:cNvPr>
          <p:cNvSpPr>
            <a:spLocks noRot="1" noChangeArrowheads="1" noTextEdit="1"/>
          </p:cNvSpPr>
          <p:nvPr>
            <p:ph type="sldImg"/>
          </p:nvPr>
        </p:nvSpPr>
        <p:spPr>
          <a:xfrm>
            <a:off x="1160463" y="674688"/>
            <a:ext cx="4603750" cy="3452812"/>
          </a:xfrm>
          <a:ln/>
        </p:spPr>
      </p:sp>
      <p:sp>
        <p:nvSpPr>
          <p:cNvPr id="308227" name="Rectangle 3">
            <a:extLst>
              <a:ext uri="{FF2B5EF4-FFF2-40B4-BE49-F238E27FC236}">
                <a16:creationId xmlns:a16="http://schemas.microsoft.com/office/drawing/2014/main" id="{C0721E6C-C69E-2EFF-8252-2BC4D8C1F57E}"/>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ABBE60-8128-806C-E45C-015DF56EBB3D}"/>
              </a:ext>
            </a:extLst>
          </p:cNvPr>
          <p:cNvSpPr>
            <a:spLocks noGrp="1" noChangeArrowheads="1"/>
          </p:cNvSpPr>
          <p:nvPr>
            <p:ph type="sldNum" sz="quarter" idx="5"/>
          </p:nvPr>
        </p:nvSpPr>
        <p:spPr>
          <a:ln/>
        </p:spPr>
        <p:txBody>
          <a:bodyPr/>
          <a:lstStyle/>
          <a:p>
            <a:fld id="{3888AB6D-55BB-9E43-AF4D-7888015F6CDA}" type="slidenum">
              <a:rPr lang="tr-TR" altLang="en-VN"/>
              <a:pPr/>
              <a:t>49</a:t>
            </a:fld>
            <a:endParaRPr lang="tr-TR" altLang="en-VN"/>
          </a:p>
        </p:txBody>
      </p:sp>
      <p:sp>
        <p:nvSpPr>
          <p:cNvPr id="310274" name="Rectangle 2">
            <a:extLst>
              <a:ext uri="{FF2B5EF4-FFF2-40B4-BE49-F238E27FC236}">
                <a16:creationId xmlns:a16="http://schemas.microsoft.com/office/drawing/2014/main" id="{5CB089B7-E316-8DAB-C663-9FEEEAA54588}"/>
              </a:ext>
            </a:extLst>
          </p:cNvPr>
          <p:cNvSpPr>
            <a:spLocks noRot="1" noChangeArrowheads="1" noTextEdit="1"/>
          </p:cNvSpPr>
          <p:nvPr>
            <p:ph type="sldImg"/>
          </p:nvPr>
        </p:nvSpPr>
        <p:spPr>
          <a:xfrm>
            <a:off x="1160463" y="674688"/>
            <a:ext cx="4603750" cy="3452812"/>
          </a:xfrm>
          <a:ln/>
        </p:spPr>
      </p:sp>
      <p:sp>
        <p:nvSpPr>
          <p:cNvPr id="310275" name="Rectangle 3">
            <a:extLst>
              <a:ext uri="{FF2B5EF4-FFF2-40B4-BE49-F238E27FC236}">
                <a16:creationId xmlns:a16="http://schemas.microsoft.com/office/drawing/2014/main" id="{691EA4D2-D68E-462F-B124-0934A12E3A10}"/>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146ED4-8044-78D3-F094-1CE37EBE9D5F}"/>
              </a:ext>
            </a:extLst>
          </p:cNvPr>
          <p:cNvSpPr>
            <a:spLocks noGrp="1" noChangeArrowheads="1"/>
          </p:cNvSpPr>
          <p:nvPr>
            <p:ph type="sldNum" sz="quarter" idx="5"/>
          </p:nvPr>
        </p:nvSpPr>
        <p:spPr>
          <a:ln/>
        </p:spPr>
        <p:txBody>
          <a:bodyPr/>
          <a:lstStyle/>
          <a:p>
            <a:fld id="{6C33C7E2-1D89-D04A-9469-C8BEA2B6CF47}" type="slidenum">
              <a:rPr lang="tr-TR" altLang="en-VN"/>
              <a:pPr/>
              <a:t>50</a:t>
            </a:fld>
            <a:endParaRPr lang="tr-TR" altLang="en-VN"/>
          </a:p>
        </p:txBody>
      </p:sp>
      <p:sp>
        <p:nvSpPr>
          <p:cNvPr id="312322" name="Rectangle 2">
            <a:extLst>
              <a:ext uri="{FF2B5EF4-FFF2-40B4-BE49-F238E27FC236}">
                <a16:creationId xmlns:a16="http://schemas.microsoft.com/office/drawing/2014/main" id="{6094B548-02B5-7CF0-66EA-84DB0D7523C8}"/>
              </a:ext>
            </a:extLst>
          </p:cNvPr>
          <p:cNvSpPr>
            <a:spLocks noRot="1" noChangeArrowheads="1" noTextEdit="1"/>
          </p:cNvSpPr>
          <p:nvPr>
            <p:ph type="sldImg"/>
          </p:nvPr>
        </p:nvSpPr>
        <p:spPr>
          <a:xfrm>
            <a:off x="1160463" y="674688"/>
            <a:ext cx="4603750" cy="3452812"/>
          </a:xfrm>
          <a:ln/>
        </p:spPr>
      </p:sp>
      <p:sp>
        <p:nvSpPr>
          <p:cNvPr id="312323" name="Rectangle 3">
            <a:extLst>
              <a:ext uri="{FF2B5EF4-FFF2-40B4-BE49-F238E27FC236}">
                <a16:creationId xmlns:a16="http://schemas.microsoft.com/office/drawing/2014/main" id="{2D52E95E-9152-E713-92E0-2DBCFBEA7B11}"/>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FC9ACE-2E50-4857-AD2E-DC594693C5F9}"/>
              </a:ext>
            </a:extLst>
          </p:cNvPr>
          <p:cNvSpPr>
            <a:spLocks noGrp="1" noChangeArrowheads="1"/>
          </p:cNvSpPr>
          <p:nvPr>
            <p:ph type="sldNum" sz="quarter" idx="5"/>
          </p:nvPr>
        </p:nvSpPr>
        <p:spPr>
          <a:ln/>
        </p:spPr>
        <p:txBody>
          <a:bodyPr/>
          <a:lstStyle/>
          <a:p>
            <a:fld id="{26495A95-CC7B-2D4A-B100-E2D6923B65B4}" type="slidenum">
              <a:rPr lang="tr-TR" altLang="en-VN"/>
              <a:pPr/>
              <a:t>51</a:t>
            </a:fld>
            <a:endParaRPr lang="tr-TR" altLang="en-VN"/>
          </a:p>
        </p:txBody>
      </p:sp>
      <p:sp>
        <p:nvSpPr>
          <p:cNvPr id="314370" name="Rectangle 2">
            <a:extLst>
              <a:ext uri="{FF2B5EF4-FFF2-40B4-BE49-F238E27FC236}">
                <a16:creationId xmlns:a16="http://schemas.microsoft.com/office/drawing/2014/main" id="{F3AF9036-A25B-BAE6-CA46-E640A726A36A}"/>
              </a:ext>
            </a:extLst>
          </p:cNvPr>
          <p:cNvSpPr>
            <a:spLocks noRot="1" noChangeArrowheads="1" noTextEdit="1"/>
          </p:cNvSpPr>
          <p:nvPr>
            <p:ph type="sldImg"/>
          </p:nvPr>
        </p:nvSpPr>
        <p:spPr>
          <a:xfrm>
            <a:off x="1160463" y="674688"/>
            <a:ext cx="4603750" cy="3452812"/>
          </a:xfrm>
          <a:ln/>
        </p:spPr>
      </p:sp>
      <p:sp>
        <p:nvSpPr>
          <p:cNvPr id="314371" name="Rectangle 3">
            <a:extLst>
              <a:ext uri="{FF2B5EF4-FFF2-40B4-BE49-F238E27FC236}">
                <a16:creationId xmlns:a16="http://schemas.microsoft.com/office/drawing/2014/main" id="{0001EEB1-442B-79C8-8C38-2AE7FF58C86F}"/>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77857A-D5F8-984B-0BD9-1A2B70FB1955}"/>
              </a:ext>
            </a:extLst>
          </p:cNvPr>
          <p:cNvSpPr>
            <a:spLocks noGrp="1" noChangeArrowheads="1"/>
          </p:cNvSpPr>
          <p:nvPr>
            <p:ph type="sldNum" sz="quarter" idx="5"/>
          </p:nvPr>
        </p:nvSpPr>
        <p:spPr>
          <a:ln/>
        </p:spPr>
        <p:txBody>
          <a:bodyPr/>
          <a:lstStyle/>
          <a:p>
            <a:fld id="{358C7F99-F185-F44D-9D9E-8F250A82FCC9}" type="slidenum">
              <a:rPr lang="tr-TR" altLang="en-VN"/>
              <a:pPr/>
              <a:t>52</a:t>
            </a:fld>
            <a:endParaRPr lang="tr-TR" altLang="en-VN"/>
          </a:p>
        </p:txBody>
      </p:sp>
      <p:sp>
        <p:nvSpPr>
          <p:cNvPr id="316418" name="Rectangle 2">
            <a:extLst>
              <a:ext uri="{FF2B5EF4-FFF2-40B4-BE49-F238E27FC236}">
                <a16:creationId xmlns:a16="http://schemas.microsoft.com/office/drawing/2014/main" id="{C10D2F2E-D947-D340-CCEA-83C3F9A0062F}"/>
              </a:ext>
            </a:extLst>
          </p:cNvPr>
          <p:cNvSpPr>
            <a:spLocks noRot="1" noChangeArrowheads="1" noTextEdit="1"/>
          </p:cNvSpPr>
          <p:nvPr>
            <p:ph type="sldImg"/>
          </p:nvPr>
        </p:nvSpPr>
        <p:spPr>
          <a:xfrm>
            <a:off x="1160463" y="674688"/>
            <a:ext cx="4603750" cy="3452812"/>
          </a:xfrm>
          <a:ln/>
        </p:spPr>
      </p:sp>
      <p:sp>
        <p:nvSpPr>
          <p:cNvPr id="316419" name="Rectangle 3">
            <a:extLst>
              <a:ext uri="{FF2B5EF4-FFF2-40B4-BE49-F238E27FC236}">
                <a16:creationId xmlns:a16="http://schemas.microsoft.com/office/drawing/2014/main" id="{56E04AC6-9BE8-E115-AC5D-3E35052499E5}"/>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88D5B1-55A7-B9A0-9B19-500E9E171AA0}"/>
              </a:ext>
            </a:extLst>
          </p:cNvPr>
          <p:cNvSpPr>
            <a:spLocks noGrp="1" noChangeArrowheads="1"/>
          </p:cNvSpPr>
          <p:nvPr>
            <p:ph type="sldNum" sz="quarter" idx="5"/>
          </p:nvPr>
        </p:nvSpPr>
        <p:spPr>
          <a:ln/>
        </p:spPr>
        <p:txBody>
          <a:bodyPr/>
          <a:lstStyle/>
          <a:p>
            <a:fld id="{BBDE32C6-1F8C-BC46-94BD-CE091F47777E}" type="slidenum">
              <a:rPr lang="tr-TR" altLang="en-VN"/>
              <a:pPr/>
              <a:t>53</a:t>
            </a:fld>
            <a:endParaRPr lang="tr-TR" altLang="en-VN"/>
          </a:p>
        </p:txBody>
      </p:sp>
      <p:sp>
        <p:nvSpPr>
          <p:cNvPr id="318466" name="Rectangle 2">
            <a:extLst>
              <a:ext uri="{FF2B5EF4-FFF2-40B4-BE49-F238E27FC236}">
                <a16:creationId xmlns:a16="http://schemas.microsoft.com/office/drawing/2014/main" id="{AE473B12-50D6-FC24-5301-5E0279B3DD2A}"/>
              </a:ext>
            </a:extLst>
          </p:cNvPr>
          <p:cNvSpPr>
            <a:spLocks noRot="1" noChangeArrowheads="1" noTextEdit="1"/>
          </p:cNvSpPr>
          <p:nvPr>
            <p:ph type="sldImg"/>
          </p:nvPr>
        </p:nvSpPr>
        <p:spPr>
          <a:xfrm>
            <a:off x="1160463" y="674688"/>
            <a:ext cx="4603750" cy="3452812"/>
          </a:xfrm>
          <a:ln/>
        </p:spPr>
      </p:sp>
      <p:sp>
        <p:nvSpPr>
          <p:cNvPr id="318467" name="Rectangle 3">
            <a:extLst>
              <a:ext uri="{FF2B5EF4-FFF2-40B4-BE49-F238E27FC236}">
                <a16:creationId xmlns:a16="http://schemas.microsoft.com/office/drawing/2014/main" id="{FE824E94-D9DF-A4F3-13D6-5BF1FE1000A6}"/>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6D0680-910B-2B83-F6C2-F86E9762E0AF}"/>
              </a:ext>
            </a:extLst>
          </p:cNvPr>
          <p:cNvSpPr>
            <a:spLocks noGrp="1" noChangeArrowheads="1"/>
          </p:cNvSpPr>
          <p:nvPr>
            <p:ph type="sldNum" sz="quarter" idx="5"/>
          </p:nvPr>
        </p:nvSpPr>
        <p:spPr>
          <a:ln/>
        </p:spPr>
        <p:txBody>
          <a:bodyPr/>
          <a:lstStyle/>
          <a:p>
            <a:fld id="{A669B741-4722-964A-8749-1AEBA109A70E}" type="slidenum">
              <a:rPr lang="tr-TR" altLang="en-VN"/>
              <a:pPr/>
              <a:t>54</a:t>
            </a:fld>
            <a:endParaRPr lang="tr-TR" altLang="en-VN"/>
          </a:p>
        </p:txBody>
      </p:sp>
      <p:sp>
        <p:nvSpPr>
          <p:cNvPr id="320514" name="Rectangle 2">
            <a:extLst>
              <a:ext uri="{FF2B5EF4-FFF2-40B4-BE49-F238E27FC236}">
                <a16:creationId xmlns:a16="http://schemas.microsoft.com/office/drawing/2014/main" id="{009B76F7-15AC-17DE-535B-07A17E759CAD}"/>
              </a:ext>
            </a:extLst>
          </p:cNvPr>
          <p:cNvSpPr>
            <a:spLocks noRot="1" noChangeArrowheads="1" noTextEdit="1"/>
          </p:cNvSpPr>
          <p:nvPr>
            <p:ph type="sldImg"/>
          </p:nvPr>
        </p:nvSpPr>
        <p:spPr>
          <a:xfrm>
            <a:off x="1160463" y="674688"/>
            <a:ext cx="4603750" cy="3452812"/>
          </a:xfrm>
          <a:ln/>
        </p:spPr>
      </p:sp>
      <p:sp>
        <p:nvSpPr>
          <p:cNvPr id="320515" name="Rectangle 3">
            <a:extLst>
              <a:ext uri="{FF2B5EF4-FFF2-40B4-BE49-F238E27FC236}">
                <a16:creationId xmlns:a16="http://schemas.microsoft.com/office/drawing/2014/main" id="{10D50526-DAC6-282A-D052-6601874849A5}"/>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9A9761-401F-B23C-8FA7-919073154FC5}"/>
              </a:ext>
            </a:extLst>
          </p:cNvPr>
          <p:cNvSpPr>
            <a:spLocks noGrp="1" noChangeArrowheads="1"/>
          </p:cNvSpPr>
          <p:nvPr>
            <p:ph type="sldNum" sz="quarter" idx="5"/>
          </p:nvPr>
        </p:nvSpPr>
        <p:spPr>
          <a:ln/>
        </p:spPr>
        <p:txBody>
          <a:bodyPr/>
          <a:lstStyle/>
          <a:p>
            <a:fld id="{BB1F28D2-1CD5-E245-96DF-49B51A6C7204}" type="slidenum">
              <a:rPr lang="tr-TR" altLang="en-VN"/>
              <a:pPr/>
              <a:t>55</a:t>
            </a:fld>
            <a:endParaRPr lang="tr-TR" altLang="en-VN"/>
          </a:p>
        </p:txBody>
      </p:sp>
      <p:sp>
        <p:nvSpPr>
          <p:cNvPr id="322562" name="Rectangle 2">
            <a:extLst>
              <a:ext uri="{FF2B5EF4-FFF2-40B4-BE49-F238E27FC236}">
                <a16:creationId xmlns:a16="http://schemas.microsoft.com/office/drawing/2014/main" id="{13870794-0CB2-BECD-BDEC-64AD046FF119}"/>
              </a:ext>
            </a:extLst>
          </p:cNvPr>
          <p:cNvSpPr>
            <a:spLocks noRot="1" noChangeArrowheads="1" noTextEdit="1"/>
          </p:cNvSpPr>
          <p:nvPr>
            <p:ph type="sldImg"/>
          </p:nvPr>
        </p:nvSpPr>
        <p:spPr>
          <a:xfrm>
            <a:off x="1160463" y="674688"/>
            <a:ext cx="4603750" cy="3452812"/>
          </a:xfrm>
          <a:ln/>
        </p:spPr>
      </p:sp>
      <p:sp>
        <p:nvSpPr>
          <p:cNvPr id="322563" name="Rectangle 3">
            <a:extLst>
              <a:ext uri="{FF2B5EF4-FFF2-40B4-BE49-F238E27FC236}">
                <a16:creationId xmlns:a16="http://schemas.microsoft.com/office/drawing/2014/main" id="{67BE4F2E-4148-14C0-E5A3-DAE938385049}"/>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43B837-335E-A975-88A3-B20813EB4E2C}"/>
              </a:ext>
            </a:extLst>
          </p:cNvPr>
          <p:cNvSpPr>
            <a:spLocks noGrp="1" noChangeArrowheads="1"/>
          </p:cNvSpPr>
          <p:nvPr>
            <p:ph type="sldNum" sz="quarter" idx="5"/>
          </p:nvPr>
        </p:nvSpPr>
        <p:spPr>
          <a:ln/>
        </p:spPr>
        <p:txBody>
          <a:bodyPr/>
          <a:lstStyle/>
          <a:p>
            <a:fld id="{9576A098-0CCF-154A-A675-03D7AE0BF812}" type="slidenum">
              <a:rPr lang="tr-TR" altLang="en-VN"/>
              <a:pPr/>
              <a:t>56</a:t>
            </a:fld>
            <a:endParaRPr lang="tr-TR" altLang="en-VN"/>
          </a:p>
        </p:txBody>
      </p:sp>
      <p:sp>
        <p:nvSpPr>
          <p:cNvPr id="324610" name="Rectangle 2">
            <a:extLst>
              <a:ext uri="{FF2B5EF4-FFF2-40B4-BE49-F238E27FC236}">
                <a16:creationId xmlns:a16="http://schemas.microsoft.com/office/drawing/2014/main" id="{C370B792-13D2-6AF3-BACD-9E6531B362C1}"/>
              </a:ext>
            </a:extLst>
          </p:cNvPr>
          <p:cNvSpPr>
            <a:spLocks noRot="1" noChangeArrowheads="1" noTextEdit="1"/>
          </p:cNvSpPr>
          <p:nvPr>
            <p:ph type="sldImg"/>
          </p:nvPr>
        </p:nvSpPr>
        <p:spPr>
          <a:xfrm>
            <a:off x="1160463" y="674688"/>
            <a:ext cx="4603750" cy="3452812"/>
          </a:xfrm>
          <a:ln/>
        </p:spPr>
      </p:sp>
      <p:sp>
        <p:nvSpPr>
          <p:cNvPr id="324611" name="Rectangle 3">
            <a:extLst>
              <a:ext uri="{FF2B5EF4-FFF2-40B4-BE49-F238E27FC236}">
                <a16:creationId xmlns:a16="http://schemas.microsoft.com/office/drawing/2014/main" id="{F001EAFD-BA33-E196-6EC7-B83BD0B40D41}"/>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32CD1C-EE2F-B16E-D727-92FD2E032636}"/>
              </a:ext>
            </a:extLst>
          </p:cNvPr>
          <p:cNvSpPr>
            <a:spLocks noGrp="1" noChangeArrowheads="1"/>
          </p:cNvSpPr>
          <p:nvPr>
            <p:ph type="sldNum" sz="quarter" idx="5"/>
          </p:nvPr>
        </p:nvSpPr>
        <p:spPr>
          <a:ln/>
        </p:spPr>
        <p:txBody>
          <a:bodyPr/>
          <a:lstStyle/>
          <a:p>
            <a:fld id="{5237F625-9BF9-514D-A191-4CAAC1D7938F}" type="slidenum">
              <a:rPr lang="tr-TR" altLang="en-VN"/>
              <a:pPr/>
              <a:t>57</a:t>
            </a:fld>
            <a:endParaRPr lang="tr-TR" altLang="en-VN"/>
          </a:p>
        </p:txBody>
      </p:sp>
      <p:sp>
        <p:nvSpPr>
          <p:cNvPr id="326658" name="Rectangle 2">
            <a:extLst>
              <a:ext uri="{FF2B5EF4-FFF2-40B4-BE49-F238E27FC236}">
                <a16:creationId xmlns:a16="http://schemas.microsoft.com/office/drawing/2014/main" id="{CF960A15-2999-95A0-128F-1CFC76AD03E6}"/>
              </a:ext>
            </a:extLst>
          </p:cNvPr>
          <p:cNvSpPr>
            <a:spLocks noRot="1" noChangeArrowheads="1" noTextEdit="1"/>
          </p:cNvSpPr>
          <p:nvPr>
            <p:ph type="sldImg"/>
          </p:nvPr>
        </p:nvSpPr>
        <p:spPr>
          <a:xfrm>
            <a:off x="1160463" y="674688"/>
            <a:ext cx="4603750" cy="3452812"/>
          </a:xfrm>
          <a:ln/>
        </p:spPr>
      </p:sp>
      <p:sp>
        <p:nvSpPr>
          <p:cNvPr id="326659" name="Rectangle 3">
            <a:extLst>
              <a:ext uri="{FF2B5EF4-FFF2-40B4-BE49-F238E27FC236}">
                <a16:creationId xmlns:a16="http://schemas.microsoft.com/office/drawing/2014/main" id="{F1856B26-CFF8-1C6E-8142-9437CAABF75E}"/>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034C3D-7CBE-630E-F368-77DA8678A8C6}"/>
              </a:ext>
            </a:extLst>
          </p:cNvPr>
          <p:cNvSpPr>
            <a:spLocks noGrp="1" noChangeArrowheads="1"/>
          </p:cNvSpPr>
          <p:nvPr>
            <p:ph type="sldNum" sz="quarter" idx="5"/>
          </p:nvPr>
        </p:nvSpPr>
        <p:spPr>
          <a:ln/>
        </p:spPr>
        <p:txBody>
          <a:bodyPr/>
          <a:lstStyle/>
          <a:p>
            <a:fld id="{3C5ADF4E-0999-C241-BECB-79A6E44425CB}" type="slidenum">
              <a:rPr lang="tr-TR" altLang="en-VN"/>
              <a:pPr/>
              <a:t>5</a:t>
            </a:fld>
            <a:endParaRPr lang="tr-TR" altLang="en-VN"/>
          </a:p>
        </p:txBody>
      </p:sp>
      <p:sp>
        <p:nvSpPr>
          <p:cNvPr id="115714" name="Rectangle 2">
            <a:extLst>
              <a:ext uri="{FF2B5EF4-FFF2-40B4-BE49-F238E27FC236}">
                <a16:creationId xmlns:a16="http://schemas.microsoft.com/office/drawing/2014/main" id="{BD647BED-8980-98DA-8C64-FECCE72D138E}"/>
              </a:ext>
            </a:extLst>
          </p:cNvPr>
          <p:cNvSpPr>
            <a:spLocks noRot="1" noChangeArrowheads="1" noTextEdit="1"/>
          </p:cNvSpPr>
          <p:nvPr>
            <p:ph type="sldImg"/>
          </p:nvPr>
        </p:nvSpPr>
        <p:spPr>
          <a:ln/>
        </p:spPr>
      </p:sp>
      <p:sp>
        <p:nvSpPr>
          <p:cNvPr id="115715" name="Rectangle 3">
            <a:extLst>
              <a:ext uri="{FF2B5EF4-FFF2-40B4-BE49-F238E27FC236}">
                <a16:creationId xmlns:a16="http://schemas.microsoft.com/office/drawing/2014/main" id="{0FD56145-C61E-956B-7595-3468C5FB1CB6}"/>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4D517D-4D9A-59C2-AE09-A083A1CB0F2D}"/>
              </a:ext>
            </a:extLst>
          </p:cNvPr>
          <p:cNvSpPr>
            <a:spLocks noGrp="1" noChangeArrowheads="1"/>
          </p:cNvSpPr>
          <p:nvPr>
            <p:ph type="sldNum" sz="quarter" idx="5"/>
          </p:nvPr>
        </p:nvSpPr>
        <p:spPr>
          <a:ln/>
        </p:spPr>
        <p:txBody>
          <a:bodyPr/>
          <a:lstStyle/>
          <a:p>
            <a:fld id="{9368FBAF-0EC3-6549-AB8C-6E66A48ECE38}" type="slidenum">
              <a:rPr lang="tr-TR" altLang="en-VN"/>
              <a:pPr/>
              <a:t>58</a:t>
            </a:fld>
            <a:endParaRPr lang="tr-TR" altLang="en-VN"/>
          </a:p>
        </p:txBody>
      </p:sp>
      <p:sp>
        <p:nvSpPr>
          <p:cNvPr id="328706" name="Rectangle 2">
            <a:extLst>
              <a:ext uri="{FF2B5EF4-FFF2-40B4-BE49-F238E27FC236}">
                <a16:creationId xmlns:a16="http://schemas.microsoft.com/office/drawing/2014/main" id="{6C2D07DF-7E94-202A-3C99-8DFBE42FEB7A}"/>
              </a:ext>
            </a:extLst>
          </p:cNvPr>
          <p:cNvSpPr>
            <a:spLocks noRot="1" noChangeArrowheads="1" noTextEdit="1"/>
          </p:cNvSpPr>
          <p:nvPr>
            <p:ph type="sldImg"/>
          </p:nvPr>
        </p:nvSpPr>
        <p:spPr>
          <a:xfrm>
            <a:off x="1160463" y="674688"/>
            <a:ext cx="4603750" cy="3452812"/>
          </a:xfrm>
          <a:ln/>
        </p:spPr>
      </p:sp>
      <p:sp>
        <p:nvSpPr>
          <p:cNvPr id="328707" name="Rectangle 3">
            <a:extLst>
              <a:ext uri="{FF2B5EF4-FFF2-40B4-BE49-F238E27FC236}">
                <a16:creationId xmlns:a16="http://schemas.microsoft.com/office/drawing/2014/main" id="{E4F2569D-BFB2-A21D-EC6D-A9F17EC39910}"/>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C86740-C0C8-D843-DEEB-72A83E87CD60}"/>
              </a:ext>
            </a:extLst>
          </p:cNvPr>
          <p:cNvSpPr>
            <a:spLocks noGrp="1" noChangeArrowheads="1"/>
          </p:cNvSpPr>
          <p:nvPr>
            <p:ph type="sldNum" sz="quarter" idx="5"/>
          </p:nvPr>
        </p:nvSpPr>
        <p:spPr>
          <a:ln/>
        </p:spPr>
        <p:txBody>
          <a:bodyPr/>
          <a:lstStyle/>
          <a:p>
            <a:fld id="{D8C1E9A1-8AA3-404B-A307-A08FFB545FD7}" type="slidenum">
              <a:rPr lang="tr-TR" altLang="en-VN"/>
              <a:pPr/>
              <a:t>59</a:t>
            </a:fld>
            <a:endParaRPr lang="tr-TR" altLang="en-VN"/>
          </a:p>
        </p:txBody>
      </p:sp>
      <p:sp>
        <p:nvSpPr>
          <p:cNvPr id="330754" name="Rectangle 2">
            <a:extLst>
              <a:ext uri="{FF2B5EF4-FFF2-40B4-BE49-F238E27FC236}">
                <a16:creationId xmlns:a16="http://schemas.microsoft.com/office/drawing/2014/main" id="{9FF6CFE7-C3E1-6003-C0F6-71F0A3A17B41}"/>
              </a:ext>
            </a:extLst>
          </p:cNvPr>
          <p:cNvSpPr>
            <a:spLocks noRot="1" noChangeArrowheads="1" noTextEdit="1"/>
          </p:cNvSpPr>
          <p:nvPr>
            <p:ph type="sldImg"/>
          </p:nvPr>
        </p:nvSpPr>
        <p:spPr>
          <a:xfrm>
            <a:off x="1160463" y="674688"/>
            <a:ext cx="4603750" cy="3452812"/>
          </a:xfrm>
          <a:ln/>
        </p:spPr>
      </p:sp>
      <p:sp>
        <p:nvSpPr>
          <p:cNvPr id="330755" name="Rectangle 3">
            <a:extLst>
              <a:ext uri="{FF2B5EF4-FFF2-40B4-BE49-F238E27FC236}">
                <a16:creationId xmlns:a16="http://schemas.microsoft.com/office/drawing/2014/main" id="{C84A5D2E-59F0-2F68-F8FC-1F614CE6C999}"/>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969471-89CF-0F5D-9712-685A9EE7068C}"/>
              </a:ext>
            </a:extLst>
          </p:cNvPr>
          <p:cNvSpPr>
            <a:spLocks noGrp="1" noChangeArrowheads="1"/>
          </p:cNvSpPr>
          <p:nvPr>
            <p:ph type="sldNum" sz="quarter" idx="5"/>
          </p:nvPr>
        </p:nvSpPr>
        <p:spPr>
          <a:ln/>
        </p:spPr>
        <p:txBody>
          <a:bodyPr/>
          <a:lstStyle/>
          <a:p>
            <a:fld id="{20472E61-65C5-5A43-A408-0F12E9F7E5B1}" type="slidenum">
              <a:rPr lang="tr-TR" altLang="en-VN"/>
              <a:pPr/>
              <a:t>60</a:t>
            </a:fld>
            <a:endParaRPr lang="tr-TR" altLang="en-VN"/>
          </a:p>
        </p:txBody>
      </p:sp>
      <p:sp>
        <p:nvSpPr>
          <p:cNvPr id="332802" name="Rectangle 2">
            <a:extLst>
              <a:ext uri="{FF2B5EF4-FFF2-40B4-BE49-F238E27FC236}">
                <a16:creationId xmlns:a16="http://schemas.microsoft.com/office/drawing/2014/main" id="{6710D162-4F6A-D3D9-B2EF-05174FE0D258}"/>
              </a:ext>
            </a:extLst>
          </p:cNvPr>
          <p:cNvSpPr>
            <a:spLocks noRot="1" noChangeArrowheads="1" noTextEdit="1"/>
          </p:cNvSpPr>
          <p:nvPr>
            <p:ph type="sldImg"/>
          </p:nvPr>
        </p:nvSpPr>
        <p:spPr>
          <a:xfrm>
            <a:off x="1160463" y="674688"/>
            <a:ext cx="4603750" cy="3452812"/>
          </a:xfrm>
          <a:ln/>
        </p:spPr>
      </p:sp>
      <p:sp>
        <p:nvSpPr>
          <p:cNvPr id="332803" name="Rectangle 3">
            <a:extLst>
              <a:ext uri="{FF2B5EF4-FFF2-40B4-BE49-F238E27FC236}">
                <a16:creationId xmlns:a16="http://schemas.microsoft.com/office/drawing/2014/main" id="{68609A1A-C3F5-1751-6FE4-7B1936D7F8AC}"/>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858BD9-0165-B9CE-8CE2-621832B0EFB7}"/>
              </a:ext>
            </a:extLst>
          </p:cNvPr>
          <p:cNvSpPr>
            <a:spLocks noGrp="1" noChangeArrowheads="1"/>
          </p:cNvSpPr>
          <p:nvPr>
            <p:ph type="sldNum" sz="quarter" idx="5"/>
          </p:nvPr>
        </p:nvSpPr>
        <p:spPr>
          <a:ln/>
        </p:spPr>
        <p:txBody>
          <a:bodyPr/>
          <a:lstStyle/>
          <a:p>
            <a:fld id="{C8AC3C8A-A3D5-B54A-A103-A76F4919AD25}" type="slidenum">
              <a:rPr lang="tr-TR" altLang="en-VN"/>
              <a:pPr/>
              <a:t>61</a:t>
            </a:fld>
            <a:endParaRPr lang="tr-TR" altLang="en-VN"/>
          </a:p>
        </p:txBody>
      </p:sp>
      <p:sp>
        <p:nvSpPr>
          <p:cNvPr id="334850" name="Rectangle 2">
            <a:extLst>
              <a:ext uri="{FF2B5EF4-FFF2-40B4-BE49-F238E27FC236}">
                <a16:creationId xmlns:a16="http://schemas.microsoft.com/office/drawing/2014/main" id="{9ACFB3C9-37E8-70FE-D6A8-5EC780A68148}"/>
              </a:ext>
            </a:extLst>
          </p:cNvPr>
          <p:cNvSpPr>
            <a:spLocks noRot="1" noChangeArrowheads="1" noTextEdit="1"/>
          </p:cNvSpPr>
          <p:nvPr>
            <p:ph type="sldImg"/>
          </p:nvPr>
        </p:nvSpPr>
        <p:spPr>
          <a:xfrm>
            <a:off x="1160463" y="674688"/>
            <a:ext cx="4603750" cy="3452812"/>
          </a:xfrm>
          <a:ln/>
        </p:spPr>
      </p:sp>
      <p:sp>
        <p:nvSpPr>
          <p:cNvPr id="334851" name="Rectangle 3">
            <a:extLst>
              <a:ext uri="{FF2B5EF4-FFF2-40B4-BE49-F238E27FC236}">
                <a16:creationId xmlns:a16="http://schemas.microsoft.com/office/drawing/2014/main" id="{1119578A-B9BF-83D6-AE96-59B0CD936810}"/>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B5ED54-1DA8-38F7-99EC-423869127591}"/>
              </a:ext>
            </a:extLst>
          </p:cNvPr>
          <p:cNvSpPr>
            <a:spLocks noGrp="1" noChangeArrowheads="1"/>
          </p:cNvSpPr>
          <p:nvPr>
            <p:ph type="sldNum" sz="quarter" idx="5"/>
          </p:nvPr>
        </p:nvSpPr>
        <p:spPr>
          <a:ln/>
        </p:spPr>
        <p:txBody>
          <a:bodyPr/>
          <a:lstStyle/>
          <a:p>
            <a:fld id="{B38E2534-C207-EA42-819C-55DD9912AA21}" type="slidenum">
              <a:rPr lang="tr-TR" altLang="en-VN"/>
              <a:pPr/>
              <a:t>62</a:t>
            </a:fld>
            <a:endParaRPr lang="tr-TR" altLang="en-VN"/>
          </a:p>
        </p:txBody>
      </p:sp>
      <p:sp>
        <p:nvSpPr>
          <p:cNvPr id="336898" name="Rectangle 2">
            <a:extLst>
              <a:ext uri="{FF2B5EF4-FFF2-40B4-BE49-F238E27FC236}">
                <a16:creationId xmlns:a16="http://schemas.microsoft.com/office/drawing/2014/main" id="{1C60CF53-5BAE-C416-9906-970B8AD93969}"/>
              </a:ext>
            </a:extLst>
          </p:cNvPr>
          <p:cNvSpPr>
            <a:spLocks noRot="1" noChangeArrowheads="1" noTextEdit="1"/>
          </p:cNvSpPr>
          <p:nvPr>
            <p:ph type="sldImg"/>
          </p:nvPr>
        </p:nvSpPr>
        <p:spPr>
          <a:xfrm>
            <a:off x="1160463" y="674688"/>
            <a:ext cx="4603750" cy="3452812"/>
          </a:xfrm>
          <a:ln/>
        </p:spPr>
      </p:sp>
      <p:sp>
        <p:nvSpPr>
          <p:cNvPr id="336899" name="Rectangle 3">
            <a:extLst>
              <a:ext uri="{FF2B5EF4-FFF2-40B4-BE49-F238E27FC236}">
                <a16:creationId xmlns:a16="http://schemas.microsoft.com/office/drawing/2014/main" id="{971DA5C4-98EC-0A81-EF23-27D4FB85506A}"/>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848CEF-B7C0-5B83-942E-6EA584D9AFB5}"/>
              </a:ext>
            </a:extLst>
          </p:cNvPr>
          <p:cNvSpPr>
            <a:spLocks noGrp="1" noChangeArrowheads="1"/>
          </p:cNvSpPr>
          <p:nvPr>
            <p:ph type="sldNum" sz="quarter" idx="5"/>
          </p:nvPr>
        </p:nvSpPr>
        <p:spPr>
          <a:ln/>
        </p:spPr>
        <p:txBody>
          <a:bodyPr/>
          <a:lstStyle/>
          <a:p>
            <a:fld id="{B1A8D0BA-F082-D942-B9A7-41FEB6E568B6}" type="slidenum">
              <a:rPr lang="tr-TR" altLang="en-VN"/>
              <a:pPr/>
              <a:t>63</a:t>
            </a:fld>
            <a:endParaRPr lang="tr-TR" altLang="en-VN"/>
          </a:p>
        </p:txBody>
      </p:sp>
      <p:sp>
        <p:nvSpPr>
          <p:cNvPr id="340994" name="Rectangle 2">
            <a:extLst>
              <a:ext uri="{FF2B5EF4-FFF2-40B4-BE49-F238E27FC236}">
                <a16:creationId xmlns:a16="http://schemas.microsoft.com/office/drawing/2014/main" id="{27765577-5FE1-F56B-0CF8-B5E1EF980CBF}"/>
              </a:ext>
            </a:extLst>
          </p:cNvPr>
          <p:cNvSpPr>
            <a:spLocks noRot="1" noChangeArrowheads="1" noTextEdit="1"/>
          </p:cNvSpPr>
          <p:nvPr>
            <p:ph type="sldImg"/>
          </p:nvPr>
        </p:nvSpPr>
        <p:spPr>
          <a:xfrm>
            <a:off x="1160463" y="674688"/>
            <a:ext cx="4603750" cy="3452812"/>
          </a:xfrm>
          <a:ln/>
        </p:spPr>
      </p:sp>
      <p:sp>
        <p:nvSpPr>
          <p:cNvPr id="340995" name="Rectangle 3">
            <a:extLst>
              <a:ext uri="{FF2B5EF4-FFF2-40B4-BE49-F238E27FC236}">
                <a16:creationId xmlns:a16="http://schemas.microsoft.com/office/drawing/2014/main" id="{5347741D-4008-ABD7-34B1-5C2A7E77CBC5}"/>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43F045-6668-437E-0592-43CDD49C9D35}"/>
              </a:ext>
            </a:extLst>
          </p:cNvPr>
          <p:cNvSpPr>
            <a:spLocks noGrp="1" noChangeArrowheads="1"/>
          </p:cNvSpPr>
          <p:nvPr>
            <p:ph type="sldNum" sz="quarter" idx="5"/>
          </p:nvPr>
        </p:nvSpPr>
        <p:spPr>
          <a:ln/>
        </p:spPr>
        <p:txBody>
          <a:bodyPr/>
          <a:lstStyle/>
          <a:p>
            <a:fld id="{7CA9B550-CF79-CF43-90C0-ED66DC76501C}" type="slidenum">
              <a:rPr lang="tr-TR" altLang="en-VN"/>
              <a:pPr/>
              <a:t>64</a:t>
            </a:fld>
            <a:endParaRPr lang="tr-TR" altLang="en-VN"/>
          </a:p>
        </p:txBody>
      </p:sp>
      <p:sp>
        <p:nvSpPr>
          <p:cNvPr id="343042" name="Rectangle 2">
            <a:extLst>
              <a:ext uri="{FF2B5EF4-FFF2-40B4-BE49-F238E27FC236}">
                <a16:creationId xmlns:a16="http://schemas.microsoft.com/office/drawing/2014/main" id="{95C45656-0C0F-56E3-CC5D-88B2DE120818}"/>
              </a:ext>
            </a:extLst>
          </p:cNvPr>
          <p:cNvSpPr>
            <a:spLocks noRot="1" noChangeArrowheads="1" noTextEdit="1"/>
          </p:cNvSpPr>
          <p:nvPr>
            <p:ph type="sldImg"/>
          </p:nvPr>
        </p:nvSpPr>
        <p:spPr>
          <a:xfrm>
            <a:off x="1160463" y="674688"/>
            <a:ext cx="4603750" cy="3452812"/>
          </a:xfrm>
          <a:ln/>
        </p:spPr>
      </p:sp>
      <p:sp>
        <p:nvSpPr>
          <p:cNvPr id="343043" name="Rectangle 3">
            <a:extLst>
              <a:ext uri="{FF2B5EF4-FFF2-40B4-BE49-F238E27FC236}">
                <a16:creationId xmlns:a16="http://schemas.microsoft.com/office/drawing/2014/main" id="{B8248ED2-C8AF-67EA-F4AA-375190746BE3}"/>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51861B-2AB3-2745-43C5-EE7F983BCF94}"/>
              </a:ext>
            </a:extLst>
          </p:cNvPr>
          <p:cNvSpPr>
            <a:spLocks noGrp="1" noChangeArrowheads="1"/>
          </p:cNvSpPr>
          <p:nvPr>
            <p:ph type="sldNum" sz="quarter" idx="5"/>
          </p:nvPr>
        </p:nvSpPr>
        <p:spPr>
          <a:ln/>
        </p:spPr>
        <p:txBody>
          <a:bodyPr/>
          <a:lstStyle/>
          <a:p>
            <a:fld id="{18E320DC-D26E-5A43-9E98-011AE559446F}" type="slidenum">
              <a:rPr lang="tr-TR" altLang="en-VN"/>
              <a:pPr/>
              <a:t>65</a:t>
            </a:fld>
            <a:endParaRPr lang="tr-TR" altLang="en-VN"/>
          </a:p>
        </p:txBody>
      </p:sp>
      <p:sp>
        <p:nvSpPr>
          <p:cNvPr id="345090" name="Rectangle 2">
            <a:extLst>
              <a:ext uri="{FF2B5EF4-FFF2-40B4-BE49-F238E27FC236}">
                <a16:creationId xmlns:a16="http://schemas.microsoft.com/office/drawing/2014/main" id="{70ED9451-87C5-01ED-5511-B62C402A2457}"/>
              </a:ext>
            </a:extLst>
          </p:cNvPr>
          <p:cNvSpPr>
            <a:spLocks noRot="1" noChangeArrowheads="1" noTextEdit="1"/>
          </p:cNvSpPr>
          <p:nvPr>
            <p:ph type="sldImg"/>
          </p:nvPr>
        </p:nvSpPr>
        <p:spPr>
          <a:xfrm>
            <a:off x="1160463" y="674688"/>
            <a:ext cx="4603750" cy="3452812"/>
          </a:xfrm>
          <a:ln/>
        </p:spPr>
      </p:sp>
      <p:sp>
        <p:nvSpPr>
          <p:cNvPr id="345091" name="Rectangle 3">
            <a:extLst>
              <a:ext uri="{FF2B5EF4-FFF2-40B4-BE49-F238E27FC236}">
                <a16:creationId xmlns:a16="http://schemas.microsoft.com/office/drawing/2014/main" id="{4ED580A6-5F2B-B597-5EF9-A52EC3D66A0D}"/>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B93E9E-BA8B-7C26-0C8E-7923FCED6F05}"/>
              </a:ext>
            </a:extLst>
          </p:cNvPr>
          <p:cNvSpPr>
            <a:spLocks noGrp="1" noChangeArrowheads="1"/>
          </p:cNvSpPr>
          <p:nvPr>
            <p:ph type="sldNum" sz="quarter" idx="5"/>
          </p:nvPr>
        </p:nvSpPr>
        <p:spPr>
          <a:ln/>
        </p:spPr>
        <p:txBody>
          <a:bodyPr/>
          <a:lstStyle/>
          <a:p>
            <a:fld id="{13A1D6A7-F735-EF4F-8D1B-446123D42473}" type="slidenum">
              <a:rPr lang="tr-TR" altLang="en-VN"/>
              <a:pPr/>
              <a:t>66</a:t>
            </a:fld>
            <a:endParaRPr lang="tr-TR" altLang="en-VN"/>
          </a:p>
        </p:txBody>
      </p:sp>
      <p:sp>
        <p:nvSpPr>
          <p:cNvPr id="347138" name="Rectangle 2">
            <a:extLst>
              <a:ext uri="{FF2B5EF4-FFF2-40B4-BE49-F238E27FC236}">
                <a16:creationId xmlns:a16="http://schemas.microsoft.com/office/drawing/2014/main" id="{5C4D17AE-5391-9CEE-D83E-A44D80579336}"/>
              </a:ext>
            </a:extLst>
          </p:cNvPr>
          <p:cNvSpPr>
            <a:spLocks noRot="1" noChangeArrowheads="1" noTextEdit="1"/>
          </p:cNvSpPr>
          <p:nvPr>
            <p:ph type="sldImg"/>
          </p:nvPr>
        </p:nvSpPr>
        <p:spPr>
          <a:xfrm>
            <a:off x="1160463" y="674688"/>
            <a:ext cx="4603750" cy="3452812"/>
          </a:xfrm>
          <a:ln/>
        </p:spPr>
      </p:sp>
      <p:sp>
        <p:nvSpPr>
          <p:cNvPr id="347139" name="Rectangle 3">
            <a:extLst>
              <a:ext uri="{FF2B5EF4-FFF2-40B4-BE49-F238E27FC236}">
                <a16:creationId xmlns:a16="http://schemas.microsoft.com/office/drawing/2014/main" id="{5E0FE5AC-9972-A287-F344-BED713001A94}"/>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2F528B-C7A9-8FEC-C560-4C25F8165D99}"/>
              </a:ext>
            </a:extLst>
          </p:cNvPr>
          <p:cNvSpPr>
            <a:spLocks noGrp="1" noChangeArrowheads="1"/>
          </p:cNvSpPr>
          <p:nvPr>
            <p:ph type="sldNum" sz="quarter" idx="5"/>
          </p:nvPr>
        </p:nvSpPr>
        <p:spPr>
          <a:ln/>
        </p:spPr>
        <p:txBody>
          <a:bodyPr/>
          <a:lstStyle/>
          <a:p>
            <a:fld id="{46D3827D-7DD4-6B46-A9E0-7D157F63B1C0}" type="slidenum">
              <a:rPr lang="tr-TR" altLang="en-VN"/>
              <a:pPr/>
              <a:t>67</a:t>
            </a:fld>
            <a:endParaRPr lang="tr-TR" altLang="en-VN"/>
          </a:p>
        </p:txBody>
      </p:sp>
      <p:sp>
        <p:nvSpPr>
          <p:cNvPr id="349186" name="Rectangle 2">
            <a:extLst>
              <a:ext uri="{FF2B5EF4-FFF2-40B4-BE49-F238E27FC236}">
                <a16:creationId xmlns:a16="http://schemas.microsoft.com/office/drawing/2014/main" id="{5C140F38-76FB-5EDA-CAE7-27CA2122AEA1}"/>
              </a:ext>
            </a:extLst>
          </p:cNvPr>
          <p:cNvSpPr>
            <a:spLocks noRot="1" noChangeArrowheads="1" noTextEdit="1"/>
          </p:cNvSpPr>
          <p:nvPr>
            <p:ph type="sldImg"/>
          </p:nvPr>
        </p:nvSpPr>
        <p:spPr>
          <a:xfrm>
            <a:off x="1160463" y="674688"/>
            <a:ext cx="4603750" cy="3452812"/>
          </a:xfrm>
          <a:ln/>
        </p:spPr>
      </p:sp>
      <p:sp>
        <p:nvSpPr>
          <p:cNvPr id="349187" name="Rectangle 3">
            <a:extLst>
              <a:ext uri="{FF2B5EF4-FFF2-40B4-BE49-F238E27FC236}">
                <a16:creationId xmlns:a16="http://schemas.microsoft.com/office/drawing/2014/main" id="{A32A537A-1999-AAFC-06A1-95AC51C251BF}"/>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C37929-4F4C-6033-46E0-216D3D28392C}"/>
              </a:ext>
            </a:extLst>
          </p:cNvPr>
          <p:cNvSpPr>
            <a:spLocks noGrp="1" noChangeArrowheads="1"/>
          </p:cNvSpPr>
          <p:nvPr>
            <p:ph type="sldNum" sz="quarter" idx="5"/>
          </p:nvPr>
        </p:nvSpPr>
        <p:spPr>
          <a:ln/>
        </p:spPr>
        <p:txBody>
          <a:bodyPr/>
          <a:lstStyle/>
          <a:p>
            <a:fld id="{C0C7CD41-5450-6246-8BD6-0FE0A0F1FFDA}" type="slidenum">
              <a:rPr lang="tr-TR" altLang="en-VN"/>
              <a:pPr/>
              <a:t>6</a:t>
            </a:fld>
            <a:endParaRPr lang="tr-TR" altLang="en-VN"/>
          </a:p>
        </p:txBody>
      </p:sp>
      <p:sp>
        <p:nvSpPr>
          <p:cNvPr id="116738" name="Rectangle 2">
            <a:extLst>
              <a:ext uri="{FF2B5EF4-FFF2-40B4-BE49-F238E27FC236}">
                <a16:creationId xmlns:a16="http://schemas.microsoft.com/office/drawing/2014/main" id="{F5A92F03-86F8-3D9C-C3D4-FFFE20967BEB}"/>
              </a:ext>
            </a:extLst>
          </p:cNvPr>
          <p:cNvSpPr>
            <a:spLocks noRot="1" noChangeArrowheads="1" noTextEdit="1"/>
          </p:cNvSpPr>
          <p:nvPr>
            <p:ph type="sldImg"/>
          </p:nvPr>
        </p:nvSpPr>
        <p:spPr>
          <a:ln/>
        </p:spPr>
      </p:sp>
      <p:sp>
        <p:nvSpPr>
          <p:cNvPr id="116739" name="Rectangle 3">
            <a:extLst>
              <a:ext uri="{FF2B5EF4-FFF2-40B4-BE49-F238E27FC236}">
                <a16:creationId xmlns:a16="http://schemas.microsoft.com/office/drawing/2014/main" id="{8CCE4F9B-156A-0F12-CD85-6857C666E31C}"/>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80C290-FA87-C1EF-E484-2C91FA386456}"/>
              </a:ext>
            </a:extLst>
          </p:cNvPr>
          <p:cNvSpPr>
            <a:spLocks noGrp="1" noChangeArrowheads="1"/>
          </p:cNvSpPr>
          <p:nvPr>
            <p:ph type="sldNum" sz="quarter" idx="5"/>
          </p:nvPr>
        </p:nvSpPr>
        <p:spPr>
          <a:ln/>
        </p:spPr>
        <p:txBody>
          <a:bodyPr/>
          <a:lstStyle/>
          <a:p>
            <a:fld id="{C1F17E41-EADD-4F4B-80D7-125AB270A3FD}" type="slidenum">
              <a:rPr lang="tr-TR" altLang="en-VN"/>
              <a:pPr/>
              <a:t>68</a:t>
            </a:fld>
            <a:endParaRPr lang="tr-TR" altLang="en-VN"/>
          </a:p>
        </p:txBody>
      </p:sp>
      <p:sp>
        <p:nvSpPr>
          <p:cNvPr id="351234" name="Rectangle 2">
            <a:extLst>
              <a:ext uri="{FF2B5EF4-FFF2-40B4-BE49-F238E27FC236}">
                <a16:creationId xmlns:a16="http://schemas.microsoft.com/office/drawing/2014/main" id="{125AEDD9-5224-F802-0ECB-0D1C813A714E}"/>
              </a:ext>
            </a:extLst>
          </p:cNvPr>
          <p:cNvSpPr>
            <a:spLocks noRot="1" noChangeArrowheads="1" noTextEdit="1"/>
          </p:cNvSpPr>
          <p:nvPr>
            <p:ph type="sldImg"/>
          </p:nvPr>
        </p:nvSpPr>
        <p:spPr>
          <a:xfrm>
            <a:off x="1160463" y="674688"/>
            <a:ext cx="4603750" cy="3452812"/>
          </a:xfrm>
          <a:ln/>
        </p:spPr>
      </p:sp>
      <p:sp>
        <p:nvSpPr>
          <p:cNvPr id="351235" name="Rectangle 3">
            <a:extLst>
              <a:ext uri="{FF2B5EF4-FFF2-40B4-BE49-F238E27FC236}">
                <a16:creationId xmlns:a16="http://schemas.microsoft.com/office/drawing/2014/main" id="{B5326B10-E420-896F-3BF9-A46D2FD525E5}"/>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363858-4B97-24F6-FA17-1D8F20D84C86}"/>
              </a:ext>
            </a:extLst>
          </p:cNvPr>
          <p:cNvSpPr>
            <a:spLocks noGrp="1" noChangeArrowheads="1"/>
          </p:cNvSpPr>
          <p:nvPr>
            <p:ph type="sldNum" sz="quarter" idx="5"/>
          </p:nvPr>
        </p:nvSpPr>
        <p:spPr>
          <a:ln/>
        </p:spPr>
        <p:txBody>
          <a:bodyPr/>
          <a:lstStyle/>
          <a:p>
            <a:fld id="{5BB3D199-A74F-CF4D-B634-33141AB10DC0}" type="slidenum">
              <a:rPr lang="tr-TR" altLang="en-VN"/>
              <a:pPr/>
              <a:t>69</a:t>
            </a:fld>
            <a:endParaRPr lang="tr-TR" altLang="en-VN"/>
          </a:p>
        </p:txBody>
      </p:sp>
      <p:sp>
        <p:nvSpPr>
          <p:cNvPr id="353282" name="Rectangle 2">
            <a:extLst>
              <a:ext uri="{FF2B5EF4-FFF2-40B4-BE49-F238E27FC236}">
                <a16:creationId xmlns:a16="http://schemas.microsoft.com/office/drawing/2014/main" id="{BB005D96-32A6-DEBD-EBC4-A7D94668B56D}"/>
              </a:ext>
            </a:extLst>
          </p:cNvPr>
          <p:cNvSpPr>
            <a:spLocks noRot="1" noChangeArrowheads="1" noTextEdit="1"/>
          </p:cNvSpPr>
          <p:nvPr>
            <p:ph type="sldImg"/>
          </p:nvPr>
        </p:nvSpPr>
        <p:spPr>
          <a:xfrm>
            <a:off x="1160463" y="674688"/>
            <a:ext cx="4603750" cy="3452812"/>
          </a:xfrm>
          <a:ln/>
        </p:spPr>
      </p:sp>
      <p:sp>
        <p:nvSpPr>
          <p:cNvPr id="353283" name="Rectangle 3">
            <a:extLst>
              <a:ext uri="{FF2B5EF4-FFF2-40B4-BE49-F238E27FC236}">
                <a16:creationId xmlns:a16="http://schemas.microsoft.com/office/drawing/2014/main" id="{56157263-9B58-9A50-C0F2-502F374F71B0}"/>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7520F3-AD13-BA1E-793C-040E0042590B}"/>
              </a:ext>
            </a:extLst>
          </p:cNvPr>
          <p:cNvSpPr>
            <a:spLocks noGrp="1" noChangeArrowheads="1"/>
          </p:cNvSpPr>
          <p:nvPr>
            <p:ph type="sldNum" sz="quarter" idx="5"/>
          </p:nvPr>
        </p:nvSpPr>
        <p:spPr>
          <a:ln/>
        </p:spPr>
        <p:txBody>
          <a:bodyPr/>
          <a:lstStyle/>
          <a:p>
            <a:fld id="{A1F25881-13AF-A943-82B2-484D02B4A0F0}" type="slidenum">
              <a:rPr lang="tr-TR" altLang="en-VN"/>
              <a:pPr/>
              <a:t>70</a:t>
            </a:fld>
            <a:endParaRPr lang="tr-TR" altLang="en-VN"/>
          </a:p>
        </p:txBody>
      </p:sp>
      <p:sp>
        <p:nvSpPr>
          <p:cNvPr id="355330" name="Rectangle 2">
            <a:extLst>
              <a:ext uri="{FF2B5EF4-FFF2-40B4-BE49-F238E27FC236}">
                <a16:creationId xmlns:a16="http://schemas.microsoft.com/office/drawing/2014/main" id="{D72F7D09-0598-1A28-6781-02432AB4835A}"/>
              </a:ext>
            </a:extLst>
          </p:cNvPr>
          <p:cNvSpPr>
            <a:spLocks noRot="1" noChangeArrowheads="1" noTextEdit="1"/>
          </p:cNvSpPr>
          <p:nvPr>
            <p:ph type="sldImg"/>
          </p:nvPr>
        </p:nvSpPr>
        <p:spPr>
          <a:xfrm>
            <a:off x="1160463" y="674688"/>
            <a:ext cx="4603750" cy="3452812"/>
          </a:xfrm>
          <a:ln/>
        </p:spPr>
      </p:sp>
      <p:sp>
        <p:nvSpPr>
          <p:cNvPr id="355331" name="Rectangle 3">
            <a:extLst>
              <a:ext uri="{FF2B5EF4-FFF2-40B4-BE49-F238E27FC236}">
                <a16:creationId xmlns:a16="http://schemas.microsoft.com/office/drawing/2014/main" id="{F5D05D73-8313-CD78-1668-939C70D7B4CC}"/>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E5EE99-D24A-9EA0-E0F4-44B02694571E}"/>
              </a:ext>
            </a:extLst>
          </p:cNvPr>
          <p:cNvSpPr>
            <a:spLocks noGrp="1" noChangeArrowheads="1"/>
          </p:cNvSpPr>
          <p:nvPr>
            <p:ph type="sldNum" sz="quarter" idx="5"/>
          </p:nvPr>
        </p:nvSpPr>
        <p:spPr>
          <a:ln/>
        </p:spPr>
        <p:txBody>
          <a:bodyPr/>
          <a:lstStyle/>
          <a:p>
            <a:fld id="{C6D0F7C4-C351-FE4A-9D5B-4F7D7070CCF7}" type="slidenum">
              <a:rPr lang="tr-TR" altLang="en-VN"/>
              <a:pPr/>
              <a:t>71</a:t>
            </a:fld>
            <a:endParaRPr lang="tr-TR" altLang="en-VN"/>
          </a:p>
        </p:txBody>
      </p:sp>
      <p:sp>
        <p:nvSpPr>
          <p:cNvPr id="357378" name="Rectangle 2">
            <a:extLst>
              <a:ext uri="{FF2B5EF4-FFF2-40B4-BE49-F238E27FC236}">
                <a16:creationId xmlns:a16="http://schemas.microsoft.com/office/drawing/2014/main" id="{0D58DE23-8470-EC0B-D64C-C3EF8325C4C8}"/>
              </a:ext>
            </a:extLst>
          </p:cNvPr>
          <p:cNvSpPr>
            <a:spLocks noRot="1" noChangeArrowheads="1" noTextEdit="1"/>
          </p:cNvSpPr>
          <p:nvPr>
            <p:ph type="sldImg"/>
          </p:nvPr>
        </p:nvSpPr>
        <p:spPr>
          <a:xfrm>
            <a:off x="1160463" y="674688"/>
            <a:ext cx="4603750" cy="3452812"/>
          </a:xfrm>
          <a:ln/>
        </p:spPr>
      </p:sp>
      <p:sp>
        <p:nvSpPr>
          <p:cNvPr id="357379" name="Rectangle 3">
            <a:extLst>
              <a:ext uri="{FF2B5EF4-FFF2-40B4-BE49-F238E27FC236}">
                <a16:creationId xmlns:a16="http://schemas.microsoft.com/office/drawing/2014/main" id="{893DD279-1224-E3F0-46ED-10FEFE4BE23A}"/>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BE7508-1F1D-AB75-62CB-D7CD4B364677}"/>
              </a:ext>
            </a:extLst>
          </p:cNvPr>
          <p:cNvSpPr>
            <a:spLocks noGrp="1" noChangeArrowheads="1"/>
          </p:cNvSpPr>
          <p:nvPr>
            <p:ph type="sldNum" sz="quarter" idx="5"/>
          </p:nvPr>
        </p:nvSpPr>
        <p:spPr>
          <a:ln/>
        </p:spPr>
        <p:txBody>
          <a:bodyPr/>
          <a:lstStyle/>
          <a:p>
            <a:fld id="{C8271090-2035-7641-AF26-6A162BAE8FE6}" type="slidenum">
              <a:rPr lang="tr-TR" altLang="en-VN"/>
              <a:pPr/>
              <a:t>72</a:t>
            </a:fld>
            <a:endParaRPr lang="tr-TR" altLang="en-VN"/>
          </a:p>
        </p:txBody>
      </p:sp>
      <p:sp>
        <p:nvSpPr>
          <p:cNvPr id="359426" name="Rectangle 2">
            <a:extLst>
              <a:ext uri="{FF2B5EF4-FFF2-40B4-BE49-F238E27FC236}">
                <a16:creationId xmlns:a16="http://schemas.microsoft.com/office/drawing/2014/main" id="{FC798ECE-4FD5-8BA3-A62B-71D1AF06BD95}"/>
              </a:ext>
            </a:extLst>
          </p:cNvPr>
          <p:cNvSpPr>
            <a:spLocks noRot="1" noChangeArrowheads="1" noTextEdit="1"/>
          </p:cNvSpPr>
          <p:nvPr>
            <p:ph type="sldImg"/>
          </p:nvPr>
        </p:nvSpPr>
        <p:spPr>
          <a:xfrm>
            <a:off x="1160463" y="674688"/>
            <a:ext cx="4603750" cy="3452812"/>
          </a:xfrm>
          <a:ln/>
        </p:spPr>
      </p:sp>
      <p:sp>
        <p:nvSpPr>
          <p:cNvPr id="359427" name="Rectangle 3">
            <a:extLst>
              <a:ext uri="{FF2B5EF4-FFF2-40B4-BE49-F238E27FC236}">
                <a16:creationId xmlns:a16="http://schemas.microsoft.com/office/drawing/2014/main" id="{A6DB630B-4C19-5CD9-AF6D-ECB0A74A846D}"/>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DBFA2B-FAA3-F0C7-A12B-2E70F338616D}"/>
              </a:ext>
            </a:extLst>
          </p:cNvPr>
          <p:cNvSpPr>
            <a:spLocks noGrp="1" noChangeArrowheads="1"/>
          </p:cNvSpPr>
          <p:nvPr>
            <p:ph type="sldNum" sz="quarter" idx="5"/>
          </p:nvPr>
        </p:nvSpPr>
        <p:spPr>
          <a:ln/>
        </p:spPr>
        <p:txBody>
          <a:bodyPr/>
          <a:lstStyle/>
          <a:p>
            <a:fld id="{5E9D2494-D339-1E40-97F0-3C37440CF55C}" type="slidenum">
              <a:rPr lang="tr-TR" altLang="en-VN"/>
              <a:pPr/>
              <a:t>73</a:t>
            </a:fld>
            <a:endParaRPr lang="tr-TR" altLang="en-VN"/>
          </a:p>
        </p:txBody>
      </p:sp>
      <p:sp>
        <p:nvSpPr>
          <p:cNvPr id="361474" name="Rectangle 2">
            <a:extLst>
              <a:ext uri="{FF2B5EF4-FFF2-40B4-BE49-F238E27FC236}">
                <a16:creationId xmlns:a16="http://schemas.microsoft.com/office/drawing/2014/main" id="{3086A262-3890-F971-3557-428D6F784818}"/>
              </a:ext>
            </a:extLst>
          </p:cNvPr>
          <p:cNvSpPr>
            <a:spLocks noRot="1" noChangeArrowheads="1" noTextEdit="1"/>
          </p:cNvSpPr>
          <p:nvPr>
            <p:ph type="sldImg"/>
          </p:nvPr>
        </p:nvSpPr>
        <p:spPr>
          <a:xfrm>
            <a:off x="1160463" y="674688"/>
            <a:ext cx="4603750" cy="3452812"/>
          </a:xfrm>
          <a:ln/>
        </p:spPr>
      </p:sp>
      <p:sp>
        <p:nvSpPr>
          <p:cNvPr id="361475" name="Rectangle 3">
            <a:extLst>
              <a:ext uri="{FF2B5EF4-FFF2-40B4-BE49-F238E27FC236}">
                <a16:creationId xmlns:a16="http://schemas.microsoft.com/office/drawing/2014/main" id="{62B2DC41-3B4D-93A6-7B15-B80D7C5DE3EB}"/>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ADA346-7D2A-EE2B-CEE7-44835F9FE986}"/>
              </a:ext>
            </a:extLst>
          </p:cNvPr>
          <p:cNvSpPr>
            <a:spLocks noGrp="1" noChangeArrowheads="1"/>
          </p:cNvSpPr>
          <p:nvPr>
            <p:ph type="sldNum" sz="quarter" idx="5"/>
          </p:nvPr>
        </p:nvSpPr>
        <p:spPr>
          <a:ln/>
        </p:spPr>
        <p:txBody>
          <a:bodyPr/>
          <a:lstStyle/>
          <a:p>
            <a:fld id="{87160880-DC70-8A4F-B544-E06854AA8C97}" type="slidenum">
              <a:rPr lang="tr-TR" altLang="en-VN"/>
              <a:pPr/>
              <a:t>74</a:t>
            </a:fld>
            <a:endParaRPr lang="tr-TR" altLang="en-VN"/>
          </a:p>
        </p:txBody>
      </p:sp>
      <p:sp>
        <p:nvSpPr>
          <p:cNvPr id="363522" name="Rectangle 2">
            <a:extLst>
              <a:ext uri="{FF2B5EF4-FFF2-40B4-BE49-F238E27FC236}">
                <a16:creationId xmlns:a16="http://schemas.microsoft.com/office/drawing/2014/main" id="{95FA1556-EE25-3F39-02AB-2E1A46C800D8}"/>
              </a:ext>
            </a:extLst>
          </p:cNvPr>
          <p:cNvSpPr>
            <a:spLocks noRot="1" noChangeArrowheads="1" noTextEdit="1"/>
          </p:cNvSpPr>
          <p:nvPr>
            <p:ph type="sldImg"/>
          </p:nvPr>
        </p:nvSpPr>
        <p:spPr>
          <a:xfrm>
            <a:off x="1160463" y="674688"/>
            <a:ext cx="4603750" cy="3452812"/>
          </a:xfrm>
          <a:ln/>
        </p:spPr>
      </p:sp>
      <p:sp>
        <p:nvSpPr>
          <p:cNvPr id="363523" name="Rectangle 3">
            <a:extLst>
              <a:ext uri="{FF2B5EF4-FFF2-40B4-BE49-F238E27FC236}">
                <a16:creationId xmlns:a16="http://schemas.microsoft.com/office/drawing/2014/main" id="{020B53DE-818A-91B9-AE7E-6AAA8E4DFD3D}"/>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6548B4-726A-3C13-A4D1-1DAFF3DCE018}"/>
              </a:ext>
            </a:extLst>
          </p:cNvPr>
          <p:cNvSpPr>
            <a:spLocks noGrp="1" noChangeArrowheads="1"/>
          </p:cNvSpPr>
          <p:nvPr>
            <p:ph type="sldNum" sz="quarter" idx="5"/>
          </p:nvPr>
        </p:nvSpPr>
        <p:spPr>
          <a:ln/>
        </p:spPr>
        <p:txBody>
          <a:bodyPr/>
          <a:lstStyle/>
          <a:p>
            <a:fld id="{37C06B00-CF4B-FD43-A068-74FAE14D94FF}" type="slidenum">
              <a:rPr lang="tr-TR" altLang="en-VN"/>
              <a:pPr/>
              <a:t>75</a:t>
            </a:fld>
            <a:endParaRPr lang="tr-TR" altLang="en-VN"/>
          </a:p>
        </p:txBody>
      </p:sp>
      <p:sp>
        <p:nvSpPr>
          <p:cNvPr id="365570" name="Rectangle 2">
            <a:extLst>
              <a:ext uri="{FF2B5EF4-FFF2-40B4-BE49-F238E27FC236}">
                <a16:creationId xmlns:a16="http://schemas.microsoft.com/office/drawing/2014/main" id="{FFB70326-D6F2-3A6C-E608-072823A38FB5}"/>
              </a:ext>
            </a:extLst>
          </p:cNvPr>
          <p:cNvSpPr>
            <a:spLocks noRot="1" noChangeArrowheads="1" noTextEdit="1"/>
          </p:cNvSpPr>
          <p:nvPr>
            <p:ph type="sldImg"/>
          </p:nvPr>
        </p:nvSpPr>
        <p:spPr>
          <a:xfrm>
            <a:off x="1160463" y="674688"/>
            <a:ext cx="4603750" cy="3452812"/>
          </a:xfrm>
          <a:ln/>
        </p:spPr>
      </p:sp>
      <p:sp>
        <p:nvSpPr>
          <p:cNvPr id="365571" name="Rectangle 3">
            <a:extLst>
              <a:ext uri="{FF2B5EF4-FFF2-40B4-BE49-F238E27FC236}">
                <a16:creationId xmlns:a16="http://schemas.microsoft.com/office/drawing/2014/main" id="{CA49B8AB-D9A9-2B33-6E3B-09BE0899D5A6}"/>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F5C152-C277-5C33-5F21-B19539F2C9F0}"/>
              </a:ext>
            </a:extLst>
          </p:cNvPr>
          <p:cNvSpPr>
            <a:spLocks noGrp="1" noChangeArrowheads="1"/>
          </p:cNvSpPr>
          <p:nvPr>
            <p:ph type="sldNum" sz="quarter" idx="5"/>
          </p:nvPr>
        </p:nvSpPr>
        <p:spPr>
          <a:ln/>
        </p:spPr>
        <p:txBody>
          <a:bodyPr/>
          <a:lstStyle/>
          <a:p>
            <a:fld id="{69A4A5F3-E46A-0F4C-93C2-DEF5BA0E5F5C}" type="slidenum">
              <a:rPr lang="tr-TR" altLang="en-VN"/>
              <a:pPr/>
              <a:t>76</a:t>
            </a:fld>
            <a:endParaRPr lang="tr-TR" altLang="en-VN"/>
          </a:p>
        </p:txBody>
      </p:sp>
      <p:sp>
        <p:nvSpPr>
          <p:cNvPr id="367618" name="Rectangle 2">
            <a:extLst>
              <a:ext uri="{FF2B5EF4-FFF2-40B4-BE49-F238E27FC236}">
                <a16:creationId xmlns:a16="http://schemas.microsoft.com/office/drawing/2014/main" id="{57911FF5-2483-C07D-420F-3EFAEDF4D020}"/>
              </a:ext>
            </a:extLst>
          </p:cNvPr>
          <p:cNvSpPr>
            <a:spLocks noRot="1" noChangeArrowheads="1" noTextEdit="1"/>
          </p:cNvSpPr>
          <p:nvPr>
            <p:ph type="sldImg"/>
          </p:nvPr>
        </p:nvSpPr>
        <p:spPr>
          <a:xfrm>
            <a:off x="1160463" y="674688"/>
            <a:ext cx="4603750" cy="3452812"/>
          </a:xfrm>
          <a:ln/>
        </p:spPr>
      </p:sp>
      <p:sp>
        <p:nvSpPr>
          <p:cNvPr id="367619" name="Rectangle 3">
            <a:extLst>
              <a:ext uri="{FF2B5EF4-FFF2-40B4-BE49-F238E27FC236}">
                <a16:creationId xmlns:a16="http://schemas.microsoft.com/office/drawing/2014/main" id="{F8B27EDD-B3ED-7F3B-EF27-227C0897FB7D}"/>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361BDD-D44F-6F06-32D3-793354EF4335}"/>
              </a:ext>
            </a:extLst>
          </p:cNvPr>
          <p:cNvSpPr>
            <a:spLocks noGrp="1" noChangeArrowheads="1"/>
          </p:cNvSpPr>
          <p:nvPr>
            <p:ph type="sldNum" sz="quarter" idx="5"/>
          </p:nvPr>
        </p:nvSpPr>
        <p:spPr>
          <a:ln/>
        </p:spPr>
        <p:txBody>
          <a:bodyPr/>
          <a:lstStyle/>
          <a:p>
            <a:fld id="{B271398A-BEF5-D54A-BB4C-3C5C2DD93407}" type="slidenum">
              <a:rPr lang="tr-TR" altLang="en-VN"/>
              <a:pPr/>
              <a:t>77</a:t>
            </a:fld>
            <a:endParaRPr lang="tr-TR" altLang="en-VN"/>
          </a:p>
        </p:txBody>
      </p:sp>
      <p:sp>
        <p:nvSpPr>
          <p:cNvPr id="369666" name="Rectangle 2">
            <a:extLst>
              <a:ext uri="{FF2B5EF4-FFF2-40B4-BE49-F238E27FC236}">
                <a16:creationId xmlns:a16="http://schemas.microsoft.com/office/drawing/2014/main" id="{8AE39CD5-4C3F-1AFC-CE76-6BF6A5CE5E2D}"/>
              </a:ext>
            </a:extLst>
          </p:cNvPr>
          <p:cNvSpPr>
            <a:spLocks noRot="1" noChangeArrowheads="1" noTextEdit="1"/>
          </p:cNvSpPr>
          <p:nvPr>
            <p:ph type="sldImg"/>
          </p:nvPr>
        </p:nvSpPr>
        <p:spPr>
          <a:xfrm>
            <a:off x="1160463" y="674688"/>
            <a:ext cx="4603750" cy="3452812"/>
          </a:xfrm>
          <a:ln/>
        </p:spPr>
      </p:sp>
      <p:sp>
        <p:nvSpPr>
          <p:cNvPr id="369667" name="Rectangle 3">
            <a:extLst>
              <a:ext uri="{FF2B5EF4-FFF2-40B4-BE49-F238E27FC236}">
                <a16:creationId xmlns:a16="http://schemas.microsoft.com/office/drawing/2014/main" id="{EE8C35A8-8563-D3FC-BBF2-3D16B9A18487}"/>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0880E1-8D0F-8300-85DE-E61024047A77}"/>
              </a:ext>
            </a:extLst>
          </p:cNvPr>
          <p:cNvSpPr>
            <a:spLocks noGrp="1" noChangeArrowheads="1"/>
          </p:cNvSpPr>
          <p:nvPr>
            <p:ph type="sldNum" sz="quarter" idx="5"/>
          </p:nvPr>
        </p:nvSpPr>
        <p:spPr>
          <a:ln/>
        </p:spPr>
        <p:txBody>
          <a:bodyPr/>
          <a:lstStyle/>
          <a:p>
            <a:fld id="{3248B1B1-AE90-A442-891F-DF55AE96437C}" type="slidenum">
              <a:rPr lang="tr-TR" altLang="en-VN"/>
              <a:pPr/>
              <a:t>7</a:t>
            </a:fld>
            <a:endParaRPr lang="tr-TR" altLang="en-VN"/>
          </a:p>
        </p:txBody>
      </p:sp>
      <p:sp>
        <p:nvSpPr>
          <p:cNvPr id="169986" name="Rectangle 2">
            <a:extLst>
              <a:ext uri="{FF2B5EF4-FFF2-40B4-BE49-F238E27FC236}">
                <a16:creationId xmlns:a16="http://schemas.microsoft.com/office/drawing/2014/main" id="{B9A6A0F5-4AC5-4197-A8AF-7963BE855C97}"/>
              </a:ext>
            </a:extLst>
          </p:cNvPr>
          <p:cNvSpPr>
            <a:spLocks noRot="1" noChangeArrowheads="1" noTextEdit="1"/>
          </p:cNvSpPr>
          <p:nvPr>
            <p:ph type="sldImg"/>
          </p:nvPr>
        </p:nvSpPr>
        <p:spPr>
          <a:xfrm>
            <a:off x="1144588" y="685800"/>
            <a:ext cx="4572000" cy="3429000"/>
          </a:xfrm>
          <a:ln/>
        </p:spPr>
      </p:sp>
      <p:sp>
        <p:nvSpPr>
          <p:cNvPr id="169987" name="Rectangle 3">
            <a:extLst>
              <a:ext uri="{FF2B5EF4-FFF2-40B4-BE49-F238E27FC236}">
                <a16:creationId xmlns:a16="http://schemas.microsoft.com/office/drawing/2014/main" id="{A1ABD2D6-0C30-3548-349F-6A5AFF30E78F}"/>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58654A-C147-FA16-18D4-4077412142C5}"/>
              </a:ext>
            </a:extLst>
          </p:cNvPr>
          <p:cNvSpPr>
            <a:spLocks noGrp="1" noChangeArrowheads="1"/>
          </p:cNvSpPr>
          <p:nvPr>
            <p:ph type="sldNum" sz="quarter" idx="5"/>
          </p:nvPr>
        </p:nvSpPr>
        <p:spPr>
          <a:ln/>
        </p:spPr>
        <p:txBody>
          <a:bodyPr/>
          <a:lstStyle/>
          <a:p>
            <a:fld id="{2994B83E-0EC7-EC43-A013-4DFCACABAF9C}" type="slidenum">
              <a:rPr lang="tr-TR" altLang="en-VN"/>
              <a:pPr/>
              <a:t>78</a:t>
            </a:fld>
            <a:endParaRPr lang="tr-TR" altLang="en-VN"/>
          </a:p>
        </p:txBody>
      </p:sp>
      <p:sp>
        <p:nvSpPr>
          <p:cNvPr id="371714" name="Rectangle 2">
            <a:extLst>
              <a:ext uri="{FF2B5EF4-FFF2-40B4-BE49-F238E27FC236}">
                <a16:creationId xmlns:a16="http://schemas.microsoft.com/office/drawing/2014/main" id="{55E0F726-103D-B9E0-C400-9DABD6C1682A}"/>
              </a:ext>
            </a:extLst>
          </p:cNvPr>
          <p:cNvSpPr>
            <a:spLocks noRot="1" noChangeArrowheads="1" noTextEdit="1"/>
          </p:cNvSpPr>
          <p:nvPr>
            <p:ph type="sldImg"/>
          </p:nvPr>
        </p:nvSpPr>
        <p:spPr>
          <a:xfrm>
            <a:off x="1160463" y="674688"/>
            <a:ext cx="4603750" cy="3452812"/>
          </a:xfrm>
          <a:ln/>
        </p:spPr>
      </p:sp>
      <p:sp>
        <p:nvSpPr>
          <p:cNvPr id="371715" name="Rectangle 3">
            <a:extLst>
              <a:ext uri="{FF2B5EF4-FFF2-40B4-BE49-F238E27FC236}">
                <a16:creationId xmlns:a16="http://schemas.microsoft.com/office/drawing/2014/main" id="{2CA3B794-28A7-6B52-CDF2-2A29EDAF3B43}"/>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05B450-5A2A-D2C1-4EBD-216E8841F958}"/>
              </a:ext>
            </a:extLst>
          </p:cNvPr>
          <p:cNvSpPr>
            <a:spLocks noGrp="1" noChangeArrowheads="1"/>
          </p:cNvSpPr>
          <p:nvPr>
            <p:ph type="sldNum" sz="quarter" idx="5"/>
          </p:nvPr>
        </p:nvSpPr>
        <p:spPr>
          <a:ln/>
        </p:spPr>
        <p:txBody>
          <a:bodyPr/>
          <a:lstStyle/>
          <a:p>
            <a:fld id="{F8B8B315-8B63-CA45-AFE0-8255572A9199}" type="slidenum">
              <a:rPr lang="tr-TR" altLang="en-VN"/>
              <a:pPr/>
              <a:t>79</a:t>
            </a:fld>
            <a:endParaRPr lang="tr-TR" altLang="en-VN"/>
          </a:p>
        </p:txBody>
      </p:sp>
      <p:sp>
        <p:nvSpPr>
          <p:cNvPr id="373762" name="Rectangle 2">
            <a:extLst>
              <a:ext uri="{FF2B5EF4-FFF2-40B4-BE49-F238E27FC236}">
                <a16:creationId xmlns:a16="http://schemas.microsoft.com/office/drawing/2014/main" id="{B91993D8-D338-7D66-FDF5-38BD678D56D2}"/>
              </a:ext>
            </a:extLst>
          </p:cNvPr>
          <p:cNvSpPr>
            <a:spLocks noRot="1" noChangeArrowheads="1" noTextEdit="1"/>
          </p:cNvSpPr>
          <p:nvPr>
            <p:ph type="sldImg"/>
          </p:nvPr>
        </p:nvSpPr>
        <p:spPr>
          <a:xfrm>
            <a:off x="1160463" y="674688"/>
            <a:ext cx="4603750" cy="3452812"/>
          </a:xfrm>
          <a:ln/>
        </p:spPr>
      </p:sp>
      <p:sp>
        <p:nvSpPr>
          <p:cNvPr id="373763" name="Rectangle 3">
            <a:extLst>
              <a:ext uri="{FF2B5EF4-FFF2-40B4-BE49-F238E27FC236}">
                <a16:creationId xmlns:a16="http://schemas.microsoft.com/office/drawing/2014/main" id="{D2A645F4-D0DA-3E06-EC53-BF6442A59668}"/>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0771A7-D4A3-9BA5-FCCA-98E2C21FE50F}"/>
              </a:ext>
            </a:extLst>
          </p:cNvPr>
          <p:cNvSpPr>
            <a:spLocks noGrp="1" noChangeArrowheads="1"/>
          </p:cNvSpPr>
          <p:nvPr>
            <p:ph type="sldNum" sz="quarter" idx="5"/>
          </p:nvPr>
        </p:nvSpPr>
        <p:spPr>
          <a:ln/>
        </p:spPr>
        <p:txBody>
          <a:bodyPr/>
          <a:lstStyle/>
          <a:p>
            <a:fld id="{2122A11A-C625-6B4F-A7E0-D0BB53196273}" type="slidenum">
              <a:rPr lang="tr-TR" altLang="en-VN"/>
              <a:pPr/>
              <a:t>80</a:t>
            </a:fld>
            <a:endParaRPr lang="tr-TR" altLang="en-VN"/>
          </a:p>
        </p:txBody>
      </p:sp>
      <p:sp>
        <p:nvSpPr>
          <p:cNvPr id="375810" name="Rectangle 2">
            <a:extLst>
              <a:ext uri="{FF2B5EF4-FFF2-40B4-BE49-F238E27FC236}">
                <a16:creationId xmlns:a16="http://schemas.microsoft.com/office/drawing/2014/main" id="{9C0E9AF0-3186-FE11-47C9-D0EEF5E4C829}"/>
              </a:ext>
            </a:extLst>
          </p:cNvPr>
          <p:cNvSpPr>
            <a:spLocks noRot="1" noChangeArrowheads="1" noTextEdit="1"/>
          </p:cNvSpPr>
          <p:nvPr>
            <p:ph type="sldImg"/>
          </p:nvPr>
        </p:nvSpPr>
        <p:spPr>
          <a:xfrm>
            <a:off x="1160463" y="674688"/>
            <a:ext cx="4603750" cy="3452812"/>
          </a:xfrm>
          <a:ln/>
        </p:spPr>
      </p:sp>
      <p:sp>
        <p:nvSpPr>
          <p:cNvPr id="375811" name="Rectangle 3">
            <a:extLst>
              <a:ext uri="{FF2B5EF4-FFF2-40B4-BE49-F238E27FC236}">
                <a16:creationId xmlns:a16="http://schemas.microsoft.com/office/drawing/2014/main" id="{C3123233-7476-B27E-5C20-29EB6852AD73}"/>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D2ACB6-E2E4-B40E-AAF6-EAB4992E37D4}"/>
              </a:ext>
            </a:extLst>
          </p:cNvPr>
          <p:cNvSpPr>
            <a:spLocks noGrp="1" noChangeArrowheads="1"/>
          </p:cNvSpPr>
          <p:nvPr>
            <p:ph type="sldNum" sz="quarter" idx="5"/>
          </p:nvPr>
        </p:nvSpPr>
        <p:spPr>
          <a:ln/>
        </p:spPr>
        <p:txBody>
          <a:bodyPr/>
          <a:lstStyle/>
          <a:p>
            <a:fld id="{BB528ED1-D4D3-C84C-B605-8187FC96A063}" type="slidenum">
              <a:rPr lang="tr-TR" altLang="en-VN"/>
              <a:pPr/>
              <a:t>81</a:t>
            </a:fld>
            <a:endParaRPr lang="tr-TR" altLang="en-VN"/>
          </a:p>
        </p:txBody>
      </p:sp>
      <p:sp>
        <p:nvSpPr>
          <p:cNvPr id="377858" name="Rectangle 2">
            <a:extLst>
              <a:ext uri="{FF2B5EF4-FFF2-40B4-BE49-F238E27FC236}">
                <a16:creationId xmlns:a16="http://schemas.microsoft.com/office/drawing/2014/main" id="{DDC1F1AF-C15B-97A9-177C-E1EF0DDD7856}"/>
              </a:ext>
            </a:extLst>
          </p:cNvPr>
          <p:cNvSpPr>
            <a:spLocks noRot="1" noChangeArrowheads="1" noTextEdit="1"/>
          </p:cNvSpPr>
          <p:nvPr>
            <p:ph type="sldImg"/>
          </p:nvPr>
        </p:nvSpPr>
        <p:spPr>
          <a:xfrm>
            <a:off x="1160463" y="674688"/>
            <a:ext cx="4603750" cy="3452812"/>
          </a:xfrm>
          <a:ln/>
        </p:spPr>
      </p:sp>
      <p:sp>
        <p:nvSpPr>
          <p:cNvPr id="377859" name="Rectangle 3">
            <a:extLst>
              <a:ext uri="{FF2B5EF4-FFF2-40B4-BE49-F238E27FC236}">
                <a16:creationId xmlns:a16="http://schemas.microsoft.com/office/drawing/2014/main" id="{86259D9D-9E64-A65C-2AAD-E3F89A4F0994}"/>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DF43DF-18D1-F881-6BBC-C49615E2BF15}"/>
              </a:ext>
            </a:extLst>
          </p:cNvPr>
          <p:cNvSpPr>
            <a:spLocks noGrp="1" noChangeArrowheads="1"/>
          </p:cNvSpPr>
          <p:nvPr>
            <p:ph type="sldNum" sz="quarter" idx="5"/>
          </p:nvPr>
        </p:nvSpPr>
        <p:spPr>
          <a:ln/>
        </p:spPr>
        <p:txBody>
          <a:bodyPr/>
          <a:lstStyle/>
          <a:p>
            <a:fld id="{797B0FD3-13A7-0F4C-BF16-63412BBAC89B}" type="slidenum">
              <a:rPr lang="tr-TR" altLang="en-VN"/>
              <a:pPr/>
              <a:t>82</a:t>
            </a:fld>
            <a:endParaRPr lang="tr-TR" altLang="en-VN"/>
          </a:p>
        </p:txBody>
      </p:sp>
      <p:sp>
        <p:nvSpPr>
          <p:cNvPr id="379906" name="Rectangle 2">
            <a:extLst>
              <a:ext uri="{FF2B5EF4-FFF2-40B4-BE49-F238E27FC236}">
                <a16:creationId xmlns:a16="http://schemas.microsoft.com/office/drawing/2014/main" id="{8992D23D-0C85-EE23-67C4-7C9856C73F9D}"/>
              </a:ext>
            </a:extLst>
          </p:cNvPr>
          <p:cNvSpPr>
            <a:spLocks noRot="1" noChangeArrowheads="1" noTextEdit="1"/>
          </p:cNvSpPr>
          <p:nvPr>
            <p:ph type="sldImg"/>
          </p:nvPr>
        </p:nvSpPr>
        <p:spPr>
          <a:xfrm>
            <a:off x="1160463" y="674688"/>
            <a:ext cx="4603750" cy="3452812"/>
          </a:xfrm>
          <a:ln/>
        </p:spPr>
      </p:sp>
      <p:sp>
        <p:nvSpPr>
          <p:cNvPr id="379907" name="Rectangle 3">
            <a:extLst>
              <a:ext uri="{FF2B5EF4-FFF2-40B4-BE49-F238E27FC236}">
                <a16:creationId xmlns:a16="http://schemas.microsoft.com/office/drawing/2014/main" id="{21B356F6-13CB-DEDA-A12C-9467A21928DA}"/>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FA7D58-5B67-90E1-4A05-2B47CB5C6BFA}"/>
              </a:ext>
            </a:extLst>
          </p:cNvPr>
          <p:cNvSpPr>
            <a:spLocks noGrp="1" noChangeArrowheads="1"/>
          </p:cNvSpPr>
          <p:nvPr>
            <p:ph type="sldNum" sz="quarter" idx="5"/>
          </p:nvPr>
        </p:nvSpPr>
        <p:spPr>
          <a:ln/>
        </p:spPr>
        <p:txBody>
          <a:bodyPr/>
          <a:lstStyle/>
          <a:p>
            <a:fld id="{0FAF59AD-D085-B740-816D-CF8C2147CAB3}" type="slidenum">
              <a:rPr lang="tr-TR" altLang="en-VN"/>
              <a:pPr/>
              <a:t>83</a:t>
            </a:fld>
            <a:endParaRPr lang="tr-TR" altLang="en-VN"/>
          </a:p>
        </p:txBody>
      </p:sp>
      <p:sp>
        <p:nvSpPr>
          <p:cNvPr id="384002" name="Rectangle 2">
            <a:extLst>
              <a:ext uri="{FF2B5EF4-FFF2-40B4-BE49-F238E27FC236}">
                <a16:creationId xmlns:a16="http://schemas.microsoft.com/office/drawing/2014/main" id="{F7F79B66-2DD1-346D-596B-7023791C2E68}"/>
              </a:ext>
            </a:extLst>
          </p:cNvPr>
          <p:cNvSpPr>
            <a:spLocks noRot="1" noChangeArrowheads="1" noTextEdit="1"/>
          </p:cNvSpPr>
          <p:nvPr>
            <p:ph type="sldImg"/>
          </p:nvPr>
        </p:nvSpPr>
        <p:spPr>
          <a:xfrm>
            <a:off x="1160463" y="674688"/>
            <a:ext cx="4603750" cy="3452812"/>
          </a:xfrm>
          <a:ln/>
        </p:spPr>
      </p:sp>
      <p:sp>
        <p:nvSpPr>
          <p:cNvPr id="384003" name="Rectangle 3">
            <a:extLst>
              <a:ext uri="{FF2B5EF4-FFF2-40B4-BE49-F238E27FC236}">
                <a16:creationId xmlns:a16="http://schemas.microsoft.com/office/drawing/2014/main" id="{29B7C87D-DD51-A405-0E16-846E8E081FF4}"/>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1C8B6F-F9E7-A76C-BC38-E879D2235950}"/>
              </a:ext>
            </a:extLst>
          </p:cNvPr>
          <p:cNvSpPr>
            <a:spLocks noGrp="1" noChangeArrowheads="1"/>
          </p:cNvSpPr>
          <p:nvPr>
            <p:ph type="sldNum" sz="quarter" idx="5"/>
          </p:nvPr>
        </p:nvSpPr>
        <p:spPr>
          <a:ln/>
        </p:spPr>
        <p:txBody>
          <a:bodyPr/>
          <a:lstStyle/>
          <a:p>
            <a:fld id="{1CE933C6-5CC5-0C4E-9327-4CDBF7F4194A}" type="slidenum">
              <a:rPr lang="tr-TR" altLang="en-VN"/>
              <a:pPr/>
              <a:t>84</a:t>
            </a:fld>
            <a:endParaRPr lang="tr-TR" altLang="en-VN"/>
          </a:p>
        </p:txBody>
      </p:sp>
      <p:sp>
        <p:nvSpPr>
          <p:cNvPr id="388098" name="Rectangle 2">
            <a:extLst>
              <a:ext uri="{FF2B5EF4-FFF2-40B4-BE49-F238E27FC236}">
                <a16:creationId xmlns:a16="http://schemas.microsoft.com/office/drawing/2014/main" id="{CB75A9A3-7C33-981B-B741-D158007ADE89}"/>
              </a:ext>
            </a:extLst>
          </p:cNvPr>
          <p:cNvSpPr>
            <a:spLocks noRot="1" noChangeArrowheads="1" noTextEdit="1"/>
          </p:cNvSpPr>
          <p:nvPr>
            <p:ph type="sldImg"/>
          </p:nvPr>
        </p:nvSpPr>
        <p:spPr>
          <a:xfrm>
            <a:off x="1160463" y="674688"/>
            <a:ext cx="4603750" cy="3452812"/>
          </a:xfrm>
          <a:ln/>
        </p:spPr>
      </p:sp>
      <p:sp>
        <p:nvSpPr>
          <p:cNvPr id="388099" name="Rectangle 3">
            <a:extLst>
              <a:ext uri="{FF2B5EF4-FFF2-40B4-BE49-F238E27FC236}">
                <a16:creationId xmlns:a16="http://schemas.microsoft.com/office/drawing/2014/main" id="{9C138FE8-D481-A24E-1C6D-E88EE7D9FFAD}"/>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3A0849-3AF1-BDC5-9075-5862C6E4F233}"/>
              </a:ext>
            </a:extLst>
          </p:cNvPr>
          <p:cNvSpPr>
            <a:spLocks noGrp="1" noChangeArrowheads="1"/>
          </p:cNvSpPr>
          <p:nvPr>
            <p:ph type="sldNum" sz="quarter" idx="5"/>
          </p:nvPr>
        </p:nvSpPr>
        <p:spPr>
          <a:ln/>
        </p:spPr>
        <p:txBody>
          <a:bodyPr/>
          <a:lstStyle/>
          <a:p>
            <a:fld id="{373CED05-322E-D347-966E-3076DB56420D}" type="slidenum">
              <a:rPr lang="tr-TR" altLang="en-VN"/>
              <a:pPr/>
              <a:t>85</a:t>
            </a:fld>
            <a:endParaRPr lang="tr-TR" altLang="en-VN"/>
          </a:p>
        </p:txBody>
      </p:sp>
      <p:sp>
        <p:nvSpPr>
          <p:cNvPr id="392194" name="Rectangle 2">
            <a:extLst>
              <a:ext uri="{FF2B5EF4-FFF2-40B4-BE49-F238E27FC236}">
                <a16:creationId xmlns:a16="http://schemas.microsoft.com/office/drawing/2014/main" id="{F1BF64D3-3313-A11A-0218-38D4B619FBAE}"/>
              </a:ext>
            </a:extLst>
          </p:cNvPr>
          <p:cNvSpPr>
            <a:spLocks noRot="1" noChangeArrowheads="1" noTextEdit="1"/>
          </p:cNvSpPr>
          <p:nvPr>
            <p:ph type="sldImg"/>
          </p:nvPr>
        </p:nvSpPr>
        <p:spPr>
          <a:xfrm>
            <a:off x="1160463" y="674688"/>
            <a:ext cx="4603750" cy="3452812"/>
          </a:xfrm>
          <a:ln/>
        </p:spPr>
      </p:sp>
      <p:sp>
        <p:nvSpPr>
          <p:cNvPr id="392195" name="Rectangle 3">
            <a:extLst>
              <a:ext uri="{FF2B5EF4-FFF2-40B4-BE49-F238E27FC236}">
                <a16:creationId xmlns:a16="http://schemas.microsoft.com/office/drawing/2014/main" id="{28F3FC12-64C0-7723-C7BB-A064022F90EB}"/>
              </a:ext>
            </a:extLst>
          </p:cNvPr>
          <p:cNvSpPr>
            <a:spLocks noGrp="1" noChangeArrowheads="1"/>
          </p:cNvSpPr>
          <p:nvPr>
            <p:ph type="body" idx="1"/>
          </p:nvPr>
        </p:nvSpPr>
        <p:spPr>
          <a:xfrm>
            <a:off x="928688" y="4379913"/>
            <a:ext cx="4978400" cy="4044950"/>
          </a:xfrm>
        </p:spPr>
        <p:txBody>
          <a:bodyPr/>
          <a:lstStyle/>
          <a:p>
            <a:endParaRPr lang="en-VN" altLang="en-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B21E2D-F517-9B14-3B95-C49733F92AD2}"/>
              </a:ext>
            </a:extLst>
          </p:cNvPr>
          <p:cNvSpPr>
            <a:spLocks noGrp="1" noChangeArrowheads="1"/>
          </p:cNvSpPr>
          <p:nvPr>
            <p:ph type="sldNum" sz="quarter" idx="5"/>
          </p:nvPr>
        </p:nvSpPr>
        <p:spPr>
          <a:ln/>
        </p:spPr>
        <p:txBody>
          <a:bodyPr/>
          <a:lstStyle/>
          <a:p>
            <a:fld id="{972A9057-D062-9646-B7A6-031B15EE14CE}" type="slidenum">
              <a:rPr lang="tr-TR" altLang="en-VN"/>
              <a:pPr/>
              <a:t>8</a:t>
            </a:fld>
            <a:endParaRPr lang="tr-TR" altLang="en-VN"/>
          </a:p>
        </p:txBody>
      </p:sp>
      <p:sp>
        <p:nvSpPr>
          <p:cNvPr id="181250" name="Rectangle 2">
            <a:extLst>
              <a:ext uri="{FF2B5EF4-FFF2-40B4-BE49-F238E27FC236}">
                <a16:creationId xmlns:a16="http://schemas.microsoft.com/office/drawing/2014/main" id="{B2EFB814-4A3C-3F69-A4B2-2562E76DF253}"/>
              </a:ext>
            </a:extLst>
          </p:cNvPr>
          <p:cNvSpPr>
            <a:spLocks noRot="1" noChangeArrowheads="1" noTextEdit="1"/>
          </p:cNvSpPr>
          <p:nvPr>
            <p:ph type="sldImg"/>
          </p:nvPr>
        </p:nvSpPr>
        <p:spPr>
          <a:xfrm>
            <a:off x="1144588" y="685800"/>
            <a:ext cx="4572000" cy="3429000"/>
          </a:xfrm>
          <a:ln/>
        </p:spPr>
      </p:sp>
      <p:sp>
        <p:nvSpPr>
          <p:cNvPr id="181251" name="Rectangle 3">
            <a:extLst>
              <a:ext uri="{FF2B5EF4-FFF2-40B4-BE49-F238E27FC236}">
                <a16:creationId xmlns:a16="http://schemas.microsoft.com/office/drawing/2014/main" id="{CABC442D-B64A-B379-F531-D9A11FD32CF5}"/>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29C296-CE6B-AA46-9357-A8FFD56F81D9}"/>
              </a:ext>
            </a:extLst>
          </p:cNvPr>
          <p:cNvSpPr>
            <a:spLocks noGrp="1" noChangeArrowheads="1"/>
          </p:cNvSpPr>
          <p:nvPr>
            <p:ph type="sldNum" sz="quarter" idx="5"/>
          </p:nvPr>
        </p:nvSpPr>
        <p:spPr>
          <a:ln/>
        </p:spPr>
        <p:txBody>
          <a:bodyPr/>
          <a:lstStyle/>
          <a:p>
            <a:fld id="{5007C472-655F-834B-AE21-BFF4444262E8}" type="slidenum">
              <a:rPr lang="tr-TR" altLang="en-VN"/>
              <a:pPr/>
              <a:t>9</a:t>
            </a:fld>
            <a:endParaRPr lang="tr-TR" altLang="en-VN"/>
          </a:p>
        </p:txBody>
      </p:sp>
      <p:sp>
        <p:nvSpPr>
          <p:cNvPr id="172034" name="Rectangle 2">
            <a:extLst>
              <a:ext uri="{FF2B5EF4-FFF2-40B4-BE49-F238E27FC236}">
                <a16:creationId xmlns:a16="http://schemas.microsoft.com/office/drawing/2014/main" id="{207536E9-66EC-106C-2667-D8C784FB2B6A}"/>
              </a:ext>
            </a:extLst>
          </p:cNvPr>
          <p:cNvSpPr>
            <a:spLocks noRot="1" noChangeArrowheads="1" noTextEdit="1"/>
          </p:cNvSpPr>
          <p:nvPr>
            <p:ph type="sldImg"/>
          </p:nvPr>
        </p:nvSpPr>
        <p:spPr>
          <a:xfrm>
            <a:off x="1144588" y="685800"/>
            <a:ext cx="4572000" cy="3429000"/>
          </a:xfrm>
          <a:ln/>
        </p:spPr>
      </p:sp>
      <p:sp>
        <p:nvSpPr>
          <p:cNvPr id="172035" name="Rectangle 3">
            <a:extLst>
              <a:ext uri="{FF2B5EF4-FFF2-40B4-BE49-F238E27FC236}">
                <a16:creationId xmlns:a16="http://schemas.microsoft.com/office/drawing/2014/main" id="{3110C07B-25C4-F6AD-6B36-150F4B358849}"/>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B46B38A-5135-D23E-45BF-3FC21F5532E0}"/>
              </a:ext>
            </a:extLst>
          </p:cNvPr>
          <p:cNvSpPr>
            <a:spLocks noGrp="1" noChangeArrowheads="1"/>
          </p:cNvSpPr>
          <p:nvPr>
            <p:ph type="ctrTitle"/>
          </p:nvPr>
        </p:nvSpPr>
        <p:spPr>
          <a:xfrm>
            <a:off x="2895600" y="1371600"/>
            <a:ext cx="5867400" cy="2286000"/>
          </a:xfrm>
        </p:spPr>
        <p:txBody>
          <a:bodyPr/>
          <a:lstStyle>
            <a:lvl1pPr>
              <a:defRPr sz="4500"/>
            </a:lvl1pPr>
          </a:lstStyle>
          <a:p>
            <a:pPr lvl="0"/>
            <a:r>
              <a:rPr lang="tr-TR" altLang="en-VN" noProof="0"/>
              <a:t>Click to edit Master title style</a:t>
            </a:r>
          </a:p>
        </p:txBody>
      </p:sp>
      <p:sp>
        <p:nvSpPr>
          <p:cNvPr id="7171" name="Rectangle 3">
            <a:extLst>
              <a:ext uri="{FF2B5EF4-FFF2-40B4-BE49-F238E27FC236}">
                <a16:creationId xmlns:a16="http://schemas.microsoft.com/office/drawing/2014/main" id="{839BE01D-351C-736D-DB44-9D186AF33EB3}"/>
              </a:ext>
            </a:extLst>
          </p:cNvPr>
          <p:cNvSpPr>
            <a:spLocks noGrp="1" noChangeArrowheads="1"/>
          </p:cNvSpPr>
          <p:nvPr>
            <p:ph type="subTitle" idx="1"/>
          </p:nvPr>
        </p:nvSpPr>
        <p:spPr>
          <a:xfrm>
            <a:off x="2971800" y="4267200"/>
            <a:ext cx="5791200" cy="1447800"/>
          </a:xfrm>
        </p:spPr>
        <p:txBody>
          <a:bodyPr/>
          <a:lstStyle>
            <a:lvl1pPr marL="0" indent="0">
              <a:buFont typeface="Wingdings" pitchFamily="2" charset="2"/>
              <a:buNone/>
              <a:defRPr sz="2600" b="1"/>
            </a:lvl1pPr>
          </a:lstStyle>
          <a:p>
            <a:pPr lvl="0"/>
            <a:r>
              <a:rPr lang="tr-TR" altLang="en-VN" noProof="0"/>
              <a:t>Click to edit Master subtitle style</a:t>
            </a:r>
          </a:p>
        </p:txBody>
      </p:sp>
      <p:sp>
        <p:nvSpPr>
          <p:cNvPr id="7172" name="Rectangle 4">
            <a:extLst>
              <a:ext uri="{FF2B5EF4-FFF2-40B4-BE49-F238E27FC236}">
                <a16:creationId xmlns:a16="http://schemas.microsoft.com/office/drawing/2014/main" id="{5FE0A86B-4D1F-901A-67E6-50ACE5690698}"/>
              </a:ext>
            </a:extLst>
          </p:cNvPr>
          <p:cNvSpPr>
            <a:spLocks noGrp="1" noChangeArrowheads="1"/>
          </p:cNvSpPr>
          <p:nvPr>
            <p:ph type="dt" sz="half" idx="2"/>
          </p:nvPr>
        </p:nvSpPr>
        <p:spPr>
          <a:xfrm>
            <a:off x="457200" y="6248400"/>
            <a:ext cx="2133600" cy="457200"/>
          </a:xfrm>
        </p:spPr>
        <p:txBody>
          <a:bodyPr/>
          <a:lstStyle>
            <a:lvl1pPr>
              <a:defRPr/>
            </a:lvl1pPr>
          </a:lstStyle>
          <a:p>
            <a:endParaRPr lang="tr-TR" altLang="en-VN"/>
          </a:p>
        </p:txBody>
      </p:sp>
      <p:sp>
        <p:nvSpPr>
          <p:cNvPr id="7173" name="Rectangle 5">
            <a:extLst>
              <a:ext uri="{FF2B5EF4-FFF2-40B4-BE49-F238E27FC236}">
                <a16:creationId xmlns:a16="http://schemas.microsoft.com/office/drawing/2014/main" id="{77E4AEDE-6A4C-F4E7-7E02-7C8B49540C32}"/>
              </a:ext>
            </a:extLst>
          </p:cNvPr>
          <p:cNvSpPr>
            <a:spLocks noGrp="1" noChangeArrowheads="1"/>
          </p:cNvSpPr>
          <p:nvPr>
            <p:ph type="ftr" sz="quarter" idx="3"/>
          </p:nvPr>
        </p:nvSpPr>
        <p:spPr/>
        <p:txBody>
          <a:bodyPr/>
          <a:lstStyle>
            <a:lvl1pPr>
              <a:defRPr/>
            </a:lvl1pPr>
          </a:lstStyle>
          <a:p>
            <a:endParaRPr lang="tr-TR" altLang="en-VN"/>
          </a:p>
        </p:txBody>
      </p:sp>
      <p:sp>
        <p:nvSpPr>
          <p:cNvPr id="7174" name="Rectangle 6">
            <a:extLst>
              <a:ext uri="{FF2B5EF4-FFF2-40B4-BE49-F238E27FC236}">
                <a16:creationId xmlns:a16="http://schemas.microsoft.com/office/drawing/2014/main" id="{75613435-F30A-856E-7848-1CEA84305D32}"/>
              </a:ext>
            </a:extLst>
          </p:cNvPr>
          <p:cNvSpPr>
            <a:spLocks noGrp="1" noChangeArrowheads="1"/>
          </p:cNvSpPr>
          <p:nvPr>
            <p:ph type="sldNum" sz="quarter" idx="4"/>
          </p:nvPr>
        </p:nvSpPr>
        <p:spPr/>
        <p:txBody>
          <a:bodyPr/>
          <a:lstStyle>
            <a:lvl1pPr>
              <a:defRPr/>
            </a:lvl1pPr>
          </a:lstStyle>
          <a:p>
            <a:fld id="{A028F869-F36C-FD48-A338-C8FB70E30081}" type="slidenum">
              <a:rPr lang="tr-TR" altLang="en-VN"/>
              <a:pPr/>
              <a:t>‹#›</a:t>
            </a:fld>
            <a:endParaRPr lang="tr-TR" altLang="en-VN"/>
          </a:p>
        </p:txBody>
      </p:sp>
      <p:sp>
        <p:nvSpPr>
          <p:cNvPr id="7175" name="Line 7">
            <a:extLst>
              <a:ext uri="{FF2B5EF4-FFF2-40B4-BE49-F238E27FC236}">
                <a16:creationId xmlns:a16="http://schemas.microsoft.com/office/drawing/2014/main" id="{A3C8953E-B920-164C-0BB4-91D032FDF62C}"/>
              </a:ext>
            </a:extLst>
          </p:cNvPr>
          <p:cNvSpPr>
            <a:spLocks noChangeShapeType="1"/>
          </p:cNvSpPr>
          <p:nvPr/>
        </p:nvSpPr>
        <p:spPr bwMode="auto">
          <a:xfrm>
            <a:off x="228600" y="990600"/>
            <a:ext cx="8610600" cy="0"/>
          </a:xfrm>
          <a:prstGeom prst="line">
            <a:avLst/>
          </a:prstGeom>
          <a:noFill/>
          <a:ln w="666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nvGrpSpPr>
          <p:cNvPr id="7176" name="Group 8">
            <a:extLst>
              <a:ext uri="{FF2B5EF4-FFF2-40B4-BE49-F238E27FC236}">
                <a16:creationId xmlns:a16="http://schemas.microsoft.com/office/drawing/2014/main" id="{A9CFF6AD-F728-951A-4928-15C90E143B83}"/>
              </a:ext>
            </a:extLst>
          </p:cNvPr>
          <p:cNvGrpSpPr>
            <a:grpSpLocks/>
          </p:cNvGrpSpPr>
          <p:nvPr/>
        </p:nvGrpSpPr>
        <p:grpSpPr bwMode="auto">
          <a:xfrm>
            <a:off x="228600" y="1447800"/>
            <a:ext cx="2286000" cy="2514600"/>
            <a:chOff x="144" y="912"/>
            <a:chExt cx="1440" cy="1584"/>
          </a:xfrm>
        </p:grpSpPr>
        <p:sp>
          <p:nvSpPr>
            <p:cNvPr id="7177" name="Rectangle 9">
              <a:extLst>
                <a:ext uri="{FF2B5EF4-FFF2-40B4-BE49-F238E27FC236}">
                  <a16:creationId xmlns:a16="http://schemas.microsoft.com/office/drawing/2014/main" id="{836AF003-F68D-924C-E5FA-5A592E2E89C9}"/>
                </a:ext>
              </a:extLst>
            </p:cNvPr>
            <p:cNvSpPr>
              <a:spLocks noChangeArrowheads="1"/>
            </p:cNvSpPr>
            <p:nvPr/>
          </p:nvSpPr>
          <p:spPr bwMode="auto">
            <a:xfrm>
              <a:off x="960" y="912"/>
              <a:ext cx="52" cy="97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78" name="Rectangle 10">
              <a:extLst>
                <a:ext uri="{FF2B5EF4-FFF2-40B4-BE49-F238E27FC236}">
                  <a16:creationId xmlns:a16="http://schemas.microsoft.com/office/drawing/2014/main" id="{076AE74E-2599-32D6-4734-1ED0DD6DB9F0}"/>
                </a:ext>
              </a:extLst>
            </p:cNvPr>
            <p:cNvSpPr>
              <a:spLocks noChangeArrowheads="1"/>
            </p:cNvSpPr>
            <p:nvPr/>
          </p:nvSpPr>
          <p:spPr bwMode="auto">
            <a:xfrm>
              <a:off x="844" y="912"/>
              <a:ext cx="52" cy="8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79" name="Rectangle 11">
              <a:extLst>
                <a:ext uri="{FF2B5EF4-FFF2-40B4-BE49-F238E27FC236}">
                  <a16:creationId xmlns:a16="http://schemas.microsoft.com/office/drawing/2014/main" id="{ABB53F7B-EB72-9EDE-41E9-A244F3664438}"/>
                </a:ext>
              </a:extLst>
            </p:cNvPr>
            <p:cNvSpPr>
              <a:spLocks noChangeArrowheads="1"/>
            </p:cNvSpPr>
            <p:nvPr/>
          </p:nvSpPr>
          <p:spPr bwMode="auto">
            <a:xfrm>
              <a:off x="727" y="912"/>
              <a:ext cx="52" cy="7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0" name="Rectangle 12">
              <a:extLst>
                <a:ext uri="{FF2B5EF4-FFF2-40B4-BE49-F238E27FC236}">
                  <a16:creationId xmlns:a16="http://schemas.microsoft.com/office/drawing/2014/main" id="{5A142F7A-C90A-EA53-28FA-CA163AA615AB}"/>
                </a:ext>
              </a:extLst>
            </p:cNvPr>
            <p:cNvSpPr>
              <a:spLocks noChangeArrowheads="1"/>
            </p:cNvSpPr>
            <p:nvPr/>
          </p:nvSpPr>
          <p:spPr bwMode="auto">
            <a:xfrm>
              <a:off x="610" y="912"/>
              <a:ext cx="52" cy="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1" name="Rectangle 13">
              <a:extLst>
                <a:ext uri="{FF2B5EF4-FFF2-40B4-BE49-F238E27FC236}">
                  <a16:creationId xmlns:a16="http://schemas.microsoft.com/office/drawing/2014/main" id="{B5193BC0-0004-E077-1ED8-32B879CD7F56}"/>
                </a:ext>
              </a:extLst>
            </p:cNvPr>
            <p:cNvSpPr>
              <a:spLocks noChangeArrowheads="1"/>
            </p:cNvSpPr>
            <p:nvPr/>
          </p:nvSpPr>
          <p:spPr bwMode="auto">
            <a:xfrm>
              <a:off x="494" y="912"/>
              <a:ext cx="52" cy="49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2" name="Rectangle 14">
              <a:extLst>
                <a:ext uri="{FF2B5EF4-FFF2-40B4-BE49-F238E27FC236}">
                  <a16:creationId xmlns:a16="http://schemas.microsoft.com/office/drawing/2014/main" id="{1335E7D9-A364-FF96-F190-2724516E90B6}"/>
                </a:ext>
              </a:extLst>
            </p:cNvPr>
            <p:cNvSpPr>
              <a:spLocks noChangeArrowheads="1"/>
            </p:cNvSpPr>
            <p:nvPr/>
          </p:nvSpPr>
          <p:spPr bwMode="auto">
            <a:xfrm>
              <a:off x="377" y="912"/>
              <a:ext cx="52" cy="3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3" name="Rectangle 15">
              <a:extLst>
                <a:ext uri="{FF2B5EF4-FFF2-40B4-BE49-F238E27FC236}">
                  <a16:creationId xmlns:a16="http://schemas.microsoft.com/office/drawing/2014/main" id="{14FED71A-641B-47CB-DBE8-FC5B19F4AC04}"/>
                </a:ext>
              </a:extLst>
            </p:cNvPr>
            <p:cNvSpPr>
              <a:spLocks noChangeArrowheads="1"/>
            </p:cNvSpPr>
            <p:nvPr/>
          </p:nvSpPr>
          <p:spPr bwMode="auto">
            <a:xfrm>
              <a:off x="260" y="912"/>
              <a:ext cx="52" cy="24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4" name="Rectangle 16">
              <a:extLst>
                <a:ext uri="{FF2B5EF4-FFF2-40B4-BE49-F238E27FC236}">
                  <a16:creationId xmlns:a16="http://schemas.microsoft.com/office/drawing/2014/main" id="{FAED667B-A313-330D-91B7-5AFF0A2AE13B}"/>
                </a:ext>
              </a:extLst>
            </p:cNvPr>
            <p:cNvSpPr>
              <a:spLocks noChangeArrowheads="1"/>
            </p:cNvSpPr>
            <p:nvPr/>
          </p:nvSpPr>
          <p:spPr bwMode="auto">
            <a:xfrm>
              <a:off x="144" y="912"/>
              <a:ext cx="52" cy="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5" name="Rectangle 17">
              <a:extLst>
                <a:ext uri="{FF2B5EF4-FFF2-40B4-BE49-F238E27FC236}">
                  <a16:creationId xmlns:a16="http://schemas.microsoft.com/office/drawing/2014/main" id="{F8A68F58-B09D-A8F7-6721-83B336621393}"/>
                </a:ext>
              </a:extLst>
            </p:cNvPr>
            <p:cNvSpPr>
              <a:spLocks noChangeArrowheads="1"/>
            </p:cNvSpPr>
            <p:nvPr/>
          </p:nvSpPr>
          <p:spPr bwMode="auto">
            <a:xfrm>
              <a:off x="1077" y="912"/>
              <a:ext cx="49" cy="10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6" name="Rectangle 18">
              <a:extLst>
                <a:ext uri="{FF2B5EF4-FFF2-40B4-BE49-F238E27FC236}">
                  <a16:creationId xmlns:a16="http://schemas.microsoft.com/office/drawing/2014/main" id="{A2D48DC2-FB99-E91C-B326-605938FF4FF6}"/>
                </a:ext>
              </a:extLst>
            </p:cNvPr>
            <p:cNvSpPr>
              <a:spLocks noChangeArrowheads="1"/>
            </p:cNvSpPr>
            <p:nvPr/>
          </p:nvSpPr>
          <p:spPr bwMode="auto">
            <a:xfrm>
              <a:off x="1191" y="912"/>
              <a:ext cx="49" cy="122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7" name="Rectangle 19">
              <a:extLst>
                <a:ext uri="{FF2B5EF4-FFF2-40B4-BE49-F238E27FC236}">
                  <a16:creationId xmlns:a16="http://schemas.microsoft.com/office/drawing/2014/main" id="{EF703E3D-32D6-00A5-F433-D71E331B9E28}"/>
                </a:ext>
              </a:extLst>
            </p:cNvPr>
            <p:cNvSpPr>
              <a:spLocks noChangeArrowheads="1"/>
            </p:cNvSpPr>
            <p:nvPr/>
          </p:nvSpPr>
          <p:spPr bwMode="auto">
            <a:xfrm>
              <a:off x="1304" y="912"/>
              <a:ext cx="49" cy="1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8" name="Rectangle 20">
              <a:extLst>
                <a:ext uri="{FF2B5EF4-FFF2-40B4-BE49-F238E27FC236}">
                  <a16:creationId xmlns:a16="http://schemas.microsoft.com/office/drawing/2014/main" id="{9789416F-5A2F-5A67-73FA-9D56CBC595E2}"/>
                </a:ext>
              </a:extLst>
            </p:cNvPr>
            <p:cNvSpPr>
              <a:spLocks noChangeArrowheads="1"/>
            </p:cNvSpPr>
            <p:nvPr/>
          </p:nvSpPr>
          <p:spPr bwMode="auto">
            <a:xfrm>
              <a:off x="1418" y="912"/>
              <a:ext cx="52" cy="14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189" name="Rectangle 21">
              <a:extLst>
                <a:ext uri="{FF2B5EF4-FFF2-40B4-BE49-F238E27FC236}">
                  <a16:creationId xmlns:a16="http://schemas.microsoft.com/office/drawing/2014/main" id="{1B420D23-9327-A262-3385-3D9593780C97}"/>
                </a:ext>
              </a:extLst>
            </p:cNvPr>
            <p:cNvSpPr>
              <a:spLocks noChangeArrowheads="1"/>
            </p:cNvSpPr>
            <p:nvPr/>
          </p:nvSpPr>
          <p:spPr bwMode="auto">
            <a:xfrm>
              <a:off x="1535" y="912"/>
              <a:ext cx="49" cy="15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grpSp>
      <p:sp>
        <p:nvSpPr>
          <p:cNvPr id="7190" name="Line 22">
            <a:extLst>
              <a:ext uri="{FF2B5EF4-FFF2-40B4-BE49-F238E27FC236}">
                <a16:creationId xmlns:a16="http://schemas.microsoft.com/office/drawing/2014/main" id="{A1B4B6D6-12DB-182C-FD8C-ACA4E6D4FCDC}"/>
              </a:ext>
            </a:extLst>
          </p:cNvPr>
          <p:cNvSpPr>
            <a:spLocks noChangeShapeType="1"/>
          </p:cNvSpPr>
          <p:nvPr/>
        </p:nvSpPr>
        <p:spPr bwMode="auto">
          <a:xfrm>
            <a:off x="266700" y="6172200"/>
            <a:ext cx="8610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0F6E-A81C-16A5-92F7-65A64F35B1E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2A2DD35E-195B-EFAF-2665-C87085146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Footer Placeholder 3">
            <a:extLst>
              <a:ext uri="{FF2B5EF4-FFF2-40B4-BE49-F238E27FC236}">
                <a16:creationId xmlns:a16="http://schemas.microsoft.com/office/drawing/2014/main" id="{0FCDB94B-87BF-E86C-1E6A-7F0DFBF6D30D}"/>
              </a:ext>
            </a:extLst>
          </p:cNvPr>
          <p:cNvSpPr>
            <a:spLocks noGrp="1"/>
          </p:cNvSpPr>
          <p:nvPr>
            <p:ph type="ftr" sz="quarter" idx="10"/>
          </p:nvPr>
        </p:nvSpPr>
        <p:spPr/>
        <p:txBody>
          <a:bodyPr/>
          <a:lstStyle>
            <a:lvl1pPr>
              <a:defRPr/>
            </a:lvl1pPr>
          </a:lstStyle>
          <a:p>
            <a:endParaRPr lang="tr-TR" altLang="en-VN"/>
          </a:p>
        </p:txBody>
      </p:sp>
      <p:sp>
        <p:nvSpPr>
          <p:cNvPr id="5" name="Slide Number Placeholder 4">
            <a:extLst>
              <a:ext uri="{FF2B5EF4-FFF2-40B4-BE49-F238E27FC236}">
                <a16:creationId xmlns:a16="http://schemas.microsoft.com/office/drawing/2014/main" id="{90FBC4F9-57E6-5DD5-82E4-149746C1BE2C}"/>
              </a:ext>
            </a:extLst>
          </p:cNvPr>
          <p:cNvSpPr>
            <a:spLocks noGrp="1"/>
          </p:cNvSpPr>
          <p:nvPr>
            <p:ph type="sldNum" sz="quarter" idx="11"/>
          </p:nvPr>
        </p:nvSpPr>
        <p:spPr/>
        <p:txBody>
          <a:bodyPr/>
          <a:lstStyle>
            <a:lvl1pPr>
              <a:defRPr/>
            </a:lvl1pPr>
          </a:lstStyle>
          <a:p>
            <a:fld id="{AE19C7FF-C36E-C84D-B202-BF9E5076C330}" type="slidenum">
              <a:rPr lang="tr-TR" altLang="en-VN"/>
              <a:pPr/>
              <a:t>‹#›</a:t>
            </a:fld>
            <a:endParaRPr lang="tr-TR" altLang="en-VN"/>
          </a:p>
        </p:txBody>
      </p:sp>
      <p:sp>
        <p:nvSpPr>
          <p:cNvPr id="6" name="Date Placeholder 5">
            <a:extLst>
              <a:ext uri="{FF2B5EF4-FFF2-40B4-BE49-F238E27FC236}">
                <a16:creationId xmlns:a16="http://schemas.microsoft.com/office/drawing/2014/main" id="{4A9FADEF-33DE-A61C-1803-C8D5E8E014DF}"/>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10753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33933-5343-06AF-9D38-F6461C69E7D0}"/>
              </a:ext>
            </a:extLst>
          </p:cNvPr>
          <p:cNvSpPr>
            <a:spLocks noGrp="1"/>
          </p:cNvSpPr>
          <p:nvPr>
            <p:ph type="title" orient="vert"/>
          </p:nvPr>
        </p:nvSpPr>
        <p:spPr>
          <a:xfrm>
            <a:off x="7181850" y="457200"/>
            <a:ext cx="1962150" cy="5638800"/>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4A272DF-E06E-939B-D5B2-16B30053B9F4}"/>
              </a:ext>
            </a:extLst>
          </p:cNvPr>
          <p:cNvSpPr>
            <a:spLocks noGrp="1"/>
          </p:cNvSpPr>
          <p:nvPr>
            <p:ph type="body" orient="vert" idx="1"/>
          </p:nvPr>
        </p:nvSpPr>
        <p:spPr>
          <a:xfrm>
            <a:off x="1295400" y="4572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Footer Placeholder 3">
            <a:extLst>
              <a:ext uri="{FF2B5EF4-FFF2-40B4-BE49-F238E27FC236}">
                <a16:creationId xmlns:a16="http://schemas.microsoft.com/office/drawing/2014/main" id="{E5170D5E-8374-B046-5246-2CC8E5642595}"/>
              </a:ext>
            </a:extLst>
          </p:cNvPr>
          <p:cNvSpPr>
            <a:spLocks noGrp="1"/>
          </p:cNvSpPr>
          <p:nvPr>
            <p:ph type="ftr" sz="quarter" idx="10"/>
          </p:nvPr>
        </p:nvSpPr>
        <p:spPr/>
        <p:txBody>
          <a:bodyPr/>
          <a:lstStyle>
            <a:lvl1pPr>
              <a:defRPr/>
            </a:lvl1pPr>
          </a:lstStyle>
          <a:p>
            <a:endParaRPr lang="tr-TR" altLang="en-VN"/>
          </a:p>
        </p:txBody>
      </p:sp>
      <p:sp>
        <p:nvSpPr>
          <p:cNvPr id="5" name="Slide Number Placeholder 4">
            <a:extLst>
              <a:ext uri="{FF2B5EF4-FFF2-40B4-BE49-F238E27FC236}">
                <a16:creationId xmlns:a16="http://schemas.microsoft.com/office/drawing/2014/main" id="{94E61D1C-4F16-92F7-ED63-6EB8B8BAAA78}"/>
              </a:ext>
            </a:extLst>
          </p:cNvPr>
          <p:cNvSpPr>
            <a:spLocks noGrp="1"/>
          </p:cNvSpPr>
          <p:nvPr>
            <p:ph type="sldNum" sz="quarter" idx="11"/>
          </p:nvPr>
        </p:nvSpPr>
        <p:spPr/>
        <p:txBody>
          <a:bodyPr/>
          <a:lstStyle>
            <a:lvl1pPr>
              <a:defRPr/>
            </a:lvl1pPr>
          </a:lstStyle>
          <a:p>
            <a:fld id="{2B52CE9C-4680-C84B-BC50-8F7937407EF8}" type="slidenum">
              <a:rPr lang="tr-TR" altLang="en-VN"/>
              <a:pPr/>
              <a:t>‹#›</a:t>
            </a:fld>
            <a:endParaRPr lang="tr-TR" altLang="en-VN"/>
          </a:p>
        </p:txBody>
      </p:sp>
      <p:sp>
        <p:nvSpPr>
          <p:cNvPr id="6" name="Date Placeholder 5">
            <a:extLst>
              <a:ext uri="{FF2B5EF4-FFF2-40B4-BE49-F238E27FC236}">
                <a16:creationId xmlns:a16="http://schemas.microsoft.com/office/drawing/2014/main" id="{89C46BE8-D7DD-7F34-FD33-B355AE754969}"/>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3520431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2766-C436-DC94-802C-1D8803BE6457}"/>
              </a:ext>
            </a:extLst>
          </p:cNvPr>
          <p:cNvSpPr>
            <a:spLocks noGrp="1"/>
          </p:cNvSpPr>
          <p:nvPr>
            <p:ph type="title"/>
          </p:nvPr>
        </p:nvSpPr>
        <p:spPr>
          <a:xfrm>
            <a:off x="1447800" y="457200"/>
            <a:ext cx="7696200" cy="1295400"/>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84E1F4D-AF29-1366-D9DC-7C685B9E74E0}"/>
              </a:ext>
            </a:extLst>
          </p:cNvPr>
          <p:cNvSpPr>
            <a:spLocks noGrp="1"/>
          </p:cNvSpPr>
          <p:nvPr>
            <p:ph type="body" sz="half" idx="1"/>
          </p:nvPr>
        </p:nvSpPr>
        <p:spPr>
          <a:xfrm>
            <a:off x="12954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23DB4F0-ACBB-A2D4-53A2-E2E524222AB2}"/>
              </a:ext>
            </a:extLst>
          </p:cNvPr>
          <p:cNvSpPr>
            <a:spLocks noGrp="1"/>
          </p:cNvSpPr>
          <p:nvPr>
            <p:ph sz="quarter" idx="2"/>
          </p:nvPr>
        </p:nvSpPr>
        <p:spPr>
          <a:xfrm>
            <a:off x="52959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Content Placeholder 4">
            <a:extLst>
              <a:ext uri="{FF2B5EF4-FFF2-40B4-BE49-F238E27FC236}">
                <a16:creationId xmlns:a16="http://schemas.microsoft.com/office/drawing/2014/main" id="{50E5A081-F43C-5EC6-861C-793FEBD76291}"/>
              </a:ext>
            </a:extLst>
          </p:cNvPr>
          <p:cNvSpPr>
            <a:spLocks noGrp="1"/>
          </p:cNvSpPr>
          <p:nvPr>
            <p:ph sz="quarter" idx="3"/>
          </p:nvPr>
        </p:nvSpPr>
        <p:spPr>
          <a:xfrm>
            <a:off x="52959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A9AD17AE-7D89-23C0-7E58-098C6B56AB64}"/>
              </a:ext>
            </a:extLst>
          </p:cNvPr>
          <p:cNvSpPr>
            <a:spLocks noGrp="1"/>
          </p:cNvSpPr>
          <p:nvPr>
            <p:ph type="ftr" sz="quarter" idx="10"/>
          </p:nvPr>
        </p:nvSpPr>
        <p:spPr>
          <a:xfrm>
            <a:off x="3124200" y="6248400"/>
            <a:ext cx="2895600" cy="457200"/>
          </a:xfrm>
        </p:spPr>
        <p:txBody>
          <a:bodyPr/>
          <a:lstStyle>
            <a:lvl1pPr>
              <a:defRPr/>
            </a:lvl1pPr>
          </a:lstStyle>
          <a:p>
            <a:endParaRPr lang="tr-TR" altLang="en-VN"/>
          </a:p>
        </p:txBody>
      </p:sp>
      <p:sp>
        <p:nvSpPr>
          <p:cNvPr id="7" name="Slide Number Placeholder 6">
            <a:extLst>
              <a:ext uri="{FF2B5EF4-FFF2-40B4-BE49-F238E27FC236}">
                <a16:creationId xmlns:a16="http://schemas.microsoft.com/office/drawing/2014/main" id="{264B045A-5A06-6C3C-01BB-0C105538FE5B}"/>
              </a:ext>
            </a:extLst>
          </p:cNvPr>
          <p:cNvSpPr>
            <a:spLocks noGrp="1"/>
          </p:cNvSpPr>
          <p:nvPr>
            <p:ph type="sldNum" sz="quarter" idx="11"/>
          </p:nvPr>
        </p:nvSpPr>
        <p:spPr>
          <a:xfrm>
            <a:off x="6553200" y="6248400"/>
            <a:ext cx="2133600" cy="457200"/>
          </a:xfrm>
        </p:spPr>
        <p:txBody>
          <a:bodyPr/>
          <a:lstStyle>
            <a:lvl1pPr>
              <a:defRPr/>
            </a:lvl1pPr>
          </a:lstStyle>
          <a:p>
            <a:fld id="{913ABCE1-AEEC-0C4A-BCD6-ED247F16AC39}" type="slidenum">
              <a:rPr lang="tr-TR" altLang="en-VN"/>
              <a:pPr/>
              <a:t>‹#›</a:t>
            </a:fld>
            <a:endParaRPr lang="tr-TR" altLang="en-VN"/>
          </a:p>
        </p:txBody>
      </p:sp>
      <p:sp>
        <p:nvSpPr>
          <p:cNvPr id="8" name="Date Placeholder 7">
            <a:extLst>
              <a:ext uri="{FF2B5EF4-FFF2-40B4-BE49-F238E27FC236}">
                <a16:creationId xmlns:a16="http://schemas.microsoft.com/office/drawing/2014/main" id="{AC3816E5-FD5F-BCBF-6A96-798E7085A63A}"/>
              </a:ext>
            </a:extLst>
          </p:cNvPr>
          <p:cNvSpPr>
            <a:spLocks noGrp="1"/>
          </p:cNvSpPr>
          <p:nvPr>
            <p:ph type="dt" sz="half" idx="12"/>
          </p:nvPr>
        </p:nvSpPr>
        <p:spPr>
          <a:xfrm>
            <a:off x="457200" y="6245225"/>
            <a:ext cx="2133600" cy="476250"/>
          </a:xfrm>
        </p:spPr>
        <p:txBody>
          <a:bodyPr/>
          <a:lstStyle>
            <a:lvl1pPr>
              <a:defRPr/>
            </a:lvl1pPr>
          </a:lstStyle>
          <a:p>
            <a:endParaRPr lang="tr-TR" altLang="en-VN"/>
          </a:p>
        </p:txBody>
      </p:sp>
    </p:spTree>
    <p:extLst>
      <p:ext uri="{BB962C8B-B14F-4D97-AF65-F5344CB8AC3E}">
        <p14:creationId xmlns:p14="http://schemas.microsoft.com/office/powerpoint/2010/main" val="398542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2BDB6B5C-8296-3086-CD3E-AA3AECFC6A43}"/>
              </a:ext>
            </a:extLst>
          </p:cNvPr>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396291" name="Rectangle 3">
            <a:extLst>
              <a:ext uri="{FF2B5EF4-FFF2-40B4-BE49-F238E27FC236}">
                <a16:creationId xmlns:a16="http://schemas.microsoft.com/office/drawing/2014/main" id="{564828FE-0207-9FFF-9EB7-882C7E40DA6A}"/>
              </a:ext>
            </a:extLst>
          </p:cNvPr>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396292" name="Rectangle 4">
            <a:extLst>
              <a:ext uri="{FF2B5EF4-FFF2-40B4-BE49-F238E27FC236}">
                <a16:creationId xmlns:a16="http://schemas.microsoft.com/office/drawing/2014/main" id="{49543AEE-2066-9065-FFA2-F09427289D76}"/>
              </a:ext>
            </a:extLst>
          </p:cNvPr>
          <p:cNvSpPr>
            <a:spLocks noGrp="1" noChangeArrowheads="1"/>
          </p:cNvSpPr>
          <p:nvPr>
            <p:ph type="dt" sz="half" idx="2"/>
          </p:nvPr>
        </p:nvSpPr>
        <p:spPr/>
        <p:txBody>
          <a:bodyPr/>
          <a:lstStyle>
            <a:lvl1pPr>
              <a:defRPr/>
            </a:lvl1pPr>
          </a:lstStyle>
          <a:p>
            <a:endParaRPr lang="en-US" altLang="en-US"/>
          </a:p>
        </p:txBody>
      </p:sp>
      <p:sp>
        <p:nvSpPr>
          <p:cNvPr id="396293" name="Rectangle 5">
            <a:extLst>
              <a:ext uri="{FF2B5EF4-FFF2-40B4-BE49-F238E27FC236}">
                <a16:creationId xmlns:a16="http://schemas.microsoft.com/office/drawing/2014/main" id="{E3415AA7-DF4A-4FC7-3870-EA3E12A58F21}"/>
              </a:ext>
            </a:extLst>
          </p:cNvPr>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396294" name="Rectangle 6">
            <a:extLst>
              <a:ext uri="{FF2B5EF4-FFF2-40B4-BE49-F238E27FC236}">
                <a16:creationId xmlns:a16="http://schemas.microsoft.com/office/drawing/2014/main" id="{97C41BAA-9A3E-3DA2-D4B7-0194E7A723F1}"/>
              </a:ext>
            </a:extLst>
          </p:cNvPr>
          <p:cNvSpPr>
            <a:spLocks noGrp="1" noChangeArrowheads="1"/>
          </p:cNvSpPr>
          <p:nvPr>
            <p:ph type="sldNum" sz="quarter" idx="4"/>
          </p:nvPr>
        </p:nvSpPr>
        <p:spPr/>
        <p:txBody>
          <a:bodyPr/>
          <a:lstStyle>
            <a:lvl1pPr>
              <a:defRPr/>
            </a:lvl1pPr>
          </a:lstStyle>
          <a:p>
            <a:fld id="{A9EB6A47-353A-5F43-9D6B-7007BEEDFD19}" type="slidenum">
              <a:rPr lang="en-US" altLang="en-US"/>
              <a:pPr/>
              <a:t>‹#›</a:t>
            </a:fld>
            <a:endParaRPr lang="en-US" altLang="en-US"/>
          </a:p>
        </p:txBody>
      </p:sp>
      <p:sp>
        <p:nvSpPr>
          <p:cNvPr id="396295" name="Freeform 7">
            <a:extLst>
              <a:ext uri="{FF2B5EF4-FFF2-40B4-BE49-F238E27FC236}">
                <a16:creationId xmlns:a16="http://schemas.microsoft.com/office/drawing/2014/main" id="{DD515EA7-1475-7F5C-7C86-A476DCC7310D}"/>
              </a:ext>
            </a:extLst>
          </p:cNvPr>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VN"/>
          </a:p>
        </p:txBody>
      </p:sp>
      <p:sp>
        <p:nvSpPr>
          <p:cNvPr id="396296" name="Line 8">
            <a:extLst>
              <a:ext uri="{FF2B5EF4-FFF2-40B4-BE49-F238E27FC236}">
                <a16:creationId xmlns:a16="http://schemas.microsoft.com/office/drawing/2014/main" id="{9FAB969A-B2DE-262A-0834-0B8F95EC786C}"/>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393-AAA6-20F5-4475-AC662F89FF9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B12730F-F72F-D299-783F-B70630D2E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1667B84-CEA4-D36D-7031-8FA1B4C880E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CFE03C5-43D0-CACB-517E-67677750414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1E94AF-76EC-7ACF-7CB2-F687E8F1E521}"/>
              </a:ext>
            </a:extLst>
          </p:cNvPr>
          <p:cNvSpPr>
            <a:spLocks noGrp="1"/>
          </p:cNvSpPr>
          <p:nvPr>
            <p:ph type="sldNum" sz="quarter" idx="12"/>
          </p:nvPr>
        </p:nvSpPr>
        <p:spPr/>
        <p:txBody>
          <a:bodyPr/>
          <a:lstStyle>
            <a:lvl1pPr>
              <a:defRPr/>
            </a:lvl1pPr>
          </a:lstStyle>
          <a:p>
            <a:fld id="{FDE62B94-6FF0-2247-B81C-5AC7BDA2ACB9}" type="slidenum">
              <a:rPr lang="en-US" altLang="en-US"/>
              <a:pPr/>
              <a:t>‹#›</a:t>
            </a:fld>
            <a:endParaRPr lang="en-US" altLang="en-US"/>
          </a:p>
        </p:txBody>
      </p:sp>
    </p:spTree>
    <p:extLst>
      <p:ext uri="{BB962C8B-B14F-4D97-AF65-F5344CB8AC3E}">
        <p14:creationId xmlns:p14="http://schemas.microsoft.com/office/powerpoint/2010/main" val="268813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3D89-B65C-E096-BB6B-3AC52E62EDC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AB7BC22-D151-C74D-8435-6CFB3B647AE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772E35-F194-0248-89B7-E6B6F27613D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2A61BFF-E54F-A2E5-A4E5-CE0330458C9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A710A21-2536-7396-B230-B875D047AC54}"/>
              </a:ext>
            </a:extLst>
          </p:cNvPr>
          <p:cNvSpPr>
            <a:spLocks noGrp="1"/>
          </p:cNvSpPr>
          <p:nvPr>
            <p:ph type="sldNum" sz="quarter" idx="12"/>
          </p:nvPr>
        </p:nvSpPr>
        <p:spPr/>
        <p:txBody>
          <a:bodyPr/>
          <a:lstStyle>
            <a:lvl1pPr>
              <a:defRPr/>
            </a:lvl1pPr>
          </a:lstStyle>
          <a:p>
            <a:fld id="{B99C2271-0202-EC41-B7B2-56147AE384D2}" type="slidenum">
              <a:rPr lang="en-US" altLang="en-US"/>
              <a:pPr/>
              <a:t>‹#›</a:t>
            </a:fld>
            <a:endParaRPr lang="en-US" altLang="en-US"/>
          </a:p>
        </p:txBody>
      </p:sp>
    </p:spTree>
    <p:extLst>
      <p:ext uri="{BB962C8B-B14F-4D97-AF65-F5344CB8AC3E}">
        <p14:creationId xmlns:p14="http://schemas.microsoft.com/office/powerpoint/2010/main" val="375156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1B4F-0ED3-1A87-C2A0-B5E9915B2FF9}"/>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E0D93C2-0F8D-BDB7-5D0D-4DC425829A9B}"/>
              </a:ext>
            </a:extLst>
          </p:cNvPr>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59CDC8B-0179-3104-52DE-EF2189591254}"/>
              </a:ext>
            </a:extLst>
          </p:cNvPr>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B862172E-7438-B758-3CBA-558536C4E1D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9B3E6FB-1589-9E3E-C728-6F23A9B555B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212B5A6-DA41-5FF3-93C1-780ACBE7AF5A}"/>
              </a:ext>
            </a:extLst>
          </p:cNvPr>
          <p:cNvSpPr>
            <a:spLocks noGrp="1"/>
          </p:cNvSpPr>
          <p:nvPr>
            <p:ph type="sldNum" sz="quarter" idx="12"/>
          </p:nvPr>
        </p:nvSpPr>
        <p:spPr/>
        <p:txBody>
          <a:bodyPr/>
          <a:lstStyle>
            <a:lvl1pPr>
              <a:defRPr/>
            </a:lvl1pPr>
          </a:lstStyle>
          <a:p>
            <a:fld id="{E927F2C8-DCC9-4F47-886F-02D97E837442}" type="slidenum">
              <a:rPr lang="en-US" altLang="en-US"/>
              <a:pPr/>
              <a:t>‹#›</a:t>
            </a:fld>
            <a:endParaRPr lang="en-US" altLang="en-US"/>
          </a:p>
        </p:txBody>
      </p:sp>
    </p:spTree>
    <p:extLst>
      <p:ext uri="{BB962C8B-B14F-4D97-AF65-F5344CB8AC3E}">
        <p14:creationId xmlns:p14="http://schemas.microsoft.com/office/powerpoint/2010/main" val="11379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F8B3-65B0-F020-23C7-F94FC9EA19CB}"/>
              </a:ext>
            </a:extLst>
          </p:cNvPr>
          <p:cNvSpPr>
            <a:spLocks noGrp="1"/>
          </p:cNvSpPr>
          <p:nvPr>
            <p:ph type="title"/>
          </p:nvPr>
        </p:nvSpPr>
        <p:spPr>
          <a:xfrm>
            <a:off x="630238" y="365125"/>
            <a:ext cx="78867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383C513-EB00-D9F5-C6FB-F82ECA565C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D39B48-A447-3F32-999E-4077777C731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9CE16E67-ACDD-73F7-23A6-3F1E3FDFCC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3CAA7-77D2-3F3C-C633-B6AF2C9C261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3CF50FF-E418-4183-2297-DD0F7A94D67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7FFA78C-2C27-09C2-5BA7-E0FA973FA7E4}"/>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9C5DD09-BB12-19D4-1568-FF92AFC1B448}"/>
              </a:ext>
            </a:extLst>
          </p:cNvPr>
          <p:cNvSpPr>
            <a:spLocks noGrp="1"/>
          </p:cNvSpPr>
          <p:nvPr>
            <p:ph type="sldNum" sz="quarter" idx="12"/>
          </p:nvPr>
        </p:nvSpPr>
        <p:spPr/>
        <p:txBody>
          <a:bodyPr/>
          <a:lstStyle>
            <a:lvl1pPr>
              <a:defRPr/>
            </a:lvl1pPr>
          </a:lstStyle>
          <a:p>
            <a:fld id="{4B283E9C-BF3E-F247-B864-7A3BD465FCB4}" type="slidenum">
              <a:rPr lang="en-US" altLang="en-US"/>
              <a:pPr/>
              <a:t>‹#›</a:t>
            </a:fld>
            <a:endParaRPr lang="en-US" altLang="en-US"/>
          </a:p>
        </p:txBody>
      </p:sp>
    </p:spTree>
    <p:extLst>
      <p:ext uri="{BB962C8B-B14F-4D97-AF65-F5344CB8AC3E}">
        <p14:creationId xmlns:p14="http://schemas.microsoft.com/office/powerpoint/2010/main" val="2952717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F813-A356-686A-5907-899254458A16}"/>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3CE32286-0F6B-2CBD-103A-65157D31BFB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37A4A2D-B51E-1120-6D07-08B8F58E02D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0CD88A1-EDFF-EE20-A74F-11C821472FD6}"/>
              </a:ext>
            </a:extLst>
          </p:cNvPr>
          <p:cNvSpPr>
            <a:spLocks noGrp="1"/>
          </p:cNvSpPr>
          <p:nvPr>
            <p:ph type="sldNum" sz="quarter" idx="12"/>
          </p:nvPr>
        </p:nvSpPr>
        <p:spPr/>
        <p:txBody>
          <a:bodyPr/>
          <a:lstStyle>
            <a:lvl1pPr>
              <a:defRPr/>
            </a:lvl1pPr>
          </a:lstStyle>
          <a:p>
            <a:fld id="{533E76C7-A0F0-3846-BCC6-27C6C4AA034D}" type="slidenum">
              <a:rPr lang="en-US" altLang="en-US"/>
              <a:pPr/>
              <a:t>‹#›</a:t>
            </a:fld>
            <a:endParaRPr lang="en-US" altLang="en-US"/>
          </a:p>
        </p:txBody>
      </p:sp>
    </p:spTree>
    <p:extLst>
      <p:ext uri="{BB962C8B-B14F-4D97-AF65-F5344CB8AC3E}">
        <p14:creationId xmlns:p14="http://schemas.microsoft.com/office/powerpoint/2010/main" val="241722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524BD-116E-E408-7255-80650A8F142C}"/>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E1676E9-BF8E-680B-D1DB-8691A2C21A3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E9E325D-6C71-42D0-364A-4F7C3CB066CF}"/>
              </a:ext>
            </a:extLst>
          </p:cNvPr>
          <p:cNvSpPr>
            <a:spLocks noGrp="1"/>
          </p:cNvSpPr>
          <p:nvPr>
            <p:ph type="sldNum" sz="quarter" idx="12"/>
          </p:nvPr>
        </p:nvSpPr>
        <p:spPr/>
        <p:txBody>
          <a:bodyPr/>
          <a:lstStyle>
            <a:lvl1pPr>
              <a:defRPr/>
            </a:lvl1pPr>
          </a:lstStyle>
          <a:p>
            <a:fld id="{7B09035E-4CD5-3A4E-A88A-3153D2560FB8}" type="slidenum">
              <a:rPr lang="en-US" altLang="en-US"/>
              <a:pPr/>
              <a:t>‹#›</a:t>
            </a:fld>
            <a:endParaRPr lang="en-US" altLang="en-US"/>
          </a:p>
        </p:txBody>
      </p:sp>
    </p:spTree>
    <p:extLst>
      <p:ext uri="{BB962C8B-B14F-4D97-AF65-F5344CB8AC3E}">
        <p14:creationId xmlns:p14="http://schemas.microsoft.com/office/powerpoint/2010/main" val="121417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FDA8-F536-63AE-248D-9709163C3ED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7AC0F6B-C8BF-CB2F-AAEE-B1B31D748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Footer Placeholder 3">
            <a:extLst>
              <a:ext uri="{FF2B5EF4-FFF2-40B4-BE49-F238E27FC236}">
                <a16:creationId xmlns:a16="http://schemas.microsoft.com/office/drawing/2014/main" id="{DDC57490-C332-A522-9666-CC26C527CA98}"/>
              </a:ext>
            </a:extLst>
          </p:cNvPr>
          <p:cNvSpPr>
            <a:spLocks noGrp="1"/>
          </p:cNvSpPr>
          <p:nvPr>
            <p:ph type="ftr" sz="quarter" idx="10"/>
          </p:nvPr>
        </p:nvSpPr>
        <p:spPr/>
        <p:txBody>
          <a:bodyPr/>
          <a:lstStyle>
            <a:lvl1pPr>
              <a:defRPr/>
            </a:lvl1pPr>
          </a:lstStyle>
          <a:p>
            <a:endParaRPr lang="tr-TR" altLang="en-VN"/>
          </a:p>
        </p:txBody>
      </p:sp>
      <p:sp>
        <p:nvSpPr>
          <p:cNvPr id="5" name="Slide Number Placeholder 4">
            <a:extLst>
              <a:ext uri="{FF2B5EF4-FFF2-40B4-BE49-F238E27FC236}">
                <a16:creationId xmlns:a16="http://schemas.microsoft.com/office/drawing/2014/main" id="{FAD19641-4AE6-96AE-DA18-2EC36CA0F76A}"/>
              </a:ext>
            </a:extLst>
          </p:cNvPr>
          <p:cNvSpPr>
            <a:spLocks noGrp="1"/>
          </p:cNvSpPr>
          <p:nvPr>
            <p:ph type="sldNum" sz="quarter" idx="11"/>
          </p:nvPr>
        </p:nvSpPr>
        <p:spPr/>
        <p:txBody>
          <a:bodyPr/>
          <a:lstStyle>
            <a:lvl1pPr>
              <a:defRPr/>
            </a:lvl1pPr>
          </a:lstStyle>
          <a:p>
            <a:fld id="{FA565BC5-EA28-4A4A-B2A1-2A9F98E5E456}" type="slidenum">
              <a:rPr lang="tr-TR" altLang="en-VN"/>
              <a:pPr/>
              <a:t>‹#›</a:t>
            </a:fld>
            <a:endParaRPr lang="tr-TR" altLang="en-VN"/>
          </a:p>
        </p:txBody>
      </p:sp>
      <p:sp>
        <p:nvSpPr>
          <p:cNvPr id="6" name="Date Placeholder 5">
            <a:extLst>
              <a:ext uri="{FF2B5EF4-FFF2-40B4-BE49-F238E27FC236}">
                <a16:creationId xmlns:a16="http://schemas.microsoft.com/office/drawing/2014/main" id="{5B8556CA-FFD5-1BBF-8429-175FCC52E9B2}"/>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545367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FCC3-D041-8D95-6D27-1BD79AA4643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F60174B-7CA8-E1AF-E5E4-E9F46470CC7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3761DD9-5117-5EE3-E6F2-E79BBB6FF3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4C070-5AFA-08B8-183E-32CD16935EF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BFDC86B-580E-E763-6A76-B7401531ED1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8BF221-AEB9-1F2C-55E0-5F913CF481E0}"/>
              </a:ext>
            </a:extLst>
          </p:cNvPr>
          <p:cNvSpPr>
            <a:spLocks noGrp="1"/>
          </p:cNvSpPr>
          <p:nvPr>
            <p:ph type="sldNum" sz="quarter" idx="12"/>
          </p:nvPr>
        </p:nvSpPr>
        <p:spPr/>
        <p:txBody>
          <a:bodyPr/>
          <a:lstStyle>
            <a:lvl1pPr>
              <a:defRPr/>
            </a:lvl1pPr>
          </a:lstStyle>
          <a:p>
            <a:fld id="{46B2F172-BAF5-7C48-99BA-B58124A30E26}" type="slidenum">
              <a:rPr lang="en-US" altLang="en-US"/>
              <a:pPr/>
              <a:t>‹#›</a:t>
            </a:fld>
            <a:endParaRPr lang="en-US" altLang="en-US"/>
          </a:p>
        </p:txBody>
      </p:sp>
    </p:spTree>
    <p:extLst>
      <p:ext uri="{BB962C8B-B14F-4D97-AF65-F5344CB8AC3E}">
        <p14:creationId xmlns:p14="http://schemas.microsoft.com/office/powerpoint/2010/main" val="39705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5504-4C20-9A61-FED4-C83B0BCF0D9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EF44E94C-2AE6-BD62-F3F0-AADA36B2379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1C445DC8-CD3A-F272-77B6-F6F944A855E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ADEDE-226A-A08B-4A64-4CA20481AA8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873120C-23CD-87E3-BC2A-37432004613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0E70558-BCEE-4720-5170-CC021AD6338C}"/>
              </a:ext>
            </a:extLst>
          </p:cNvPr>
          <p:cNvSpPr>
            <a:spLocks noGrp="1"/>
          </p:cNvSpPr>
          <p:nvPr>
            <p:ph type="sldNum" sz="quarter" idx="12"/>
          </p:nvPr>
        </p:nvSpPr>
        <p:spPr/>
        <p:txBody>
          <a:bodyPr/>
          <a:lstStyle>
            <a:lvl1pPr>
              <a:defRPr/>
            </a:lvl1pPr>
          </a:lstStyle>
          <a:p>
            <a:fld id="{A6C1F28E-F7D5-9E46-B27A-16FCD108B9E9}" type="slidenum">
              <a:rPr lang="en-US" altLang="en-US"/>
              <a:pPr/>
              <a:t>‹#›</a:t>
            </a:fld>
            <a:endParaRPr lang="en-US" altLang="en-US"/>
          </a:p>
        </p:txBody>
      </p:sp>
    </p:spTree>
    <p:extLst>
      <p:ext uri="{BB962C8B-B14F-4D97-AF65-F5344CB8AC3E}">
        <p14:creationId xmlns:p14="http://schemas.microsoft.com/office/powerpoint/2010/main" val="1698285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91E9-2D72-E9F2-D2F0-8C0DAF19A57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0099F94-9E69-0F1B-EA33-1E40497F2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44D00BE-E948-B0C2-55E0-42069AA6092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333254-9D70-B6E4-971C-73575DF2803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DF2ECEC-A1CC-3B5B-2BD4-E5C2B098C664}"/>
              </a:ext>
            </a:extLst>
          </p:cNvPr>
          <p:cNvSpPr>
            <a:spLocks noGrp="1"/>
          </p:cNvSpPr>
          <p:nvPr>
            <p:ph type="sldNum" sz="quarter" idx="12"/>
          </p:nvPr>
        </p:nvSpPr>
        <p:spPr/>
        <p:txBody>
          <a:bodyPr/>
          <a:lstStyle>
            <a:lvl1pPr>
              <a:defRPr/>
            </a:lvl1pPr>
          </a:lstStyle>
          <a:p>
            <a:fld id="{D5BD2AE0-7004-7B46-B2BE-93685F2E2D7E}" type="slidenum">
              <a:rPr lang="en-US" altLang="en-US"/>
              <a:pPr/>
              <a:t>‹#›</a:t>
            </a:fld>
            <a:endParaRPr lang="en-US" altLang="en-US"/>
          </a:p>
        </p:txBody>
      </p:sp>
    </p:spTree>
    <p:extLst>
      <p:ext uri="{BB962C8B-B14F-4D97-AF65-F5344CB8AC3E}">
        <p14:creationId xmlns:p14="http://schemas.microsoft.com/office/powerpoint/2010/main" val="3267159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7DAA4-6918-1ED1-E806-C8746356FD05}"/>
              </a:ext>
            </a:extLst>
          </p:cNvPr>
          <p:cNvSpPr>
            <a:spLocks noGrp="1"/>
          </p:cNvSpPr>
          <p:nvPr>
            <p:ph type="title" orient="vert"/>
          </p:nvPr>
        </p:nvSpPr>
        <p:spPr>
          <a:xfrm>
            <a:off x="6629400" y="277813"/>
            <a:ext cx="2057400" cy="5853112"/>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7E4B3B9-EAB5-A202-A5EF-4EA906AF0EC7}"/>
              </a:ext>
            </a:extLst>
          </p:cNvPr>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31947F2-13FF-A36C-D501-0635DDBB85F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A665693-75C8-0ED5-30A1-20B572FE53C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98A90CC-3664-D803-D86C-E021C8F77F84}"/>
              </a:ext>
            </a:extLst>
          </p:cNvPr>
          <p:cNvSpPr>
            <a:spLocks noGrp="1"/>
          </p:cNvSpPr>
          <p:nvPr>
            <p:ph type="sldNum" sz="quarter" idx="12"/>
          </p:nvPr>
        </p:nvSpPr>
        <p:spPr/>
        <p:txBody>
          <a:bodyPr/>
          <a:lstStyle>
            <a:lvl1pPr>
              <a:defRPr/>
            </a:lvl1pPr>
          </a:lstStyle>
          <a:p>
            <a:fld id="{DF49D73E-1F65-B442-BD7A-AD49035AA420}" type="slidenum">
              <a:rPr lang="en-US" altLang="en-US"/>
              <a:pPr/>
              <a:t>‹#›</a:t>
            </a:fld>
            <a:endParaRPr lang="en-US" altLang="en-US"/>
          </a:p>
        </p:txBody>
      </p:sp>
    </p:spTree>
    <p:extLst>
      <p:ext uri="{BB962C8B-B14F-4D97-AF65-F5344CB8AC3E}">
        <p14:creationId xmlns:p14="http://schemas.microsoft.com/office/powerpoint/2010/main" val="160211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C5FD-3A38-0637-0553-6E356D9AF34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30417552-64C6-8808-8F93-EA1E985D343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590FE5A1-0F10-978B-0443-C3396403252D}"/>
              </a:ext>
            </a:extLst>
          </p:cNvPr>
          <p:cNvSpPr>
            <a:spLocks noGrp="1"/>
          </p:cNvSpPr>
          <p:nvPr>
            <p:ph type="ftr" sz="quarter" idx="10"/>
          </p:nvPr>
        </p:nvSpPr>
        <p:spPr/>
        <p:txBody>
          <a:bodyPr/>
          <a:lstStyle>
            <a:lvl1pPr>
              <a:defRPr/>
            </a:lvl1pPr>
          </a:lstStyle>
          <a:p>
            <a:endParaRPr lang="tr-TR" altLang="en-VN"/>
          </a:p>
        </p:txBody>
      </p:sp>
      <p:sp>
        <p:nvSpPr>
          <p:cNvPr id="5" name="Slide Number Placeholder 4">
            <a:extLst>
              <a:ext uri="{FF2B5EF4-FFF2-40B4-BE49-F238E27FC236}">
                <a16:creationId xmlns:a16="http://schemas.microsoft.com/office/drawing/2014/main" id="{8B612DFF-BA81-1B9A-A0D2-F5841480775B}"/>
              </a:ext>
            </a:extLst>
          </p:cNvPr>
          <p:cNvSpPr>
            <a:spLocks noGrp="1"/>
          </p:cNvSpPr>
          <p:nvPr>
            <p:ph type="sldNum" sz="quarter" idx="11"/>
          </p:nvPr>
        </p:nvSpPr>
        <p:spPr/>
        <p:txBody>
          <a:bodyPr/>
          <a:lstStyle>
            <a:lvl1pPr>
              <a:defRPr/>
            </a:lvl1pPr>
          </a:lstStyle>
          <a:p>
            <a:fld id="{ED1054E4-4DA4-3541-BB1E-2F0ABA06D857}" type="slidenum">
              <a:rPr lang="tr-TR" altLang="en-VN"/>
              <a:pPr/>
              <a:t>‹#›</a:t>
            </a:fld>
            <a:endParaRPr lang="tr-TR" altLang="en-VN"/>
          </a:p>
        </p:txBody>
      </p:sp>
      <p:sp>
        <p:nvSpPr>
          <p:cNvPr id="6" name="Date Placeholder 5">
            <a:extLst>
              <a:ext uri="{FF2B5EF4-FFF2-40B4-BE49-F238E27FC236}">
                <a16:creationId xmlns:a16="http://schemas.microsoft.com/office/drawing/2014/main" id="{E0ED1167-A5E5-FD48-7E69-7B6369E0C59C}"/>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228044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49B8-7752-1A05-6C74-FA78D789747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5DCF3ED-53BD-1D90-7BF7-ABB15550B550}"/>
              </a:ext>
            </a:extLst>
          </p:cNvPr>
          <p:cNvSpPr>
            <a:spLocks noGrp="1"/>
          </p:cNvSpPr>
          <p:nvPr>
            <p:ph sz="half" idx="1"/>
          </p:nvPr>
        </p:nvSpPr>
        <p:spPr>
          <a:xfrm>
            <a:off x="12954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963FE24A-B4AB-3920-44E6-21711FD70134}"/>
              </a:ext>
            </a:extLst>
          </p:cNvPr>
          <p:cNvSpPr>
            <a:spLocks noGrp="1"/>
          </p:cNvSpPr>
          <p:nvPr>
            <p:ph sz="half" idx="2"/>
          </p:nvPr>
        </p:nvSpPr>
        <p:spPr>
          <a:xfrm>
            <a:off x="52959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Footer Placeholder 4">
            <a:extLst>
              <a:ext uri="{FF2B5EF4-FFF2-40B4-BE49-F238E27FC236}">
                <a16:creationId xmlns:a16="http://schemas.microsoft.com/office/drawing/2014/main" id="{671F5D38-7B47-AF34-150C-611B9D51479E}"/>
              </a:ext>
            </a:extLst>
          </p:cNvPr>
          <p:cNvSpPr>
            <a:spLocks noGrp="1"/>
          </p:cNvSpPr>
          <p:nvPr>
            <p:ph type="ftr" sz="quarter" idx="10"/>
          </p:nvPr>
        </p:nvSpPr>
        <p:spPr/>
        <p:txBody>
          <a:bodyPr/>
          <a:lstStyle>
            <a:lvl1pPr>
              <a:defRPr/>
            </a:lvl1pPr>
          </a:lstStyle>
          <a:p>
            <a:endParaRPr lang="tr-TR" altLang="en-VN"/>
          </a:p>
        </p:txBody>
      </p:sp>
      <p:sp>
        <p:nvSpPr>
          <p:cNvPr id="6" name="Slide Number Placeholder 5">
            <a:extLst>
              <a:ext uri="{FF2B5EF4-FFF2-40B4-BE49-F238E27FC236}">
                <a16:creationId xmlns:a16="http://schemas.microsoft.com/office/drawing/2014/main" id="{2F645C56-8D95-FCEF-36F4-959CCCDD3CA6}"/>
              </a:ext>
            </a:extLst>
          </p:cNvPr>
          <p:cNvSpPr>
            <a:spLocks noGrp="1"/>
          </p:cNvSpPr>
          <p:nvPr>
            <p:ph type="sldNum" sz="quarter" idx="11"/>
          </p:nvPr>
        </p:nvSpPr>
        <p:spPr/>
        <p:txBody>
          <a:bodyPr/>
          <a:lstStyle>
            <a:lvl1pPr>
              <a:defRPr/>
            </a:lvl1pPr>
          </a:lstStyle>
          <a:p>
            <a:fld id="{F65E23F0-EF10-A346-BFF6-CFBFE2E34FC4}" type="slidenum">
              <a:rPr lang="tr-TR" altLang="en-VN"/>
              <a:pPr/>
              <a:t>‹#›</a:t>
            </a:fld>
            <a:endParaRPr lang="tr-TR" altLang="en-VN"/>
          </a:p>
        </p:txBody>
      </p:sp>
      <p:sp>
        <p:nvSpPr>
          <p:cNvPr id="7" name="Date Placeholder 6">
            <a:extLst>
              <a:ext uri="{FF2B5EF4-FFF2-40B4-BE49-F238E27FC236}">
                <a16:creationId xmlns:a16="http://schemas.microsoft.com/office/drawing/2014/main" id="{F88B2E06-F004-3ABE-5DA9-9CADB89CDC48}"/>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11715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9893-9415-0BB6-4F73-3D9C29A63399}"/>
              </a:ext>
            </a:extLst>
          </p:cNvPr>
          <p:cNvSpPr>
            <a:spLocks noGrp="1"/>
          </p:cNvSpPr>
          <p:nvPr>
            <p:ph type="title"/>
          </p:nvPr>
        </p:nvSpPr>
        <p:spPr>
          <a:xfrm>
            <a:off x="630238" y="365125"/>
            <a:ext cx="78867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28BBE33-0604-2DD9-324F-C1E2A612D7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2CC26-E193-DAA6-9F11-BF5DD895E11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42331AB-B653-4C6B-61D2-8DFCE53750D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7E14F-D723-C03A-5BFC-6C4DD6BE6FD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Footer Placeholder 6">
            <a:extLst>
              <a:ext uri="{FF2B5EF4-FFF2-40B4-BE49-F238E27FC236}">
                <a16:creationId xmlns:a16="http://schemas.microsoft.com/office/drawing/2014/main" id="{22895652-055C-4014-1281-40B0A566D97C}"/>
              </a:ext>
            </a:extLst>
          </p:cNvPr>
          <p:cNvSpPr>
            <a:spLocks noGrp="1"/>
          </p:cNvSpPr>
          <p:nvPr>
            <p:ph type="ftr" sz="quarter" idx="10"/>
          </p:nvPr>
        </p:nvSpPr>
        <p:spPr/>
        <p:txBody>
          <a:bodyPr/>
          <a:lstStyle>
            <a:lvl1pPr>
              <a:defRPr/>
            </a:lvl1pPr>
          </a:lstStyle>
          <a:p>
            <a:endParaRPr lang="tr-TR" altLang="en-VN"/>
          </a:p>
        </p:txBody>
      </p:sp>
      <p:sp>
        <p:nvSpPr>
          <p:cNvPr id="8" name="Slide Number Placeholder 7">
            <a:extLst>
              <a:ext uri="{FF2B5EF4-FFF2-40B4-BE49-F238E27FC236}">
                <a16:creationId xmlns:a16="http://schemas.microsoft.com/office/drawing/2014/main" id="{961AA2C3-7979-E6A6-16D9-8DFA5039E1C2}"/>
              </a:ext>
            </a:extLst>
          </p:cNvPr>
          <p:cNvSpPr>
            <a:spLocks noGrp="1"/>
          </p:cNvSpPr>
          <p:nvPr>
            <p:ph type="sldNum" sz="quarter" idx="11"/>
          </p:nvPr>
        </p:nvSpPr>
        <p:spPr/>
        <p:txBody>
          <a:bodyPr/>
          <a:lstStyle>
            <a:lvl1pPr>
              <a:defRPr/>
            </a:lvl1pPr>
          </a:lstStyle>
          <a:p>
            <a:fld id="{DBDB5970-49D2-884D-B363-8C7CF4C02F34}" type="slidenum">
              <a:rPr lang="tr-TR" altLang="en-VN"/>
              <a:pPr/>
              <a:t>‹#›</a:t>
            </a:fld>
            <a:endParaRPr lang="tr-TR" altLang="en-VN"/>
          </a:p>
        </p:txBody>
      </p:sp>
      <p:sp>
        <p:nvSpPr>
          <p:cNvPr id="9" name="Date Placeholder 8">
            <a:extLst>
              <a:ext uri="{FF2B5EF4-FFF2-40B4-BE49-F238E27FC236}">
                <a16:creationId xmlns:a16="http://schemas.microsoft.com/office/drawing/2014/main" id="{5940304C-A67E-C393-E782-150FE4867343}"/>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24015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087C-D70A-984F-2EB2-6F0EFC2B7829}"/>
              </a:ext>
            </a:extLst>
          </p:cNvPr>
          <p:cNvSpPr>
            <a:spLocks noGrp="1"/>
          </p:cNvSpPr>
          <p:nvPr>
            <p:ph type="title"/>
          </p:nvPr>
        </p:nvSpPr>
        <p:spPr/>
        <p:txBody>
          <a:bodyPr/>
          <a:lstStyle/>
          <a:p>
            <a:r>
              <a:rPr lang="en-US"/>
              <a:t>Click to edit Master title style</a:t>
            </a:r>
            <a:endParaRPr lang="en-VN"/>
          </a:p>
        </p:txBody>
      </p:sp>
      <p:sp>
        <p:nvSpPr>
          <p:cNvPr id="3" name="Footer Placeholder 2">
            <a:extLst>
              <a:ext uri="{FF2B5EF4-FFF2-40B4-BE49-F238E27FC236}">
                <a16:creationId xmlns:a16="http://schemas.microsoft.com/office/drawing/2014/main" id="{763EA3B7-9532-C744-96FB-879312C12313}"/>
              </a:ext>
            </a:extLst>
          </p:cNvPr>
          <p:cNvSpPr>
            <a:spLocks noGrp="1"/>
          </p:cNvSpPr>
          <p:nvPr>
            <p:ph type="ftr" sz="quarter" idx="10"/>
          </p:nvPr>
        </p:nvSpPr>
        <p:spPr/>
        <p:txBody>
          <a:bodyPr/>
          <a:lstStyle>
            <a:lvl1pPr>
              <a:defRPr/>
            </a:lvl1pPr>
          </a:lstStyle>
          <a:p>
            <a:endParaRPr lang="tr-TR" altLang="en-VN"/>
          </a:p>
        </p:txBody>
      </p:sp>
      <p:sp>
        <p:nvSpPr>
          <p:cNvPr id="4" name="Slide Number Placeholder 3">
            <a:extLst>
              <a:ext uri="{FF2B5EF4-FFF2-40B4-BE49-F238E27FC236}">
                <a16:creationId xmlns:a16="http://schemas.microsoft.com/office/drawing/2014/main" id="{826B8991-B792-E2E3-E69B-91CF6EBD0AB5}"/>
              </a:ext>
            </a:extLst>
          </p:cNvPr>
          <p:cNvSpPr>
            <a:spLocks noGrp="1"/>
          </p:cNvSpPr>
          <p:nvPr>
            <p:ph type="sldNum" sz="quarter" idx="11"/>
          </p:nvPr>
        </p:nvSpPr>
        <p:spPr/>
        <p:txBody>
          <a:bodyPr/>
          <a:lstStyle>
            <a:lvl1pPr>
              <a:defRPr/>
            </a:lvl1pPr>
          </a:lstStyle>
          <a:p>
            <a:fld id="{365FC1FC-E628-CF41-B4B1-4F92A62A2771}" type="slidenum">
              <a:rPr lang="tr-TR" altLang="en-VN"/>
              <a:pPr/>
              <a:t>‹#›</a:t>
            </a:fld>
            <a:endParaRPr lang="tr-TR" altLang="en-VN"/>
          </a:p>
        </p:txBody>
      </p:sp>
      <p:sp>
        <p:nvSpPr>
          <p:cNvPr id="5" name="Date Placeholder 4">
            <a:extLst>
              <a:ext uri="{FF2B5EF4-FFF2-40B4-BE49-F238E27FC236}">
                <a16:creationId xmlns:a16="http://schemas.microsoft.com/office/drawing/2014/main" id="{043D2DEB-4B68-35D1-EBAB-FA22F80D5B52}"/>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25816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EB321F-E27E-FB39-2375-85F6FC9A69D8}"/>
              </a:ext>
            </a:extLst>
          </p:cNvPr>
          <p:cNvSpPr>
            <a:spLocks noGrp="1"/>
          </p:cNvSpPr>
          <p:nvPr>
            <p:ph type="ftr" sz="quarter" idx="10"/>
          </p:nvPr>
        </p:nvSpPr>
        <p:spPr/>
        <p:txBody>
          <a:bodyPr/>
          <a:lstStyle>
            <a:lvl1pPr>
              <a:defRPr/>
            </a:lvl1pPr>
          </a:lstStyle>
          <a:p>
            <a:endParaRPr lang="tr-TR" altLang="en-VN"/>
          </a:p>
        </p:txBody>
      </p:sp>
      <p:sp>
        <p:nvSpPr>
          <p:cNvPr id="3" name="Slide Number Placeholder 2">
            <a:extLst>
              <a:ext uri="{FF2B5EF4-FFF2-40B4-BE49-F238E27FC236}">
                <a16:creationId xmlns:a16="http://schemas.microsoft.com/office/drawing/2014/main" id="{B4B04FE4-A77C-194B-2D6F-105DB908EEAF}"/>
              </a:ext>
            </a:extLst>
          </p:cNvPr>
          <p:cNvSpPr>
            <a:spLocks noGrp="1"/>
          </p:cNvSpPr>
          <p:nvPr>
            <p:ph type="sldNum" sz="quarter" idx="11"/>
          </p:nvPr>
        </p:nvSpPr>
        <p:spPr/>
        <p:txBody>
          <a:bodyPr/>
          <a:lstStyle>
            <a:lvl1pPr>
              <a:defRPr/>
            </a:lvl1pPr>
          </a:lstStyle>
          <a:p>
            <a:fld id="{FFA93E00-0E95-6448-8001-1AC96AD28605}" type="slidenum">
              <a:rPr lang="tr-TR" altLang="en-VN"/>
              <a:pPr/>
              <a:t>‹#›</a:t>
            </a:fld>
            <a:endParaRPr lang="tr-TR" altLang="en-VN"/>
          </a:p>
        </p:txBody>
      </p:sp>
      <p:sp>
        <p:nvSpPr>
          <p:cNvPr id="4" name="Date Placeholder 3">
            <a:extLst>
              <a:ext uri="{FF2B5EF4-FFF2-40B4-BE49-F238E27FC236}">
                <a16:creationId xmlns:a16="http://schemas.microsoft.com/office/drawing/2014/main" id="{D057CF91-A316-E89D-5074-2E57B4AE50E0}"/>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57037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85E-FB34-0D5D-8B65-339D929E16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75713ED-7288-493C-2419-D21700360B5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69EFFFD1-611A-3578-AFD4-7C52A44BEE7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3A77699-1443-801B-84B3-78855DB771A8}"/>
              </a:ext>
            </a:extLst>
          </p:cNvPr>
          <p:cNvSpPr>
            <a:spLocks noGrp="1"/>
          </p:cNvSpPr>
          <p:nvPr>
            <p:ph type="ftr" sz="quarter" idx="10"/>
          </p:nvPr>
        </p:nvSpPr>
        <p:spPr/>
        <p:txBody>
          <a:bodyPr/>
          <a:lstStyle>
            <a:lvl1pPr>
              <a:defRPr/>
            </a:lvl1pPr>
          </a:lstStyle>
          <a:p>
            <a:endParaRPr lang="tr-TR" altLang="en-VN"/>
          </a:p>
        </p:txBody>
      </p:sp>
      <p:sp>
        <p:nvSpPr>
          <p:cNvPr id="6" name="Slide Number Placeholder 5">
            <a:extLst>
              <a:ext uri="{FF2B5EF4-FFF2-40B4-BE49-F238E27FC236}">
                <a16:creationId xmlns:a16="http://schemas.microsoft.com/office/drawing/2014/main" id="{9BDC4415-225D-5DCC-3528-D1EDF027888A}"/>
              </a:ext>
            </a:extLst>
          </p:cNvPr>
          <p:cNvSpPr>
            <a:spLocks noGrp="1"/>
          </p:cNvSpPr>
          <p:nvPr>
            <p:ph type="sldNum" sz="quarter" idx="11"/>
          </p:nvPr>
        </p:nvSpPr>
        <p:spPr/>
        <p:txBody>
          <a:bodyPr/>
          <a:lstStyle>
            <a:lvl1pPr>
              <a:defRPr/>
            </a:lvl1pPr>
          </a:lstStyle>
          <a:p>
            <a:fld id="{968AEC89-CFD2-6745-A9D8-26186706CE4C}" type="slidenum">
              <a:rPr lang="tr-TR" altLang="en-VN"/>
              <a:pPr/>
              <a:t>‹#›</a:t>
            </a:fld>
            <a:endParaRPr lang="tr-TR" altLang="en-VN"/>
          </a:p>
        </p:txBody>
      </p:sp>
      <p:sp>
        <p:nvSpPr>
          <p:cNvPr id="7" name="Date Placeholder 6">
            <a:extLst>
              <a:ext uri="{FF2B5EF4-FFF2-40B4-BE49-F238E27FC236}">
                <a16:creationId xmlns:a16="http://schemas.microsoft.com/office/drawing/2014/main" id="{605795DF-8DB7-90EA-21CF-1A848ABFB477}"/>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294613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9DE1-9796-5160-0EBF-DDFF04B60F2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4817B88-A47D-98D1-393B-2241FA0F1D8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044A15CF-3778-6347-A60E-F67E0900BC5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9A272C03-1DDB-9A0F-9B34-61397FF5B082}"/>
              </a:ext>
            </a:extLst>
          </p:cNvPr>
          <p:cNvSpPr>
            <a:spLocks noGrp="1"/>
          </p:cNvSpPr>
          <p:nvPr>
            <p:ph type="ftr" sz="quarter" idx="10"/>
          </p:nvPr>
        </p:nvSpPr>
        <p:spPr/>
        <p:txBody>
          <a:bodyPr/>
          <a:lstStyle>
            <a:lvl1pPr>
              <a:defRPr/>
            </a:lvl1pPr>
          </a:lstStyle>
          <a:p>
            <a:endParaRPr lang="tr-TR" altLang="en-VN"/>
          </a:p>
        </p:txBody>
      </p:sp>
      <p:sp>
        <p:nvSpPr>
          <p:cNvPr id="6" name="Slide Number Placeholder 5">
            <a:extLst>
              <a:ext uri="{FF2B5EF4-FFF2-40B4-BE49-F238E27FC236}">
                <a16:creationId xmlns:a16="http://schemas.microsoft.com/office/drawing/2014/main" id="{C39DF022-AFD0-F034-CD3F-91EFC03334C0}"/>
              </a:ext>
            </a:extLst>
          </p:cNvPr>
          <p:cNvSpPr>
            <a:spLocks noGrp="1"/>
          </p:cNvSpPr>
          <p:nvPr>
            <p:ph type="sldNum" sz="quarter" idx="11"/>
          </p:nvPr>
        </p:nvSpPr>
        <p:spPr/>
        <p:txBody>
          <a:bodyPr/>
          <a:lstStyle>
            <a:lvl1pPr>
              <a:defRPr/>
            </a:lvl1pPr>
          </a:lstStyle>
          <a:p>
            <a:fld id="{6A3E7A1E-870B-A745-A40F-202CD00CD7AC}" type="slidenum">
              <a:rPr lang="tr-TR" altLang="en-VN"/>
              <a:pPr/>
              <a:t>‹#›</a:t>
            </a:fld>
            <a:endParaRPr lang="tr-TR" altLang="en-VN"/>
          </a:p>
        </p:txBody>
      </p:sp>
      <p:sp>
        <p:nvSpPr>
          <p:cNvPr id="7" name="Date Placeholder 6">
            <a:extLst>
              <a:ext uri="{FF2B5EF4-FFF2-40B4-BE49-F238E27FC236}">
                <a16:creationId xmlns:a16="http://schemas.microsoft.com/office/drawing/2014/main" id="{A3857622-B2CA-2094-3763-24CA39C4251E}"/>
              </a:ext>
            </a:extLst>
          </p:cNvPr>
          <p:cNvSpPr>
            <a:spLocks noGrp="1"/>
          </p:cNvSpPr>
          <p:nvPr>
            <p:ph type="dt" sz="half" idx="12"/>
          </p:nvPr>
        </p:nvSpPr>
        <p:spPr/>
        <p:txBody>
          <a:bodyPr/>
          <a:lstStyle>
            <a:lvl1pPr>
              <a:defRPr/>
            </a:lvl1pPr>
          </a:lstStyle>
          <a:p>
            <a:endParaRPr lang="tr-TR" altLang="en-VN"/>
          </a:p>
        </p:txBody>
      </p:sp>
    </p:spTree>
    <p:extLst>
      <p:ext uri="{BB962C8B-B14F-4D97-AF65-F5344CB8AC3E}">
        <p14:creationId xmlns:p14="http://schemas.microsoft.com/office/powerpoint/2010/main" val="267156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7636BA-EDB6-E996-3AD8-CDD805339434}"/>
              </a:ext>
            </a:extLst>
          </p:cNvPr>
          <p:cNvSpPr>
            <a:spLocks noGrp="1" noChangeArrowheads="1"/>
          </p:cNvSpPr>
          <p:nvPr>
            <p:ph type="title"/>
          </p:nvPr>
        </p:nvSpPr>
        <p:spPr bwMode="auto">
          <a:xfrm>
            <a:off x="1447800" y="4572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en-VN"/>
              <a:t>Click to edit Master title style</a:t>
            </a:r>
          </a:p>
        </p:txBody>
      </p:sp>
      <p:sp>
        <p:nvSpPr>
          <p:cNvPr id="6147" name="Rectangle 3">
            <a:extLst>
              <a:ext uri="{FF2B5EF4-FFF2-40B4-BE49-F238E27FC236}">
                <a16:creationId xmlns:a16="http://schemas.microsoft.com/office/drawing/2014/main" id="{A4B02E00-A94E-A5D0-BD63-D5E328FAD891}"/>
              </a:ext>
            </a:extLst>
          </p:cNvPr>
          <p:cNvSpPr>
            <a:spLocks noGrp="1" noChangeArrowheads="1"/>
          </p:cNvSpPr>
          <p:nvPr>
            <p:ph type="body" idx="1"/>
          </p:nvPr>
        </p:nvSpPr>
        <p:spPr bwMode="auto">
          <a:xfrm>
            <a:off x="1295400" y="19812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en-VN"/>
              <a:t>Click to edit Master text styles</a:t>
            </a:r>
          </a:p>
          <a:p>
            <a:pPr lvl="1"/>
            <a:r>
              <a:rPr lang="tr-TR" altLang="en-VN"/>
              <a:t>Second level</a:t>
            </a:r>
          </a:p>
          <a:p>
            <a:pPr lvl="2"/>
            <a:r>
              <a:rPr lang="tr-TR" altLang="en-VN"/>
              <a:t>Third level</a:t>
            </a:r>
          </a:p>
          <a:p>
            <a:pPr lvl="3"/>
            <a:r>
              <a:rPr lang="tr-TR" altLang="en-VN"/>
              <a:t>Fourth level</a:t>
            </a:r>
          </a:p>
          <a:p>
            <a:pPr lvl="4"/>
            <a:r>
              <a:rPr lang="tr-TR" altLang="en-VN"/>
              <a:t>Fifth level</a:t>
            </a:r>
          </a:p>
        </p:txBody>
      </p:sp>
      <p:sp>
        <p:nvSpPr>
          <p:cNvPr id="6148" name="Rectangle 4">
            <a:extLst>
              <a:ext uri="{FF2B5EF4-FFF2-40B4-BE49-F238E27FC236}">
                <a16:creationId xmlns:a16="http://schemas.microsoft.com/office/drawing/2014/main" id="{AC1117A5-3491-F5C4-69C0-46580B8EDE0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tr-TR" altLang="en-VN"/>
          </a:p>
        </p:txBody>
      </p:sp>
      <p:sp>
        <p:nvSpPr>
          <p:cNvPr id="6149" name="Rectangle 5">
            <a:extLst>
              <a:ext uri="{FF2B5EF4-FFF2-40B4-BE49-F238E27FC236}">
                <a16:creationId xmlns:a16="http://schemas.microsoft.com/office/drawing/2014/main" id="{4A3DA573-0A20-159C-D443-85F4B3FA41B2}"/>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87B35BAB-B415-4F4E-8D01-119EFB4D8A27}" type="slidenum">
              <a:rPr lang="tr-TR" altLang="en-VN"/>
              <a:pPr/>
              <a:t>‹#›</a:t>
            </a:fld>
            <a:endParaRPr lang="tr-TR" altLang="en-VN"/>
          </a:p>
        </p:txBody>
      </p:sp>
      <p:sp>
        <p:nvSpPr>
          <p:cNvPr id="6150" name="Line 6">
            <a:extLst>
              <a:ext uri="{FF2B5EF4-FFF2-40B4-BE49-F238E27FC236}">
                <a16:creationId xmlns:a16="http://schemas.microsoft.com/office/drawing/2014/main" id="{C5A9795E-CFCE-0C82-3BF9-71A43C68FAEF}"/>
              </a:ext>
            </a:extLst>
          </p:cNvPr>
          <p:cNvSpPr>
            <a:spLocks noChangeShapeType="1"/>
          </p:cNvSpPr>
          <p:nvPr/>
        </p:nvSpPr>
        <p:spPr bwMode="auto">
          <a:xfrm>
            <a:off x="266700" y="6172200"/>
            <a:ext cx="8610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6151" name="Line 7">
            <a:extLst>
              <a:ext uri="{FF2B5EF4-FFF2-40B4-BE49-F238E27FC236}">
                <a16:creationId xmlns:a16="http://schemas.microsoft.com/office/drawing/2014/main" id="{1FF2BB9F-74E0-09C2-C511-E1A51075E0BC}"/>
              </a:ext>
            </a:extLst>
          </p:cNvPr>
          <p:cNvSpPr>
            <a:spLocks noChangeShapeType="1"/>
          </p:cNvSpPr>
          <p:nvPr/>
        </p:nvSpPr>
        <p:spPr bwMode="auto">
          <a:xfrm>
            <a:off x="76200" y="304800"/>
            <a:ext cx="9067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nvGrpSpPr>
          <p:cNvPr id="6152" name="Group 8">
            <a:extLst>
              <a:ext uri="{FF2B5EF4-FFF2-40B4-BE49-F238E27FC236}">
                <a16:creationId xmlns:a16="http://schemas.microsoft.com/office/drawing/2014/main" id="{1146C9C1-AAB4-861F-E60D-E080FBB7079B}"/>
              </a:ext>
            </a:extLst>
          </p:cNvPr>
          <p:cNvGrpSpPr>
            <a:grpSpLocks/>
          </p:cNvGrpSpPr>
          <p:nvPr/>
        </p:nvGrpSpPr>
        <p:grpSpPr bwMode="auto">
          <a:xfrm>
            <a:off x="76200" y="457200"/>
            <a:ext cx="1246188" cy="1371600"/>
            <a:chOff x="144" y="288"/>
            <a:chExt cx="785" cy="864"/>
          </a:xfrm>
        </p:grpSpPr>
        <p:sp>
          <p:nvSpPr>
            <p:cNvPr id="6153" name="Rectangle 9">
              <a:extLst>
                <a:ext uri="{FF2B5EF4-FFF2-40B4-BE49-F238E27FC236}">
                  <a16:creationId xmlns:a16="http://schemas.microsoft.com/office/drawing/2014/main" id="{6948CFF9-A99E-AFF6-98CC-85AC454B32C7}"/>
                </a:ext>
              </a:extLst>
            </p:cNvPr>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4" name="Rectangle 10">
              <a:extLst>
                <a:ext uri="{FF2B5EF4-FFF2-40B4-BE49-F238E27FC236}">
                  <a16:creationId xmlns:a16="http://schemas.microsoft.com/office/drawing/2014/main" id="{F60948CC-274A-7029-BB7C-263CA53E75F9}"/>
                </a:ext>
              </a:extLst>
            </p:cNvPr>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5" name="Rectangle 11">
              <a:extLst>
                <a:ext uri="{FF2B5EF4-FFF2-40B4-BE49-F238E27FC236}">
                  <a16:creationId xmlns:a16="http://schemas.microsoft.com/office/drawing/2014/main" id="{249AC4F7-01F8-7D18-9191-2A136227B101}"/>
                </a:ext>
              </a:extLst>
            </p:cNvPr>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6" name="Rectangle 12">
              <a:extLst>
                <a:ext uri="{FF2B5EF4-FFF2-40B4-BE49-F238E27FC236}">
                  <a16:creationId xmlns:a16="http://schemas.microsoft.com/office/drawing/2014/main" id="{FED77F99-8A9B-1EC4-0C62-3B7339A637D2}"/>
                </a:ext>
              </a:extLst>
            </p:cNvPr>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7" name="Rectangle 13">
              <a:extLst>
                <a:ext uri="{FF2B5EF4-FFF2-40B4-BE49-F238E27FC236}">
                  <a16:creationId xmlns:a16="http://schemas.microsoft.com/office/drawing/2014/main" id="{78036BF6-3CF6-99BE-ACF5-47C91B49B8CA}"/>
                </a:ext>
              </a:extLst>
            </p:cNvPr>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8" name="Rectangle 14">
              <a:extLst>
                <a:ext uri="{FF2B5EF4-FFF2-40B4-BE49-F238E27FC236}">
                  <a16:creationId xmlns:a16="http://schemas.microsoft.com/office/drawing/2014/main" id="{7284E4CC-CC26-CBA1-BDC2-E5BB63538CE9}"/>
                </a:ext>
              </a:extLst>
            </p:cNvPr>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59" name="Rectangle 15">
              <a:extLst>
                <a:ext uri="{FF2B5EF4-FFF2-40B4-BE49-F238E27FC236}">
                  <a16:creationId xmlns:a16="http://schemas.microsoft.com/office/drawing/2014/main" id="{B48CDD6C-57C1-2DCC-F751-168211679965}"/>
                </a:ext>
              </a:extLst>
            </p:cNvPr>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0" name="Rectangle 16">
              <a:extLst>
                <a:ext uri="{FF2B5EF4-FFF2-40B4-BE49-F238E27FC236}">
                  <a16:creationId xmlns:a16="http://schemas.microsoft.com/office/drawing/2014/main" id="{09FDD654-9985-96D1-EA81-41E1EEAEE63E}"/>
                </a:ext>
              </a:extLst>
            </p:cNvPr>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1" name="Rectangle 17">
              <a:extLst>
                <a:ext uri="{FF2B5EF4-FFF2-40B4-BE49-F238E27FC236}">
                  <a16:creationId xmlns:a16="http://schemas.microsoft.com/office/drawing/2014/main" id="{6DFBAD62-9ACE-D62E-692F-16C755655998}"/>
                </a:ext>
              </a:extLst>
            </p:cNvPr>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2" name="Rectangle 18">
              <a:extLst>
                <a:ext uri="{FF2B5EF4-FFF2-40B4-BE49-F238E27FC236}">
                  <a16:creationId xmlns:a16="http://schemas.microsoft.com/office/drawing/2014/main" id="{2E4AFB57-97AD-AD2A-4047-F7D022039AE3}"/>
                </a:ext>
              </a:extLst>
            </p:cNvPr>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3" name="Rectangle 19">
              <a:extLst>
                <a:ext uri="{FF2B5EF4-FFF2-40B4-BE49-F238E27FC236}">
                  <a16:creationId xmlns:a16="http://schemas.microsoft.com/office/drawing/2014/main" id="{9D99056F-85A1-EDCF-879A-BE63F7373613}"/>
                </a:ext>
              </a:extLst>
            </p:cNvPr>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4" name="Rectangle 20">
              <a:extLst>
                <a:ext uri="{FF2B5EF4-FFF2-40B4-BE49-F238E27FC236}">
                  <a16:creationId xmlns:a16="http://schemas.microsoft.com/office/drawing/2014/main" id="{9F9E8BB1-F888-7DAD-EC3E-C8E45DB37A3C}"/>
                </a:ext>
              </a:extLst>
            </p:cNvPr>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165" name="Rectangle 21">
              <a:extLst>
                <a:ext uri="{FF2B5EF4-FFF2-40B4-BE49-F238E27FC236}">
                  <a16:creationId xmlns:a16="http://schemas.microsoft.com/office/drawing/2014/main" id="{56DCE730-88B9-EAB6-AF7B-D7F16315E2DB}"/>
                </a:ext>
              </a:extLst>
            </p:cNvPr>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grpSp>
      <p:sp>
        <p:nvSpPr>
          <p:cNvPr id="6166" name="Rectangle 22">
            <a:extLst>
              <a:ext uri="{FF2B5EF4-FFF2-40B4-BE49-F238E27FC236}">
                <a16:creationId xmlns:a16="http://schemas.microsoft.com/office/drawing/2014/main" id="{BB68CB7A-3328-938E-A808-DE9927F40DD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tr-TR" altLang="en-VN"/>
          </a:p>
        </p:txBody>
      </p:sp>
    </p:spTree>
  </p:cSld>
  <p:clrMap bg1="dk2" tx1="lt1" bg2="dk1"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Lst>
  <p:hf hdr="0" ftr="0" dt="0"/>
  <p:txStyles>
    <p:titleStyle>
      <a:lvl1pPr algn="l" rtl="0" fontAlgn="base">
        <a:spcBef>
          <a:spcPct val="0"/>
        </a:spcBef>
        <a:spcAft>
          <a:spcPct val="0"/>
        </a:spcAft>
        <a:defRPr sz="3900" kern="1200">
          <a:solidFill>
            <a:srgbClr val="FFFF73"/>
          </a:solidFill>
          <a:latin typeface="+mj-lt"/>
          <a:ea typeface="+mj-ea"/>
          <a:cs typeface="+mj-cs"/>
        </a:defRPr>
      </a:lvl1pPr>
      <a:lvl2pPr algn="l" rtl="0" fontAlgn="base">
        <a:spcBef>
          <a:spcPct val="0"/>
        </a:spcBef>
        <a:spcAft>
          <a:spcPct val="0"/>
        </a:spcAft>
        <a:defRPr sz="3900">
          <a:solidFill>
            <a:srgbClr val="FFFF73"/>
          </a:solidFill>
          <a:latin typeface="Arial" panose="020B0604020202020204" pitchFamily="34" charset="0"/>
        </a:defRPr>
      </a:lvl2pPr>
      <a:lvl3pPr algn="l" rtl="0" fontAlgn="base">
        <a:spcBef>
          <a:spcPct val="0"/>
        </a:spcBef>
        <a:spcAft>
          <a:spcPct val="0"/>
        </a:spcAft>
        <a:defRPr sz="3900">
          <a:solidFill>
            <a:srgbClr val="FFFF73"/>
          </a:solidFill>
          <a:latin typeface="Arial" panose="020B0604020202020204" pitchFamily="34" charset="0"/>
        </a:defRPr>
      </a:lvl3pPr>
      <a:lvl4pPr algn="l" rtl="0" fontAlgn="base">
        <a:spcBef>
          <a:spcPct val="0"/>
        </a:spcBef>
        <a:spcAft>
          <a:spcPct val="0"/>
        </a:spcAft>
        <a:defRPr sz="3900">
          <a:solidFill>
            <a:srgbClr val="FFFF73"/>
          </a:solidFill>
          <a:latin typeface="Arial" panose="020B0604020202020204" pitchFamily="34" charset="0"/>
        </a:defRPr>
      </a:lvl4pPr>
      <a:lvl5pPr algn="l" rtl="0" fontAlgn="base">
        <a:spcBef>
          <a:spcPct val="0"/>
        </a:spcBef>
        <a:spcAft>
          <a:spcPct val="0"/>
        </a:spcAft>
        <a:defRPr sz="3900">
          <a:solidFill>
            <a:srgbClr val="FFFF73"/>
          </a:solidFill>
          <a:latin typeface="Arial" panose="020B0604020202020204" pitchFamily="34" charset="0"/>
        </a:defRPr>
      </a:lvl5pPr>
      <a:lvl6pPr marL="457200" algn="l" rtl="0" fontAlgn="base">
        <a:spcBef>
          <a:spcPct val="0"/>
        </a:spcBef>
        <a:spcAft>
          <a:spcPct val="0"/>
        </a:spcAft>
        <a:defRPr sz="3900">
          <a:solidFill>
            <a:srgbClr val="FFFF73"/>
          </a:solidFill>
          <a:latin typeface="Arial" panose="020B0604020202020204" pitchFamily="34" charset="0"/>
        </a:defRPr>
      </a:lvl6pPr>
      <a:lvl7pPr marL="914400" algn="l" rtl="0" fontAlgn="base">
        <a:spcBef>
          <a:spcPct val="0"/>
        </a:spcBef>
        <a:spcAft>
          <a:spcPct val="0"/>
        </a:spcAft>
        <a:defRPr sz="3900">
          <a:solidFill>
            <a:srgbClr val="FFFF73"/>
          </a:solidFill>
          <a:latin typeface="Arial" panose="020B0604020202020204" pitchFamily="34" charset="0"/>
        </a:defRPr>
      </a:lvl7pPr>
      <a:lvl8pPr marL="1371600" algn="l" rtl="0" fontAlgn="base">
        <a:spcBef>
          <a:spcPct val="0"/>
        </a:spcBef>
        <a:spcAft>
          <a:spcPct val="0"/>
        </a:spcAft>
        <a:defRPr sz="3900">
          <a:solidFill>
            <a:srgbClr val="FFFF73"/>
          </a:solidFill>
          <a:latin typeface="Arial" panose="020B0604020202020204" pitchFamily="34" charset="0"/>
        </a:defRPr>
      </a:lvl8pPr>
      <a:lvl9pPr marL="1828800" algn="l" rtl="0" fontAlgn="base">
        <a:spcBef>
          <a:spcPct val="0"/>
        </a:spcBef>
        <a:spcAft>
          <a:spcPct val="0"/>
        </a:spcAft>
        <a:defRPr sz="3900">
          <a:solidFill>
            <a:srgbClr val="FFFF73"/>
          </a:solidFill>
          <a:latin typeface="Arial" panose="020B0604020202020204" pitchFamily="34" charset="0"/>
        </a:defRPr>
      </a:lvl9pPr>
    </p:titleStyle>
    <p:bodyStyle>
      <a:lvl1pPr marL="342900" indent="-342900" algn="l" rtl="0" fontAlgn="base">
        <a:spcBef>
          <a:spcPct val="20000"/>
        </a:spcBef>
        <a:spcAft>
          <a:spcPct val="0"/>
        </a:spcAft>
        <a:buClr>
          <a:schemeClr val="accent1"/>
        </a:buClr>
        <a:buSzPct val="85000"/>
        <a:buFont typeface="Wingdings" pitchFamily="2" charset="2"/>
        <a:buChar char="o"/>
        <a:defRPr sz="28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n"/>
        <a:defRPr sz="25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pitchFamily="2" charset="2"/>
        <a:buChar char="p"/>
        <a:defRPr sz="22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pitchFamily="2" charset="2"/>
        <a:buChar char="n"/>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70000"/>
        <a:buFont typeface="Wingdings" pitchFamily="2" charset="2"/>
        <a:buChar char="o"/>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53D7ED47-922B-CBA7-1E4C-BEF8C8297EA7}"/>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95267" name="Rectangle 3">
            <a:extLst>
              <a:ext uri="{FF2B5EF4-FFF2-40B4-BE49-F238E27FC236}">
                <a16:creationId xmlns:a16="http://schemas.microsoft.com/office/drawing/2014/main" id="{64AAB5D3-9F1B-3BD1-B712-91415D32C4B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5268" name="Rectangle 4">
            <a:extLst>
              <a:ext uri="{FF2B5EF4-FFF2-40B4-BE49-F238E27FC236}">
                <a16:creationId xmlns:a16="http://schemas.microsoft.com/office/drawing/2014/main" id="{87B07BC9-C146-A086-2B22-D0E24D68D9AE}"/>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395269" name="Rectangle 5">
            <a:extLst>
              <a:ext uri="{FF2B5EF4-FFF2-40B4-BE49-F238E27FC236}">
                <a16:creationId xmlns:a16="http://schemas.microsoft.com/office/drawing/2014/main" id="{3D7FF3B6-7830-C33E-FB5A-9C0FB177B5E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395270" name="Rectangle 6">
            <a:extLst>
              <a:ext uri="{FF2B5EF4-FFF2-40B4-BE49-F238E27FC236}">
                <a16:creationId xmlns:a16="http://schemas.microsoft.com/office/drawing/2014/main" id="{76CCB90D-4A95-4078-697A-AC5336262BBC}"/>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E91B1E37-C1F4-B946-8C18-5C8DFA8BEB82}" type="slidenum">
              <a:rPr lang="en-US" altLang="en-US"/>
              <a:pPr/>
              <a:t>‹#›</a:t>
            </a:fld>
            <a:endParaRPr lang="en-US" altLang="en-US"/>
          </a:p>
        </p:txBody>
      </p:sp>
      <p:sp>
        <p:nvSpPr>
          <p:cNvPr id="395271" name="Freeform 7">
            <a:extLst>
              <a:ext uri="{FF2B5EF4-FFF2-40B4-BE49-F238E27FC236}">
                <a16:creationId xmlns:a16="http://schemas.microsoft.com/office/drawing/2014/main" id="{E06E49A2-DF65-ECCA-BA77-07A30E6028B7}"/>
              </a:ext>
            </a:extLst>
          </p:cNvPr>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VN"/>
          </a:p>
        </p:txBody>
      </p:sp>
      <p:sp>
        <p:nvSpPr>
          <p:cNvPr id="395272" name="Line 8">
            <a:extLst>
              <a:ext uri="{FF2B5EF4-FFF2-40B4-BE49-F238E27FC236}">
                <a16:creationId xmlns:a16="http://schemas.microsoft.com/office/drawing/2014/main" id="{040AE22C-5381-DFCA-7793-0CE7686FE640}"/>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defRPr>
      </a:lvl2pPr>
      <a:lvl3pPr algn="l" rtl="0" fontAlgn="base">
        <a:spcBef>
          <a:spcPct val="0"/>
        </a:spcBef>
        <a:spcAft>
          <a:spcPct val="0"/>
        </a:spcAft>
        <a:defRPr sz="4200">
          <a:solidFill>
            <a:schemeClr val="tx2"/>
          </a:solidFill>
          <a:latin typeface="Garamond" panose="02020404030301010803" pitchFamily="18" charset="0"/>
        </a:defRPr>
      </a:lvl3pPr>
      <a:lvl4pPr algn="l" rtl="0" fontAlgn="base">
        <a:spcBef>
          <a:spcPct val="0"/>
        </a:spcBef>
        <a:spcAft>
          <a:spcPct val="0"/>
        </a:spcAft>
        <a:defRPr sz="4200">
          <a:solidFill>
            <a:schemeClr val="tx2"/>
          </a:solidFill>
          <a:latin typeface="Garamond" panose="02020404030301010803" pitchFamily="18" charset="0"/>
        </a:defRPr>
      </a:lvl4pPr>
      <a:lvl5pPr algn="l" rtl="0" fontAlgn="base">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notesSlide" Target="../notesSlides/notesSlide3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4.xml"/><Relationship Id="rId5" Type="http://schemas.openxmlformats.org/officeDocument/2006/relationships/tags" Target="../tags/tag5.xml"/><Relationship Id="rId4" Type="http://schemas.openxmlformats.org/officeDocument/2006/relationships/tags" Target="../tags/tag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37.xml"/><Relationship Id="rId5" Type="http://schemas.openxmlformats.org/officeDocument/2006/relationships/slideLayout" Target="../slideLayouts/slideLayout14.xml"/><Relationship Id="rId4" Type="http://schemas.openxmlformats.org/officeDocument/2006/relationships/tags" Target="../tags/tag11.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14.xml"/><Relationship Id="rId7"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s/_rels/slide4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notesSlide" Target="../notesSlides/notesSlide39.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42.xml"/><Relationship Id="rId5" Type="http://schemas.openxmlformats.org/officeDocument/2006/relationships/slideLayout" Target="../slideLayouts/slideLayout14.xml"/><Relationship Id="rId4"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43.xml"/><Relationship Id="rId5" Type="http://schemas.openxmlformats.org/officeDocument/2006/relationships/slideLayout" Target="../slideLayouts/slideLayout14.xml"/><Relationship Id="rId4"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44.xml"/><Relationship Id="rId5" Type="http://schemas.openxmlformats.org/officeDocument/2006/relationships/slideLayout" Target="../slideLayouts/slideLayout14.xml"/><Relationship Id="rId4" Type="http://schemas.openxmlformats.org/officeDocument/2006/relationships/tags" Target="../tags/tag59.xml"/></Relationships>
</file>

<file path=ppt/slides/_rels/slide53.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notesSlide" Target="../notesSlides/notesSlide45.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14.xml"/><Relationship Id="rId5" Type="http://schemas.openxmlformats.org/officeDocument/2006/relationships/tags" Target="../tags/tag64.xml"/><Relationship Id="rId4" Type="http://schemas.openxmlformats.org/officeDocument/2006/relationships/tags" Target="../tags/tag63.xml"/></Relationships>
</file>

<file path=ppt/slides/_rels/slide5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46.xml"/><Relationship Id="rId5" Type="http://schemas.openxmlformats.org/officeDocument/2006/relationships/slideLayout" Target="../slideLayouts/slideLayout14.xml"/><Relationship Id="rId4" Type="http://schemas.openxmlformats.org/officeDocument/2006/relationships/tags" Target="../tags/tag68.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notesSlide" Target="../notesSlides/notesSlide59.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18.xml"/><Relationship Id="rId5" Type="http://schemas.openxmlformats.org/officeDocument/2006/relationships/tags" Target="../tags/tag83.xml"/><Relationship Id="rId4" Type="http://schemas.openxmlformats.org/officeDocument/2006/relationships/tags" Target="../tags/tag8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63.xml"/><Relationship Id="rId4"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65.xml"/><Relationship Id="rId4"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notesSlide" Target="../notesSlides/notesSlide66.xml"/><Relationship Id="rId4"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4.xml"/><Relationship Id="rId1" Type="http://schemas.openxmlformats.org/officeDocument/2006/relationships/tags" Target="../tags/tag111.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4.xml"/><Relationship Id="rId1" Type="http://schemas.openxmlformats.org/officeDocument/2006/relationships/tags" Target="../tags/tag11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4.xml"/><Relationship Id="rId1" Type="http://schemas.openxmlformats.org/officeDocument/2006/relationships/tags" Target="../tags/tag11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4.xml"/><Relationship Id="rId1" Type="http://schemas.openxmlformats.org/officeDocument/2006/relationships/tags" Target="../tags/tag1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A9A2B4E-08FE-93E4-625A-0AFFAD16DDD6}"/>
              </a:ext>
            </a:extLst>
          </p:cNvPr>
          <p:cNvSpPr>
            <a:spLocks noGrp="1" noChangeArrowheads="1"/>
          </p:cNvSpPr>
          <p:nvPr>
            <p:ph type="ctrTitle"/>
          </p:nvPr>
        </p:nvSpPr>
        <p:spPr>
          <a:xfrm>
            <a:off x="2916238" y="1371600"/>
            <a:ext cx="5976937" cy="3425825"/>
          </a:xfrm>
        </p:spPr>
        <p:txBody>
          <a:bodyPr/>
          <a:lstStyle/>
          <a:p>
            <a:r>
              <a:rPr lang="en-US" altLang="ja-JP">
                <a:ea typeface="ＭＳ Ｐゴシック" panose="020B0600070205080204" pitchFamily="34" charset="-128"/>
              </a:rPr>
              <a:t>TĂNG HIỆU QUẢ CHƯƠNG TRÌNH</a:t>
            </a:r>
            <a:r>
              <a:rPr lang="tr-TR" altLang="en-VN"/>
              <a:t> </a:t>
            </a:r>
            <a:br>
              <a:rPr lang="tr-TR" altLang="en-VN"/>
            </a:br>
            <a:r>
              <a:rPr lang="en-US" altLang="ja-JP">
                <a:ea typeface="ＭＳ Ｐゴシック" panose="020B0600070205080204" pitchFamily="34" charset="-128"/>
              </a:rPr>
              <a:t>VÀ PHONG CÁCH LẬP TRÌNH</a:t>
            </a:r>
            <a:endParaRPr lang="tr-TR" altLang="en-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7DBEF08-A616-77E7-E36A-AB9890EB5338}"/>
              </a:ext>
            </a:extLst>
          </p:cNvPr>
          <p:cNvSpPr>
            <a:spLocks noGrp="1"/>
          </p:cNvSpPr>
          <p:nvPr>
            <p:ph type="sldNum" sz="quarter" idx="11"/>
          </p:nvPr>
        </p:nvSpPr>
        <p:spPr/>
        <p:txBody>
          <a:bodyPr/>
          <a:lstStyle/>
          <a:p>
            <a:fld id="{B7374BBA-7FB1-FD45-AB31-180369BFFD74}" type="slidenum">
              <a:rPr lang="tr-TR" altLang="en-VN"/>
              <a:pPr/>
              <a:t>10</a:t>
            </a:fld>
            <a:endParaRPr lang="tr-TR" altLang="en-VN"/>
          </a:p>
        </p:txBody>
      </p:sp>
      <p:sp>
        <p:nvSpPr>
          <p:cNvPr id="173058" name="Rectangle 2">
            <a:extLst>
              <a:ext uri="{FF2B5EF4-FFF2-40B4-BE49-F238E27FC236}">
                <a16:creationId xmlns:a16="http://schemas.microsoft.com/office/drawing/2014/main" id="{27DE1926-CE25-5AF6-8541-3910D4D5169A}"/>
              </a:ext>
            </a:extLst>
          </p:cNvPr>
          <p:cNvSpPr>
            <a:spLocks noGrp="1" noChangeArrowheads="1"/>
          </p:cNvSpPr>
          <p:nvPr>
            <p:ph type="title"/>
          </p:nvPr>
        </p:nvSpPr>
        <p:spPr/>
        <p:txBody>
          <a:bodyPr/>
          <a:lstStyle/>
          <a:p>
            <a:r>
              <a:rPr lang="tr-TR" altLang="en-VN"/>
              <a:t>Static Variables</a:t>
            </a:r>
            <a:endParaRPr lang="en-US" altLang="ja-JP">
              <a:ea typeface="ＭＳ Ｐゴシック" panose="020B0600070205080204" pitchFamily="34" charset="-128"/>
            </a:endParaRPr>
          </a:p>
        </p:txBody>
      </p:sp>
      <p:sp>
        <p:nvSpPr>
          <p:cNvPr id="173059" name="Rectangle 3">
            <a:extLst>
              <a:ext uri="{FF2B5EF4-FFF2-40B4-BE49-F238E27FC236}">
                <a16:creationId xmlns:a16="http://schemas.microsoft.com/office/drawing/2014/main" id="{13810155-78AF-8410-44DD-E9EA6684927F}"/>
              </a:ext>
            </a:extLst>
          </p:cNvPr>
          <p:cNvSpPr>
            <a:spLocks noGrp="1" noChangeArrowheads="1"/>
          </p:cNvSpPr>
          <p:nvPr>
            <p:ph type="body" idx="1"/>
          </p:nvPr>
        </p:nvSpPr>
        <p:spPr>
          <a:xfrm>
            <a:off x="838200" y="1484313"/>
            <a:ext cx="7848600" cy="4459287"/>
          </a:xfrm>
        </p:spPr>
        <p:txBody>
          <a:bodyPr/>
          <a:lstStyle/>
          <a:p>
            <a:pPr marL="381000" indent="-381000">
              <a:lnSpc>
                <a:spcPct val="90000"/>
              </a:lnSpc>
            </a:pPr>
            <a:r>
              <a:rPr lang="en-US" altLang="ja-JP" sz="2000">
                <a:solidFill>
                  <a:schemeClr val="tx1"/>
                </a:solidFill>
                <a:latin typeface="Georgia" panose="02040502050405020303" pitchFamily="18" charset="0"/>
                <a:ea typeface="ＭＳ Ｐゴシック" panose="020B0600070205080204" pitchFamily="34" charset="-128"/>
              </a:rPr>
              <a:t>Các biến khai báo trong CT con được cấp phát bộ nhớ khi ct con được gọi và sẽ bị loại bỏ khi kết thúc ct con. </a:t>
            </a:r>
            <a:endParaRPr lang="tr-TR" altLang="en-VN" sz="2000">
              <a:solidFill>
                <a:schemeClr val="tx1"/>
              </a:solidFill>
              <a:latin typeface="Georgia" panose="02040502050405020303" pitchFamily="18" charset="0"/>
            </a:endParaRPr>
          </a:p>
          <a:p>
            <a:pPr marL="381000" indent="-381000">
              <a:lnSpc>
                <a:spcPct val="90000"/>
              </a:lnSpc>
            </a:pPr>
            <a:r>
              <a:rPr lang="en-US" altLang="ja-JP" sz="2000">
                <a:solidFill>
                  <a:schemeClr val="tx1"/>
                </a:solidFill>
                <a:latin typeface="Georgia" panose="02040502050405020303" pitchFamily="18" charset="0"/>
                <a:ea typeface="ＭＳ Ｐゴシック" panose="020B0600070205080204" pitchFamily="34" charset="-128"/>
              </a:rPr>
              <a:t>Khi bạn gọi lại CT con, các biến cục bộ lại được cấp phát và khởi tạo lại. </a:t>
            </a:r>
            <a:endParaRPr lang="tr-TR" altLang="en-VN" sz="2000">
              <a:solidFill>
                <a:schemeClr val="tx1"/>
              </a:solidFill>
              <a:latin typeface="Georgia" panose="02040502050405020303" pitchFamily="18" charset="0"/>
            </a:endParaRPr>
          </a:p>
          <a:p>
            <a:pPr marL="381000" indent="-381000">
              <a:lnSpc>
                <a:spcPct val="90000"/>
              </a:lnSpc>
            </a:pPr>
            <a:r>
              <a:rPr lang="en-US" altLang="ja-JP" sz="2000">
                <a:solidFill>
                  <a:schemeClr val="tx1"/>
                </a:solidFill>
                <a:latin typeface="Georgia" panose="02040502050405020303" pitchFamily="18" charset="0"/>
                <a:ea typeface="ＭＳ Ｐゴシック" panose="020B0600070205080204" pitchFamily="34" charset="-128"/>
              </a:rPr>
              <a:t>Nếu bạn muốn 1 giá trị vẫn  </a:t>
            </a:r>
            <a:r>
              <a:rPr lang="en-US" altLang="ja-JP" sz="2000">
                <a:solidFill>
                  <a:srgbClr val="FFFF00"/>
                </a:solidFill>
                <a:latin typeface="Georgia" panose="02040502050405020303" pitchFamily="18" charset="0"/>
                <a:ea typeface="ＭＳ Ｐゴシック" panose="020B0600070205080204" pitchFamily="34" charset="-128"/>
              </a:rPr>
              <a:t>được lưu lại cho đến khi kết thúc toàn chương trình</a:t>
            </a:r>
            <a:r>
              <a:rPr lang="en-US" altLang="ja-JP" sz="2000">
                <a:solidFill>
                  <a:schemeClr val="tx1"/>
                </a:solidFill>
                <a:latin typeface="Georgia" panose="02040502050405020303" pitchFamily="18" charset="0"/>
                <a:ea typeface="ＭＳ Ｐゴシック" panose="020B0600070205080204" pitchFamily="34" charset="-128"/>
              </a:rPr>
              <a:t>, bạn cần khai báo biến cục bộ của CT con đó là </a:t>
            </a:r>
            <a:r>
              <a:rPr lang="en-US" altLang="ja-JP" sz="2000" b="1">
                <a:solidFill>
                  <a:schemeClr val="tx1"/>
                </a:solidFill>
                <a:latin typeface="Georgia" panose="02040502050405020303" pitchFamily="18" charset="0"/>
                <a:ea typeface="ＭＳ Ｐゴシック" panose="020B0600070205080204" pitchFamily="34" charset="-128"/>
              </a:rPr>
              <a:t>static</a:t>
            </a:r>
            <a:r>
              <a:rPr lang="en-US" altLang="ja-JP" sz="2000">
                <a:solidFill>
                  <a:schemeClr val="tx1"/>
                </a:solidFill>
                <a:latin typeface="Georgia" panose="02040502050405020303" pitchFamily="18" charset="0"/>
                <a:ea typeface="ＭＳ Ｐゴシック" panose="020B0600070205080204" pitchFamily="34" charset="-128"/>
              </a:rPr>
              <a:t> và khởi tạo cho nó 1 giá trị.</a:t>
            </a:r>
            <a:r>
              <a:rPr lang="tr-TR" altLang="en-VN" sz="2000">
                <a:solidFill>
                  <a:schemeClr val="tx1"/>
                </a:solidFill>
                <a:latin typeface="Georgia" panose="02040502050405020303" pitchFamily="18" charset="0"/>
              </a:rPr>
              <a:t> </a:t>
            </a:r>
          </a:p>
          <a:p>
            <a:pPr marL="838200" lvl="1" indent="-381000">
              <a:lnSpc>
                <a:spcPct val="90000"/>
              </a:lnSpc>
            </a:pPr>
            <a:r>
              <a:rPr lang="en-US" altLang="ja-JP" sz="2000" b="1">
                <a:solidFill>
                  <a:schemeClr val="tx1"/>
                </a:solidFill>
                <a:latin typeface="Georgia" panose="02040502050405020303" pitchFamily="18" charset="0"/>
                <a:ea typeface="ＭＳ Ｐゴシック" panose="020B0600070205080204" pitchFamily="34" charset="-128"/>
              </a:rPr>
              <a:t>Việc khởi tạo sẽ chỉ thực hiện lần đàu tiên chương trình được gọi và giá trị sau khi biến đổi sẽ được lưu cho các lần gọi sau.</a:t>
            </a:r>
            <a:r>
              <a:rPr lang="en-US" altLang="ja-JP" sz="2000">
                <a:solidFill>
                  <a:schemeClr val="tx1"/>
                </a:solidFill>
                <a:latin typeface="Georgia" panose="02040502050405020303" pitchFamily="18" charset="0"/>
                <a:ea typeface="ＭＳ Ｐゴシック" panose="020B0600070205080204" pitchFamily="34" charset="-128"/>
              </a:rPr>
              <a:t> </a:t>
            </a:r>
            <a:endParaRPr lang="tr-TR" altLang="en-VN" sz="2000">
              <a:solidFill>
                <a:schemeClr val="tx1"/>
              </a:solidFill>
              <a:latin typeface="Georgia" panose="02040502050405020303" pitchFamily="18" charset="0"/>
            </a:endParaRPr>
          </a:p>
          <a:p>
            <a:pPr marL="838200" lvl="1" indent="-381000">
              <a:lnSpc>
                <a:spcPct val="90000"/>
              </a:lnSpc>
            </a:pPr>
            <a:r>
              <a:rPr lang="en-US" altLang="ja-JP" sz="2000">
                <a:solidFill>
                  <a:schemeClr val="tx1"/>
                </a:solidFill>
                <a:latin typeface="Georgia" panose="02040502050405020303" pitchFamily="18" charset="0"/>
                <a:ea typeface="ＭＳ Ｐゴシック" panose="020B0600070205080204" pitchFamily="34" charset="-128"/>
              </a:rPr>
              <a:t>Bằng cách này 1 ct con có thể “nhớ” một vài mẩu tin sau mỗi lần được gọi. </a:t>
            </a:r>
            <a:endParaRPr lang="en-US" altLang="ja-JP" sz="1900">
              <a:solidFill>
                <a:schemeClr val="tx1"/>
              </a:solidFill>
              <a:latin typeface="Georgia" panose="02040502050405020303" pitchFamily="18" charset="0"/>
              <a:ea typeface="ＭＳ Ｐゴシック" panose="020B0600070205080204" pitchFamily="34" charset="-128"/>
            </a:endParaRPr>
          </a:p>
          <a:p>
            <a:pPr marL="381000" indent="-381000">
              <a:lnSpc>
                <a:spcPct val="90000"/>
              </a:lnSpc>
            </a:pPr>
            <a:r>
              <a:rPr lang="en-US" altLang="ja-JP" sz="2000">
                <a:solidFill>
                  <a:srgbClr val="FFFF00"/>
                </a:solidFill>
                <a:latin typeface="Georgia" panose="02040502050405020303" pitchFamily="18" charset="0"/>
                <a:ea typeface="ＭＳ Ｐゴシック" panose="020B0600070205080204" pitchFamily="34" charset="-128"/>
              </a:rPr>
              <a:t>Dùng biến </a:t>
            </a:r>
            <a:r>
              <a:rPr lang="tr-TR" altLang="en-VN" sz="2000">
                <a:solidFill>
                  <a:srgbClr val="FFFF00"/>
                </a:solidFill>
                <a:latin typeface="Georgia" panose="02040502050405020303" pitchFamily="18" charset="0"/>
              </a:rPr>
              <a:t>Static </a:t>
            </a:r>
            <a:r>
              <a:rPr lang="en-US" altLang="ja-JP" sz="2000">
                <a:solidFill>
                  <a:srgbClr val="FFFF00"/>
                </a:solidFill>
                <a:latin typeface="Georgia" panose="02040502050405020303" pitchFamily="18" charset="0"/>
                <a:ea typeface="ＭＳ Ｐゴシック" panose="020B0600070205080204" pitchFamily="34" charset="-128"/>
              </a:rPr>
              <a:t>thay vì </a:t>
            </a:r>
            <a:r>
              <a:rPr lang="tr-TR" altLang="en-VN" sz="2000">
                <a:solidFill>
                  <a:srgbClr val="FFFF00"/>
                </a:solidFill>
                <a:latin typeface="Georgia" panose="02040502050405020303" pitchFamily="18" charset="0"/>
              </a:rPr>
              <a:t>Global :</a:t>
            </a:r>
            <a:r>
              <a:rPr lang="en-US" altLang="ja-JP" sz="2000">
                <a:solidFill>
                  <a:srgbClr val="FFFF00"/>
                </a:solidFill>
                <a:latin typeface="Georgia" panose="02040502050405020303" pitchFamily="18" charset="0"/>
                <a:ea typeface="ＭＳ Ｐゴシック" panose="020B0600070205080204" pitchFamily="34" charset="-128"/>
              </a:rPr>
              <a:t> </a:t>
            </a:r>
            <a:endParaRPr lang="tr-TR" altLang="en-VN" sz="2000">
              <a:solidFill>
                <a:srgbClr val="FFFF00"/>
              </a:solidFill>
              <a:latin typeface="Georgia" panose="02040502050405020303" pitchFamily="18" charset="0"/>
            </a:endParaRPr>
          </a:p>
          <a:p>
            <a:pPr marL="838200" lvl="1" indent="-381000">
              <a:lnSpc>
                <a:spcPct val="90000"/>
              </a:lnSpc>
            </a:pPr>
            <a:r>
              <a:rPr lang="en-US" altLang="ja-JP" sz="2000">
                <a:solidFill>
                  <a:schemeClr val="tx1"/>
                </a:solidFill>
                <a:latin typeface="Georgia" panose="02040502050405020303" pitchFamily="18" charset="0"/>
                <a:ea typeface="ＭＳ Ｐゴシック" panose="020B0600070205080204" pitchFamily="34" charset="-128"/>
              </a:rPr>
              <a:t>Cái hay của 1 biến  </a:t>
            </a:r>
            <a:r>
              <a:rPr lang="en-US" altLang="ja-JP" sz="2000" b="1">
                <a:solidFill>
                  <a:schemeClr val="tx1"/>
                </a:solidFill>
                <a:latin typeface="Georgia" panose="02040502050405020303" pitchFamily="18" charset="0"/>
                <a:ea typeface="ＭＳ Ｐゴシック" panose="020B0600070205080204" pitchFamily="34" charset="-128"/>
              </a:rPr>
              <a:t>static</a:t>
            </a:r>
            <a:r>
              <a:rPr lang="en-US" altLang="ja-JP" sz="2000">
                <a:solidFill>
                  <a:schemeClr val="tx1"/>
                </a:solidFill>
                <a:latin typeface="Georgia" panose="02040502050405020303" pitchFamily="18" charset="0"/>
                <a:ea typeface="ＭＳ Ｐゴシック" panose="020B0600070205080204" pitchFamily="34" charset="-128"/>
              </a:rPr>
              <a:t> là nó là local của CT con, =&gt; tránh được các side efects. </a:t>
            </a:r>
            <a:endParaRPr lang="tr-TR" altLang="en-VN" sz="2000">
              <a:solidFill>
                <a:schemeClr val="tx1"/>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3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30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1730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730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305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173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35751DF-DB9D-081D-E042-F1FB01E57B05}"/>
              </a:ext>
            </a:extLst>
          </p:cNvPr>
          <p:cNvSpPr>
            <a:spLocks noGrp="1"/>
          </p:cNvSpPr>
          <p:nvPr>
            <p:ph type="sldNum" sz="quarter" idx="11"/>
          </p:nvPr>
        </p:nvSpPr>
        <p:spPr/>
        <p:txBody>
          <a:bodyPr/>
          <a:lstStyle/>
          <a:p>
            <a:fld id="{CA491F38-DAD5-A54C-A83D-8939CF6DE481}" type="slidenum">
              <a:rPr lang="tr-TR" altLang="en-VN"/>
              <a:pPr/>
              <a:t>11</a:t>
            </a:fld>
            <a:endParaRPr lang="tr-TR" altLang="en-VN"/>
          </a:p>
        </p:txBody>
      </p:sp>
      <p:sp>
        <p:nvSpPr>
          <p:cNvPr id="175106" name="Rectangle 2">
            <a:extLst>
              <a:ext uri="{FF2B5EF4-FFF2-40B4-BE49-F238E27FC236}">
                <a16:creationId xmlns:a16="http://schemas.microsoft.com/office/drawing/2014/main" id="{9A9FB7E3-4E22-9A4D-78CF-95131ABC080D}"/>
              </a:ext>
            </a:extLst>
          </p:cNvPr>
          <p:cNvSpPr>
            <a:spLocks noGrp="1" noChangeArrowheads="1"/>
          </p:cNvSpPr>
          <p:nvPr>
            <p:ph type="title"/>
          </p:nvPr>
        </p:nvSpPr>
        <p:spPr/>
        <p:txBody>
          <a:bodyPr/>
          <a:lstStyle/>
          <a:p>
            <a:r>
              <a:rPr lang="tr-TR" altLang="en-VN"/>
              <a:t>Stack, heap</a:t>
            </a:r>
            <a:endParaRPr lang="en-US" altLang="ja-JP">
              <a:ea typeface="ＭＳ Ｐゴシック" panose="020B0600070205080204" pitchFamily="34" charset="-128"/>
            </a:endParaRPr>
          </a:p>
        </p:txBody>
      </p:sp>
      <p:sp>
        <p:nvSpPr>
          <p:cNvPr id="175107" name="Rectangle 3">
            <a:extLst>
              <a:ext uri="{FF2B5EF4-FFF2-40B4-BE49-F238E27FC236}">
                <a16:creationId xmlns:a16="http://schemas.microsoft.com/office/drawing/2014/main" id="{61716F84-FE3F-B87A-DAA8-2491E54A0937}"/>
              </a:ext>
            </a:extLst>
          </p:cNvPr>
          <p:cNvSpPr>
            <a:spLocks noGrp="1" noChangeArrowheads="1"/>
          </p:cNvSpPr>
          <p:nvPr>
            <p:ph type="body" idx="1"/>
          </p:nvPr>
        </p:nvSpPr>
        <p:spPr>
          <a:xfrm>
            <a:off x="533400" y="1676400"/>
            <a:ext cx="8359775" cy="4495800"/>
          </a:xfrm>
        </p:spPr>
        <p:txBody>
          <a:bodyPr/>
          <a:lstStyle/>
          <a:p>
            <a:r>
              <a:rPr lang="en-US" altLang="ja-JP" sz="2400">
                <a:latin typeface="Georgia" panose="02040502050405020303" pitchFamily="18" charset="0"/>
                <a:ea typeface="ＭＳ Ｐゴシック" panose="020B0600070205080204" pitchFamily="34" charset="-128"/>
              </a:rPr>
              <a:t>Khi thực hiện , vùng dữ liệu  data segment của 1 chương trình được chia làm 3 phần : </a:t>
            </a:r>
            <a:endParaRPr lang="tr-TR" altLang="en-VN" sz="2400">
              <a:latin typeface="Georgia" panose="02040502050405020303" pitchFamily="18" charset="0"/>
            </a:endParaRPr>
          </a:p>
          <a:p>
            <a:pPr lvl="1"/>
            <a:r>
              <a:rPr lang="tr-TR" altLang="en-VN" sz="2100">
                <a:latin typeface="Georgia" panose="02040502050405020303" pitchFamily="18" charset="0"/>
              </a:rPr>
              <a:t>-</a:t>
            </a:r>
            <a:r>
              <a:rPr lang="en-US" altLang="ja-JP" sz="2100">
                <a:latin typeface="Georgia" panose="02040502050405020303" pitchFamily="18" charset="0"/>
                <a:ea typeface="ＭＳ Ｐゴシック" panose="020B0600070205080204" pitchFamily="34" charset="-128"/>
              </a:rPr>
              <a:t> static, stack, và heap data. </a:t>
            </a:r>
            <a:endParaRPr lang="tr-TR" altLang="en-VN" sz="2100">
              <a:latin typeface="Georgia" panose="02040502050405020303" pitchFamily="18" charset="0"/>
            </a:endParaRPr>
          </a:p>
          <a:p>
            <a:r>
              <a:rPr lang="tr-TR" altLang="en-VN" sz="2400">
                <a:solidFill>
                  <a:srgbClr val="FFFF00"/>
                </a:solidFill>
                <a:latin typeface="Georgia" panose="02040502050405020303" pitchFamily="18" charset="0"/>
              </a:rPr>
              <a:t>Static</a:t>
            </a:r>
            <a:r>
              <a:rPr lang="tr-TR" altLang="en-VN" sz="2400">
                <a:solidFill>
                  <a:srgbClr val="A50021"/>
                </a:solidFill>
                <a:latin typeface="Georgia" panose="02040502050405020303" pitchFamily="18" charset="0"/>
              </a:rPr>
              <a:t>:</a:t>
            </a:r>
            <a:r>
              <a:rPr lang="tr-TR" altLang="en-VN" sz="2400">
                <a:latin typeface="Georgia" panose="02040502050405020303" pitchFamily="18" charset="0"/>
              </a:rPr>
              <a:t> </a:t>
            </a:r>
            <a:r>
              <a:rPr lang="tr-TR" altLang="en-VN" sz="2400">
                <a:solidFill>
                  <a:srgbClr val="FFFF00"/>
                </a:solidFill>
                <a:latin typeface="Georgia" panose="02040502050405020303" pitchFamily="18" charset="0"/>
              </a:rPr>
              <a:t>global </a:t>
            </a:r>
            <a:r>
              <a:rPr lang="en-US" altLang="ja-JP" sz="2400">
                <a:solidFill>
                  <a:srgbClr val="FFFF00"/>
                </a:solidFill>
                <a:latin typeface="Georgia" panose="02040502050405020303" pitchFamily="18" charset="0"/>
                <a:ea typeface="ＭＳ Ｐゴシック" panose="020B0600070205080204" pitchFamily="34" charset="-128"/>
              </a:rPr>
              <a:t>hay</a:t>
            </a:r>
            <a:r>
              <a:rPr lang="tr-TR" altLang="en-VN" sz="2400">
                <a:solidFill>
                  <a:srgbClr val="FFFF00"/>
                </a:solidFill>
                <a:latin typeface="Georgia" panose="02040502050405020303" pitchFamily="18" charset="0"/>
              </a:rPr>
              <a:t> static variables</a:t>
            </a:r>
          </a:p>
          <a:p>
            <a:r>
              <a:rPr lang="en-US" altLang="ja-JP" sz="2400">
                <a:solidFill>
                  <a:srgbClr val="339933"/>
                </a:solidFill>
                <a:latin typeface="Georgia" panose="02040502050405020303" pitchFamily="18" charset="0"/>
                <a:ea typeface="ＭＳ Ｐゴシック" panose="020B0600070205080204" pitchFamily="34" charset="-128"/>
              </a:rPr>
              <a:t>Stack data</a:t>
            </a:r>
            <a:r>
              <a:rPr lang="tr-TR" altLang="en-VN" sz="2400">
                <a:solidFill>
                  <a:srgbClr val="339933"/>
                </a:solidFill>
                <a:latin typeface="Georgia" panose="02040502050405020303" pitchFamily="18" charset="0"/>
              </a:rPr>
              <a:t>:</a:t>
            </a:r>
          </a:p>
          <a:p>
            <a:pPr lvl="1"/>
            <a:r>
              <a:rPr lang="tr-TR" altLang="en-VN" sz="2100">
                <a:latin typeface="Georgia" panose="02040502050405020303" pitchFamily="18" charset="0"/>
              </a:rPr>
              <a:t>- </a:t>
            </a:r>
            <a:r>
              <a:rPr lang="en-US" altLang="ja-JP" sz="2100">
                <a:latin typeface="Georgia" panose="02040502050405020303" pitchFamily="18" charset="0"/>
                <a:ea typeface="ＭＳ Ｐゴシック" panose="020B0600070205080204" pitchFamily="34" charset="-128"/>
              </a:rPr>
              <a:t>các biến cục bộ của ct con</a:t>
            </a:r>
            <a:endParaRPr lang="tr-TR" altLang="en-VN" sz="2100">
              <a:latin typeface="Georgia" panose="02040502050405020303" pitchFamily="18" charset="0"/>
            </a:endParaRPr>
          </a:p>
          <a:p>
            <a:pPr lvl="2"/>
            <a:r>
              <a:rPr lang="tr-TR" altLang="en-VN">
                <a:latin typeface="Georgia" panose="02040502050405020303" pitchFamily="18" charset="0"/>
              </a:rPr>
              <a:t>- </a:t>
            </a:r>
            <a:r>
              <a:rPr lang="en-US" altLang="ja-JP">
                <a:latin typeface="Georgia" panose="02040502050405020303" pitchFamily="18" charset="0"/>
                <a:ea typeface="ＭＳ Ｐゴシック" panose="020B0600070205080204" pitchFamily="34" charset="-128"/>
              </a:rPr>
              <a:t>ví dụ  double_array trong ví dụ trên. </a:t>
            </a:r>
            <a:endParaRPr lang="tr-TR" altLang="en-VN" sz="2000">
              <a:latin typeface="Georgia" panose="02040502050405020303" pitchFamily="18" charset="0"/>
            </a:endParaRPr>
          </a:p>
          <a:p>
            <a:r>
              <a:rPr lang="en-US" altLang="ja-JP" sz="2400">
                <a:solidFill>
                  <a:srgbClr val="FF3300"/>
                </a:solidFill>
                <a:latin typeface="Georgia" panose="02040502050405020303" pitchFamily="18" charset="0"/>
                <a:ea typeface="ＭＳ Ｐゴシック" panose="020B0600070205080204" pitchFamily="34" charset="-128"/>
              </a:rPr>
              <a:t>Heap data</a:t>
            </a:r>
            <a:r>
              <a:rPr lang="tr-TR" altLang="en-VN" sz="2400">
                <a:solidFill>
                  <a:srgbClr val="3333CC"/>
                </a:solidFill>
                <a:latin typeface="Georgia" panose="02040502050405020303" pitchFamily="18" charset="0"/>
              </a:rPr>
              <a:t>:</a:t>
            </a:r>
          </a:p>
          <a:p>
            <a:pPr lvl="1"/>
            <a:r>
              <a:rPr lang="tr-TR" altLang="en-VN" sz="2100">
                <a:latin typeface="Georgia" panose="02040502050405020303" pitchFamily="18" charset="0"/>
              </a:rPr>
              <a:t>- </a:t>
            </a:r>
            <a:r>
              <a:rPr lang="en-US" altLang="ja-JP" sz="2100">
                <a:latin typeface="Georgia" panose="02040502050405020303" pitchFamily="18" charset="0"/>
                <a:ea typeface="ＭＳ Ｐゴシック" panose="020B0600070205080204" pitchFamily="34" charset="-128"/>
              </a:rPr>
              <a:t>Dữ liệu được cấp phát động (vd, pchar trong ví dụ trên). </a:t>
            </a:r>
            <a:endParaRPr lang="tr-TR" altLang="en-VN" sz="2100">
              <a:latin typeface="Georgia" panose="02040502050405020303" pitchFamily="18" charset="0"/>
            </a:endParaRPr>
          </a:p>
          <a:p>
            <a:pPr lvl="1"/>
            <a:r>
              <a:rPr lang="tr-TR" altLang="en-VN" sz="2100">
                <a:latin typeface="Georgia" panose="02040502050405020303" pitchFamily="18" charset="0"/>
              </a:rPr>
              <a:t> - </a:t>
            </a:r>
            <a:r>
              <a:rPr lang="en-US" altLang="ja-JP" sz="2100">
                <a:latin typeface="Georgia" panose="02040502050405020303" pitchFamily="18" charset="0"/>
                <a:ea typeface="ＭＳ Ｐゴシック" panose="020B0600070205080204" pitchFamily="34" charset="-128"/>
              </a:rPr>
              <a:t>Dữ liệu này sẽ còn cho đến khi ta giải phóng hoặc khi kết thúc CT.</a:t>
            </a:r>
            <a:endParaRPr lang="en-US" altLang="ja-JP" sz="1900">
              <a:latin typeface="Georgia" panose="02040502050405020303" pitchFamily="18" charset="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DF0AEB1-12D8-9D9A-B3E3-5BD2374DD3E7}"/>
              </a:ext>
            </a:extLst>
          </p:cNvPr>
          <p:cNvSpPr>
            <a:spLocks noGrp="1"/>
          </p:cNvSpPr>
          <p:nvPr>
            <p:ph type="sldNum" sz="quarter" idx="11"/>
          </p:nvPr>
        </p:nvSpPr>
        <p:spPr/>
        <p:txBody>
          <a:bodyPr/>
          <a:lstStyle/>
          <a:p>
            <a:fld id="{717893EA-2633-D640-8CF8-78FE3B0238D2}" type="slidenum">
              <a:rPr lang="tr-TR" altLang="en-VN"/>
              <a:pPr/>
              <a:t>12</a:t>
            </a:fld>
            <a:endParaRPr lang="tr-TR" altLang="en-VN"/>
          </a:p>
        </p:txBody>
      </p:sp>
      <p:sp>
        <p:nvSpPr>
          <p:cNvPr id="182274" name="Rectangle 2">
            <a:extLst>
              <a:ext uri="{FF2B5EF4-FFF2-40B4-BE49-F238E27FC236}">
                <a16:creationId xmlns:a16="http://schemas.microsoft.com/office/drawing/2014/main" id="{239045E6-9FF5-07F0-CD8F-9C9F27B30FB0}"/>
              </a:ext>
            </a:extLst>
          </p:cNvPr>
          <p:cNvSpPr>
            <a:spLocks noGrp="1" noChangeArrowheads="1"/>
          </p:cNvSpPr>
          <p:nvPr>
            <p:ph type="title"/>
          </p:nvPr>
        </p:nvSpPr>
        <p:spPr/>
        <p:txBody>
          <a:bodyPr/>
          <a:lstStyle/>
          <a:p>
            <a:r>
              <a:rPr lang="tr-TR" altLang="en-VN"/>
              <a:t>Macros</a:t>
            </a:r>
            <a:endParaRPr lang="en-US" altLang="ja-JP">
              <a:ea typeface="ＭＳ Ｐゴシック" panose="020B0600070205080204" pitchFamily="34" charset="-128"/>
            </a:endParaRPr>
          </a:p>
        </p:txBody>
      </p:sp>
      <p:sp>
        <p:nvSpPr>
          <p:cNvPr id="182275" name="Rectangle 3">
            <a:extLst>
              <a:ext uri="{FF2B5EF4-FFF2-40B4-BE49-F238E27FC236}">
                <a16:creationId xmlns:a16="http://schemas.microsoft.com/office/drawing/2014/main" id="{79A901E9-F3D5-FF95-358B-7EA0C88C4175}"/>
              </a:ext>
            </a:extLst>
          </p:cNvPr>
          <p:cNvSpPr>
            <a:spLocks noGrp="1" noChangeArrowheads="1"/>
          </p:cNvSpPr>
          <p:nvPr>
            <p:ph type="body" idx="1"/>
          </p:nvPr>
        </p:nvSpPr>
        <p:spPr>
          <a:xfrm>
            <a:off x="533400" y="1557338"/>
            <a:ext cx="8610600" cy="5111750"/>
          </a:xfrm>
        </p:spPr>
        <p:txBody>
          <a:bodyPr/>
          <a:lstStyle/>
          <a:p>
            <a:pPr lvl="1">
              <a:lnSpc>
                <a:spcPct val="90000"/>
              </a:lnSpc>
            </a:pPr>
            <a:br>
              <a:rPr lang="ja-JP" altLang="en-US" sz="1800">
                <a:latin typeface="Georgia" panose="02040502050405020303" pitchFamily="18" charset="0"/>
                <a:ea typeface="ＭＳ Ｐゴシック" panose="020B0600070205080204" pitchFamily="34" charset="-128"/>
              </a:rPr>
            </a:br>
            <a:r>
              <a:rPr lang="en-US" altLang="ja-JP" sz="2600">
                <a:solidFill>
                  <a:srgbClr val="FFFF00"/>
                </a:solidFill>
                <a:latin typeface="Georgia" panose="02040502050405020303" pitchFamily="18" charset="0"/>
                <a:ea typeface="ＭＳ Ｐゴシック" panose="020B0600070205080204" pitchFamily="34" charset="-128"/>
              </a:rPr>
              <a:t>#define max(a,b) (a&gt;b?a:b)</a:t>
            </a:r>
          </a:p>
          <a:p>
            <a:pPr>
              <a:lnSpc>
                <a:spcPct val="90000"/>
              </a:lnSpc>
            </a:pPr>
            <a:endParaRPr lang="tr-TR" altLang="en-VN" sz="1800">
              <a:solidFill>
                <a:srgbClr val="FFFF00"/>
              </a:solidFill>
              <a:latin typeface="Georgia" panose="02040502050405020303" pitchFamily="18" charset="0"/>
            </a:endParaRPr>
          </a:p>
          <a:p>
            <a:pPr>
              <a:lnSpc>
                <a:spcPct val="90000"/>
              </a:lnSpc>
            </a:pPr>
            <a:r>
              <a:rPr lang="en-US" altLang="ja-JP" sz="1800">
                <a:solidFill>
                  <a:srgbClr val="FFFF00"/>
                </a:solidFill>
                <a:latin typeface="Georgia" panose="02040502050405020303" pitchFamily="18" charset="0"/>
                <a:ea typeface="ＭＳ Ｐゴシック" panose="020B0600070205080204" pitchFamily="34" charset="-128"/>
              </a:rPr>
              <a:t>Các hàm Inline cũng giống như macros vì cả 2 được khai triển khi dịch compile time</a:t>
            </a:r>
            <a:endParaRPr lang="tr-TR" altLang="en-VN" sz="1800">
              <a:latin typeface="Georgia" panose="02040502050405020303" pitchFamily="18" charset="0"/>
            </a:endParaRPr>
          </a:p>
          <a:p>
            <a:pPr lvl="1">
              <a:lnSpc>
                <a:spcPct val="90000"/>
              </a:lnSpc>
            </a:pPr>
            <a:r>
              <a:rPr lang="en-US" altLang="ja-JP" sz="1800">
                <a:latin typeface="Georgia" panose="02040502050405020303" pitchFamily="18" charset="0"/>
                <a:ea typeface="ＭＳ Ｐゴシック" panose="020B0600070205080204" pitchFamily="34" charset="-128"/>
              </a:rPr>
              <a:t>macros được khai triển bởi preprocessor, còn inline functions được truyền bởi  compiler. </a:t>
            </a:r>
            <a:endParaRPr lang="tr-TR" altLang="en-VN" sz="1800">
              <a:latin typeface="Georgia" panose="02040502050405020303" pitchFamily="18" charset="0"/>
            </a:endParaRPr>
          </a:p>
          <a:p>
            <a:pPr>
              <a:lnSpc>
                <a:spcPct val="90000"/>
              </a:lnSpc>
            </a:pPr>
            <a:r>
              <a:rPr lang="en-US" altLang="ja-JP" sz="1800">
                <a:solidFill>
                  <a:srgbClr val="FFFF00"/>
                </a:solidFill>
                <a:latin typeface="Georgia" panose="02040502050405020303" pitchFamily="18" charset="0"/>
                <a:ea typeface="ＭＳ Ｐゴシック" panose="020B0600070205080204" pitchFamily="34" charset="-128"/>
              </a:rPr>
              <a:t>Tuy nhiên có nhiều điểm khác biệt:</a:t>
            </a:r>
            <a:endParaRPr lang="tr-TR" altLang="en-VN" sz="1800">
              <a:solidFill>
                <a:srgbClr val="FFFF00"/>
              </a:solidFill>
              <a:latin typeface="Georgia" panose="02040502050405020303" pitchFamily="18" charset="0"/>
            </a:endParaRPr>
          </a:p>
          <a:p>
            <a:pPr lvl="1">
              <a:lnSpc>
                <a:spcPct val="90000"/>
              </a:lnSpc>
            </a:pPr>
            <a:r>
              <a:rPr lang="en-US" altLang="ja-JP" sz="1800">
                <a:latin typeface="Georgia" panose="02040502050405020303" pitchFamily="18" charset="0"/>
                <a:ea typeface="ＭＳ Ｐゴシック" panose="020B0600070205080204" pitchFamily="34" charset="-128"/>
              </a:rPr>
              <a:t>Inline functions tuân thủ các thủ tục như 1 hàm binh thường.</a:t>
            </a:r>
            <a:endParaRPr lang="tr-TR" altLang="en-VN" sz="1800">
              <a:latin typeface="Georgia" panose="02040502050405020303" pitchFamily="18" charset="0"/>
            </a:endParaRPr>
          </a:p>
          <a:p>
            <a:pPr lvl="1">
              <a:lnSpc>
                <a:spcPct val="90000"/>
              </a:lnSpc>
            </a:pPr>
            <a:r>
              <a:rPr lang="en-US" altLang="ja-JP" sz="1800">
                <a:latin typeface="Georgia" panose="02040502050405020303" pitchFamily="18" charset="0"/>
                <a:ea typeface="ＭＳ Ｐゴシック" panose="020B0600070205080204" pitchFamily="34" charset="-128"/>
              </a:rPr>
              <a:t>Inline functions có cùng syntax như các hàm khác, chỉ có điều là có thêm từ khóa inline khi khai báo hàm.</a:t>
            </a:r>
            <a:endParaRPr lang="tr-TR" altLang="en-VN" sz="1800">
              <a:latin typeface="Georgia" panose="02040502050405020303" pitchFamily="18" charset="0"/>
            </a:endParaRPr>
          </a:p>
          <a:p>
            <a:pPr lvl="1">
              <a:lnSpc>
                <a:spcPct val="90000"/>
              </a:lnSpc>
            </a:pPr>
            <a:r>
              <a:rPr lang="en-US" altLang="ja-JP" sz="1800">
                <a:latin typeface="Georgia" panose="02040502050405020303" pitchFamily="18" charset="0"/>
                <a:ea typeface="ＭＳ Ｐゴシック" panose="020B0600070205080204" pitchFamily="34" charset="-128"/>
              </a:rPr>
              <a:t>Các biểu thức truyền như là đối số cho inline functions được tính 1 lần. Trong 1 số trường hợp, biểu thức truyền như tham số cho macros có thể được tính lại nhiều hơn 1 lần. </a:t>
            </a:r>
            <a:endParaRPr lang="tr-TR" altLang="en-VN" sz="1800">
              <a:latin typeface="Georgia" panose="02040502050405020303" pitchFamily="18" charset="0"/>
            </a:endParaRPr>
          </a:p>
          <a:p>
            <a:pPr lvl="1">
              <a:lnSpc>
                <a:spcPct val="90000"/>
              </a:lnSpc>
            </a:pPr>
            <a:r>
              <a:rPr lang="en-US" altLang="ja-JP" sz="1800">
                <a:latin typeface="Georgia" panose="02040502050405020303" pitchFamily="18" charset="0"/>
                <a:ea typeface="ＭＳ Ｐゴシック" panose="020B0600070205080204" pitchFamily="34" charset="-128"/>
              </a:rPr>
              <a:t>Bạn không thể gỡ rối cho </a:t>
            </a:r>
            <a:r>
              <a:rPr lang="tr-TR" altLang="en-VN" sz="1800">
                <a:latin typeface="Georgia" panose="02040502050405020303" pitchFamily="18" charset="0"/>
              </a:rPr>
              <a:t>macros</a:t>
            </a:r>
            <a:r>
              <a:rPr lang="en-US" altLang="ja-JP" sz="1800">
                <a:latin typeface="Georgia" panose="02040502050405020303" pitchFamily="18" charset="0"/>
                <a:ea typeface="ＭＳ Ｐゴシック" panose="020B0600070205080204" pitchFamily="34" charset="-128"/>
              </a:rPr>
              <a:t>, nhưng với inline functions thì có thể.</a:t>
            </a:r>
            <a:br>
              <a:rPr lang="en-US" altLang="ja-JP" sz="1800">
                <a:latin typeface="Georgia" panose="02040502050405020303" pitchFamily="18" charset="0"/>
                <a:ea typeface="ＭＳ Ｐゴシック" panose="020B0600070205080204" pitchFamily="34" charset="-128"/>
              </a:rPr>
            </a:br>
            <a:endParaRPr lang="en-US" altLang="ja-JP" sz="1800">
              <a:latin typeface="Georgia" panose="02040502050405020303" pitchFamily="18" charset="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108662D3-D465-F45E-4BE9-E897275D74E8}"/>
              </a:ext>
            </a:extLst>
          </p:cNvPr>
          <p:cNvSpPr>
            <a:spLocks noGrp="1"/>
          </p:cNvSpPr>
          <p:nvPr>
            <p:ph type="sldNum" sz="quarter" idx="11"/>
          </p:nvPr>
        </p:nvSpPr>
        <p:spPr/>
        <p:txBody>
          <a:bodyPr/>
          <a:lstStyle/>
          <a:p>
            <a:fld id="{A5C0BC3D-F978-6B41-9F27-201CDFC3E0FA}" type="slidenum">
              <a:rPr lang="tr-TR" altLang="en-VN"/>
              <a:pPr/>
              <a:t>13</a:t>
            </a:fld>
            <a:endParaRPr lang="tr-TR" altLang="en-VN"/>
          </a:p>
        </p:txBody>
      </p:sp>
      <p:sp>
        <p:nvSpPr>
          <p:cNvPr id="30722" name="Rectangle 2">
            <a:extLst>
              <a:ext uri="{FF2B5EF4-FFF2-40B4-BE49-F238E27FC236}">
                <a16:creationId xmlns:a16="http://schemas.microsoft.com/office/drawing/2014/main" id="{C61A985F-964E-90DF-9481-6F1BF17A1A51}"/>
              </a:ext>
            </a:extLst>
          </p:cNvPr>
          <p:cNvSpPr>
            <a:spLocks noGrp="1" noChangeArrowheads="1"/>
          </p:cNvSpPr>
          <p:nvPr>
            <p:ph type="title"/>
          </p:nvPr>
        </p:nvSpPr>
        <p:spPr>
          <a:xfrm>
            <a:off x="1447800" y="457200"/>
            <a:ext cx="7696200" cy="955675"/>
          </a:xfrm>
        </p:spPr>
        <p:txBody>
          <a:bodyPr/>
          <a:lstStyle/>
          <a:p>
            <a:r>
              <a:rPr lang="en-US" altLang="ja-JP">
                <a:ea typeface="ＭＳ Ｐゴシック" panose="020B0600070205080204" pitchFamily="34" charset="-128"/>
              </a:rPr>
              <a:t>Tính toán trước các giá trị</a:t>
            </a:r>
            <a:endParaRPr lang="tr-TR" altLang="en-VN"/>
          </a:p>
        </p:txBody>
      </p:sp>
      <p:sp>
        <p:nvSpPr>
          <p:cNvPr id="30723" name="Rectangle 3">
            <a:extLst>
              <a:ext uri="{FF2B5EF4-FFF2-40B4-BE49-F238E27FC236}">
                <a16:creationId xmlns:a16="http://schemas.microsoft.com/office/drawing/2014/main" id="{7E5F740D-5A2D-6D91-F70B-D31CA7513929}"/>
              </a:ext>
            </a:extLst>
          </p:cNvPr>
          <p:cNvSpPr>
            <a:spLocks noGrp="1" noChangeArrowheads="1"/>
          </p:cNvSpPr>
          <p:nvPr>
            <p:ph type="body" idx="1"/>
          </p:nvPr>
        </p:nvSpPr>
        <p:spPr>
          <a:xfrm>
            <a:off x="1295400" y="1484313"/>
            <a:ext cx="7848600" cy="1303337"/>
          </a:xfrm>
        </p:spPr>
        <p:txBody>
          <a:bodyPr/>
          <a:lstStyle/>
          <a:p>
            <a:pPr>
              <a:lnSpc>
                <a:spcPct val="90000"/>
              </a:lnSpc>
            </a:pPr>
            <a:r>
              <a:rPr lang="en-US" altLang="ja-JP">
                <a:latin typeface="Georgia" panose="02040502050405020303" pitchFamily="18" charset="0"/>
                <a:ea typeface="ＭＳ Ｐゴシック" panose="020B0600070205080204" pitchFamily="34" charset="-128"/>
              </a:rPr>
              <a:t>Nếu bạn phải tính đi tính lại 1 biểu thức, thì nên tính trước 1 lần và lưu lại giá trị, rồi dùng giá trị ấy sau này</a:t>
            </a:r>
          </a:p>
        </p:txBody>
      </p:sp>
      <p:sp>
        <p:nvSpPr>
          <p:cNvPr id="30725" name="Text Box 5">
            <a:extLst>
              <a:ext uri="{FF2B5EF4-FFF2-40B4-BE49-F238E27FC236}">
                <a16:creationId xmlns:a16="http://schemas.microsoft.com/office/drawing/2014/main" id="{09495E6A-87E2-96F2-3615-3EEBB87591C6}"/>
              </a:ext>
            </a:extLst>
          </p:cNvPr>
          <p:cNvSpPr txBox="1">
            <a:spLocks noChangeArrowheads="1"/>
          </p:cNvSpPr>
          <p:nvPr/>
        </p:nvSpPr>
        <p:spPr bwMode="auto">
          <a:xfrm>
            <a:off x="0" y="2852738"/>
            <a:ext cx="4211638" cy="3516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en-VN" sz="3200">
                <a:solidFill>
                  <a:srgbClr val="FFFF00"/>
                </a:solidFill>
              </a:rPr>
              <a:t>int f(int i) { </a:t>
            </a:r>
          </a:p>
          <a:p>
            <a:r>
              <a:rPr lang="tr-TR" altLang="en-VN" sz="3200">
                <a:solidFill>
                  <a:srgbClr val="FFFF00"/>
                </a:solidFill>
              </a:rPr>
              <a:t>     if (i &lt; 10 &amp;&amp; i &gt;= 0) </a:t>
            </a:r>
            <a:endParaRPr lang="en-US" altLang="ja-JP" sz="3200">
              <a:solidFill>
                <a:srgbClr val="FFFF00"/>
              </a:solidFill>
              <a:ea typeface="ＭＳ Ｐゴシック" panose="020B0600070205080204" pitchFamily="34" charset="-128"/>
            </a:endParaRPr>
          </a:p>
          <a:p>
            <a:r>
              <a:rPr lang="tr-TR" altLang="en-VN" sz="3200">
                <a:solidFill>
                  <a:srgbClr val="FFFF00"/>
                </a:solidFill>
              </a:rPr>
              <a:t>{</a:t>
            </a:r>
          </a:p>
          <a:p>
            <a:r>
              <a:rPr lang="tr-TR" altLang="en-VN" sz="3200">
                <a:solidFill>
                  <a:srgbClr val="FFFF00"/>
                </a:solidFill>
              </a:rPr>
              <a:t>         return </a:t>
            </a:r>
            <a:r>
              <a:rPr lang="tr-TR" altLang="en-VN" sz="3200" i="1">
                <a:solidFill>
                  <a:srgbClr val="FFFF00"/>
                </a:solidFill>
              </a:rPr>
              <a:t>i * i - i;</a:t>
            </a:r>
          </a:p>
          <a:p>
            <a:r>
              <a:rPr lang="tr-TR" altLang="en-VN" sz="3200" i="1">
                <a:solidFill>
                  <a:srgbClr val="FFFF00"/>
                </a:solidFill>
              </a:rPr>
              <a:t>      </a:t>
            </a:r>
            <a:r>
              <a:rPr lang="tr-TR" altLang="en-VN" sz="3200">
                <a:solidFill>
                  <a:srgbClr val="FFFF00"/>
                </a:solidFill>
              </a:rPr>
              <a:t>} </a:t>
            </a:r>
          </a:p>
          <a:p>
            <a:r>
              <a:rPr lang="tr-TR" altLang="en-VN" sz="3200">
                <a:solidFill>
                  <a:srgbClr val="FFFF00"/>
                </a:solidFill>
              </a:rPr>
              <a:t>     return 0; </a:t>
            </a:r>
          </a:p>
          <a:p>
            <a:r>
              <a:rPr lang="tr-TR" altLang="en-VN" sz="3200">
                <a:solidFill>
                  <a:srgbClr val="FFFF00"/>
                </a:solidFill>
              </a:rPr>
              <a:t>} </a:t>
            </a:r>
          </a:p>
        </p:txBody>
      </p:sp>
      <p:sp>
        <p:nvSpPr>
          <p:cNvPr id="30726" name="Text Box 6">
            <a:extLst>
              <a:ext uri="{FF2B5EF4-FFF2-40B4-BE49-F238E27FC236}">
                <a16:creationId xmlns:a16="http://schemas.microsoft.com/office/drawing/2014/main" id="{1C6E131B-79C0-01EB-E4BA-3E7775C606D2}"/>
              </a:ext>
            </a:extLst>
          </p:cNvPr>
          <p:cNvSpPr txBox="1">
            <a:spLocks noChangeArrowheads="1"/>
          </p:cNvSpPr>
          <p:nvPr/>
        </p:nvSpPr>
        <p:spPr bwMode="auto">
          <a:xfrm>
            <a:off x="4211638" y="2781300"/>
            <a:ext cx="4932362" cy="3883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en-VN" sz="2800">
                <a:solidFill>
                  <a:srgbClr val="FF3300"/>
                </a:solidFill>
              </a:rPr>
              <a:t> static int[] values = </a:t>
            </a:r>
          </a:p>
          <a:p>
            <a:r>
              <a:rPr lang="tr-TR" altLang="en-VN" sz="2800">
                <a:solidFill>
                  <a:srgbClr val="FF3300"/>
                </a:solidFill>
              </a:rPr>
              <a:t>        {0, </a:t>
            </a:r>
            <a:r>
              <a:rPr lang="en-US" altLang="ja-JP" sz="2800">
                <a:solidFill>
                  <a:srgbClr val="FF3300"/>
                </a:solidFill>
                <a:ea typeface="ＭＳ Ｐゴシック" panose="020B0600070205080204" pitchFamily="34" charset="-128"/>
              </a:rPr>
              <a:t>0</a:t>
            </a:r>
            <a:r>
              <a:rPr lang="tr-TR" altLang="en-VN" sz="2800">
                <a:solidFill>
                  <a:srgbClr val="FF3300"/>
                </a:solidFill>
              </a:rPr>
              <a:t>, 2,</a:t>
            </a:r>
            <a:r>
              <a:rPr lang="en-US" altLang="ja-JP" sz="2800">
                <a:solidFill>
                  <a:srgbClr val="FF3300"/>
                </a:solidFill>
                <a:ea typeface="ＭＳ Ｐゴシック" panose="020B0600070205080204" pitchFamily="34" charset="-128"/>
              </a:rPr>
              <a:t>3*3-3,</a:t>
            </a:r>
            <a:r>
              <a:rPr lang="tr-TR" altLang="en-VN" sz="2800">
                <a:solidFill>
                  <a:srgbClr val="FF3300"/>
                </a:solidFill>
              </a:rPr>
              <a:t> ..., 9*9-9};</a:t>
            </a:r>
          </a:p>
          <a:p>
            <a:r>
              <a:rPr lang="tr-TR" altLang="en-VN"/>
              <a:t> </a:t>
            </a:r>
            <a:r>
              <a:rPr lang="tr-TR" altLang="en-VN" sz="3200">
                <a:solidFill>
                  <a:srgbClr val="FFFF00"/>
                </a:solidFill>
              </a:rPr>
              <a:t>int f(int i) { </a:t>
            </a:r>
          </a:p>
          <a:p>
            <a:r>
              <a:rPr lang="tr-TR" altLang="en-VN" sz="3200">
                <a:solidFill>
                  <a:srgbClr val="FFFF00"/>
                </a:solidFill>
              </a:rPr>
              <a:t>     if (i &lt; 10 &amp;&amp; i &gt;= 0) </a:t>
            </a:r>
            <a:endParaRPr lang="en-US" altLang="ja-JP" sz="3200">
              <a:solidFill>
                <a:srgbClr val="FFFF00"/>
              </a:solidFill>
              <a:ea typeface="ＭＳ Ｐゴシック" panose="020B0600070205080204" pitchFamily="34" charset="-128"/>
            </a:endParaRPr>
          </a:p>
          <a:p>
            <a:r>
              <a:rPr lang="en-US" altLang="ja-JP" sz="3200">
                <a:solidFill>
                  <a:srgbClr val="FFFF00"/>
                </a:solidFill>
                <a:ea typeface="ＭＳ Ｐゴシック" panose="020B0600070205080204" pitchFamily="34" charset="-128"/>
              </a:rPr>
              <a:t>     </a:t>
            </a:r>
            <a:r>
              <a:rPr lang="tr-TR" altLang="en-VN" sz="3200">
                <a:solidFill>
                  <a:srgbClr val="FFFF00"/>
                </a:solidFill>
              </a:rPr>
              <a:t>{    return values[i];</a:t>
            </a:r>
          </a:p>
          <a:p>
            <a:r>
              <a:rPr lang="tr-TR" altLang="en-VN" sz="3200" i="1">
                <a:solidFill>
                  <a:srgbClr val="FFFF00"/>
                </a:solidFill>
              </a:rPr>
              <a:t>      </a:t>
            </a:r>
            <a:r>
              <a:rPr lang="tr-TR" altLang="en-VN" sz="3200">
                <a:solidFill>
                  <a:srgbClr val="FFFF00"/>
                </a:solidFill>
              </a:rPr>
              <a:t>} </a:t>
            </a:r>
          </a:p>
          <a:p>
            <a:r>
              <a:rPr lang="tr-TR" altLang="en-VN" sz="3200">
                <a:solidFill>
                  <a:srgbClr val="FFFF00"/>
                </a:solidFill>
              </a:rPr>
              <a:t>     return 0; </a:t>
            </a:r>
          </a:p>
          <a:p>
            <a:r>
              <a:rPr lang="tr-TR" altLang="en-VN" sz="3200">
                <a:solidFill>
                  <a:srgbClr val="FFFF00"/>
                </a:solidFill>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882BF40-A9E9-B262-79C3-93E35F202116}"/>
              </a:ext>
            </a:extLst>
          </p:cNvPr>
          <p:cNvSpPr>
            <a:spLocks noGrp="1"/>
          </p:cNvSpPr>
          <p:nvPr>
            <p:ph type="sldNum" sz="quarter" idx="11"/>
          </p:nvPr>
        </p:nvSpPr>
        <p:spPr/>
        <p:txBody>
          <a:bodyPr/>
          <a:lstStyle/>
          <a:p>
            <a:fld id="{513907B4-EE52-9C40-BBF1-96581153B595}" type="slidenum">
              <a:rPr lang="tr-TR" altLang="en-VN"/>
              <a:pPr/>
              <a:t>14</a:t>
            </a:fld>
            <a:endParaRPr lang="tr-TR" altLang="en-VN"/>
          </a:p>
        </p:txBody>
      </p:sp>
      <p:sp>
        <p:nvSpPr>
          <p:cNvPr id="34818" name="Rectangle 2">
            <a:extLst>
              <a:ext uri="{FF2B5EF4-FFF2-40B4-BE49-F238E27FC236}">
                <a16:creationId xmlns:a16="http://schemas.microsoft.com/office/drawing/2014/main" id="{31D953FA-DAB3-574E-9C9B-7D1A7D59C78E}"/>
              </a:ext>
            </a:extLst>
          </p:cNvPr>
          <p:cNvSpPr>
            <a:spLocks noGrp="1" noChangeArrowheads="1"/>
          </p:cNvSpPr>
          <p:nvPr>
            <p:ph type="title"/>
          </p:nvPr>
        </p:nvSpPr>
        <p:spPr/>
        <p:txBody>
          <a:bodyPr/>
          <a:lstStyle/>
          <a:p>
            <a:r>
              <a:rPr lang="en-US" altLang="ja-JP">
                <a:ea typeface="ＭＳ Ｐゴシック" panose="020B0600070205080204" pitchFamily="34" charset="-128"/>
              </a:rPr>
              <a:t>Loại bỏ những biểu thức thông thường</a:t>
            </a:r>
            <a:endParaRPr lang="tr-TR" altLang="en-VN"/>
          </a:p>
        </p:txBody>
      </p:sp>
      <p:sp>
        <p:nvSpPr>
          <p:cNvPr id="34819" name="Rectangle 3">
            <a:extLst>
              <a:ext uri="{FF2B5EF4-FFF2-40B4-BE49-F238E27FC236}">
                <a16:creationId xmlns:a16="http://schemas.microsoft.com/office/drawing/2014/main" id="{8FDC7019-DCFF-0F9F-03DA-EE58D7E61044}"/>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Đừng tính cùng một biểu thức nhiều lần</a:t>
            </a:r>
            <a:r>
              <a:rPr lang="tr-TR" altLang="en-VN">
                <a:latin typeface="Georgia" panose="02040502050405020303" pitchFamily="18" charset="0"/>
              </a:rPr>
              <a:t>!</a:t>
            </a:r>
          </a:p>
          <a:p>
            <a:r>
              <a:rPr lang="en-US" altLang="ja-JP">
                <a:latin typeface="Georgia" panose="02040502050405020303" pitchFamily="18" charset="0"/>
                <a:ea typeface="ＭＳ Ｐゴシック" panose="020B0600070205080204" pitchFamily="34" charset="-128"/>
              </a:rPr>
              <a:t>Một số </a:t>
            </a:r>
            <a:r>
              <a:rPr lang="tr-TR" altLang="en-VN">
                <a:latin typeface="Georgia" panose="02040502050405020303" pitchFamily="18" charset="0"/>
              </a:rPr>
              <a:t>compilers </a:t>
            </a:r>
            <a:r>
              <a:rPr lang="en-US" altLang="ja-JP">
                <a:latin typeface="Georgia" panose="02040502050405020303" pitchFamily="18" charset="0"/>
                <a:ea typeface="ＭＳ Ｐゴシック" panose="020B0600070205080204" pitchFamily="34" charset="-128"/>
              </a:rPr>
              <a:t>có thể nhận biết và xử lý</a:t>
            </a:r>
            <a:r>
              <a:rPr lang="tr-TR" altLang="en-VN">
                <a:latin typeface="Georgia" panose="02040502050405020303" pitchFamily="18" charset="0"/>
              </a:rPr>
              <a:t>.</a:t>
            </a:r>
          </a:p>
        </p:txBody>
      </p:sp>
      <p:sp>
        <p:nvSpPr>
          <p:cNvPr id="34820" name="Text Box 4">
            <a:extLst>
              <a:ext uri="{FF2B5EF4-FFF2-40B4-BE49-F238E27FC236}">
                <a16:creationId xmlns:a16="http://schemas.microsoft.com/office/drawing/2014/main" id="{89A7784A-3AB8-1C56-4D20-E2AEFA701602}"/>
              </a:ext>
            </a:extLst>
          </p:cNvPr>
          <p:cNvSpPr txBox="1">
            <a:spLocks noChangeArrowheads="1"/>
          </p:cNvSpPr>
          <p:nvPr/>
        </p:nvSpPr>
        <p:spPr bwMode="auto">
          <a:xfrm>
            <a:off x="468313" y="3284538"/>
            <a:ext cx="6829425" cy="10858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3200">
                <a:solidFill>
                  <a:srgbClr val="FFFF00"/>
                </a:solidFill>
                <a:ea typeface="ＭＳ Ｐゴシック" panose="020B0600070205080204" pitchFamily="34" charset="-128"/>
              </a:rPr>
              <a:t>for (i = 1; i&lt;=</a:t>
            </a:r>
            <a:r>
              <a:rPr lang="tr-TR" altLang="en-VN" sz="3200">
                <a:solidFill>
                  <a:srgbClr val="FFFF00"/>
                </a:solidFill>
              </a:rPr>
              <a:t>10</a:t>
            </a:r>
            <a:r>
              <a:rPr lang="en-US" altLang="en-VN" sz="3200">
                <a:solidFill>
                  <a:srgbClr val="FFFF00"/>
                </a:solidFill>
              </a:rPr>
              <a:t>;i++)</a:t>
            </a:r>
            <a:r>
              <a:rPr lang="tr-TR" altLang="en-VN" sz="3200">
                <a:solidFill>
                  <a:srgbClr val="FFFF00"/>
                </a:solidFill>
              </a:rPr>
              <a:t> </a:t>
            </a:r>
            <a:r>
              <a:rPr lang="en-US" altLang="ja-JP" sz="3200">
                <a:solidFill>
                  <a:srgbClr val="FFFF00"/>
                </a:solidFill>
                <a:ea typeface="ＭＳ Ｐゴシック" panose="020B0600070205080204" pitchFamily="34" charset="-128"/>
              </a:rPr>
              <a:t> x +=</a:t>
            </a:r>
            <a:r>
              <a:rPr lang="tr-TR" altLang="en-VN" sz="3200">
                <a:solidFill>
                  <a:srgbClr val="FFFF00"/>
                </a:solidFill>
              </a:rPr>
              <a:t> </a:t>
            </a:r>
            <a:r>
              <a:rPr lang="en-US" altLang="en-VN" sz="3200">
                <a:solidFill>
                  <a:srgbClr val="FFFF00"/>
                </a:solidFill>
              </a:rPr>
              <a:t>str</a:t>
            </a:r>
            <a:r>
              <a:rPr lang="tr-TR" altLang="en-VN" sz="3200" i="1">
                <a:solidFill>
                  <a:srgbClr val="FFFF00"/>
                </a:solidFill>
              </a:rPr>
              <a:t>len(</a:t>
            </a:r>
            <a:r>
              <a:rPr lang="en-US" altLang="ja-JP" sz="3200" i="1">
                <a:solidFill>
                  <a:srgbClr val="FFFF00"/>
                </a:solidFill>
                <a:ea typeface="ＭＳ Ｐゴシック" panose="020B0600070205080204" pitchFamily="34" charset="-128"/>
              </a:rPr>
              <a:t>str</a:t>
            </a:r>
            <a:r>
              <a:rPr lang="tr-TR" altLang="en-VN" sz="3200" i="1">
                <a:solidFill>
                  <a:srgbClr val="FFFF00"/>
                </a:solidFill>
              </a:rPr>
              <a:t>)</a:t>
            </a:r>
            <a:r>
              <a:rPr lang="tr-TR" altLang="en-VN" sz="3200">
                <a:solidFill>
                  <a:srgbClr val="FFFF00"/>
                </a:solidFill>
              </a:rPr>
              <a:t>; </a:t>
            </a:r>
          </a:p>
          <a:p>
            <a:r>
              <a:rPr lang="en-US" altLang="ja-JP" sz="3200">
                <a:solidFill>
                  <a:srgbClr val="FFFF00"/>
                </a:solidFill>
                <a:ea typeface="ＭＳ Ｐゴシック" panose="020B0600070205080204" pitchFamily="34" charset="-128"/>
              </a:rPr>
              <a:t>Y</a:t>
            </a:r>
            <a:r>
              <a:rPr lang="tr-TR" altLang="en-VN" sz="3200">
                <a:solidFill>
                  <a:srgbClr val="FFFF00"/>
                </a:solidFill>
              </a:rPr>
              <a:t> = 15 + </a:t>
            </a:r>
            <a:r>
              <a:rPr lang="en-US" altLang="en-VN" sz="3200">
                <a:solidFill>
                  <a:srgbClr val="FFFF00"/>
                </a:solidFill>
              </a:rPr>
              <a:t>str</a:t>
            </a:r>
            <a:r>
              <a:rPr lang="tr-TR" altLang="en-VN" sz="3200" i="1">
                <a:solidFill>
                  <a:srgbClr val="FFFF00"/>
                </a:solidFill>
              </a:rPr>
              <a:t>len(</a:t>
            </a:r>
            <a:r>
              <a:rPr lang="en-US" altLang="ja-JP" sz="3200" i="1">
                <a:solidFill>
                  <a:srgbClr val="FFFF00"/>
                </a:solidFill>
                <a:ea typeface="ＭＳ Ｐゴシック" panose="020B0600070205080204" pitchFamily="34" charset="-128"/>
              </a:rPr>
              <a:t>str</a:t>
            </a:r>
            <a:r>
              <a:rPr lang="tr-TR" altLang="en-VN" sz="3200" i="1">
                <a:solidFill>
                  <a:srgbClr val="FFFF00"/>
                </a:solidFill>
              </a:rPr>
              <a:t>)</a:t>
            </a:r>
            <a:r>
              <a:rPr lang="tr-TR" altLang="en-VN" sz="3200">
                <a:solidFill>
                  <a:srgbClr val="FFFF00"/>
                </a:solidFill>
              </a:rPr>
              <a:t>;</a:t>
            </a:r>
            <a:r>
              <a:rPr lang="tr-TR" altLang="en-VN"/>
              <a:t> </a:t>
            </a:r>
          </a:p>
        </p:txBody>
      </p:sp>
      <p:sp>
        <p:nvSpPr>
          <p:cNvPr id="34821" name="Text Box 5">
            <a:extLst>
              <a:ext uri="{FF2B5EF4-FFF2-40B4-BE49-F238E27FC236}">
                <a16:creationId xmlns:a16="http://schemas.microsoft.com/office/drawing/2014/main" id="{B3BFB319-9036-37E3-5AF0-3923EC2A24F0}"/>
              </a:ext>
            </a:extLst>
          </p:cNvPr>
          <p:cNvSpPr txBox="1">
            <a:spLocks noChangeArrowheads="1"/>
          </p:cNvSpPr>
          <p:nvPr/>
        </p:nvSpPr>
        <p:spPr bwMode="auto">
          <a:xfrm>
            <a:off x="3419475" y="4581525"/>
            <a:ext cx="5432425" cy="15732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3200">
                <a:solidFill>
                  <a:srgbClr val="FF3300"/>
                </a:solidFill>
              </a:rPr>
              <a:t>l</a:t>
            </a:r>
            <a:r>
              <a:rPr lang="en-US" altLang="ja-JP" sz="3200">
                <a:solidFill>
                  <a:srgbClr val="FF3300"/>
                </a:solidFill>
                <a:ea typeface="ＭＳ Ｐゴシック" panose="020B0600070205080204" pitchFamily="34" charset="-128"/>
              </a:rPr>
              <a:t>en</a:t>
            </a:r>
            <a:r>
              <a:rPr lang="tr-TR" altLang="en-VN" sz="3200">
                <a:solidFill>
                  <a:srgbClr val="FF3300"/>
                </a:solidFill>
              </a:rPr>
              <a:t> = </a:t>
            </a:r>
            <a:r>
              <a:rPr lang="en-US" altLang="en-VN" sz="3200">
                <a:solidFill>
                  <a:srgbClr val="FF3300"/>
                </a:solidFill>
              </a:rPr>
              <a:t>str</a:t>
            </a:r>
            <a:r>
              <a:rPr lang="tr-TR" altLang="en-VN" sz="3200">
                <a:solidFill>
                  <a:srgbClr val="FF3300"/>
                </a:solidFill>
              </a:rPr>
              <a:t>len(</a:t>
            </a:r>
            <a:r>
              <a:rPr lang="en-US" altLang="ja-JP" sz="3200">
                <a:solidFill>
                  <a:srgbClr val="FF3300"/>
                </a:solidFill>
                <a:ea typeface="ＭＳ Ｐゴシック" panose="020B0600070205080204" pitchFamily="34" charset="-128"/>
              </a:rPr>
              <a:t>str</a:t>
            </a:r>
            <a:r>
              <a:rPr lang="tr-TR" altLang="en-VN" sz="3200">
                <a:solidFill>
                  <a:srgbClr val="FF3300"/>
                </a:solidFill>
              </a:rPr>
              <a:t>);</a:t>
            </a:r>
            <a:r>
              <a:rPr lang="tr-TR" altLang="en-VN" sz="3200"/>
              <a:t> </a:t>
            </a:r>
          </a:p>
          <a:p>
            <a:r>
              <a:rPr lang="en-US" altLang="ja-JP" sz="3200">
                <a:solidFill>
                  <a:srgbClr val="FFFF00"/>
                </a:solidFill>
                <a:ea typeface="ＭＳ Ｐゴシック" panose="020B0600070205080204" pitchFamily="34" charset="-128"/>
              </a:rPr>
              <a:t>for (i = 1;i&lt;=10;i++) x +=</a:t>
            </a:r>
            <a:r>
              <a:rPr lang="tr-TR" altLang="en-VN" sz="3200"/>
              <a:t> </a:t>
            </a:r>
            <a:r>
              <a:rPr lang="tr-TR" altLang="en-VN" sz="3200">
                <a:solidFill>
                  <a:srgbClr val="FF3300"/>
                </a:solidFill>
              </a:rPr>
              <a:t>l</a:t>
            </a:r>
            <a:r>
              <a:rPr lang="en-US" altLang="ja-JP" sz="3200">
                <a:solidFill>
                  <a:srgbClr val="FF3300"/>
                </a:solidFill>
                <a:ea typeface="ＭＳ Ｐゴシック" panose="020B0600070205080204" pitchFamily="34" charset="-128"/>
              </a:rPr>
              <a:t>en</a:t>
            </a:r>
            <a:r>
              <a:rPr lang="tr-TR" altLang="en-VN" sz="3200"/>
              <a:t>; </a:t>
            </a:r>
          </a:p>
          <a:p>
            <a:r>
              <a:rPr lang="en-US" altLang="ja-JP" sz="3200">
                <a:solidFill>
                  <a:srgbClr val="FFFF00"/>
                </a:solidFill>
                <a:ea typeface="ＭＳ Ｐゴシック" panose="020B0600070205080204" pitchFamily="34" charset="-128"/>
              </a:rPr>
              <a:t>Y</a:t>
            </a:r>
            <a:r>
              <a:rPr lang="tr-TR" altLang="en-VN" sz="3200">
                <a:solidFill>
                  <a:srgbClr val="FFFF00"/>
                </a:solidFill>
              </a:rPr>
              <a:t> = 15 +</a:t>
            </a:r>
            <a:r>
              <a:rPr lang="tr-TR" altLang="en-VN" sz="3200"/>
              <a:t> </a:t>
            </a:r>
            <a:r>
              <a:rPr lang="tr-TR" altLang="en-VN" sz="3200">
                <a:solidFill>
                  <a:srgbClr val="FF3300"/>
                </a:solidFill>
              </a:rPr>
              <a:t>len</a:t>
            </a:r>
            <a:r>
              <a:rPr lang="tr-TR" altLang="en-VN" sz="3200"/>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F93F826-E379-C463-4DF9-1558358B3EDE}"/>
              </a:ext>
            </a:extLst>
          </p:cNvPr>
          <p:cNvSpPr>
            <a:spLocks noGrp="1"/>
          </p:cNvSpPr>
          <p:nvPr>
            <p:ph type="sldNum" sz="quarter" idx="11"/>
          </p:nvPr>
        </p:nvSpPr>
        <p:spPr/>
        <p:txBody>
          <a:bodyPr/>
          <a:lstStyle/>
          <a:p>
            <a:fld id="{FF8248BC-EEFF-3549-B40E-756F7141A4BB}" type="slidenum">
              <a:rPr lang="tr-TR" altLang="en-VN"/>
              <a:pPr/>
              <a:t>15</a:t>
            </a:fld>
            <a:endParaRPr lang="tr-TR" altLang="en-VN"/>
          </a:p>
        </p:txBody>
      </p:sp>
      <p:sp>
        <p:nvSpPr>
          <p:cNvPr id="39938" name="Rectangle 2">
            <a:extLst>
              <a:ext uri="{FF2B5EF4-FFF2-40B4-BE49-F238E27FC236}">
                <a16:creationId xmlns:a16="http://schemas.microsoft.com/office/drawing/2014/main" id="{AAEA87DC-C003-B3B8-D5B2-208001F84002}"/>
              </a:ext>
            </a:extLst>
          </p:cNvPr>
          <p:cNvSpPr>
            <a:spLocks noGrp="1" noChangeArrowheads="1"/>
          </p:cNvSpPr>
          <p:nvPr>
            <p:ph type="title"/>
          </p:nvPr>
        </p:nvSpPr>
        <p:spPr/>
        <p:txBody>
          <a:bodyPr/>
          <a:lstStyle/>
          <a:p>
            <a:r>
              <a:rPr lang="en-US" altLang="ja-JP">
                <a:ea typeface="ＭＳ Ｐゴシック" panose="020B0600070205080204" pitchFamily="34" charset="-128"/>
              </a:rPr>
              <a:t>Sử dụng các biến đổi số học</a:t>
            </a:r>
            <a:r>
              <a:rPr lang="tr-TR" altLang="en-VN"/>
              <a:t>!</a:t>
            </a:r>
          </a:p>
        </p:txBody>
      </p:sp>
      <p:sp>
        <p:nvSpPr>
          <p:cNvPr id="39939" name="Rectangle 3">
            <a:extLst>
              <a:ext uri="{FF2B5EF4-FFF2-40B4-BE49-F238E27FC236}">
                <a16:creationId xmlns:a16="http://schemas.microsoft.com/office/drawing/2014/main" id="{B978554B-D07D-E14E-CDC0-75A9C570436E}"/>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Trình dịch không thể tự động xử lý</a:t>
            </a:r>
            <a:endParaRPr lang="tr-TR" altLang="en-VN">
              <a:latin typeface="Georgia" panose="02040502050405020303" pitchFamily="18" charset="0"/>
            </a:endParaRPr>
          </a:p>
        </p:txBody>
      </p:sp>
      <p:sp>
        <p:nvSpPr>
          <p:cNvPr id="39940" name="Text Box 4">
            <a:extLst>
              <a:ext uri="{FF2B5EF4-FFF2-40B4-BE49-F238E27FC236}">
                <a16:creationId xmlns:a16="http://schemas.microsoft.com/office/drawing/2014/main" id="{BEFFADBD-51D3-B066-3DB4-ADDB1128B6A7}"/>
              </a:ext>
            </a:extLst>
          </p:cNvPr>
          <p:cNvSpPr txBox="1">
            <a:spLocks noChangeArrowheads="1"/>
          </p:cNvSpPr>
          <p:nvPr/>
        </p:nvSpPr>
        <p:spPr bwMode="auto">
          <a:xfrm>
            <a:off x="1403350" y="2708275"/>
            <a:ext cx="3798888" cy="1079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3200">
                <a:solidFill>
                  <a:srgbClr val="FFFF00"/>
                </a:solidFill>
              </a:rPr>
              <a:t>if (</a:t>
            </a:r>
            <a:r>
              <a:rPr lang="tr-TR" altLang="en-VN" sz="3200" i="1">
                <a:solidFill>
                  <a:srgbClr val="FFFF00"/>
                </a:solidFill>
              </a:rPr>
              <a:t>a &gt; sqrt(b)</a:t>
            </a:r>
            <a:r>
              <a:rPr lang="tr-TR" altLang="en-VN" sz="3200">
                <a:solidFill>
                  <a:srgbClr val="FFFF00"/>
                </a:solidFill>
              </a:rPr>
              <a:t>)</a:t>
            </a:r>
          </a:p>
          <a:p>
            <a:r>
              <a:rPr lang="en-US" altLang="ja-JP" sz="3200">
                <a:solidFill>
                  <a:srgbClr val="FFFF00"/>
                </a:solidFill>
                <a:ea typeface="ＭＳ Ｐゴシック" panose="020B0600070205080204" pitchFamily="34" charset="-128"/>
              </a:rPr>
              <a:t>   x =</a:t>
            </a:r>
            <a:r>
              <a:rPr lang="tr-TR" altLang="en-VN" sz="3200">
                <a:solidFill>
                  <a:srgbClr val="FFFF00"/>
                </a:solidFill>
              </a:rPr>
              <a:t> </a:t>
            </a:r>
            <a:r>
              <a:rPr lang="tr-TR" altLang="en-VN" sz="3200" i="1">
                <a:solidFill>
                  <a:srgbClr val="FFFF00"/>
                </a:solidFill>
              </a:rPr>
              <a:t>a*a + 3*a + 2;</a:t>
            </a:r>
            <a:r>
              <a:rPr lang="tr-TR" altLang="en-VN" sz="3200">
                <a:solidFill>
                  <a:srgbClr val="FFFF00"/>
                </a:solidFill>
              </a:rPr>
              <a:t> </a:t>
            </a:r>
          </a:p>
        </p:txBody>
      </p:sp>
      <p:sp>
        <p:nvSpPr>
          <p:cNvPr id="39941" name="Text Box 5">
            <a:extLst>
              <a:ext uri="{FF2B5EF4-FFF2-40B4-BE49-F238E27FC236}">
                <a16:creationId xmlns:a16="http://schemas.microsoft.com/office/drawing/2014/main" id="{1089E027-3DA8-BCEE-B296-6E0CD4E7BFD7}"/>
              </a:ext>
            </a:extLst>
          </p:cNvPr>
          <p:cNvSpPr txBox="1">
            <a:spLocks noChangeArrowheads="1"/>
          </p:cNvSpPr>
          <p:nvPr/>
        </p:nvSpPr>
        <p:spPr bwMode="auto">
          <a:xfrm>
            <a:off x="2916238" y="4581525"/>
            <a:ext cx="3616325" cy="1079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3200">
                <a:solidFill>
                  <a:srgbClr val="FFFF00"/>
                </a:solidFill>
              </a:rPr>
              <a:t>if (</a:t>
            </a:r>
            <a:r>
              <a:rPr lang="tr-TR" altLang="en-VN" sz="3200" i="1">
                <a:solidFill>
                  <a:srgbClr val="FFFF00"/>
                </a:solidFill>
              </a:rPr>
              <a:t>a *a &gt; b)</a:t>
            </a:r>
            <a:endParaRPr lang="tr-TR" altLang="en-VN" sz="3200">
              <a:solidFill>
                <a:srgbClr val="FFFF00"/>
              </a:solidFill>
            </a:endParaRPr>
          </a:p>
          <a:p>
            <a:r>
              <a:rPr lang="en-US" altLang="ja-JP" sz="3200">
                <a:solidFill>
                  <a:srgbClr val="FFFF00"/>
                </a:solidFill>
                <a:ea typeface="ＭＳ Ｐゴシック" panose="020B0600070205080204" pitchFamily="34" charset="-128"/>
              </a:rPr>
              <a:t>    x =</a:t>
            </a:r>
            <a:r>
              <a:rPr lang="tr-TR" altLang="en-VN" sz="3200">
                <a:solidFill>
                  <a:srgbClr val="FFFF00"/>
                </a:solidFill>
              </a:rPr>
              <a:t> </a:t>
            </a:r>
            <a:r>
              <a:rPr lang="tr-TR" altLang="en-VN" sz="3200" i="1">
                <a:solidFill>
                  <a:srgbClr val="FFFF00"/>
                </a:solidFill>
              </a:rPr>
              <a:t>(a+1)*(a+2);</a:t>
            </a:r>
            <a:r>
              <a:rPr lang="tr-TR" altLang="en-VN" sz="3200">
                <a:solidFill>
                  <a:srgbClr val="FFFF00"/>
                </a:solidFill>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B3F06B66-FA7B-0165-980A-170971BA4662}"/>
              </a:ext>
            </a:extLst>
          </p:cNvPr>
          <p:cNvSpPr>
            <a:spLocks noGrp="1"/>
          </p:cNvSpPr>
          <p:nvPr>
            <p:ph type="sldNum" sz="quarter" idx="11"/>
          </p:nvPr>
        </p:nvSpPr>
        <p:spPr/>
        <p:txBody>
          <a:bodyPr/>
          <a:lstStyle/>
          <a:p>
            <a:fld id="{9A996EB2-210D-1C48-AE07-265B9895076C}" type="slidenum">
              <a:rPr lang="tr-TR" altLang="en-VN"/>
              <a:pPr/>
              <a:t>16</a:t>
            </a:fld>
            <a:endParaRPr lang="tr-TR" altLang="en-VN"/>
          </a:p>
        </p:txBody>
      </p:sp>
      <p:sp>
        <p:nvSpPr>
          <p:cNvPr id="44034" name="Rectangle 2">
            <a:extLst>
              <a:ext uri="{FF2B5EF4-FFF2-40B4-BE49-F238E27FC236}">
                <a16:creationId xmlns:a16="http://schemas.microsoft.com/office/drawing/2014/main" id="{654BDF03-88A0-C170-4C59-10C6C81B2C70}"/>
              </a:ext>
            </a:extLst>
          </p:cNvPr>
          <p:cNvSpPr>
            <a:spLocks noGrp="1" noChangeArrowheads="1"/>
          </p:cNvSpPr>
          <p:nvPr>
            <p:ph type="title"/>
          </p:nvPr>
        </p:nvSpPr>
        <p:spPr/>
        <p:txBody>
          <a:bodyPr/>
          <a:lstStyle/>
          <a:p>
            <a:r>
              <a:rPr lang="en-US" altLang="ja-JP">
                <a:ea typeface="ＭＳ Ｐゴシック" panose="020B0600070205080204" pitchFamily="34" charset="-128"/>
              </a:rPr>
              <a:t>Dùng “lính canh” -Tránh những kiểm tra không cần thiết</a:t>
            </a:r>
            <a:endParaRPr lang="tr-TR" altLang="en-VN"/>
          </a:p>
        </p:txBody>
      </p:sp>
      <p:sp>
        <p:nvSpPr>
          <p:cNvPr id="44035" name="Rectangle 3">
            <a:extLst>
              <a:ext uri="{FF2B5EF4-FFF2-40B4-BE49-F238E27FC236}">
                <a16:creationId xmlns:a16="http://schemas.microsoft.com/office/drawing/2014/main" id="{E991F4FA-C4CB-6006-F69A-57C3935FF8E5}"/>
              </a:ext>
            </a:extLst>
          </p:cNvPr>
          <p:cNvSpPr>
            <a:spLocks noGrp="1" noChangeArrowheads="1"/>
          </p:cNvSpPr>
          <p:nvPr>
            <p:ph type="body" idx="1"/>
          </p:nvPr>
        </p:nvSpPr>
        <p:spPr>
          <a:xfrm>
            <a:off x="1295400" y="1773238"/>
            <a:ext cx="7848600" cy="4114800"/>
          </a:xfrm>
        </p:spPr>
        <p:txBody>
          <a:bodyPr/>
          <a:lstStyle/>
          <a:p>
            <a:r>
              <a:rPr lang="en-US" altLang="ja-JP">
                <a:ea typeface="ＭＳ Ｐゴシック" panose="020B0600070205080204" pitchFamily="34" charset="-128"/>
              </a:rPr>
              <a:t>Trước </a:t>
            </a:r>
            <a:endParaRPr lang="tr-TR" altLang="en-VN"/>
          </a:p>
        </p:txBody>
      </p:sp>
      <p:sp>
        <p:nvSpPr>
          <p:cNvPr id="44036" name="Text Box 4">
            <a:extLst>
              <a:ext uri="{FF2B5EF4-FFF2-40B4-BE49-F238E27FC236}">
                <a16:creationId xmlns:a16="http://schemas.microsoft.com/office/drawing/2014/main" id="{7B7225D4-770C-C216-3038-86FEAEB4C94A}"/>
              </a:ext>
            </a:extLst>
          </p:cNvPr>
          <p:cNvSpPr txBox="1">
            <a:spLocks noChangeArrowheads="1"/>
          </p:cNvSpPr>
          <p:nvPr/>
        </p:nvSpPr>
        <p:spPr bwMode="auto">
          <a:xfrm>
            <a:off x="2268538" y="2349500"/>
            <a:ext cx="687546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a:solidFill>
                  <a:srgbClr val="FFFF00"/>
                </a:solidFill>
                <a:latin typeface="Georgia" panose="02040502050405020303" pitchFamily="18" charset="0"/>
                <a:ea typeface="ＭＳ Ｐゴシック" panose="020B0600070205080204" pitchFamily="34" charset="-128"/>
              </a:rPr>
              <a:t>      char s[100], searchValue;</a:t>
            </a:r>
          </a:p>
          <a:p>
            <a:r>
              <a:rPr lang="en-US" altLang="ja-JP" sz="2400">
                <a:solidFill>
                  <a:srgbClr val="FFFF00"/>
                </a:solidFill>
                <a:latin typeface="Georgia" panose="02040502050405020303" pitchFamily="18" charset="0"/>
                <a:ea typeface="ＭＳ Ｐゴシック" panose="020B0600070205080204" pitchFamily="34" charset="-128"/>
              </a:rPr>
              <a:t>       int pos,tim, size ; </a:t>
            </a:r>
            <a:endParaRPr lang="tr-TR" altLang="ja-JP" sz="2400">
              <a:solidFill>
                <a:srgbClr val="FFFF00"/>
              </a:solidFill>
              <a:latin typeface="Georgia" panose="02040502050405020303" pitchFamily="18" charset="0"/>
            </a:endParaRPr>
          </a:p>
          <a:p>
            <a:r>
              <a:rPr lang="en-US" altLang="ja-JP" sz="2400">
                <a:solidFill>
                  <a:srgbClr val="FFFF00"/>
                </a:solidFill>
                <a:latin typeface="Georgia" panose="02040502050405020303" pitchFamily="18" charset="0"/>
                <a:ea typeface="ＭＳ Ｐゴシック" panose="020B0600070205080204" pitchFamily="34" charset="-128"/>
              </a:rPr>
              <a:t>….. Gán giá trị cho s, searchValue</a:t>
            </a:r>
          </a:p>
          <a:p>
            <a:r>
              <a:rPr lang="en-US" altLang="ja-JP" sz="2400">
                <a:solidFill>
                  <a:srgbClr val="FFFF00"/>
                </a:solidFill>
                <a:latin typeface="Georgia" panose="02040502050405020303" pitchFamily="18" charset="0"/>
                <a:ea typeface="ＭＳ Ｐゴシック" panose="020B0600070205080204" pitchFamily="34" charset="-128"/>
              </a:rPr>
              <a:t>…</a:t>
            </a:r>
          </a:p>
          <a:p>
            <a:r>
              <a:rPr lang="en-US" altLang="ja-JP" sz="2400">
                <a:solidFill>
                  <a:srgbClr val="FFFF00"/>
                </a:solidFill>
                <a:latin typeface="Georgia" panose="02040502050405020303" pitchFamily="18" charset="0"/>
                <a:ea typeface="ＭＳ Ｐゴシック" panose="020B0600070205080204" pitchFamily="34" charset="-128"/>
              </a:rPr>
              <a:t> size = strlen(s);</a:t>
            </a:r>
            <a:endParaRPr lang="tr-TR" altLang="en-VN" sz="2400">
              <a:solidFill>
                <a:srgbClr val="FFFF00"/>
              </a:solidFill>
              <a:latin typeface="Georgia" panose="02040502050405020303" pitchFamily="18" charset="0"/>
            </a:endParaRPr>
          </a:p>
          <a:p>
            <a:r>
              <a:rPr lang="tr-TR" altLang="en-VN" sz="2400">
                <a:solidFill>
                  <a:srgbClr val="FFFF00"/>
                </a:solidFill>
                <a:latin typeface="Georgia" panose="02040502050405020303" pitchFamily="18" charset="0"/>
              </a:rPr>
              <a:t>pos = </a:t>
            </a:r>
            <a:r>
              <a:rPr lang="en-US" altLang="en-VN" sz="2400">
                <a:solidFill>
                  <a:srgbClr val="FFFF00"/>
                </a:solidFill>
                <a:latin typeface="Georgia" panose="02040502050405020303" pitchFamily="18" charset="0"/>
              </a:rPr>
              <a:t>0</a:t>
            </a:r>
            <a:r>
              <a:rPr lang="tr-TR" altLang="en-VN" sz="2400">
                <a:solidFill>
                  <a:srgbClr val="FFFF00"/>
                </a:solidFill>
                <a:latin typeface="Georgia" panose="02040502050405020303" pitchFamily="18" charset="0"/>
              </a:rPr>
              <a:t>; </a:t>
            </a:r>
          </a:p>
          <a:p>
            <a:r>
              <a:rPr lang="tr-TR" altLang="en-VN" sz="2400">
                <a:solidFill>
                  <a:srgbClr val="FFFF00"/>
                </a:solidFill>
                <a:latin typeface="Georgia" panose="02040502050405020303" pitchFamily="18" charset="0"/>
              </a:rPr>
              <a:t>while (</a:t>
            </a:r>
            <a:r>
              <a:rPr lang="tr-TR" altLang="en-VN" sz="2400" i="1">
                <a:solidFill>
                  <a:srgbClr val="FF3300"/>
                </a:solidFill>
                <a:latin typeface="Georgia" panose="02040502050405020303" pitchFamily="18" charset="0"/>
              </a:rPr>
              <a:t>pos &lt; </a:t>
            </a:r>
            <a:r>
              <a:rPr lang="en-US" altLang="en-VN" sz="2400" i="1">
                <a:solidFill>
                  <a:srgbClr val="FF3300"/>
                </a:solidFill>
                <a:latin typeface="Georgia" panose="02040502050405020303" pitchFamily="18" charset="0"/>
              </a:rPr>
              <a:t>size</a:t>
            </a:r>
            <a:r>
              <a:rPr lang="en-US" altLang="ja-JP" sz="2400" i="1">
                <a:solidFill>
                  <a:srgbClr val="FF3300"/>
                </a:solidFill>
                <a:latin typeface="Georgia" panose="02040502050405020303" pitchFamily="18" charset="0"/>
                <a:ea typeface="ＭＳ Ｐゴシック" panose="020B0600070205080204" pitchFamily="34" charset="-128"/>
              </a:rPr>
              <a:t>) &amp;&amp;</a:t>
            </a:r>
            <a:r>
              <a:rPr lang="tr-TR" altLang="en-VN" sz="2400">
                <a:solidFill>
                  <a:srgbClr val="FFFF00"/>
                </a:solidFill>
                <a:latin typeface="Georgia" panose="02040502050405020303" pitchFamily="18" charset="0"/>
              </a:rPr>
              <a:t> </a:t>
            </a:r>
            <a:r>
              <a:rPr lang="en-US" altLang="en-VN" sz="2400">
                <a:solidFill>
                  <a:srgbClr val="FFFF00"/>
                </a:solidFill>
                <a:latin typeface="Georgia" panose="02040502050405020303" pitchFamily="18" charset="0"/>
              </a:rPr>
              <a:t>(</a:t>
            </a:r>
            <a:r>
              <a:rPr lang="en-US" altLang="ja-JP" sz="2400">
                <a:solidFill>
                  <a:srgbClr val="FFFF00"/>
                </a:solidFill>
                <a:latin typeface="Georgia" panose="02040502050405020303" pitchFamily="18" charset="0"/>
                <a:ea typeface="ＭＳ Ｐゴシック" panose="020B0600070205080204" pitchFamily="34" charset="-128"/>
              </a:rPr>
              <a:t>s</a:t>
            </a:r>
            <a:r>
              <a:rPr lang="tr-TR" altLang="en-VN" sz="2400">
                <a:solidFill>
                  <a:srgbClr val="FFFF00"/>
                </a:solidFill>
                <a:latin typeface="Georgia" panose="02040502050405020303" pitchFamily="18" charset="0"/>
              </a:rPr>
              <a:t>[pos] </a:t>
            </a:r>
            <a:r>
              <a:rPr lang="en-US" altLang="en-VN" sz="2400">
                <a:solidFill>
                  <a:srgbClr val="FFFF00"/>
                </a:solidFill>
                <a:latin typeface="Georgia" panose="02040502050405020303" pitchFamily="18" charset="0"/>
              </a:rPr>
              <a:t>!=</a:t>
            </a:r>
            <a:r>
              <a:rPr lang="tr-TR" altLang="en-VN" sz="2400">
                <a:solidFill>
                  <a:srgbClr val="FFFF00"/>
                </a:solidFill>
                <a:latin typeface="Georgia" panose="02040502050405020303" pitchFamily="18" charset="0"/>
              </a:rPr>
              <a:t> searchValue) </a:t>
            </a:r>
          </a:p>
          <a:p>
            <a:r>
              <a:rPr lang="tr-TR" altLang="en-VN" sz="2400">
                <a:solidFill>
                  <a:srgbClr val="FFFF00"/>
                </a:solidFill>
                <a:latin typeface="Georgia" panose="02040502050405020303" pitchFamily="18" charset="0"/>
              </a:rPr>
              <a:t> </a:t>
            </a:r>
            <a:r>
              <a:rPr lang="en-US" altLang="en-VN" sz="2400">
                <a:solidFill>
                  <a:srgbClr val="FFFF00"/>
                </a:solidFill>
                <a:latin typeface="Georgia" panose="02040502050405020303" pitchFamily="18" charset="0"/>
              </a:rPr>
              <a:t> d</a:t>
            </a:r>
            <a:r>
              <a:rPr lang="en-US" altLang="ja-JP" sz="2400">
                <a:solidFill>
                  <a:srgbClr val="FFFF00"/>
                </a:solidFill>
                <a:latin typeface="Georgia" panose="02040502050405020303" pitchFamily="18" charset="0"/>
                <a:ea typeface="ＭＳ Ｐゴシック" panose="020B0600070205080204" pitchFamily="34" charset="-128"/>
              </a:rPr>
              <a:t>o </a:t>
            </a:r>
            <a:r>
              <a:rPr lang="tr-TR" altLang="en-VN" sz="2400">
                <a:solidFill>
                  <a:srgbClr val="FFFF00"/>
                </a:solidFill>
                <a:latin typeface="Georgia" panose="02040502050405020303" pitchFamily="18" charset="0"/>
              </a:rPr>
              <a:t> pos</a:t>
            </a:r>
            <a:r>
              <a:rPr lang="en-US" altLang="en-VN" sz="2400">
                <a:solidFill>
                  <a:srgbClr val="FFFF00"/>
                </a:solidFill>
                <a:latin typeface="Georgia" panose="02040502050405020303" pitchFamily="18" charset="0"/>
              </a:rPr>
              <a:t>++</a:t>
            </a:r>
            <a:r>
              <a:rPr lang="en-US" altLang="ja-JP" sz="2400">
                <a:solidFill>
                  <a:srgbClr val="FFFF00"/>
                </a:solidFill>
                <a:latin typeface="Georgia" panose="02040502050405020303" pitchFamily="18" charset="0"/>
                <a:ea typeface="ＭＳ Ｐゴシック" panose="020B0600070205080204" pitchFamily="34" charset="-128"/>
              </a:rPr>
              <a:t>;</a:t>
            </a:r>
            <a:r>
              <a:rPr lang="tr-TR" altLang="en-VN" sz="2400">
                <a:solidFill>
                  <a:srgbClr val="FFFF00"/>
                </a:solidFill>
                <a:latin typeface="Georgia" panose="02040502050405020303" pitchFamily="18" charset="0"/>
              </a:rPr>
              <a:t> </a:t>
            </a:r>
          </a:p>
          <a:p>
            <a:r>
              <a:rPr lang="en-US" altLang="ja-JP" sz="2400">
                <a:solidFill>
                  <a:srgbClr val="FFFF00"/>
                </a:solidFill>
                <a:latin typeface="Georgia" panose="02040502050405020303" pitchFamily="18" charset="0"/>
                <a:ea typeface="ＭＳ Ｐゴシック" panose="020B0600070205080204" pitchFamily="34" charset="-128"/>
              </a:rPr>
              <a:t>If </a:t>
            </a:r>
            <a:r>
              <a:rPr lang="tr-TR" altLang="en-VN" sz="2400">
                <a:solidFill>
                  <a:srgbClr val="FFFF00"/>
                </a:solidFill>
                <a:latin typeface="Georgia" panose="02040502050405020303" pitchFamily="18" charset="0"/>
              </a:rPr>
              <a:t> </a:t>
            </a:r>
            <a:r>
              <a:rPr lang="en-US" altLang="en-VN" sz="2400">
                <a:solidFill>
                  <a:srgbClr val="FFFF00"/>
                </a:solidFill>
                <a:latin typeface="Georgia" panose="02040502050405020303" pitchFamily="18" charset="0"/>
              </a:rPr>
              <a:t>(</a:t>
            </a:r>
            <a:r>
              <a:rPr lang="tr-TR" altLang="en-VN" sz="2400">
                <a:solidFill>
                  <a:srgbClr val="FFFF00"/>
                </a:solidFill>
                <a:latin typeface="Georgia" panose="02040502050405020303" pitchFamily="18" charset="0"/>
              </a:rPr>
              <a:t>pos</a:t>
            </a:r>
            <a:r>
              <a:rPr lang="en-US" altLang="ja-JP" sz="2400">
                <a:solidFill>
                  <a:srgbClr val="FFFF00"/>
                </a:solidFill>
                <a:latin typeface="Georgia" panose="02040502050405020303" pitchFamily="18" charset="0"/>
                <a:ea typeface="ＭＳ Ｐゴシック" panose="020B0600070205080204" pitchFamily="34" charset="-128"/>
              </a:rPr>
              <a:t> &gt;= size) tim =0 else</a:t>
            </a:r>
          </a:p>
          <a:p>
            <a:r>
              <a:rPr lang="en-US" altLang="ja-JP" sz="2400">
                <a:solidFill>
                  <a:srgbClr val="FFFF00"/>
                </a:solidFill>
                <a:latin typeface="Georgia" panose="02040502050405020303" pitchFamily="18" charset="0"/>
                <a:ea typeface="ＭＳ Ｐゴシック" panose="020B0600070205080204" pitchFamily="34" charset="-128"/>
              </a:rPr>
              <a:t>tim = 1</a:t>
            </a:r>
            <a:r>
              <a:rPr lang="tr-TR" altLang="en-VN" sz="2400">
                <a:solidFill>
                  <a:srgbClr val="FFFF00"/>
                </a:solidFill>
                <a:latin typeface="Georgia" panose="02040502050405020303" pitchFamily="18"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A6D211-5403-C1D7-33F1-8B359431A342}"/>
              </a:ext>
            </a:extLst>
          </p:cNvPr>
          <p:cNvSpPr>
            <a:spLocks noGrp="1"/>
          </p:cNvSpPr>
          <p:nvPr>
            <p:ph type="sldNum" sz="quarter" idx="11"/>
          </p:nvPr>
        </p:nvSpPr>
        <p:spPr/>
        <p:txBody>
          <a:bodyPr/>
          <a:lstStyle/>
          <a:p>
            <a:fld id="{396D7CDD-A25C-164F-A6B6-B3BD9D9EFE88}" type="slidenum">
              <a:rPr lang="tr-TR" altLang="en-VN"/>
              <a:pPr/>
              <a:t>17</a:t>
            </a:fld>
            <a:endParaRPr lang="tr-TR" altLang="en-VN"/>
          </a:p>
        </p:txBody>
      </p:sp>
      <p:sp>
        <p:nvSpPr>
          <p:cNvPr id="45058" name="Rectangle 2">
            <a:extLst>
              <a:ext uri="{FF2B5EF4-FFF2-40B4-BE49-F238E27FC236}">
                <a16:creationId xmlns:a16="http://schemas.microsoft.com/office/drawing/2014/main" id="{4D4A1075-4960-A182-33EA-B65FA4A754CE}"/>
              </a:ext>
            </a:extLst>
          </p:cNvPr>
          <p:cNvSpPr>
            <a:spLocks noGrp="1" noChangeArrowheads="1"/>
          </p:cNvSpPr>
          <p:nvPr>
            <p:ph type="title"/>
          </p:nvPr>
        </p:nvSpPr>
        <p:spPr>
          <a:xfrm>
            <a:off x="1447800" y="457200"/>
            <a:ext cx="7696200" cy="884238"/>
          </a:xfrm>
        </p:spPr>
        <p:txBody>
          <a:bodyPr/>
          <a:lstStyle/>
          <a:p>
            <a:r>
              <a:rPr lang="en-US" altLang="ja-JP">
                <a:ea typeface="ＭＳ Ｐゴシック" panose="020B0600070205080204" pitchFamily="34" charset="-128"/>
              </a:rPr>
              <a:t>Dùng “lính canh” ….</a:t>
            </a:r>
            <a:endParaRPr lang="tr-TR" altLang="en-VN"/>
          </a:p>
        </p:txBody>
      </p:sp>
      <p:sp>
        <p:nvSpPr>
          <p:cNvPr id="45059" name="Rectangle 3">
            <a:extLst>
              <a:ext uri="{FF2B5EF4-FFF2-40B4-BE49-F238E27FC236}">
                <a16:creationId xmlns:a16="http://schemas.microsoft.com/office/drawing/2014/main" id="{05930919-48DF-6191-026A-26DEFB5F50A3}"/>
              </a:ext>
            </a:extLst>
          </p:cNvPr>
          <p:cNvSpPr>
            <a:spLocks noGrp="1" noChangeArrowheads="1"/>
          </p:cNvSpPr>
          <p:nvPr>
            <p:ph type="body" idx="1"/>
          </p:nvPr>
        </p:nvSpPr>
        <p:spPr>
          <a:xfrm>
            <a:off x="1295400" y="1268413"/>
            <a:ext cx="7848600" cy="4114800"/>
          </a:xfrm>
        </p:spPr>
        <p:txBody>
          <a:bodyPr/>
          <a:lstStyle/>
          <a:p>
            <a:r>
              <a:rPr lang="en-US" altLang="ja-JP">
                <a:latin typeface="Georgia" panose="02040502050405020303" pitchFamily="18" charset="0"/>
                <a:ea typeface="ＭＳ Ｐゴシック" panose="020B0600070205080204" pitchFamily="34" charset="-128"/>
              </a:rPr>
              <a:t>Ý tưởng chung</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Đặt giá trị cần tìm vào cuối xâu</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Luôn tìm thấy !</a:t>
            </a:r>
            <a:endParaRPr lang="tr-TR" altLang="en-VN">
              <a:latin typeface="Georgia" panose="02040502050405020303" pitchFamily="18" charset="0"/>
            </a:endParaRPr>
          </a:p>
          <a:p>
            <a:pPr lvl="1"/>
            <a:r>
              <a:rPr lang="en-US" altLang="ja-JP">
                <a:solidFill>
                  <a:srgbClr val="FFFF00"/>
                </a:solidFill>
                <a:latin typeface="Georgia" panose="02040502050405020303" pitchFamily="18" charset="0"/>
                <a:ea typeface="ＭＳ Ｐゴシック" panose="020B0600070205080204" pitchFamily="34" charset="-128"/>
              </a:rPr>
              <a:t>Nhưng nếu vị trí &gt; size =&gt; khong tim thay </a:t>
            </a:r>
            <a:r>
              <a:rPr lang="tr-TR" altLang="en-VN">
                <a:solidFill>
                  <a:srgbClr val="FFFF00"/>
                </a:solidFill>
                <a:latin typeface="Georgia" panose="02040502050405020303" pitchFamily="18" charset="0"/>
              </a:rPr>
              <a:t>!</a:t>
            </a:r>
          </a:p>
        </p:txBody>
      </p:sp>
      <p:sp>
        <p:nvSpPr>
          <p:cNvPr id="45061" name="Text Box 5">
            <a:extLst>
              <a:ext uri="{FF2B5EF4-FFF2-40B4-BE49-F238E27FC236}">
                <a16:creationId xmlns:a16="http://schemas.microsoft.com/office/drawing/2014/main" id="{048AB46C-E762-B4F4-31E9-16A0292810B6}"/>
              </a:ext>
            </a:extLst>
          </p:cNvPr>
          <p:cNvSpPr txBox="1">
            <a:spLocks noChangeArrowheads="1"/>
          </p:cNvSpPr>
          <p:nvPr/>
        </p:nvSpPr>
        <p:spPr bwMode="auto">
          <a:xfrm>
            <a:off x="1455738" y="3429000"/>
            <a:ext cx="6069012" cy="2543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b="1">
                <a:solidFill>
                  <a:srgbClr val="FFFF00"/>
                </a:solidFill>
                <a:latin typeface="Georgia" panose="02040502050405020303" pitchFamily="18" charset="0"/>
                <a:ea typeface="ＭＳ Ｐゴシック" panose="020B0600070205080204" pitchFamily="34" charset="-128"/>
              </a:rPr>
              <a:t>size = strlen(s);</a:t>
            </a:r>
          </a:p>
          <a:p>
            <a:r>
              <a:rPr lang="en-US" altLang="ja-JP" sz="2000" b="1">
                <a:solidFill>
                  <a:srgbClr val="FFFF00"/>
                </a:solidFill>
                <a:latin typeface="Georgia" panose="02040502050405020303" pitchFamily="18" charset="0"/>
                <a:ea typeface="ＭＳ Ｐゴシック" panose="020B0600070205080204" pitchFamily="34" charset="-128"/>
              </a:rPr>
              <a:t>strcat(s, </a:t>
            </a:r>
            <a:r>
              <a:rPr lang="tr-TR" altLang="en-VN" sz="2000" b="1">
                <a:solidFill>
                  <a:srgbClr val="FFFF00"/>
                </a:solidFill>
                <a:latin typeface="Georgia" panose="02040502050405020303" pitchFamily="18" charset="0"/>
              </a:rPr>
              <a:t>searchValue</a:t>
            </a:r>
            <a:r>
              <a:rPr lang="en-US" altLang="en-VN" sz="2000" b="1">
                <a:solidFill>
                  <a:srgbClr val="FFFF00"/>
                </a:solidFill>
                <a:latin typeface="Georgia" panose="02040502050405020303" pitchFamily="18" charset="0"/>
              </a:rPr>
              <a:t>)</a:t>
            </a:r>
            <a:r>
              <a:rPr lang="en-US" altLang="ja-JP" sz="2000" b="1">
                <a:solidFill>
                  <a:srgbClr val="FFFF00"/>
                </a:solidFill>
                <a:latin typeface="Georgia" panose="02040502050405020303" pitchFamily="18" charset="0"/>
                <a:ea typeface="ＭＳ Ｐゴシック" panose="020B0600070205080204" pitchFamily="34" charset="-128"/>
              </a:rPr>
              <a:t>;</a:t>
            </a:r>
            <a:endParaRPr lang="tr-TR" altLang="en-VN" sz="2000" b="1">
              <a:solidFill>
                <a:srgbClr val="FFFF00"/>
              </a:solidFill>
              <a:latin typeface="Georgia" panose="02040502050405020303" pitchFamily="18" charset="0"/>
            </a:endParaRPr>
          </a:p>
          <a:p>
            <a:r>
              <a:rPr lang="tr-TR" altLang="en-VN" sz="2000" b="1">
                <a:solidFill>
                  <a:srgbClr val="FFFF00"/>
                </a:solidFill>
                <a:latin typeface="Georgia" panose="02040502050405020303" pitchFamily="18" charset="0"/>
              </a:rPr>
              <a:t>pos = </a:t>
            </a:r>
            <a:r>
              <a:rPr lang="en-US" altLang="en-VN" sz="2000" b="1">
                <a:solidFill>
                  <a:srgbClr val="FFFF00"/>
                </a:solidFill>
                <a:latin typeface="Georgia" panose="02040502050405020303" pitchFamily="18" charset="0"/>
              </a:rPr>
              <a:t>0</a:t>
            </a:r>
            <a:r>
              <a:rPr lang="tr-TR" altLang="en-VN" sz="2000" b="1">
                <a:solidFill>
                  <a:srgbClr val="FFFF00"/>
                </a:solidFill>
                <a:latin typeface="Georgia" panose="02040502050405020303" pitchFamily="18" charset="0"/>
              </a:rPr>
              <a:t>; </a:t>
            </a:r>
          </a:p>
          <a:p>
            <a:r>
              <a:rPr lang="tr-TR" altLang="en-VN" sz="2000" b="1">
                <a:solidFill>
                  <a:srgbClr val="FFFF00"/>
                </a:solidFill>
                <a:latin typeface="Georgia" panose="02040502050405020303" pitchFamily="18" charset="0"/>
              </a:rPr>
              <a:t>while ( </a:t>
            </a:r>
            <a:r>
              <a:rPr lang="en-US" altLang="ja-JP" sz="2000" b="1">
                <a:solidFill>
                  <a:srgbClr val="FFFF00"/>
                </a:solidFill>
                <a:latin typeface="Georgia" panose="02040502050405020303" pitchFamily="18" charset="0"/>
                <a:ea typeface="ＭＳ Ｐゴシック" panose="020B0600070205080204" pitchFamily="34" charset="-128"/>
              </a:rPr>
              <a:t>s</a:t>
            </a:r>
            <a:r>
              <a:rPr lang="tr-TR" altLang="en-VN" sz="2000" b="1">
                <a:solidFill>
                  <a:srgbClr val="FFFF00"/>
                </a:solidFill>
                <a:latin typeface="Georgia" panose="02040502050405020303" pitchFamily="18" charset="0"/>
              </a:rPr>
              <a:t>[pos] </a:t>
            </a:r>
            <a:r>
              <a:rPr lang="en-US" altLang="en-VN" sz="2000" b="1">
                <a:solidFill>
                  <a:srgbClr val="FFFF00"/>
                </a:solidFill>
                <a:latin typeface="Georgia" panose="02040502050405020303" pitchFamily="18" charset="0"/>
              </a:rPr>
              <a:t>!=</a:t>
            </a:r>
            <a:r>
              <a:rPr lang="tr-TR" altLang="en-VN" sz="2000" b="1">
                <a:solidFill>
                  <a:srgbClr val="FFFF00"/>
                </a:solidFill>
                <a:latin typeface="Georgia" panose="02040502050405020303" pitchFamily="18" charset="0"/>
              </a:rPr>
              <a:t> searchValue) </a:t>
            </a:r>
          </a:p>
          <a:p>
            <a:r>
              <a:rPr lang="tr-TR" altLang="en-VN" sz="2000" b="1">
                <a:solidFill>
                  <a:srgbClr val="FFFF00"/>
                </a:solidFill>
                <a:latin typeface="Georgia" panose="02040502050405020303" pitchFamily="18" charset="0"/>
              </a:rPr>
              <a:t> </a:t>
            </a:r>
            <a:r>
              <a:rPr lang="en-US" altLang="ja-JP" sz="2000" b="1">
                <a:solidFill>
                  <a:srgbClr val="FFFF00"/>
                </a:solidFill>
                <a:latin typeface="Georgia" panose="02040502050405020303" pitchFamily="18" charset="0"/>
                <a:ea typeface="ＭＳ Ｐゴシック" panose="020B0600070205080204" pitchFamily="34" charset="-128"/>
              </a:rPr>
              <a:t>do </a:t>
            </a:r>
            <a:r>
              <a:rPr lang="tr-TR" altLang="en-VN" sz="2000" b="1">
                <a:solidFill>
                  <a:srgbClr val="FFFF00"/>
                </a:solidFill>
                <a:latin typeface="Georgia" panose="02040502050405020303" pitchFamily="18" charset="0"/>
              </a:rPr>
              <a:t> pos</a:t>
            </a:r>
            <a:r>
              <a:rPr lang="en-US" altLang="en-VN" sz="2000" b="1">
                <a:solidFill>
                  <a:srgbClr val="FFFF00"/>
                </a:solidFill>
                <a:latin typeface="Georgia" panose="02040502050405020303" pitchFamily="18" charset="0"/>
              </a:rPr>
              <a:t>++</a:t>
            </a:r>
            <a:r>
              <a:rPr lang="en-US" altLang="ja-JP" sz="2000" b="1">
                <a:solidFill>
                  <a:srgbClr val="FFFF00"/>
                </a:solidFill>
                <a:latin typeface="Georgia" panose="02040502050405020303" pitchFamily="18" charset="0"/>
                <a:ea typeface="ＭＳ Ｐゴシック" panose="020B0600070205080204" pitchFamily="34" charset="-128"/>
              </a:rPr>
              <a:t>;</a:t>
            </a:r>
            <a:r>
              <a:rPr lang="tr-TR" altLang="en-VN" sz="2000" b="1">
                <a:solidFill>
                  <a:srgbClr val="FFFF00"/>
                </a:solidFill>
                <a:latin typeface="Georgia" panose="02040502050405020303" pitchFamily="18" charset="0"/>
              </a:rPr>
              <a:t> </a:t>
            </a:r>
          </a:p>
          <a:p>
            <a:r>
              <a:rPr lang="en-US" altLang="ja-JP" sz="2000" b="1">
                <a:solidFill>
                  <a:srgbClr val="FFFF00"/>
                </a:solidFill>
                <a:latin typeface="Georgia" panose="02040502050405020303" pitchFamily="18" charset="0"/>
                <a:ea typeface="ＭＳ Ｐゴシック" panose="020B0600070205080204" pitchFamily="34" charset="-128"/>
              </a:rPr>
              <a:t>If </a:t>
            </a:r>
            <a:r>
              <a:rPr lang="tr-TR" altLang="en-VN" sz="2000" b="1">
                <a:solidFill>
                  <a:srgbClr val="FFFF00"/>
                </a:solidFill>
                <a:latin typeface="Georgia" panose="02040502050405020303" pitchFamily="18" charset="0"/>
              </a:rPr>
              <a:t> </a:t>
            </a:r>
            <a:r>
              <a:rPr lang="en-US" altLang="en-VN" sz="2000" b="1">
                <a:solidFill>
                  <a:srgbClr val="FFFF00"/>
                </a:solidFill>
                <a:latin typeface="Georgia" panose="02040502050405020303" pitchFamily="18" charset="0"/>
              </a:rPr>
              <a:t>(</a:t>
            </a:r>
            <a:r>
              <a:rPr lang="tr-TR" altLang="en-VN" sz="2000" b="1">
                <a:solidFill>
                  <a:srgbClr val="FFFF00"/>
                </a:solidFill>
                <a:latin typeface="Georgia" panose="02040502050405020303" pitchFamily="18" charset="0"/>
              </a:rPr>
              <a:t>pos</a:t>
            </a:r>
            <a:r>
              <a:rPr lang="en-US" altLang="ja-JP" sz="2000" b="1">
                <a:solidFill>
                  <a:srgbClr val="FFFF00"/>
                </a:solidFill>
                <a:latin typeface="Georgia" panose="02040502050405020303" pitchFamily="18" charset="0"/>
                <a:ea typeface="ＭＳ Ｐゴシック" panose="020B0600070205080204" pitchFamily="34" charset="-128"/>
              </a:rPr>
              <a:t> &gt;= size) tim =0 else</a:t>
            </a:r>
          </a:p>
          <a:p>
            <a:r>
              <a:rPr lang="en-US" altLang="ja-JP" sz="2000" b="1">
                <a:solidFill>
                  <a:srgbClr val="FFFF00"/>
                </a:solidFill>
                <a:latin typeface="Georgia" panose="02040502050405020303" pitchFamily="18" charset="0"/>
                <a:ea typeface="ＭＳ Ｐゴシック" panose="020B0600070205080204" pitchFamily="34" charset="-128"/>
              </a:rPr>
              <a:t>tim = 1</a:t>
            </a:r>
            <a:r>
              <a:rPr lang="tr-TR" altLang="en-VN" sz="2000" b="1">
                <a:solidFill>
                  <a:srgbClr val="FFFF00"/>
                </a:solidFill>
                <a:latin typeface="Georgia" panose="02040502050405020303" pitchFamily="18" charset="0"/>
              </a:rPr>
              <a:t>; </a:t>
            </a:r>
          </a:p>
          <a:p>
            <a:endParaRPr lang="ja-JP" altLang="en-US" sz="2000" b="1">
              <a:latin typeface="Georgia" panose="02040502050405020303" pitchFamily="18" charset="0"/>
              <a:ea typeface="ＭＳ Ｐゴシック" panose="020B0600070205080204" pitchFamily="34" charset="-128"/>
            </a:endParaRPr>
          </a:p>
        </p:txBody>
      </p:sp>
      <p:sp>
        <p:nvSpPr>
          <p:cNvPr id="45062" name="Text Box 6">
            <a:extLst>
              <a:ext uri="{FF2B5EF4-FFF2-40B4-BE49-F238E27FC236}">
                <a16:creationId xmlns:a16="http://schemas.microsoft.com/office/drawing/2014/main" id="{838F60CB-59E9-1B11-6CDD-2D7CFC6DDCEB}"/>
              </a:ext>
            </a:extLst>
          </p:cNvPr>
          <p:cNvSpPr txBox="1">
            <a:spLocks noChangeArrowheads="1"/>
          </p:cNvSpPr>
          <p:nvPr/>
        </p:nvSpPr>
        <p:spPr bwMode="auto">
          <a:xfrm>
            <a:off x="1095375" y="6330950"/>
            <a:ext cx="508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solidFill>
                  <a:srgbClr val="FF3300"/>
                </a:solidFill>
                <a:latin typeface="Georgia" panose="02040502050405020303" pitchFamily="18" charset="0"/>
                <a:ea typeface="ＭＳ Ｐゴシック" panose="020B0600070205080204" pitchFamily="34" charset="-128"/>
              </a:rPr>
              <a:t>Có thể làm tương tự với mảng, danh sách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17B72E1-F6F1-0241-43B9-3F4FA9CB3441}"/>
              </a:ext>
            </a:extLst>
          </p:cNvPr>
          <p:cNvSpPr>
            <a:spLocks noGrp="1"/>
          </p:cNvSpPr>
          <p:nvPr>
            <p:ph type="sldNum" sz="quarter" idx="11"/>
          </p:nvPr>
        </p:nvSpPr>
        <p:spPr/>
        <p:txBody>
          <a:bodyPr/>
          <a:lstStyle/>
          <a:p>
            <a:fld id="{3B485153-2846-064A-BBB5-B0E4BC363E5D}" type="slidenum">
              <a:rPr lang="tr-TR" altLang="en-VN"/>
              <a:pPr/>
              <a:t>18</a:t>
            </a:fld>
            <a:endParaRPr lang="tr-TR" altLang="en-VN"/>
          </a:p>
        </p:txBody>
      </p:sp>
      <p:sp>
        <p:nvSpPr>
          <p:cNvPr id="49154" name="Rectangle 2">
            <a:extLst>
              <a:ext uri="{FF2B5EF4-FFF2-40B4-BE49-F238E27FC236}">
                <a16:creationId xmlns:a16="http://schemas.microsoft.com/office/drawing/2014/main" id="{6B13218D-2C43-F614-B82C-5A1876DC6874}"/>
              </a:ext>
            </a:extLst>
          </p:cNvPr>
          <p:cNvSpPr>
            <a:spLocks noGrp="1" noChangeArrowheads="1"/>
          </p:cNvSpPr>
          <p:nvPr>
            <p:ph type="title"/>
          </p:nvPr>
        </p:nvSpPr>
        <p:spPr/>
        <p:txBody>
          <a:bodyPr/>
          <a:lstStyle/>
          <a:p>
            <a:r>
              <a:rPr lang="en-US" altLang="ja-JP">
                <a:ea typeface="ＭＳ Ｐゴシック" panose="020B0600070205080204" pitchFamily="34" charset="-128"/>
              </a:rPr>
              <a:t>Dịch chuyển những biểu thức bất biến ra khỏi vòng lặp</a:t>
            </a:r>
            <a:endParaRPr lang="tr-TR" altLang="en-VN"/>
          </a:p>
        </p:txBody>
      </p:sp>
      <p:sp>
        <p:nvSpPr>
          <p:cNvPr id="49155" name="Rectangle 3">
            <a:extLst>
              <a:ext uri="{FF2B5EF4-FFF2-40B4-BE49-F238E27FC236}">
                <a16:creationId xmlns:a16="http://schemas.microsoft.com/office/drawing/2014/main" id="{9C2CD798-1CF9-2068-FD55-F06D88396804}"/>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Đừng lặp các biểu thức tính toán không cần thiết</a:t>
            </a:r>
            <a:endParaRPr lang="tr-TR" altLang="en-VN">
              <a:latin typeface="Georgia" panose="02040502050405020303" pitchFamily="18" charset="0"/>
            </a:endParaRPr>
          </a:p>
          <a:p>
            <a:r>
              <a:rPr lang="en-US" altLang="ja-JP">
                <a:latin typeface="Georgia" panose="02040502050405020303" pitchFamily="18" charset="0"/>
                <a:ea typeface="ＭＳ Ｐゴシック" panose="020B0600070205080204" pitchFamily="34" charset="-128"/>
              </a:rPr>
              <a:t>Một số </a:t>
            </a:r>
            <a:r>
              <a:rPr lang="tr-TR" altLang="en-VN">
                <a:latin typeface="Georgia" panose="02040502050405020303" pitchFamily="18" charset="0"/>
              </a:rPr>
              <a:t>Compilers </a:t>
            </a:r>
            <a:r>
              <a:rPr lang="en-US" altLang="ja-JP">
                <a:latin typeface="Georgia" panose="02040502050405020303" pitchFamily="18" charset="0"/>
                <a:ea typeface="ＭＳ Ｐゴシック" panose="020B0600070205080204" pitchFamily="34" charset="-128"/>
              </a:rPr>
              <a:t>có thể tự xử lý</a:t>
            </a:r>
            <a:r>
              <a:rPr lang="tr-TR" altLang="en-VN">
                <a:latin typeface="Georgia" panose="02040502050405020303" pitchFamily="18" charset="0"/>
              </a:rPr>
              <a:t>!</a:t>
            </a:r>
          </a:p>
        </p:txBody>
      </p:sp>
      <p:sp>
        <p:nvSpPr>
          <p:cNvPr id="49156" name="Text Box 4">
            <a:extLst>
              <a:ext uri="{FF2B5EF4-FFF2-40B4-BE49-F238E27FC236}">
                <a16:creationId xmlns:a16="http://schemas.microsoft.com/office/drawing/2014/main" id="{662AE453-DE56-A5AC-63EC-DCA8B3373586}"/>
              </a:ext>
            </a:extLst>
          </p:cNvPr>
          <p:cNvSpPr txBox="1">
            <a:spLocks noChangeArrowheads="1"/>
          </p:cNvSpPr>
          <p:nvPr/>
        </p:nvSpPr>
        <p:spPr bwMode="auto">
          <a:xfrm>
            <a:off x="611188" y="3933825"/>
            <a:ext cx="3741737" cy="1079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3200">
                <a:solidFill>
                  <a:srgbClr val="FFFF00"/>
                </a:solidFill>
              </a:rPr>
              <a:t>for </a:t>
            </a:r>
            <a:r>
              <a:rPr lang="en-US" altLang="en-VN" sz="3200">
                <a:solidFill>
                  <a:srgbClr val="FFFF00"/>
                </a:solidFill>
              </a:rPr>
              <a:t>(</a:t>
            </a:r>
            <a:r>
              <a:rPr lang="tr-TR" altLang="en-VN" sz="3200">
                <a:solidFill>
                  <a:srgbClr val="FFFF00"/>
                </a:solidFill>
              </a:rPr>
              <a:t>i</a:t>
            </a:r>
            <a:r>
              <a:rPr lang="en-US" altLang="en-VN" sz="3200">
                <a:solidFill>
                  <a:srgbClr val="FFFF00"/>
                </a:solidFill>
              </a:rPr>
              <a:t> </a:t>
            </a:r>
            <a:r>
              <a:rPr lang="tr-TR" altLang="en-VN" sz="3200">
                <a:solidFill>
                  <a:srgbClr val="FFFF00"/>
                </a:solidFill>
              </a:rPr>
              <a:t>=0</a:t>
            </a:r>
            <a:r>
              <a:rPr lang="en-US" altLang="en-VN" sz="3200">
                <a:solidFill>
                  <a:srgbClr val="FFFF00"/>
                </a:solidFill>
              </a:rPr>
              <a:t>; i&lt;</a:t>
            </a:r>
            <a:r>
              <a:rPr lang="tr-TR" altLang="en-VN" sz="3200">
                <a:solidFill>
                  <a:srgbClr val="FFFF00"/>
                </a:solidFill>
              </a:rPr>
              <a:t>100</a:t>
            </a:r>
            <a:r>
              <a:rPr lang="en-US" altLang="en-VN" sz="3200">
                <a:solidFill>
                  <a:srgbClr val="FFFF00"/>
                </a:solidFill>
              </a:rPr>
              <a:t>;i++)</a:t>
            </a:r>
            <a:r>
              <a:rPr lang="tr-TR" altLang="en-VN" sz="3200">
                <a:solidFill>
                  <a:srgbClr val="FFFF00"/>
                </a:solidFill>
              </a:rPr>
              <a:t> </a:t>
            </a:r>
          </a:p>
          <a:p>
            <a:r>
              <a:rPr lang="tr-TR" altLang="en-VN" sz="3200">
                <a:solidFill>
                  <a:srgbClr val="FFFF00"/>
                </a:solidFill>
              </a:rPr>
              <a:t>      plot(i, i*</a:t>
            </a:r>
            <a:r>
              <a:rPr lang="tr-TR" altLang="en-VN" sz="3200" i="1">
                <a:solidFill>
                  <a:srgbClr val="FFFF00"/>
                </a:solidFill>
              </a:rPr>
              <a:t>sin(d)</a:t>
            </a:r>
            <a:r>
              <a:rPr lang="tr-TR" altLang="en-VN" sz="3200">
                <a:solidFill>
                  <a:srgbClr val="FFFF00"/>
                </a:solidFill>
              </a:rPr>
              <a:t>); </a:t>
            </a:r>
          </a:p>
        </p:txBody>
      </p:sp>
      <p:sp>
        <p:nvSpPr>
          <p:cNvPr id="49157" name="Text Box 5">
            <a:extLst>
              <a:ext uri="{FF2B5EF4-FFF2-40B4-BE49-F238E27FC236}">
                <a16:creationId xmlns:a16="http://schemas.microsoft.com/office/drawing/2014/main" id="{483E48C9-7BC2-73BA-CA30-61037BD49D4F}"/>
              </a:ext>
            </a:extLst>
          </p:cNvPr>
          <p:cNvSpPr txBox="1">
            <a:spLocks noChangeArrowheads="1"/>
          </p:cNvSpPr>
          <p:nvPr/>
        </p:nvSpPr>
        <p:spPr bwMode="auto">
          <a:xfrm>
            <a:off x="5237163" y="4437063"/>
            <a:ext cx="3906837" cy="15668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3200">
                <a:solidFill>
                  <a:srgbClr val="FF3300"/>
                </a:solidFill>
                <a:ea typeface="ＭＳ Ｐゴシック" panose="020B0600070205080204" pitchFamily="34" charset="-128"/>
              </a:rPr>
              <a:t>M = sin(d);</a:t>
            </a:r>
          </a:p>
          <a:p>
            <a:r>
              <a:rPr lang="tr-TR" altLang="en-VN" sz="3200">
                <a:solidFill>
                  <a:srgbClr val="FFFF00"/>
                </a:solidFill>
              </a:rPr>
              <a:t>for </a:t>
            </a:r>
            <a:r>
              <a:rPr lang="en-US" altLang="en-VN" sz="3200">
                <a:solidFill>
                  <a:srgbClr val="FFFF00"/>
                </a:solidFill>
              </a:rPr>
              <a:t>(</a:t>
            </a:r>
            <a:r>
              <a:rPr lang="tr-TR" altLang="en-VN" sz="3200">
                <a:solidFill>
                  <a:srgbClr val="FFFF00"/>
                </a:solidFill>
              </a:rPr>
              <a:t>i</a:t>
            </a:r>
            <a:r>
              <a:rPr lang="en-US" altLang="en-VN" sz="3200">
                <a:solidFill>
                  <a:srgbClr val="FFFF00"/>
                </a:solidFill>
              </a:rPr>
              <a:t> </a:t>
            </a:r>
            <a:r>
              <a:rPr lang="tr-TR" altLang="en-VN" sz="3200">
                <a:solidFill>
                  <a:srgbClr val="FFFF00"/>
                </a:solidFill>
              </a:rPr>
              <a:t>=0</a:t>
            </a:r>
            <a:r>
              <a:rPr lang="en-US" altLang="en-VN" sz="3200">
                <a:solidFill>
                  <a:srgbClr val="FFFF00"/>
                </a:solidFill>
              </a:rPr>
              <a:t>; i&lt;</a:t>
            </a:r>
            <a:r>
              <a:rPr lang="tr-TR" altLang="en-VN" sz="3200">
                <a:solidFill>
                  <a:srgbClr val="FFFF00"/>
                </a:solidFill>
              </a:rPr>
              <a:t>100</a:t>
            </a:r>
            <a:r>
              <a:rPr lang="en-US" altLang="en-VN" sz="3200">
                <a:solidFill>
                  <a:srgbClr val="FFFF00"/>
                </a:solidFill>
              </a:rPr>
              <a:t>;i++)</a:t>
            </a:r>
            <a:endParaRPr lang="tr-TR" altLang="en-VN" sz="3200">
              <a:solidFill>
                <a:srgbClr val="FFFF00"/>
              </a:solidFill>
            </a:endParaRPr>
          </a:p>
          <a:p>
            <a:r>
              <a:rPr lang="tr-TR" altLang="en-VN" sz="3200">
                <a:solidFill>
                  <a:srgbClr val="FFFF00"/>
                </a:solidFill>
              </a:rPr>
              <a:t>      plot(i, i*</a:t>
            </a:r>
            <a:r>
              <a:rPr lang="en-US" altLang="ja-JP" sz="3200">
                <a:solidFill>
                  <a:srgbClr val="FF3300"/>
                </a:solidFill>
                <a:ea typeface="ＭＳ Ｐゴシック" panose="020B0600070205080204" pitchFamily="34" charset="-128"/>
              </a:rPr>
              <a:t>M</a:t>
            </a:r>
            <a:r>
              <a:rPr lang="tr-TR" altLang="en-VN" sz="3200">
                <a:solidFill>
                  <a:srgbClr val="FFFF00"/>
                </a:solidFill>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2AF5D0C4-07D7-5579-5BDD-8BB9AEA4972A}"/>
              </a:ext>
            </a:extLst>
          </p:cNvPr>
          <p:cNvSpPr>
            <a:spLocks noGrp="1"/>
          </p:cNvSpPr>
          <p:nvPr>
            <p:ph type="sldNum" sz="quarter" idx="11"/>
          </p:nvPr>
        </p:nvSpPr>
        <p:spPr/>
        <p:txBody>
          <a:bodyPr/>
          <a:lstStyle/>
          <a:p>
            <a:fld id="{1DE7CAAB-6311-F54F-AF5D-6CEDC1070062}" type="slidenum">
              <a:rPr lang="tr-TR" altLang="en-VN"/>
              <a:pPr/>
              <a:t>19</a:t>
            </a:fld>
            <a:endParaRPr lang="tr-TR" altLang="en-VN"/>
          </a:p>
        </p:txBody>
      </p:sp>
      <p:sp>
        <p:nvSpPr>
          <p:cNvPr id="46082" name="Rectangle 2">
            <a:extLst>
              <a:ext uri="{FF2B5EF4-FFF2-40B4-BE49-F238E27FC236}">
                <a16:creationId xmlns:a16="http://schemas.microsoft.com/office/drawing/2014/main" id="{172AF839-7426-7469-73E0-DEBE646BDB44}"/>
              </a:ext>
            </a:extLst>
          </p:cNvPr>
          <p:cNvSpPr>
            <a:spLocks noGrp="1" noChangeArrowheads="1"/>
          </p:cNvSpPr>
          <p:nvPr>
            <p:ph type="title"/>
          </p:nvPr>
        </p:nvSpPr>
        <p:spPr/>
        <p:txBody>
          <a:bodyPr/>
          <a:lstStyle/>
          <a:p>
            <a:r>
              <a:rPr lang="en-US" altLang="ja-JP">
                <a:ea typeface="ＭＳ Ｐゴシック" panose="020B0600070205080204" pitchFamily="34" charset="-128"/>
              </a:rPr>
              <a:t>Không dùng các vòng lặp ngắn</a:t>
            </a:r>
            <a:endParaRPr lang="tr-TR" altLang="en-VN"/>
          </a:p>
        </p:txBody>
      </p:sp>
      <p:sp>
        <p:nvSpPr>
          <p:cNvPr id="46084" name="Text Box 4">
            <a:extLst>
              <a:ext uri="{FF2B5EF4-FFF2-40B4-BE49-F238E27FC236}">
                <a16:creationId xmlns:a16="http://schemas.microsoft.com/office/drawing/2014/main" id="{3C3BDF61-C84C-83EA-476F-A19A39AC1243}"/>
              </a:ext>
            </a:extLst>
          </p:cNvPr>
          <p:cNvSpPr txBox="1">
            <a:spLocks noChangeArrowheads="1"/>
          </p:cNvSpPr>
          <p:nvPr/>
        </p:nvSpPr>
        <p:spPr bwMode="auto">
          <a:xfrm>
            <a:off x="250825" y="2062163"/>
            <a:ext cx="3571875" cy="1019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2800">
                <a:solidFill>
                  <a:srgbClr val="FFFF00"/>
                </a:solidFill>
                <a:latin typeface="Georgia" panose="02040502050405020303" pitchFamily="18" charset="0"/>
              </a:rPr>
              <a:t>for </a:t>
            </a:r>
            <a:r>
              <a:rPr lang="en-US" altLang="en-VN" sz="2800">
                <a:solidFill>
                  <a:srgbClr val="FFFF00"/>
                </a:solidFill>
                <a:latin typeface="Georgia" panose="02040502050405020303" pitchFamily="18" charset="0"/>
              </a:rPr>
              <a:t>(</a:t>
            </a:r>
            <a:r>
              <a:rPr lang="tr-TR" altLang="en-VN" sz="2800">
                <a:solidFill>
                  <a:srgbClr val="FFFF00"/>
                </a:solidFill>
                <a:latin typeface="Georgia" panose="02040502050405020303" pitchFamily="18" charset="0"/>
              </a:rPr>
              <a:t>i</a:t>
            </a:r>
            <a:r>
              <a:rPr lang="en-US" altLang="en-VN" sz="2800">
                <a:solidFill>
                  <a:srgbClr val="FFFF00"/>
                </a:solidFill>
                <a:latin typeface="Georgia" panose="02040502050405020303" pitchFamily="18" charset="0"/>
              </a:rPr>
              <a:t> </a:t>
            </a:r>
            <a:r>
              <a:rPr lang="tr-TR" altLang="en-VN" sz="2800">
                <a:solidFill>
                  <a:srgbClr val="FFFF00"/>
                </a:solidFill>
                <a:latin typeface="Georgia" panose="02040502050405020303" pitchFamily="18" charset="0"/>
              </a:rPr>
              <a:t>=j</a:t>
            </a:r>
            <a:r>
              <a:rPr lang="en-US" altLang="en-VN" sz="2800">
                <a:solidFill>
                  <a:srgbClr val="FFFF00"/>
                </a:solidFill>
                <a:latin typeface="Georgia" panose="02040502050405020303" pitchFamily="18" charset="0"/>
              </a:rPr>
              <a:t>; i&lt;=</a:t>
            </a:r>
            <a:r>
              <a:rPr lang="en-US" altLang="ja-JP" sz="2800">
                <a:solidFill>
                  <a:srgbClr val="FFFF00"/>
                </a:solidFill>
                <a:latin typeface="Georgia" panose="02040502050405020303" pitchFamily="18" charset="0"/>
                <a:ea typeface="ＭＳ Ｐゴシック" panose="020B0600070205080204" pitchFamily="34" charset="-128"/>
              </a:rPr>
              <a:t> </a:t>
            </a:r>
            <a:r>
              <a:rPr lang="tr-TR" altLang="en-VN" sz="2800">
                <a:solidFill>
                  <a:srgbClr val="FFFF00"/>
                </a:solidFill>
                <a:latin typeface="Georgia" panose="02040502050405020303" pitchFamily="18" charset="0"/>
              </a:rPr>
              <a:t>j+3</a:t>
            </a:r>
            <a:r>
              <a:rPr lang="en-US" altLang="en-VN" sz="2800">
                <a:solidFill>
                  <a:srgbClr val="FFFF00"/>
                </a:solidFill>
                <a:latin typeface="Georgia" panose="02040502050405020303" pitchFamily="18" charset="0"/>
              </a:rPr>
              <a:t>;i++)</a:t>
            </a:r>
            <a:endParaRPr lang="tr-TR" altLang="en-VN" sz="2800">
              <a:solidFill>
                <a:srgbClr val="FFFF00"/>
              </a:solidFill>
              <a:latin typeface="Georgia" panose="02040502050405020303" pitchFamily="18" charset="0"/>
            </a:endParaRPr>
          </a:p>
          <a:p>
            <a:r>
              <a:rPr lang="tr-TR" altLang="en-VN" sz="2800">
                <a:solidFill>
                  <a:srgbClr val="FFFF00"/>
                </a:solidFill>
                <a:latin typeface="Georgia" panose="02040502050405020303" pitchFamily="18" charset="0"/>
              </a:rPr>
              <a:t>    sum </a:t>
            </a:r>
            <a:r>
              <a:rPr lang="en-US" altLang="en-VN" sz="2800">
                <a:solidFill>
                  <a:srgbClr val="FFFF00"/>
                </a:solidFill>
                <a:latin typeface="Georgia" panose="02040502050405020303" pitchFamily="18" charset="0"/>
              </a:rPr>
              <a:t>+</a:t>
            </a:r>
            <a:r>
              <a:rPr lang="tr-TR" altLang="en-VN" sz="2800">
                <a:solidFill>
                  <a:srgbClr val="FFFF00"/>
                </a:solidFill>
                <a:latin typeface="Georgia" panose="02040502050405020303" pitchFamily="18" charset="0"/>
              </a:rPr>
              <a:t>= q*i </a:t>
            </a:r>
            <a:r>
              <a:rPr lang="tr-TR" altLang="en-VN" sz="3200">
                <a:solidFill>
                  <a:srgbClr val="FFFF00"/>
                </a:solidFill>
                <a:latin typeface="Georgia" panose="02040502050405020303" pitchFamily="18" charset="0"/>
              </a:rPr>
              <a:t>-i*7</a:t>
            </a:r>
            <a:r>
              <a:rPr lang="tr-TR" altLang="en-VN" sz="2800">
                <a:solidFill>
                  <a:srgbClr val="FFFF00"/>
                </a:solidFill>
                <a:latin typeface="Georgia" panose="02040502050405020303" pitchFamily="18" charset="0"/>
              </a:rPr>
              <a:t>;</a:t>
            </a:r>
          </a:p>
        </p:txBody>
      </p:sp>
      <p:sp>
        <p:nvSpPr>
          <p:cNvPr id="46086" name="Text Box 6">
            <a:extLst>
              <a:ext uri="{FF2B5EF4-FFF2-40B4-BE49-F238E27FC236}">
                <a16:creationId xmlns:a16="http://schemas.microsoft.com/office/drawing/2014/main" id="{877D592C-673B-1347-6FAF-8A75AFB0AB4A}"/>
              </a:ext>
            </a:extLst>
          </p:cNvPr>
          <p:cNvSpPr txBox="1">
            <a:spLocks noChangeArrowheads="1"/>
          </p:cNvSpPr>
          <p:nvPr/>
        </p:nvSpPr>
        <p:spPr bwMode="auto">
          <a:xfrm>
            <a:off x="4427538" y="2493963"/>
            <a:ext cx="3216275" cy="3028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3200">
                <a:solidFill>
                  <a:srgbClr val="FFFF00"/>
                </a:solidFill>
                <a:latin typeface="Georgia" panose="02040502050405020303" pitchFamily="18" charset="0"/>
              </a:rPr>
              <a:t> i = j; </a:t>
            </a:r>
          </a:p>
          <a:p>
            <a:r>
              <a:rPr lang="tr-TR" altLang="en-VN" sz="3200">
                <a:solidFill>
                  <a:srgbClr val="FFFF00"/>
                </a:solidFill>
                <a:latin typeface="Georgia" panose="02040502050405020303" pitchFamily="18" charset="0"/>
              </a:rPr>
              <a:t>sum </a:t>
            </a:r>
            <a:r>
              <a:rPr lang="en-US" altLang="en-VN" sz="3200">
                <a:solidFill>
                  <a:srgbClr val="FFFF00"/>
                </a:solidFill>
                <a:latin typeface="Georgia" panose="02040502050405020303" pitchFamily="18" charset="0"/>
              </a:rPr>
              <a:t>+</a:t>
            </a:r>
            <a:r>
              <a:rPr lang="tr-TR" altLang="en-VN" sz="3200">
                <a:solidFill>
                  <a:srgbClr val="FFFF00"/>
                </a:solidFill>
                <a:latin typeface="Georgia" panose="02040502050405020303" pitchFamily="18" charset="0"/>
              </a:rPr>
              <a:t>= q*i -i*7; </a:t>
            </a:r>
          </a:p>
          <a:p>
            <a:r>
              <a:rPr lang="en-US" altLang="ja-JP" sz="3200">
                <a:solidFill>
                  <a:srgbClr val="FFFF00"/>
                </a:solidFill>
                <a:latin typeface="Georgia" panose="02040502050405020303" pitchFamily="18" charset="0"/>
                <a:ea typeface="ＭＳ Ｐゴシック" panose="020B0600070205080204" pitchFamily="34" charset="-128"/>
              </a:rPr>
              <a:t>i ++</a:t>
            </a:r>
            <a:r>
              <a:rPr lang="tr-TR" altLang="en-VN" sz="3200">
                <a:solidFill>
                  <a:srgbClr val="FFFF00"/>
                </a:solidFill>
                <a:latin typeface="Georgia" panose="02040502050405020303" pitchFamily="18" charset="0"/>
              </a:rPr>
              <a:t>; </a:t>
            </a:r>
          </a:p>
          <a:p>
            <a:r>
              <a:rPr lang="tr-TR" altLang="en-VN" sz="3200">
                <a:solidFill>
                  <a:srgbClr val="FFFF00"/>
                </a:solidFill>
                <a:latin typeface="Georgia" panose="02040502050405020303" pitchFamily="18" charset="0"/>
              </a:rPr>
              <a:t>sum </a:t>
            </a:r>
            <a:r>
              <a:rPr lang="en-US" altLang="en-VN" sz="3200">
                <a:solidFill>
                  <a:srgbClr val="FFFF00"/>
                </a:solidFill>
                <a:latin typeface="Georgia" panose="02040502050405020303" pitchFamily="18" charset="0"/>
              </a:rPr>
              <a:t>+</a:t>
            </a:r>
            <a:r>
              <a:rPr lang="tr-TR" altLang="en-VN" sz="3200">
                <a:solidFill>
                  <a:srgbClr val="FFFF00"/>
                </a:solidFill>
                <a:latin typeface="Georgia" panose="02040502050405020303" pitchFamily="18" charset="0"/>
              </a:rPr>
              <a:t>= q*i -i*7; </a:t>
            </a:r>
          </a:p>
          <a:p>
            <a:r>
              <a:rPr lang="en-US" altLang="en-VN" sz="3200">
                <a:solidFill>
                  <a:srgbClr val="FFFF00"/>
                </a:solidFill>
                <a:latin typeface="Georgia" panose="02040502050405020303" pitchFamily="18" charset="0"/>
              </a:rPr>
              <a:t>i ++</a:t>
            </a:r>
            <a:r>
              <a:rPr lang="tr-TR" altLang="en-VN" sz="3200">
                <a:solidFill>
                  <a:srgbClr val="FFFF00"/>
                </a:solidFill>
                <a:latin typeface="Georgia" panose="02040502050405020303" pitchFamily="18" charset="0"/>
              </a:rPr>
              <a:t>; </a:t>
            </a:r>
          </a:p>
          <a:p>
            <a:r>
              <a:rPr lang="tr-TR" altLang="en-VN" sz="3200">
                <a:solidFill>
                  <a:srgbClr val="FFFF00"/>
                </a:solidFill>
                <a:latin typeface="Georgia" panose="02040502050405020303" pitchFamily="18" charset="0"/>
              </a:rPr>
              <a:t>sum </a:t>
            </a:r>
            <a:r>
              <a:rPr lang="en-US" altLang="en-VN" sz="3200">
                <a:solidFill>
                  <a:srgbClr val="FFFF00"/>
                </a:solidFill>
                <a:latin typeface="Georgia" panose="02040502050405020303" pitchFamily="18" charset="0"/>
              </a:rPr>
              <a:t>+</a:t>
            </a:r>
            <a:r>
              <a:rPr lang="tr-TR" altLang="en-VN" sz="3200">
                <a:solidFill>
                  <a:srgbClr val="FFFF00"/>
                </a:solidFill>
                <a:latin typeface="Georgia" panose="02040502050405020303" pitchFamily="18" charset="0"/>
              </a:rPr>
              <a:t>= q*i-i*7;</a:t>
            </a:r>
            <a:r>
              <a:rPr lang="tr-TR" altLang="en-VN" sz="3200">
                <a:latin typeface="Georgia" panose="02040502050405020303" pitchFamily="18" charset="0"/>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6730E4F-97A9-CBBF-A97F-5CBB07AD307A}"/>
              </a:ext>
            </a:extLst>
          </p:cNvPr>
          <p:cNvSpPr>
            <a:spLocks noGrp="1"/>
          </p:cNvSpPr>
          <p:nvPr>
            <p:ph type="sldNum" sz="quarter" idx="11"/>
          </p:nvPr>
        </p:nvSpPr>
        <p:spPr/>
        <p:txBody>
          <a:bodyPr/>
          <a:lstStyle/>
          <a:p>
            <a:fld id="{DD44609F-B205-BE42-A9B3-A67F550B7FD3}" type="slidenum">
              <a:rPr lang="tr-TR" altLang="en-VN"/>
              <a:pPr/>
              <a:t>2</a:t>
            </a:fld>
            <a:endParaRPr lang="tr-TR" altLang="en-VN"/>
          </a:p>
        </p:txBody>
      </p:sp>
      <p:sp>
        <p:nvSpPr>
          <p:cNvPr id="9218" name="Rectangle 2">
            <a:extLst>
              <a:ext uri="{FF2B5EF4-FFF2-40B4-BE49-F238E27FC236}">
                <a16:creationId xmlns:a16="http://schemas.microsoft.com/office/drawing/2014/main" id="{4E2A6A99-F01C-18AE-3A47-AA4148B07AE2}"/>
              </a:ext>
            </a:extLst>
          </p:cNvPr>
          <p:cNvSpPr>
            <a:spLocks noGrp="1" noChangeArrowheads="1"/>
          </p:cNvSpPr>
          <p:nvPr>
            <p:ph type="title"/>
          </p:nvPr>
        </p:nvSpPr>
        <p:spPr>
          <a:xfrm>
            <a:off x="1447800" y="457200"/>
            <a:ext cx="7696200" cy="1027113"/>
          </a:xfrm>
        </p:spPr>
        <p:txBody>
          <a:bodyPr/>
          <a:lstStyle/>
          <a:p>
            <a:r>
              <a:rPr lang="tr-TR" altLang="en-VN"/>
              <a:t>Efficient Programs</a:t>
            </a:r>
          </a:p>
        </p:txBody>
      </p:sp>
      <p:sp>
        <p:nvSpPr>
          <p:cNvPr id="9219" name="Rectangle 3">
            <a:extLst>
              <a:ext uri="{FF2B5EF4-FFF2-40B4-BE49-F238E27FC236}">
                <a16:creationId xmlns:a16="http://schemas.microsoft.com/office/drawing/2014/main" id="{5EB77CD0-044D-FDCE-F424-4AEDDD7B90ED}"/>
              </a:ext>
            </a:extLst>
          </p:cNvPr>
          <p:cNvSpPr>
            <a:spLocks noGrp="1" noChangeArrowheads="1"/>
          </p:cNvSpPr>
          <p:nvPr>
            <p:ph type="body" idx="1"/>
          </p:nvPr>
        </p:nvSpPr>
        <p:spPr>
          <a:xfrm>
            <a:off x="1116013" y="1484313"/>
            <a:ext cx="7848600" cy="1800225"/>
          </a:xfrm>
        </p:spPr>
        <p:txBody>
          <a:bodyPr/>
          <a:lstStyle/>
          <a:p>
            <a:r>
              <a:rPr lang="en-US" altLang="ja-JP" sz="2400">
                <a:solidFill>
                  <a:srgbClr val="FFFF73"/>
                </a:solidFill>
                <a:latin typeface="Georgia" panose="02040502050405020303" pitchFamily="18" charset="0"/>
                <a:ea typeface="ＭＳ Ｐゴシック" panose="020B0600070205080204" pitchFamily="34" charset="-128"/>
              </a:rPr>
              <a:t>Trước hết là giải thuật </a:t>
            </a:r>
            <a:endParaRPr lang="tr-TR" altLang="en-VN" sz="2400">
              <a:solidFill>
                <a:srgbClr val="FFFF73"/>
              </a:solidFill>
              <a:latin typeface="Georgia" panose="02040502050405020303" pitchFamily="18" charset="0"/>
            </a:endParaRPr>
          </a:p>
          <a:p>
            <a:pPr lvl="1"/>
            <a:r>
              <a:rPr lang="en-US" altLang="ja-JP" sz="2100">
                <a:latin typeface="Georgia" panose="02040502050405020303" pitchFamily="18" charset="0"/>
                <a:ea typeface="ＭＳ Ｐゴシック" panose="020B0600070205080204" pitchFamily="34" charset="-128"/>
              </a:rPr>
              <a:t>Hãy dùng giải thuật hay nhất có thể</a:t>
            </a:r>
            <a:r>
              <a:rPr lang="tr-TR" altLang="en-VN" sz="2100">
                <a:latin typeface="Georgia" panose="02040502050405020303" pitchFamily="18" charset="0"/>
              </a:rPr>
              <a:t> </a:t>
            </a:r>
          </a:p>
          <a:p>
            <a:pPr lvl="1"/>
            <a:r>
              <a:rPr lang="en-US" altLang="ja-JP" sz="2100">
                <a:solidFill>
                  <a:schemeClr val="tx1"/>
                </a:solidFill>
                <a:latin typeface="Georgia" panose="02040502050405020303" pitchFamily="18" charset="0"/>
                <a:ea typeface="ＭＳ Ｐゴシック" panose="020B0600070205080204" pitchFamily="34" charset="-128"/>
              </a:rPr>
              <a:t>Sau đó hãy nghĩ tới việc tăng tính hiệu quả của code</a:t>
            </a:r>
          </a:p>
          <a:p>
            <a:pPr lvl="1"/>
            <a:r>
              <a:rPr lang="en-US" altLang="ja-JP" sz="2100">
                <a:solidFill>
                  <a:schemeClr val="tx1"/>
                </a:solidFill>
                <a:latin typeface="Georgia" panose="02040502050405020303" pitchFamily="18" charset="0"/>
                <a:ea typeface="ＭＳ Ｐゴシック" panose="020B0600070205080204" pitchFamily="34" charset="-128"/>
              </a:rPr>
              <a:t>Ví dụ : Tính tổng của n số tự nhiên kế từ m</a:t>
            </a:r>
          </a:p>
          <a:p>
            <a:pPr lvl="1">
              <a:buFont typeface="Wingdings" pitchFamily="2" charset="2"/>
              <a:buNone/>
            </a:pPr>
            <a:endParaRPr lang="tr-TR" altLang="en-VN" sz="2100">
              <a:solidFill>
                <a:schemeClr val="tx1"/>
              </a:solidFill>
              <a:latin typeface="Georgia" panose="02040502050405020303" pitchFamily="18" charset="0"/>
            </a:endParaRPr>
          </a:p>
        </p:txBody>
      </p:sp>
      <p:sp>
        <p:nvSpPr>
          <p:cNvPr id="9220" name="Text Box 4">
            <a:extLst>
              <a:ext uri="{FF2B5EF4-FFF2-40B4-BE49-F238E27FC236}">
                <a16:creationId xmlns:a16="http://schemas.microsoft.com/office/drawing/2014/main" id="{3C98F355-233F-8EEE-D86E-8835D9996BB2}"/>
              </a:ext>
            </a:extLst>
          </p:cNvPr>
          <p:cNvSpPr txBox="1">
            <a:spLocks noChangeArrowheads="1"/>
          </p:cNvSpPr>
          <p:nvPr/>
        </p:nvSpPr>
        <p:spPr bwMode="auto">
          <a:xfrm>
            <a:off x="0" y="4292600"/>
            <a:ext cx="419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ea typeface="ＭＳ Ｐゴシック" panose="020B0600070205080204" pitchFamily="34" charset="-128"/>
            </a:endParaRPr>
          </a:p>
        </p:txBody>
      </p:sp>
      <p:sp>
        <p:nvSpPr>
          <p:cNvPr id="9221" name="Text Box 5">
            <a:extLst>
              <a:ext uri="{FF2B5EF4-FFF2-40B4-BE49-F238E27FC236}">
                <a16:creationId xmlns:a16="http://schemas.microsoft.com/office/drawing/2014/main" id="{AB3EA869-4B57-97A8-D0AB-43F038D51800}"/>
              </a:ext>
            </a:extLst>
          </p:cNvPr>
          <p:cNvSpPr txBox="1">
            <a:spLocks noChangeArrowheads="1"/>
          </p:cNvSpPr>
          <p:nvPr/>
        </p:nvSpPr>
        <p:spPr bwMode="auto">
          <a:xfrm>
            <a:off x="250825" y="3189288"/>
            <a:ext cx="3887788" cy="3668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b="1">
                <a:solidFill>
                  <a:srgbClr val="000000"/>
                </a:solidFill>
                <a:ea typeface="ＭＳ Ｐゴシック" panose="020B0600070205080204" pitchFamily="34" charset="-128"/>
              </a:rPr>
              <a:t>void main() {</a:t>
            </a:r>
          </a:p>
          <a:p>
            <a:pPr>
              <a:spcBef>
                <a:spcPct val="50000"/>
              </a:spcBef>
            </a:pPr>
            <a:r>
              <a:rPr lang="en-US" altLang="ja-JP" b="1">
                <a:solidFill>
                  <a:srgbClr val="000000"/>
                </a:solidFill>
                <a:ea typeface="ＭＳ Ｐゴシック" panose="020B0600070205080204" pitchFamily="34" charset="-128"/>
              </a:rPr>
              <a:t>  long n,m,i , sum ;</a:t>
            </a:r>
          </a:p>
          <a:p>
            <a:pPr>
              <a:spcBef>
                <a:spcPct val="50000"/>
              </a:spcBef>
            </a:pPr>
            <a:r>
              <a:rPr lang="en-US" altLang="ja-JP" b="1">
                <a:solidFill>
                  <a:srgbClr val="000000"/>
                </a:solidFill>
                <a:ea typeface="ＭＳ Ｐゴシック" panose="020B0600070205080204" pitchFamily="34" charset="-128"/>
              </a:rPr>
              <a:t>  cout &lt;&lt; ‘ vào n ‘ ; cin &lt;&lt; n;</a:t>
            </a:r>
          </a:p>
          <a:p>
            <a:pPr>
              <a:spcBef>
                <a:spcPct val="50000"/>
              </a:spcBef>
            </a:pPr>
            <a:r>
              <a:rPr lang="en-US" altLang="ja-JP" b="1">
                <a:solidFill>
                  <a:srgbClr val="000000"/>
                </a:solidFill>
                <a:ea typeface="ＭＳ Ｐゴシック" panose="020B0600070205080204" pitchFamily="34" charset="-128"/>
              </a:rPr>
              <a:t>  cout &lt;&lt; ‘ vào m ‘ ; cin &lt;&lt; m;</a:t>
            </a:r>
          </a:p>
          <a:p>
            <a:pPr>
              <a:spcBef>
                <a:spcPct val="50000"/>
              </a:spcBef>
            </a:pPr>
            <a:r>
              <a:rPr lang="en-US" altLang="ja-JP" b="1">
                <a:solidFill>
                  <a:srgbClr val="000000"/>
                </a:solidFill>
                <a:ea typeface="ＭＳ Ｐゴシック" panose="020B0600070205080204" pitchFamily="34" charset="-128"/>
              </a:rPr>
              <a:t>  sum =0;</a:t>
            </a:r>
          </a:p>
          <a:p>
            <a:pPr>
              <a:spcBef>
                <a:spcPct val="50000"/>
              </a:spcBef>
            </a:pPr>
            <a:r>
              <a:rPr lang="en-US" altLang="ja-JP" b="1">
                <a:solidFill>
                  <a:srgbClr val="000000"/>
                </a:solidFill>
                <a:ea typeface="ＭＳ Ｐゴシック" panose="020B0600070205080204" pitchFamily="34" charset="-128"/>
              </a:rPr>
              <a:t>  for(i = m ; i &lt; = m+n; i++)</a:t>
            </a:r>
          </a:p>
          <a:p>
            <a:pPr>
              <a:spcBef>
                <a:spcPct val="50000"/>
              </a:spcBef>
            </a:pPr>
            <a:r>
              <a:rPr lang="en-US" altLang="ja-JP" b="1">
                <a:solidFill>
                  <a:srgbClr val="000000"/>
                </a:solidFill>
                <a:ea typeface="ＭＳ Ｐゴシック" panose="020B0600070205080204" pitchFamily="34" charset="-128"/>
              </a:rPr>
              <a:t>     sum += i;</a:t>
            </a:r>
          </a:p>
          <a:p>
            <a:pPr>
              <a:spcBef>
                <a:spcPct val="50000"/>
              </a:spcBef>
            </a:pPr>
            <a:r>
              <a:rPr lang="en-US" altLang="ja-JP" b="1">
                <a:solidFill>
                  <a:srgbClr val="000000"/>
                </a:solidFill>
                <a:ea typeface="ＭＳ Ｐゴシック" panose="020B0600070205080204" pitchFamily="34" charset="-128"/>
              </a:rPr>
              <a:t>  cout &lt;&lt; ‘ Tổng = ‘ &lt;&lt;sum;</a:t>
            </a:r>
          </a:p>
          <a:p>
            <a:pPr>
              <a:spcBef>
                <a:spcPct val="50000"/>
              </a:spcBef>
            </a:pPr>
            <a:r>
              <a:rPr lang="en-US" altLang="ja-JP" b="1">
                <a:solidFill>
                  <a:srgbClr val="000000"/>
                </a:solidFill>
                <a:ea typeface="ＭＳ Ｐゴシック" panose="020B0600070205080204" pitchFamily="34" charset="-128"/>
              </a:rPr>
              <a:t>}</a:t>
            </a:r>
          </a:p>
        </p:txBody>
      </p:sp>
      <p:sp>
        <p:nvSpPr>
          <p:cNvPr id="9222" name="Text Box 6">
            <a:extLst>
              <a:ext uri="{FF2B5EF4-FFF2-40B4-BE49-F238E27FC236}">
                <a16:creationId xmlns:a16="http://schemas.microsoft.com/office/drawing/2014/main" id="{ED35F593-E2A6-68CC-822A-C01C2F332596}"/>
              </a:ext>
            </a:extLst>
          </p:cNvPr>
          <p:cNvSpPr txBox="1">
            <a:spLocks noChangeArrowheads="1"/>
          </p:cNvSpPr>
          <p:nvPr/>
        </p:nvSpPr>
        <p:spPr bwMode="auto">
          <a:xfrm>
            <a:off x="4427538" y="3189288"/>
            <a:ext cx="3887787" cy="24272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b="1">
                <a:solidFill>
                  <a:srgbClr val="000000"/>
                </a:solidFill>
                <a:ea typeface="ＭＳ Ｐゴシック" panose="020B0600070205080204" pitchFamily="34" charset="-128"/>
              </a:rPr>
              <a:t>void main() </a:t>
            </a:r>
          </a:p>
          <a:p>
            <a:r>
              <a:rPr lang="en-US" altLang="ja-JP" b="1">
                <a:solidFill>
                  <a:srgbClr val="000000"/>
                </a:solidFill>
                <a:ea typeface="ＭＳ Ｐゴシック" panose="020B0600070205080204" pitchFamily="34" charset="-128"/>
              </a:rPr>
              <a:t>{</a:t>
            </a:r>
          </a:p>
          <a:p>
            <a:r>
              <a:rPr lang="en-US" altLang="ja-JP" b="1">
                <a:solidFill>
                  <a:srgbClr val="000000"/>
                </a:solidFill>
                <a:ea typeface="ＭＳ Ｐゴシック" panose="020B0600070205080204" pitchFamily="34" charset="-128"/>
              </a:rPr>
              <a:t>  long n,m , sum ;</a:t>
            </a:r>
          </a:p>
          <a:p>
            <a:r>
              <a:rPr lang="en-US" altLang="ja-JP" b="1">
                <a:solidFill>
                  <a:srgbClr val="000000"/>
                </a:solidFill>
                <a:ea typeface="ＭＳ Ｐゴシック" panose="020B0600070205080204" pitchFamily="34" charset="-128"/>
              </a:rPr>
              <a:t>  cout &lt;&lt; ‘ vào n ‘ ; cin &lt;&lt; n;</a:t>
            </a:r>
          </a:p>
          <a:p>
            <a:r>
              <a:rPr lang="en-US" altLang="ja-JP" b="1">
                <a:solidFill>
                  <a:srgbClr val="000000"/>
                </a:solidFill>
                <a:ea typeface="ＭＳ Ｐゴシック" panose="020B0600070205080204" pitchFamily="34" charset="-128"/>
              </a:rPr>
              <a:t>  cout &lt;&lt; ‘ vào m ‘ ; cin &lt;&lt; m;</a:t>
            </a:r>
          </a:p>
          <a:p>
            <a:pPr>
              <a:spcBef>
                <a:spcPct val="50000"/>
              </a:spcBef>
            </a:pPr>
            <a:r>
              <a:rPr lang="en-US" altLang="ja-JP" b="1">
                <a:solidFill>
                  <a:srgbClr val="000000"/>
                </a:solidFill>
                <a:ea typeface="ＭＳ Ｐゴシック" panose="020B0600070205080204" pitchFamily="34" charset="-128"/>
              </a:rPr>
              <a:t>  sum =(m + m+ n) * n / 2;</a:t>
            </a:r>
          </a:p>
          <a:p>
            <a:r>
              <a:rPr lang="en-US" altLang="ja-JP" b="1">
                <a:solidFill>
                  <a:srgbClr val="000000"/>
                </a:solidFill>
                <a:ea typeface="ＭＳ Ｐゴシック" panose="020B0600070205080204" pitchFamily="34" charset="-128"/>
              </a:rPr>
              <a:t>  cout &lt;&lt; ‘ Tổng = ‘ &lt;&lt;sum;</a:t>
            </a:r>
          </a:p>
          <a:p>
            <a:r>
              <a:rPr lang="en-US" altLang="ja-JP" b="1">
                <a:solidFill>
                  <a:srgbClr val="000000"/>
                </a:solidFill>
                <a:ea typeface="ＭＳ Ｐゴシック" panose="020B0600070205080204" pitchFamily="34" charset="-128"/>
              </a:rPr>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E0E19C62-47B4-E8D7-E420-0C533E5D22C4}"/>
              </a:ext>
            </a:extLst>
          </p:cNvPr>
          <p:cNvSpPr>
            <a:spLocks noGrp="1"/>
          </p:cNvSpPr>
          <p:nvPr>
            <p:ph type="sldNum" sz="quarter" idx="11"/>
          </p:nvPr>
        </p:nvSpPr>
        <p:spPr/>
        <p:txBody>
          <a:bodyPr/>
          <a:lstStyle/>
          <a:p>
            <a:fld id="{34380796-488C-E248-93A5-A247E78B21E2}" type="slidenum">
              <a:rPr lang="tr-TR" altLang="en-VN"/>
              <a:pPr/>
              <a:t>20</a:t>
            </a:fld>
            <a:endParaRPr lang="tr-TR" altLang="en-VN"/>
          </a:p>
        </p:txBody>
      </p:sp>
      <p:sp>
        <p:nvSpPr>
          <p:cNvPr id="56322" name="Rectangle 2">
            <a:extLst>
              <a:ext uri="{FF2B5EF4-FFF2-40B4-BE49-F238E27FC236}">
                <a16:creationId xmlns:a16="http://schemas.microsoft.com/office/drawing/2014/main" id="{C7FF2E81-07EE-4BC2-709E-53D960C4FA0A}"/>
              </a:ext>
            </a:extLst>
          </p:cNvPr>
          <p:cNvSpPr>
            <a:spLocks noGrp="1" noChangeArrowheads="1"/>
          </p:cNvSpPr>
          <p:nvPr>
            <p:ph type="title"/>
          </p:nvPr>
        </p:nvSpPr>
        <p:spPr/>
        <p:txBody>
          <a:bodyPr/>
          <a:lstStyle/>
          <a:p>
            <a:r>
              <a:rPr lang="en-US" altLang="ja-JP">
                <a:ea typeface="ＭＳ Ｐゴシック" panose="020B0600070205080204" pitchFamily="34" charset="-128"/>
              </a:rPr>
              <a:t>Giảm thời gian tính toán</a:t>
            </a:r>
            <a:endParaRPr lang="tr-TR" altLang="en-VN"/>
          </a:p>
        </p:txBody>
      </p:sp>
      <p:sp>
        <p:nvSpPr>
          <p:cNvPr id="56323" name="Rectangle 3">
            <a:extLst>
              <a:ext uri="{FF2B5EF4-FFF2-40B4-BE49-F238E27FC236}">
                <a16:creationId xmlns:a16="http://schemas.microsoft.com/office/drawing/2014/main" id="{AA8B77D7-1B8A-F61D-D869-EB15763F9A55}"/>
              </a:ext>
            </a:extLst>
          </p:cNvPr>
          <p:cNvSpPr>
            <a:spLocks noGrp="1" noChangeArrowheads="1"/>
          </p:cNvSpPr>
          <p:nvPr>
            <p:ph type="body" sz="half" idx="1"/>
          </p:nvPr>
        </p:nvSpPr>
        <p:spPr>
          <a:xfrm>
            <a:off x="1295400" y="1981200"/>
            <a:ext cx="3840163" cy="4114800"/>
          </a:xfrm>
        </p:spPr>
        <p:txBody>
          <a:bodyPr/>
          <a:lstStyle/>
          <a:p>
            <a:r>
              <a:rPr lang="en-US" altLang="ja-JP" sz="2400">
                <a:latin typeface="Georgia" panose="02040502050405020303" pitchFamily="18" charset="0"/>
                <a:ea typeface="ＭＳ Ｐゴシック" panose="020B0600070205080204" pitchFamily="34" charset="-128"/>
              </a:rPr>
              <a:t>Trong mô phỏng </a:t>
            </a:r>
            <a:r>
              <a:rPr lang="tr-TR" altLang="en-VN" sz="2400">
                <a:latin typeface="Georgia" panose="02040502050405020303" pitchFamily="18" charset="0"/>
              </a:rPr>
              <a:t>Neural Network </a:t>
            </a:r>
            <a:r>
              <a:rPr lang="en-US" altLang="ja-JP" sz="2400">
                <a:latin typeface="Georgia" panose="02040502050405020303" pitchFamily="18" charset="0"/>
                <a:ea typeface="ＭＳ Ｐゴシック" panose="020B0600070205080204" pitchFamily="34" charset="-128"/>
              </a:rPr>
              <a:t>người ta thường dùng hàm có tên </a:t>
            </a:r>
            <a:r>
              <a:rPr lang="tr-TR" altLang="en-VN" sz="2400">
                <a:latin typeface="Georgia" panose="02040502050405020303" pitchFamily="18" charset="0"/>
              </a:rPr>
              <a:t> </a:t>
            </a:r>
            <a:r>
              <a:rPr lang="tr-TR" altLang="en-VN" sz="2400">
                <a:solidFill>
                  <a:srgbClr val="FF3300"/>
                </a:solidFill>
                <a:latin typeface="Georgia" panose="02040502050405020303" pitchFamily="18" charset="0"/>
              </a:rPr>
              <a:t>sigmoid</a:t>
            </a:r>
            <a:endParaRPr lang="tr-TR" altLang="en-VN" sz="2400">
              <a:latin typeface="Georgia" panose="02040502050405020303" pitchFamily="18" charset="0"/>
            </a:endParaRPr>
          </a:p>
          <a:p>
            <a:r>
              <a:rPr lang="en-US" altLang="ja-JP" sz="2400">
                <a:solidFill>
                  <a:schemeClr val="tx1"/>
                </a:solidFill>
                <a:latin typeface="Georgia" panose="02040502050405020303" pitchFamily="18" charset="0"/>
                <a:ea typeface="ＭＳ Ｐゴシック" panose="020B0600070205080204" pitchFamily="34" charset="-128"/>
              </a:rPr>
              <a:t>Với X dương lớn ta có</a:t>
            </a:r>
            <a:r>
              <a:rPr lang="tr-TR" altLang="en-VN" sz="2400">
                <a:solidFill>
                  <a:schemeClr val="tx1"/>
                </a:solidFill>
                <a:latin typeface="Georgia" panose="02040502050405020303" pitchFamily="18" charset="0"/>
              </a:rPr>
              <a:t> sigmoid(x) </a:t>
            </a:r>
            <a:r>
              <a:rPr lang="tr-TR" altLang="en-VN" sz="2400">
                <a:solidFill>
                  <a:schemeClr val="tx1"/>
                </a:solidFill>
                <a:latin typeface="Georgia" panose="02040502050405020303" pitchFamily="18" charset="0"/>
                <a:sym typeface="Symbol" pitchFamily="2" charset="2"/>
              </a:rPr>
              <a:t> 1</a:t>
            </a:r>
          </a:p>
          <a:p>
            <a:r>
              <a:rPr lang="en-US" altLang="ja-JP" sz="2400">
                <a:solidFill>
                  <a:schemeClr val="tx1"/>
                </a:solidFill>
                <a:latin typeface="Georgia" panose="02040502050405020303" pitchFamily="18" charset="0"/>
                <a:ea typeface="ＭＳ Ｐゴシック" panose="020B0600070205080204" pitchFamily="34" charset="-128"/>
                <a:sym typeface="Symbol" pitchFamily="2" charset="2"/>
              </a:rPr>
              <a:t>Với x âm </a:t>
            </a:r>
            <a:r>
              <a:rPr lang="tr-TR" altLang="en-VN" sz="2400">
                <a:solidFill>
                  <a:schemeClr val="tx1"/>
                </a:solidFill>
                <a:latin typeface="Georgia" panose="02040502050405020303" pitchFamily="18" charset="0"/>
                <a:sym typeface="Symbol" pitchFamily="2" charset="2"/>
              </a:rPr>
              <a:t> “l</a:t>
            </a:r>
            <a:r>
              <a:rPr lang="en-US" altLang="ja-JP" sz="2400">
                <a:solidFill>
                  <a:schemeClr val="tx1"/>
                </a:solidFill>
                <a:latin typeface="Georgia" panose="02040502050405020303" pitchFamily="18" charset="0"/>
                <a:ea typeface="ＭＳ Ｐゴシック" panose="020B0600070205080204" pitchFamily="34" charset="-128"/>
                <a:sym typeface="Symbol" pitchFamily="2" charset="2"/>
              </a:rPr>
              <a:t>ớn</a:t>
            </a:r>
            <a:r>
              <a:rPr lang="tr-TR" altLang="en-VN" sz="2400">
                <a:solidFill>
                  <a:schemeClr val="tx1"/>
                </a:solidFill>
                <a:latin typeface="Georgia" panose="02040502050405020303" pitchFamily="18" charset="0"/>
                <a:sym typeface="Symbol" pitchFamily="2" charset="2"/>
              </a:rPr>
              <a:t>” </a:t>
            </a:r>
          </a:p>
          <a:p>
            <a:pPr>
              <a:buFont typeface="Wingdings" pitchFamily="2" charset="2"/>
              <a:buNone/>
            </a:pPr>
            <a:r>
              <a:rPr lang="tr-TR" altLang="en-VN" sz="2400">
                <a:solidFill>
                  <a:schemeClr val="tx1"/>
                </a:solidFill>
                <a:latin typeface="Georgia" panose="02040502050405020303" pitchFamily="18" charset="0"/>
                <a:sym typeface="Symbol" pitchFamily="2" charset="2"/>
              </a:rPr>
              <a:t>    sigmoid (x)  0</a:t>
            </a:r>
          </a:p>
          <a:p>
            <a:endParaRPr lang="tr-TR" altLang="en-VN" sz="2400">
              <a:solidFill>
                <a:schemeClr val="tx1"/>
              </a:solidFill>
              <a:latin typeface="Georgia" panose="02040502050405020303" pitchFamily="18" charset="0"/>
            </a:endParaRPr>
          </a:p>
        </p:txBody>
      </p:sp>
      <p:graphicFrame>
        <p:nvGraphicFramePr>
          <p:cNvPr id="56324" name="Object 4">
            <a:extLst>
              <a:ext uri="{FF2B5EF4-FFF2-40B4-BE49-F238E27FC236}">
                <a16:creationId xmlns:a16="http://schemas.microsoft.com/office/drawing/2014/main" id="{82C7A9D7-BBE4-7BF4-64A6-0E38C83D8881}"/>
              </a:ext>
            </a:extLst>
          </p:cNvPr>
          <p:cNvGraphicFramePr>
            <a:graphicFrameLocks noChangeAspect="1"/>
          </p:cNvGraphicFramePr>
          <p:nvPr>
            <p:ph sz="quarter" idx="2"/>
          </p:nvPr>
        </p:nvGraphicFramePr>
        <p:xfrm>
          <a:off x="5519738" y="2276475"/>
          <a:ext cx="2952750" cy="892175"/>
        </p:xfrm>
        <a:graphic>
          <a:graphicData uri="http://schemas.openxmlformats.org/presentationml/2006/ole">
            <mc:AlternateContent xmlns:mc="http://schemas.openxmlformats.org/markup-compatibility/2006">
              <mc:Choice xmlns:v="urn:schemas-microsoft-com:vml" Requires="v">
                <p:oleObj name="Equation" r:id="rId3" imgW="30429200" imgH="9067800" progId="Equation.3">
                  <p:embed/>
                </p:oleObj>
              </mc:Choice>
              <mc:Fallback>
                <p:oleObj name="Equation" r:id="rId3" imgW="30429200" imgH="9067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2276475"/>
                        <a:ext cx="2952750" cy="892175"/>
                      </a:xfrm>
                      <a:prstGeom prst="rect">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26" name="Picture 6">
            <a:extLst>
              <a:ext uri="{FF2B5EF4-FFF2-40B4-BE49-F238E27FC236}">
                <a16:creationId xmlns:a16="http://schemas.microsoft.com/office/drawing/2014/main" id="{F76A3EAF-61B5-B396-ACFF-8B0E82B96492}"/>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5519738" y="3644900"/>
            <a:ext cx="2952750" cy="2376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02B86537-3659-02CE-357D-7E02D0EAB9C7}"/>
              </a:ext>
            </a:extLst>
          </p:cNvPr>
          <p:cNvSpPr>
            <a:spLocks noGrp="1"/>
          </p:cNvSpPr>
          <p:nvPr>
            <p:ph type="sldNum" sz="quarter" idx="11"/>
          </p:nvPr>
        </p:nvSpPr>
        <p:spPr/>
        <p:txBody>
          <a:bodyPr/>
          <a:lstStyle/>
          <a:p>
            <a:fld id="{C020C010-48C5-8E47-9343-BD673D154399}" type="slidenum">
              <a:rPr lang="tr-TR" altLang="en-VN"/>
              <a:pPr/>
              <a:t>21</a:t>
            </a:fld>
            <a:endParaRPr lang="tr-TR" altLang="en-VN"/>
          </a:p>
        </p:txBody>
      </p:sp>
      <p:sp>
        <p:nvSpPr>
          <p:cNvPr id="57346" name="Rectangle 2">
            <a:extLst>
              <a:ext uri="{FF2B5EF4-FFF2-40B4-BE49-F238E27FC236}">
                <a16:creationId xmlns:a16="http://schemas.microsoft.com/office/drawing/2014/main" id="{4430EA0F-EC7B-B4EE-115B-DD2A4D884D9E}"/>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p>
        </p:txBody>
      </p:sp>
      <p:sp>
        <p:nvSpPr>
          <p:cNvPr id="57348" name="Text Box 4">
            <a:extLst>
              <a:ext uri="{FF2B5EF4-FFF2-40B4-BE49-F238E27FC236}">
                <a16:creationId xmlns:a16="http://schemas.microsoft.com/office/drawing/2014/main" id="{94488FF4-185B-70ED-3149-A2E32E8A1B09}"/>
              </a:ext>
            </a:extLst>
          </p:cNvPr>
          <p:cNvSpPr txBox="1">
            <a:spLocks noChangeArrowheads="1"/>
          </p:cNvSpPr>
          <p:nvPr/>
        </p:nvSpPr>
        <p:spPr bwMode="auto">
          <a:xfrm>
            <a:off x="2103438" y="2439988"/>
            <a:ext cx="53482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a:solidFill>
                  <a:srgbClr val="FFFF00"/>
                </a:solidFill>
                <a:ea typeface="ＭＳ Ｐゴシック" panose="020B0600070205080204" pitchFamily="34" charset="-128"/>
              </a:rPr>
              <a:t>float</a:t>
            </a:r>
            <a:r>
              <a:rPr lang="tr-TR" altLang="en-VN" sz="2400">
                <a:solidFill>
                  <a:srgbClr val="FFFF00"/>
                </a:solidFill>
              </a:rPr>
              <a:t> sigmoid (</a:t>
            </a:r>
            <a:r>
              <a:rPr lang="en-US" altLang="en-VN" sz="2400">
                <a:solidFill>
                  <a:srgbClr val="FFFF00"/>
                </a:solidFill>
              </a:rPr>
              <a:t>float </a:t>
            </a:r>
            <a:r>
              <a:rPr lang="tr-TR" altLang="en-VN" sz="2400">
                <a:solidFill>
                  <a:srgbClr val="FFFF00"/>
                </a:solidFill>
              </a:rPr>
              <a:t>x</a:t>
            </a:r>
            <a:r>
              <a:rPr lang="en-US" altLang="ja-JP" sz="2400">
                <a:solidFill>
                  <a:srgbClr val="FFFF00"/>
                </a:solidFill>
                <a:ea typeface="ＭＳ Ｐゴシック" panose="020B0600070205080204" pitchFamily="34" charset="-128"/>
              </a:rPr>
              <a:t> </a:t>
            </a:r>
            <a:r>
              <a:rPr lang="tr-TR" altLang="en-VN" sz="2400">
                <a:solidFill>
                  <a:srgbClr val="FFFF00"/>
                </a:solidFill>
              </a:rPr>
              <a:t>)</a:t>
            </a:r>
            <a:endParaRPr lang="en-US" altLang="en-VN" sz="2400">
              <a:solidFill>
                <a:srgbClr val="FFFF00"/>
              </a:solidFill>
            </a:endParaRPr>
          </a:p>
          <a:p>
            <a:r>
              <a:rPr lang="en-US" altLang="en-VN" sz="2400">
                <a:solidFill>
                  <a:srgbClr val="FFFF00"/>
                </a:solidFill>
              </a:rPr>
              <a:t>{</a:t>
            </a:r>
            <a:endParaRPr lang="tr-TR" altLang="en-VN" sz="2400">
              <a:solidFill>
                <a:srgbClr val="FFFF00"/>
              </a:solidFill>
            </a:endParaRPr>
          </a:p>
          <a:p>
            <a:r>
              <a:rPr lang="en-US" altLang="ja-JP" sz="2400">
                <a:solidFill>
                  <a:srgbClr val="FFFF00"/>
                </a:solidFill>
                <a:ea typeface="ＭＳ Ｐゴシック" panose="020B0600070205080204" pitchFamily="34" charset="-128"/>
              </a:rPr>
              <a:t>  return </a:t>
            </a:r>
            <a:r>
              <a:rPr lang="tr-TR" altLang="en-VN" sz="2400">
                <a:solidFill>
                  <a:srgbClr val="FFFF00"/>
                </a:solidFill>
              </a:rPr>
              <a:t>1.0 / (1.0 + exp(-x))</a:t>
            </a:r>
          </a:p>
          <a:p>
            <a:r>
              <a:rPr lang="en-US" altLang="ja-JP" sz="2400">
                <a:solidFill>
                  <a:srgbClr val="FFFF00"/>
                </a:solidFill>
                <a:ea typeface="ＭＳ Ｐゴシック" panose="020B0600070205080204" pitchFamily="34" charset="-128"/>
              </a:rPr>
              <a:t>};</a:t>
            </a:r>
            <a:endParaRPr lang="tr-TR" altLang="en-VN" sz="2400">
              <a:solidFill>
                <a:srgbClr val="FFFF00"/>
              </a:solidFill>
            </a:endParaRPr>
          </a:p>
          <a:p>
            <a:endParaRPr lang="tr-TR" altLang="en-VN" sz="2400">
              <a:solidFill>
                <a:srgbClr val="FFFF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3972C3C1-7042-E5C9-130E-B5930F8D09BB}"/>
              </a:ext>
            </a:extLst>
          </p:cNvPr>
          <p:cNvSpPr>
            <a:spLocks noGrp="1"/>
          </p:cNvSpPr>
          <p:nvPr>
            <p:ph type="sldNum" sz="quarter" idx="11"/>
          </p:nvPr>
        </p:nvSpPr>
        <p:spPr/>
        <p:txBody>
          <a:bodyPr/>
          <a:lstStyle/>
          <a:p>
            <a:fld id="{CFC48C71-1B7B-4E42-A265-F3F1AFC640DE}" type="slidenum">
              <a:rPr lang="tr-TR" altLang="en-VN"/>
              <a:pPr/>
              <a:t>22</a:t>
            </a:fld>
            <a:endParaRPr lang="tr-TR" altLang="en-VN"/>
          </a:p>
        </p:txBody>
      </p:sp>
      <p:sp>
        <p:nvSpPr>
          <p:cNvPr id="60418" name="Rectangle 2">
            <a:extLst>
              <a:ext uri="{FF2B5EF4-FFF2-40B4-BE49-F238E27FC236}">
                <a16:creationId xmlns:a16="http://schemas.microsoft.com/office/drawing/2014/main" id="{B754EBD2-93D6-F4DF-08FD-89E86D2C496A}"/>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p>
        </p:txBody>
      </p:sp>
      <p:sp>
        <p:nvSpPr>
          <p:cNvPr id="60420" name="Rectangle 4">
            <a:extLst>
              <a:ext uri="{FF2B5EF4-FFF2-40B4-BE49-F238E27FC236}">
                <a16:creationId xmlns:a16="http://schemas.microsoft.com/office/drawing/2014/main" id="{286C0440-B7E2-E13D-CF6C-ACB3D91A32B3}"/>
              </a:ext>
            </a:extLst>
          </p:cNvPr>
          <p:cNvSpPr>
            <a:spLocks noGrp="1" noChangeArrowheads="1"/>
          </p:cNvSpPr>
          <p:nvPr>
            <p:ph type="body" idx="1"/>
          </p:nvPr>
        </p:nvSpPr>
        <p:spPr/>
        <p:txBody>
          <a:bodyPr/>
          <a:lstStyle/>
          <a:p>
            <a:r>
              <a:rPr lang="en-US" altLang="ja-JP" sz="2400">
                <a:latin typeface="Georgia" panose="02040502050405020303" pitchFamily="18" charset="0"/>
                <a:ea typeface="ＭＳ Ｐゴシック" panose="020B0600070205080204" pitchFamily="34" charset="-128"/>
              </a:rPr>
              <a:t>Hàm </a:t>
            </a:r>
            <a:r>
              <a:rPr lang="tr-TR" altLang="en-VN" sz="2400">
                <a:latin typeface="Georgia" panose="02040502050405020303" pitchFamily="18" charset="0"/>
              </a:rPr>
              <a:t>exp(-x) </a:t>
            </a:r>
            <a:r>
              <a:rPr lang="en-US" altLang="ja-JP" sz="2400">
                <a:latin typeface="Georgia" panose="02040502050405020303" pitchFamily="18" charset="0"/>
                <a:ea typeface="ＭＳ Ｐゴシック" panose="020B0600070205080204" pitchFamily="34" charset="-128"/>
              </a:rPr>
              <a:t>mất rất nhiều thời gian để tính</a:t>
            </a:r>
            <a:r>
              <a:rPr lang="tr-TR" altLang="en-VN" sz="2400">
                <a:latin typeface="Georgia" panose="02040502050405020303" pitchFamily="18" charset="0"/>
              </a:rPr>
              <a:t>!</a:t>
            </a:r>
          </a:p>
          <a:p>
            <a:pPr lvl="1"/>
            <a:r>
              <a:rPr lang="en-US" altLang="ja-JP" sz="2100">
                <a:latin typeface="Georgia" panose="02040502050405020303" pitchFamily="18" charset="0"/>
                <a:ea typeface="ＭＳ Ｐゴシック" panose="020B0600070205080204" pitchFamily="34" charset="-128"/>
              </a:rPr>
              <a:t>Những hàm kiểu này người ta phải dùng khai triển chuỗi</a:t>
            </a:r>
            <a:endParaRPr lang="tr-TR" altLang="en-VN" sz="2100">
              <a:latin typeface="Georgia" panose="02040502050405020303" pitchFamily="18" charset="0"/>
            </a:endParaRPr>
          </a:p>
          <a:p>
            <a:pPr lvl="2"/>
            <a:r>
              <a:rPr lang="en-US" altLang="ja-JP" sz="2000">
                <a:latin typeface="Georgia" panose="02040502050405020303" pitchFamily="18" charset="0"/>
                <a:ea typeface="ＭＳ Ｐゴシック" panose="020B0600070205080204" pitchFamily="34" charset="-128"/>
              </a:rPr>
              <a:t>Chuỗi </a:t>
            </a:r>
            <a:r>
              <a:rPr lang="tr-TR" altLang="en-VN" sz="2000">
                <a:latin typeface="Georgia" panose="02040502050405020303" pitchFamily="18" charset="0"/>
              </a:rPr>
              <a:t>Taylor /Maclaurin </a:t>
            </a:r>
          </a:p>
          <a:p>
            <a:pPr lvl="2"/>
            <a:r>
              <a:rPr lang="en-US" altLang="ja-JP" sz="2000">
                <a:latin typeface="Georgia" panose="02040502050405020303" pitchFamily="18" charset="0"/>
                <a:ea typeface="ＭＳ Ｐゴシック" panose="020B0600070205080204" pitchFamily="34" charset="-128"/>
              </a:rPr>
              <a:t>Tính tổng các số hạng dạng</a:t>
            </a:r>
            <a:r>
              <a:rPr lang="tr-TR" altLang="en-VN" sz="2000">
                <a:latin typeface="Georgia" panose="02040502050405020303" pitchFamily="18" charset="0"/>
              </a:rPr>
              <a:t> ((-x)</a:t>
            </a:r>
            <a:r>
              <a:rPr lang="tr-TR" altLang="en-VN" sz="2000" baseline="30000">
                <a:latin typeface="Georgia" panose="02040502050405020303" pitchFamily="18" charset="0"/>
              </a:rPr>
              <a:t>n</a:t>
            </a:r>
            <a:r>
              <a:rPr lang="tr-TR" altLang="en-VN" sz="2000">
                <a:latin typeface="Georgia" panose="02040502050405020303" pitchFamily="18" charset="0"/>
              </a:rPr>
              <a:t> / n!)</a:t>
            </a:r>
          </a:p>
          <a:p>
            <a:pPr lvl="2"/>
            <a:r>
              <a:rPr lang="en-US" altLang="ja-JP" sz="2000">
                <a:latin typeface="Georgia" panose="02040502050405020303" pitchFamily="18" charset="0"/>
                <a:ea typeface="ＭＳ Ｐゴシック" panose="020B0600070205080204" pitchFamily="34" charset="-128"/>
              </a:rPr>
              <a:t>Mỗi số hạng lại dùng các phép toán với số chấm động</a:t>
            </a:r>
            <a:endParaRPr lang="tr-TR" altLang="en-VN" sz="2000">
              <a:latin typeface="Georgia" panose="02040502050405020303" pitchFamily="18" charset="0"/>
            </a:endParaRPr>
          </a:p>
          <a:p>
            <a:r>
              <a:rPr lang="en-US" altLang="ja-JP" sz="2400">
                <a:latin typeface="Georgia" panose="02040502050405020303" pitchFamily="18" charset="0"/>
                <a:ea typeface="ＭＳ Ｐゴシック" panose="020B0600070205080204" pitchFamily="34" charset="-128"/>
              </a:rPr>
              <a:t>Nói chung các mô phỏng </a:t>
            </a:r>
            <a:r>
              <a:rPr lang="tr-TR" altLang="en-VN" sz="2400">
                <a:latin typeface="Georgia" panose="02040502050405020303" pitchFamily="18" charset="0"/>
              </a:rPr>
              <a:t>neural network </a:t>
            </a:r>
            <a:r>
              <a:rPr lang="en-US" altLang="ja-JP" sz="2400">
                <a:latin typeface="Georgia" panose="02040502050405020303" pitchFamily="18" charset="0"/>
                <a:ea typeface="ＭＳ Ｐゴシック" panose="020B0600070205080204" pitchFamily="34" charset="-128"/>
              </a:rPr>
              <a:t>gọi hàm này </a:t>
            </a:r>
            <a:r>
              <a:rPr lang="en-US" altLang="ja-JP" sz="2400">
                <a:solidFill>
                  <a:srgbClr val="FFFF00"/>
                </a:solidFill>
                <a:latin typeface="Georgia" panose="02040502050405020303" pitchFamily="18" charset="0"/>
                <a:ea typeface="ＭＳ Ｐゴシック" panose="020B0600070205080204" pitchFamily="34" charset="-128"/>
              </a:rPr>
              <a:t>trăm triệu lần </a:t>
            </a:r>
            <a:r>
              <a:rPr lang="tr-TR" altLang="en-VN" sz="2400">
                <a:latin typeface="Georgia" panose="02040502050405020303" pitchFamily="18" charset="0"/>
              </a:rPr>
              <a:t> </a:t>
            </a:r>
            <a:r>
              <a:rPr lang="en-US" altLang="ja-JP" sz="2400">
                <a:latin typeface="Georgia" panose="02040502050405020303" pitchFamily="18" charset="0"/>
                <a:ea typeface="ＭＳ Ｐゴシック" panose="020B0600070205080204" pitchFamily="34" charset="-128"/>
              </a:rPr>
              <a:t>trong mỗi lần thực hiện</a:t>
            </a:r>
            <a:r>
              <a:rPr lang="tr-TR" altLang="en-VN" sz="2400">
                <a:latin typeface="Georgia" panose="02040502050405020303" pitchFamily="18" charset="0"/>
              </a:rPr>
              <a:t>.</a:t>
            </a:r>
          </a:p>
          <a:p>
            <a:r>
              <a:rPr lang="en-US" altLang="ja-JP" sz="2400">
                <a:latin typeface="Georgia" panose="02040502050405020303" pitchFamily="18" charset="0"/>
                <a:ea typeface="ＭＳ Ｐゴシック" panose="020B0600070205080204" pitchFamily="34" charset="-128"/>
              </a:rPr>
              <a:t>Chính vì vậy </a:t>
            </a:r>
            <a:r>
              <a:rPr lang="tr-TR" altLang="en-VN" sz="2400">
                <a:latin typeface="Georgia" panose="02040502050405020303" pitchFamily="18" charset="0"/>
              </a:rPr>
              <a:t>, sigmoid(x) </a:t>
            </a:r>
            <a:r>
              <a:rPr lang="en-US" altLang="ja-JP" sz="2400">
                <a:latin typeface="Georgia" panose="02040502050405020303" pitchFamily="18" charset="0"/>
                <a:ea typeface="ＭＳ Ｐゴシック" panose="020B0600070205080204" pitchFamily="34" charset="-128"/>
              </a:rPr>
              <a:t>chiếm phần lớn thời gian</a:t>
            </a:r>
            <a:r>
              <a:rPr lang="tr-TR" altLang="en-VN" sz="2400">
                <a:latin typeface="Georgia" panose="02040502050405020303" pitchFamily="18" charset="0"/>
              </a:rPr>
              <a:t> (</a:t>
            </a:r>
            <a:r>
              <a:rPr lang="en-US" altLang="ja-JP" sz="2400">
                <a:latin typeface="Georgia" panose="02040502050405020303" pitchFamily="18" charset="0"/>
                <a:ea typeface="ＭＳ Ｐゴシック" panose="020B0600070205080204" pitchFamily="34" charset="-128"/>
              </a:rPr>
              <a:t>khoảng </a:t>
            </a:r>
            <a:r>
              <a:rPr lang="tr-TR" altLang="en-VN" sz="2400">
                <a:latin typeface="Georgia" panose="02040502050405020303" pitchFamily="18" charset="0"/>
              </a:rPr>
              <a:t> 70-80%)</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849D7E2-D54D-372B-0C56-836B6EB6708D}"/>
              </a:ext>
            </a:extLst>
          </p:cNvPr>
          <p:cNvSpPr>
            <a:spLocks noGrp="1"/>
          </p:cNvSpPr>
          <p:nvPr>
            <p:ph type="sldNum" sz="quarter" idx="11"/>
          </p:nvPr>
        </p:nvSpPr>
        <p:spPr/>
        <p:txBody>
          <a:bodyPr/>
          <a:lstStyle/>
          <a:p>
            <a:fld id="{BD1AE63F-5D96-C346-AE81-1EA4675CB8C1}" type="slidenum">
              <a:rPr lang="tr-TR" altLang="en-VN"/>
              <a:pPr/>
              <a:t>23</a:t>
            </a:fld>
            <a:endParaRPr lang="tr-TR" altLang="en-VN"/>
          </a:p>
        </p:txBody>
      </p:sp>
      <p:sp>
        <p:nvSpPr>
          <p:cNvPr id="63490" name="Rectangle 2">
            <a:extLst>
              <a:ext uri="{FF2B5EF4-FFF2-40B4-BE49-F238E27FC236}">
                <a16:creationId xmlns:a16="http://schemas.microsoft.com/office/drawing/2014/main" id="{B0AC0A30-DFD0-F5A3-642E-78094A004CFE}"/>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r>
              <a:rPr lang="en-US" altLang="ja-JP">
                <a:ea typeface="ＭＳ Ｐゴシック" panose="020B0600070205080204" pitchFamily="34" charset="-128"/>
              </a:rPr>
              <a:t> – Giải pháp</a:t>
            </a:r>
            <a:endParaRPr lang="tr-TR" altLang="en-VN"/>
          </a:p>
        </p:txBody>
      </p:sp>
      <p:sp>
        <p:nvSpPr>
          <p:cNvPr id="63491" name="Rectangle 3">
            <a:extLst>
              <a:ext uri="{FF2B5EF4-FFF2-40B4-BE49-F238E27FC236}">
                <a16:creationId xmlns:a16="http://schemas.microsoft.com/office/drawing/2014/main" id="{66E77111-319B-8DFA-71D5-235311EA430A}"/>
              </a:ext>
            </a:extLst>
          </p:cNvPr>
          <p:cNvSpPr>
            <a:spLocks noGrp="1" noChangeArrowheads="1"/>
          </p:cNvSpPr>
          <p:nvPr>
            <p:ph type="body" idx="1"/>
          </p:nvPr>
        </p:nvSpPr>
        <p:spPr>
          <a:xfrm>
            <a:off x="611188" y="1916113"/>
            <a:ext cx="6769100" cy="4114800"/>
          </a:xfrm>
        </p:spPr>
        <p:txBody>
          <a:bodyPr/>
          <a:lstStyle/>
          <a:p>
            <a:r>
              <a:rPr lang="en-US" altLang="ja-JP">
                <a:latin typeface="Georgia" panose="02040502050405020303" pitchFamily="18" charset="0"/>
                <a:ea typeface="ＭＳ Ｐゴシック" panose="020B0600070205080204" pitchFamily="34" charset="-128"/>
              </a:rPr>
              <a:t>Thay vì tính hàm mọi lúc</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Tính hàm tại </a:t>
            </a:r>
            <a:r>
              <a:rPr lang="tr-TR" altLang="en-VN">
                <a:latin typeface="Georgia" panose="02040502050405020303" pitchFamily="18" charset="0"/>
              </a:rPr>
              <a:t> N </a:t>
            </a:r>
            <a:r>
              <a:rPr lang="en-US" altLang="ja-JP">
                <a:latin typeface="Georgia" panose="02040502050405020303" pitchFamily="18" charset="0"/>
                <a:ea typeface="ＭＳ Ｐゴシック" panose="020B0600070205080204" pitchFamily="34" charset="-128"/>
              </a:rPr>
              <a:t>điểm và xây dựng 1 mảng</a:t>
            </a:r>
            <a:r>
              <a:rPr lang="tr-TR" altLang="en-VN">
                <a:latin typeface="Georgia" panose="02040502050405020303" pitchFamily="18" charset="0"/>
              </a:rPr>
              <a:t>.</a:t>
            </a:r>
          </a:p>
          <a:p>
            <a:pPr lvl="1"/>
            <a:r>
              <a:rPr lang="en-US" altLang="ja-JP">
                <a:latin typeface="Georgia" panose="02040502050405020303" pitchFamily="18" charset="0"/>
                <a:ea typeface="ＭＳ Ｐゴシック" panose="020B0600070205080204" pitchFamily="34" charset="-128"/>
              </a:rPr>
              <a:t>Trong mỗi lần gọi</a:t>
            </a:r>
            <a:r>
              <a:rPr lang="tr-TR" altLang="en-VN">
                <a:latin typeface="Georgia" panose="02040502050405020303" pitchFamily="18" charset="0"/>
              </a:rPr>
              <a:t> sigmoid</a:t>
            </a:r>
          </a:p>
          <a:p>
            <a:pPr lvl="2"/>
            <a:r>
              <a:rPr lang="en-US" altLang="ja-JP">
                <a:latin typeface="Georgia" panose="02040502050405020303" pitchFamily="18" charset="0"/>
                <a:ea typeface="ＭＳ Ｐゴシック" panose="020B0600070205080204" pitchFamily="34" charset="-128"/>
              </a:rPr>
              <a:t>Tìm giá trị gần nhất của x</a:t>
            </a:r>
            <a:r>
              <a:rPr lang="tr-TR" altLang="en-VN">
                <a:latin typeface="Georgia" panose="02040502050405020303" pitchFamily="18" charset="0"/>
              </a:rPr>
              <a:t>  </a:t>
            </a:r>
            <a:r>
              <a:rPr lang="en-US" altLang="ja-JP">
                <a:latin typeface="Georgia" panose="02040502050405020303" pitchFamily="18" charset="0"/>
                <a:ea typeface="ＭＳ Ｐゴシック" panose="020B0600070205080204" pitchFamily="34" charset="-128"/>
              </a:rPr>
              <a:t>và kết quả ứng với giá trị ấy</a:t>
            </a:r>
            <a:endParaRPr lang="tr-TR" altLang="en-VN">
              <a:latin typeface="Georgia" panose="02040502050405020303" pitchFamily="18" charset="0"/>
            </a:endParaRPr>
          </a:p>
          <a:p>
            <a:pPr lvl="2"/>
            <a:r>
              <a:rPr lang="en-US" altLang="ja-JP">
                <a:latin typeface="Georgia" panose="02040502050405020303" pitchFamily="18" charset="0"/>
                <a:ea typeface="ＭＳ Ｐゴシック" panose="020B0600070205080204" pitchFamily="34" charset="-128"/>
              </a:rPr>
              <a:t>Thực hiện nội suy tuyến tính - </a:t>
            </a:r>
            <a:r>
              <a:rPr lang="tr-TR" altLang="en-VN">
                <a:latin typeface="Georgia" panose="02040502050405020303" pitchFamily="18" charset="0"/>
              </a:rPr>
              <a:t>linear interpolation</a:t>
            </a:r>
          </a:p>
          <a:p>
            <a:pPr lvl="2"/>
            <a:endParaRPr lang="tr-TR" altLang="en-VN">
              <a:latin typeface="Georgia" panose="02040502050405020303" pitchFamily="18" charset="0"/>
            </a:endParaRPr>
          </a:p>
        </p:txBody>
      </p:sp>
      <p:grpSp>
        <p:nvGrpSpPr>
          <p:cNvPr id="63517" name="Group 29">
            <a:extLst>
              <a:ext uri="{FF2B5EF4-FFF2-40B4-BE49-F238E27FC236}">
                <a16:creationId xmlns:a16="http://schemas.microsoft.com/office/drawing/2014/main" id="{E97E6F20-37AE-A0CA-4BF2-DA7B45B9B890}"/>
              </a:ext>
            </a:extLst>
          </p:cNvPr>
          <p:cNvGrpSpPr>
            <a:grpSpLocks/>
          </p:cNvGrpSpPr>
          <p:nvPr/>
        </p:nvGrpSpPr>
        <p:grpSpPr bwMode="auto">
          <a:xfrm>
            <a:off x="7559675" y="2058988"/>
            <a:ext cx="1584325" cy="360362"/>
            <a:chOff x="975" y="1162"/>
            <a:chExt cx="998" cy="227"/>
          </a:xfrm>
        </p:grpSpPr>
        <p:sp>
          <p:nvSpPr>
            <p:cNvPr id="63518" name="Rectangle 30">
              <a:extLst>
                <a:ext uri="{FF2B5EF4-FFF2-40B4-BE49-F238E27FC236}">
                  <a16:creationId xmlns:a16="http://schemas.microsoft.com/office/drawing/2014/main" id="{8B1C0AFE-92BB-3CA9-560D-05DC4945B30F}"/>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19" name="Rectangle 31">
              <a:extLst>
                <a:ext uri="{FF2B5EF4-FFF2-40B4-BE49-F238E27FC236}">
                  <a16:creationId xmlns:a16="http://schemas.microsoft.com/office/drawing/2014/main" id="{D4630C49-6124-F6A7-5847-13C9A16C6195}"/>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0</a:t>
              </a:r>
            </a:p>
          </p:txBody>
        </p:sp>
      </p:grpSp>
      <p:grpSp>
        <p:nvGrpSpPr>
          <p:cNvPr id="63520" name="Group 32">
            <a:extLst>
              <a:ext uri="{FF2B5EF4-FFF2-40B4-BE49-F238E27FC236}">
                <a16:creationId xmlns:a16="http://schemas.microsoft.com/office/drawing/2014/main" id="{0A9413C3-E817-9510-9430-75EAD54B3A0B}"/>
              </a:ext>
            </a:extLst>
          </p:cNvPr>
          <p:cNvGrpSpPr>
            <a:grpSpLocks/>
          </p:cNvGrpSpPr>
          <p:nvPr/>
        </p:nvGrpSpPr>
        <p:grpSpPr bwMode="auto">
          <a:xfrm>
            <a:off x="7559675" y="2419350"/>
            <a:ext cx="1584325" cy="360363"/>
            <a:chOff x="975" y="1162"/>
            <a:chExt cx="998" cy="227"/>
          </a:xfrm>
        </p:grpSpPr>
        <p:sp>
          <p:nvSpPr>
            <p:cNvPr id="63521" name="Rectangle 33">
              <a:extLst>
                <a:ext uri="{FF2B5EF4-FFF2-40B4-BE49-F238E27FC236}">
                  <a16:creationId xmlns:a16="http://schemas.microsoft.com/office/drawing/2014/main" id="{6CBC45BD-0D38-9C93-18BD-DB598694A0EC}"/>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22" name="Rectangle 34">
              <a:extLst>
                <a:ext uri="{FF2B5EF4-FFF2-40B4-BE49-F238E27FC236}">
                  <a16:creationId xmlns:a16="http://schemas.microsoft.com/office/drawing/2014/main" id="{410DB387-D319-EFA7-67BC-2B4822128586}"/>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1</a:t>
              </a:r>
            </a:p>
          </p:txBody>
        </p:sp>
      </p:grpSp>
      <p:grpSp>
        <p:nvGrpSpPr>
          <p:cNvPr id="63523" name="Group 35">
            <a:extLst>
              <a:ext uri="{FF2B5EF4-FFF2-40B4-BE49-F238E27FC236}">
                <a16:creationId xmlns:a16="http://schemas.microsoft.com/office/drawing/2014/main" id="{BD9C30AD-8B59-DBA4-F63A-7AE6C5CEE0A2}"/>
              </a:ext>
            </a:extLst>
          </p:cNvPr>
          <p:cNvGrpSpPr>
            <a:grpSpLocks/>
          </p:cNvGrpSpPr>
          <p:nvPr/>
        </p:nvGrpSpPr>
        <p:grpSpPr bwMode="auto">
          <a:xfrm>
            <a:off x="7559675" y="2779713"/>
            <a:ext cx="1584325" cy="360362"/>
            <a:chOff x="975" y="1162"/>
            <a:chExt cx="998" cy="227"/>
          </a:xfrm>
        </p:grpSpPr>
        <p:sp>
          <p:nvSpPr>
            <p:cNvPr id="63524" name="Rectangle 36">
              <a:extLst>
                <a:ext uri="{FF2B5EF4-FFF2-40B4-BE49-F238E27FC236}">
                  <a16:creationId xmlns:a16="http://schemas.microsoft.com/office/drawing/2014/main" id="{13093729-F2EC-55D7-F2F7-8F7EB4A4FB35}"/>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25" name="Rectangle 37">
              <a:extLst>
                <a:ext uri="{FF2B5EF4-FFF2-40B4-BE49-F238E27FC236}">
                  <a16:creationId xmlns:a16="http://schemas.microsoft.com/office/drawing/2014/main" id="{7BB94CC5-29A8-5EBB-609C-3A7D7D2B1938}"/>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2</a:t>
              </a:r>
            </a:p>
          </p:txBody>
        </p:sp>
      </p:grpSp>
      <p:grpSp>
        <p:nvGrpSpPr>
          <p:cNvPr id="63526" name="Group 38">
            <a:extLst>
              <a:ext uri="{FF2B5EF4-FFF2-40B4-BE49-F238E27FC236}">
                <a16:creationId xmlns:a16="http://schemas.microsoft.com/office/drawing/2014/main" id="{A055982E-D73B-6716-D5E1-C2DECCB3CB24}"/>
              </a:ext>
            </a:extLst>
          </p:cNvPr>
          <p:cNvGrpSpPr>
            <a:grpSpLocks/>
          </p:cNvGrpSpPr>
          <p:nvPr/>
        </p:nvGrpSpPr>
        <p:grpSpPr bwMode="auto">
          <a:xfrm>
            <a:off x="7559675" y="3140075"/>
            <a:ext cx="1584325" cy="360363"/>
            <a:chOff x="975" y="1162"/>
            <a:chExt cx="998" cy="227"/>
          </a:xfrm>
        </p:grpSpPr>
        <p:sp>
          <p:nvSpPr>
            <p:cNvPr id="63527" name="Rectangle 39">
              <a:extLst>
                <a:ext uri="{FF2B5EF4-FFF2-40B4-BE49-F238E27FC236}">
                  <a16:creationId xmlns:a16="http://schemas.microsoft.com/office/drawing/2014/main" id="{B8AE4762-31E0-DCD2-1AC3-AD6995DDF381}"/>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28" name="Rectangle 40">
              <a:extLst>
                <a:ext uri="{FF2B5EF4-FFF2-40B4-BE49-F238E27FC236}">
                  <a16:creationId xmlns:a16="http://schemas.microsoft.com/office/drawing/2014/main" id="{C314846D-49AC-5D1E-A869-71FD9CE8EDB1}"/>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3</a:t>
              </a:r>
            </a:p>
          </p:txBody>
        </p:sp>
      </p:grpSp>
      <p:grpSp>
        <p:nvGrpSpPr>
          <p:cNvPr id="63529" name="Group 41">
            <a:extLst>
              <a:ext uri="{FF2B5EF4-FFF2-40B4-BE49-F238E27FC236}">
                <a16:creationId xmlns:a16="http://schemas.microsoft.com/office/drawing/2014/main" id="{7DDEC301-C76B-6F40-A880-D9CD8C01B79D}"/>
              </a:ext>
            </a:extLst>
          </p:cNvPr>
          <p:cNvGrpSpPr>
            <a:grpSpLocks/>
          </p:cNvGrpSpPr>
          <p:nvPr/>
        </p:nvGrpSpPr>
        <p:grpSpPr bwMode="auto">
          <a:xfrm>
            <a:off x="7559675" y="3500438"/>
            <a:ext cx="1584325" cy="360362"/>
            <a:chOff x="975" y="1162"/>
            <a:chExt cx="998" cy="227"/>
          </a:xfrm>
        </p:grpSpPr>
        <p:sp>
          <p:nvSpPr>
            <p:cNvPr id="63530" name="Rectangle 42">
              <a:extLst>
                <a:ext uri="{FF2B5EF4-FFF2-40B4-BE49-F238E27FC236}">
                  <a16:creationId xmlns:a16="http://schemas.microsoft.com/office/drawing/2014/main" id="{545D31EF-9E73-11D0-F613-ED863AFB0BAE}"/>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31" name="Rectangle 43">
              <a:extLst>
                <a:ext uri="{FF2B5EF4-FFF2-40B4-BE49-F238E27FC236}">
                  <a16:creationId xmlns:a16="http://schemas.microsoft.com/office/drawing/2014/main" id="{CC3A8AD7-B9CD-1AB3-9A8B-822481B3E096}"/>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4</a:t>
              </a:r>
            </a:p>
          </p:txBody>
        </p:sp>
      </p:grpSp>
      <p:grpSp>
        <p:nvGrpSpPr>
          <p:cNvPr id="63532" name="Group 44">
            <a:extLst>
              <a:ext uri="{FF2B5EF4-FFF2-40B4-BE49-F238E27FC236}">
                <a16:creationId xmlns:a16="http://schemas.microsoft.com/office/drawing/2014/main" id="{058947AF-DC8A-6FD6-63A7-E94711DC4D94}"/>
              </a:ext>
            </a:extLst>
          </p:cNvPr>
          <p:cNvGrpSpPr>
            <a:grpSpLocks/>
          </p:cNvGrpSpPr>
          <p:nvPr/>
        </p:nvGrpSpPr>
        <p:grpSpPr bwMode="auto">
          <a:xfrm>
            <a:off x="7559675" y="3860800"/>
            <a:ext cx="1584325" cy="360363"/>
            <a:chOff x="975" y="1162"/>
            <a:chExt cx="998" cy="227"/>
          </a:xfrm>
        </p:grpSpPr>
        <p:sp>
          <p:nvSpPr>
            <p:cNvPr id="63533" name="Rectangle 45">
              <a:extLst>
                <a:ext uri="{FF2B5EF4-FFF2-40B4-BE49-F238E27FC236}">
                  <a16:creationId xmlns:a16="http://schemas.microsoft.com/office/drawing/2014/main" id="{14CAA412-3C78-80BA-11F2-B063A31209D1}"/>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34" name="Rectangle 46">
              <a:extLst>
                <a:ext uri="{FF2B5EF4-FFF2-40B4-BE49-F238E27FC236}">
                  <a16:creationId xmlns:a16="http://schemas.microsoft.com/office/drawing/2014/main" id="{8308E18E-AC32-C9DF-7E5B-A8EFD18E48B5}"/>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5</a:t>
              </a:r>
            </a:p>
          </p:txBody>
        </p:sp>
      </p:grpSp>
      <p:grpSp>
        <p:nvGrpSpPr>
          <p:cNvPr id="63535" name="Group 47">
            <a:extLst>
              <a:ext uri="{FF2B5EF4-FFF2-40B4-BE49-F238E27FC236}">
                <a16:creationId xmlns:a16="http://schemas.microsoft.com/office/drawing/2014/main" id="{68E5B076-0AF0-FB91-F043-F121DE9AE38F}"/>
              </a:ext>
            </a:extLst>
          </p:cNvPr>
          <p:cNvGrpSpPr>
            <a:grpSpLocks/>
          </p:cNvGrpSpPr>
          <p:nvPr/>
        </p:nvGrpSpPr>
        <p:grpSpPr bwMode="auto">
          <a:xfrm>
            <a:off x="7559675" y="4221163"/>
            <a:ext cx="1584325" cy="360362"/>
            <a:chOff x="975" y="1162"/>
            <a:chExt cx="998" cy="227"/>
          </a:xfrm>
        </p:grpSpPr>
        <p:sp>
          <p:nvSpPr>
            <p:cNvPr id="63536" name="Rectangle 48">
              <a:extLst>
                <a:ext uri="{FF2B5EF4-FFF2-40B4-BE49-F238E27FC236}">
                  <a16:creationId xmlns:a16="http://schemas.microsoft.com/office/drawing/2014/main" id="{3F5818C7-8DFA-6345-963B-6F6C51398C1E}"/>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3537" name="Rectangle 49">
              <a:extLst>
                <a:ext uri="{FF2B5EF4-FFF2-40B4-BE49-F238E27FC236}">
                  <a16:creationId xmlns:a16="http://schemas.microsoft.com/office/drawing/2014/main" id="{7379F727-7A86-E036-A7F7-631836B79206}"/>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6</a:t>
              </a:r>
            </a:p>
          </p:txBody>
        </p:sp>
      </p:grpSp>
      <p:grpSp>
        <p:nvGrpSpPr>
          <p:cNvPr id="63538" name="Group 50">
            <a:extLst>
              <a:ext uri="{FF2B5EF4-FFF2-40B4-BE49-F238E27FC236}">
                <a16:creationId xmlns:a16="http://schemas.microsoft.com/office/drawing/2014/main" id="{A48B5248-53A8-2147-87F6-B798052C20D2}"/>
              </a:ext>
            </a:extLst>
          </p:cNvPr>
          <p:cNvGrpSpPr>
            <a:grpSpLocks/>
          </p:cNvGrpSpPr>
          <p:nvPr/>
        </p:nvGrpSpPr>
        <p:grpSpPr bwMode="auto">
          <a:xfrm>
            <a:off x="7559675" y="5662613"/>
            <a:ext cx="1584325" cy="360362"/>
            <a:chOff x="975" y="1162"/>
            <a:chExt cx="998" cy="227"/>
          </a:xfrm>
        </p:grpSpPr>
        <p:sp>
          <p:nvSpPr>
            <p:cNvPr id="63539" name="Rectangle 51">
              <a:extLst>
                <a:ext uri="{FF2B5EF4-FFF2-40B4-BE49-F238E27FC236}">
                  <a16:creationId xmlns:a16="http://schemas.microsoft.com/office/drawing/2014/main" id="{A97EB43C-CF66-0B02-E544-EBFF16959537}"/>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99</a:t>
              </a:r>
              <a:r>
                <a:rPr lang="tr-TR" altLang="en-VN">
                  <a:solidFill>
                    <a:srgbClr val="FF3300"/>
                  </a:solidFill>
                </a:rPr>
                <a:t>)</a:t>
              </a:r>
            </a:p>
          </p:txBody>
        </p:sp>
        <p:sp>
          <p:nvSpPr>
            <p:cNvPr id="63540" name="Rectangle 52">
              <a:extLst>
                <a:ext uri="{FF2B5EF4-FFF2-40B4-BE49-F238E27FC236}">
                  <a16:creationId xmlns:a16="http://schemas.microsoft.com/office/drawing/2014/main" id="{3BD2825C-DFAE-3500-897F-1F58712AB09A}"/>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99</a:t>
              </a:r>
            </a:p>
          </p:txBody>
        </p:sp>
      </p:grpSp>
      <p:sp>
        <p:nvSpPr>
          <p:cNvPr id="63541" name="Text Box 53">
            <a:extLst>
              <a:ext uri="{FF2B5EF4-FFF2-40B4-BE49-F238E27FC236}">
                <a16:creationId xmlns:a16="http://schemas.microsoft.com/office/drawing/2014/main" id="{393D6093-F298-0F60-A39A-6845F0CDD7F0}"/>
              </a:ext>
            </a:extLst>
          </p:cNvPr>
          <p:cNvSpPr txBox="1">
            <a:spLocks noChangeArrowheads="1"/>
          </p:cNvSpPr>
          <p:nvPr/>
        </p:nvSpPr>
        <p:spPr bwMode="auto">
          <a:xfrm>
            <a:off x="8188325" y="4527550"/>
            <a:ext cx="247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a:t>.</a:t>
            </a:r>
          </a:p>
          <a:p>
            <a:r>
              <a:rPr lang="tr-TR" altLang="en-VN"/>
              <a:t>.</a:t>
            </a:r>
          </a:p>
          <a:p>
            <a:r>
              <a:rPr lang="tr-TR" altLang="en-VN"/>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C0C03D1C-6627-E546-8603-46BA129CE1F1}"/>
              </a:ext>
            </a:extLst>
          </p:cNvPr>
          <p:cNvSpPr>
            <a:spLocks noGrp="1"/>
          </p:cNvSpPr>
          <p:nvPr>
            <p:ph type="sldNum" sz="quarter" idx="11"/>
          </p:nvPr>
        </p:nvSpPr>
        <p:spPr/>
        <p:txBody>
          <a:bodyPr/>
          <a:lstStyle/>
          <a:p>
            <a:fld id="{F9526A50-F929-7049-B795-D59322785461}" type="slidenum">
              <a:rPr lang="tr-TR" altLang="en-VN"/>
              <a:pPr/>
              <a:t>24</a:t>
            </a:fld>
            <a:endParaRPr lang="tr-TR" altLang="en-VN"/>
          </a:p>
        </p:txBody>
      </p:sp>
      <p:sp>
        <p:nvSpPr>
          <p:cNvPr id="66562" name="Rectangle 2">
            <a:extLst>
              <a:ext uri="{FF2B5EF4-FFF2-40B4-BE49-F238E27FC236}">
                <a16:creationId xmlns:a16="http://schemas.microsoft.com/office/drawing/2014/main" id="{C45C3557-F7B1-27DA-F7FC-BE3B223A5514}"/>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p>
        </p:txBody>
      </p:sp>
      <p:grpSp>
        <p:nvGrpSpPr>
          <p:cNvPr id="66563" name="Group 3">
            <a:extLst>
              <a:ext uri="{FF2B5EF4-FFF2-40B4-BE49-F238E27FC236}">
                <a16:creationId xmlns:a16="http://schemas.microsoft.com/office/drawing/2014/main" id="{EF138604-DD06-8FDC-F27C-9BB2B36084B0}"/>
              </a:ext>
            </a:extLst>
          </p:cNvPr>
          <p:cNvGrpSpPr>
            <a:grpSpLocks/>
          </p:cNvGrpSpPr>
          <p:nvPr/>
        </p:nvGrpSpPr>
        <p:grpSpPr bwMode="auto">
          <a:xfrm>
            <a:off x="1547813" y="1844675"/>
            <a:ext cx="1584325" cy="360363"/>
            <a:chOff x="975" y="1162"/>
            <a:chExt cx="998" cy="227"/>
          </a:xfrm>
        </p:grpSpPr>
        <p:sp>
          <p:nvSpPr>
            <p:cNvPr id="66564" name="Rectangle 4">
              <a:extLst>
                <a:ext uri="{FF2B5EF4-FFF2-40B4-BE49-F238E27FC236}">
                  <a16:creationId xmlns:a16="http://schemas.microsoft.com/office/drawing/2014/main" id="{AF4C3E9E-A704-BB9B-3C5A-685398E67735}"/>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65" name="Rectangle 5">
              <a:extLst>
                <a:ext uri="{FF2B5EF4-FFF2-40B4-BE49-F238E27FC236}">
                  <a16:creationId xmlns:a16="http://schemas.microsoft.com/office/drawing/2014/main" id="{6DFC7E61-A1C9-826B-1F79-0687573BEDF1}"/>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0</a:t>
              </a:r>
            </a:p>
          </p:txBody>
        </p:sp>
      </p:grpSp>
      <p:grpSp>
        <p:nvGrpSpPr>
          <p:cNvPr id="66566" name="Group 6">
            <a:extLst>
              <a:ext uri="{FF2B5EF4-FFF2-40B4-BE49-F238E27FC236}">
                <a16:creationId xmlns:a16="http://schemas.microsoft.com/office/drawing/2014/main" id="{B633F505-2804-4440-6F00-B8CAC2327B6A}"/>
              </a:ext>
            </a:extLst>
          </p:cNvPr>
          <p:cNvGrpSpPr>
            <a:grpSpLocks/>
          </p:cNvGrpSpPr>
          <p:nvPr/>
        </p:nvGrpSpPr>
        <p:grpSpPr bwMode="auto">
          <a:xfrm>
            <a:off x="1547813" y="2205038"/>
            <a:ext cx="1584325" cy="360362"/>
            <a:chOff x="975" y="1162"/>
            <a:chExt cx="998" cy="227"/>
          </a:xfrm>
        </p:grpSpPr>
        <p:sp>
          <p:nvSpPr>
            <p:cNvPr id="66567" name="Rectangle 7">
              <a:extLst>
                <a:ext uri="{FF2B5EF4-FFF2-40B4-BE49-F238E27FC236}">
                  <a16:creationId xmlns:a16="http://schemas.microsoft.com/office/drawing/2014/main" id="{C3B0C040-912C-41C9-A7D6-8163768CED36}"/>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68" name="Rectangle 8">
              <a:extLst>
                <a:ext uri="{FF2B5EF4-FFF2-40B4-BE49-F238E27FC236}">
                  <a16:creationId xmlns:a16="http://schemas.microsoft.com/office/drawing/2014/main" id="{68C4E3A9-C7AD-1598-8E74-C9761DE6DFC0}"/>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1</a:t>
              </a:r>
            </a:p>
          </p:txBody>
        </p:sp>
      </p:grpSp>
      <p:grpSp>
        <p:nvGrpSpPr>
          <p:cNvPr id="66569" name="Group 9">
            <a:extLst>
              <a:ext uri="{FF2B5EF4-FFF2-40B4-BE49-F238E27FC236}">
                <a16:creationId xmlns:a16="http://schemas.microsoft.com/office/drawing/2014/main" id="{85D4A2BB-58B8-DA15-EE8F-BAC4464F5991}"/>
              </a:ext>
            </a:extLst>
          </p:cNvPr>
          <p:cNvGrpSpPr>
            <a:grpSpLocks/>
          </p:cNvGrpSpPr>
          <p:nvPr/>
        </p:nvGrpSpPr>
        <p:grpSpPr bwMode="auto">
          <a:xfrm>
            <a:off x="1547813" y="2565400"/>
            <a:ext cx="1584325" cy="360363"/>
            <a:chOff x="975" y="1162"/>
            <a:chExt cx="998" cy="227"/>
          </a:xfrm>
        </p:grpSpPr>
        <p:sp>
          <p:nvSpPr>
            <p:cNvPr id="66570" name="Rectangle 10">
              <a:extLst>
                <a:ext uri="{FF2B5EF4-FFF2-40B4-BE49-F238E27FC236}">
                  <a16:creationId xmlns:a16="http://schemas.microsoft.com/office/drawing/2014/main" id="{033C7B47-CCF7-F28C-493F-755523F521C1}"/>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71" name="Rectangle 11">
              <a:extLst>
                <a:ext uri="{FF2B5EF4-FFF2-40B4-BE49-F238E27FC236}">
                  <a16:creationId xmlns:a16="http://schemas.microsoft.com/office/drawing/2014/main" id="{EE7777BF-F7FE-9BE8-6B6E-C5E3D4820D7D}"/>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2</a:t>
              </a:r>
            </a:p>
          </p:txBody>
        </p:sp>
      </p:grpSp>
      <p:grpSp>
        <p:nvGrpSpPr>
          <p:cNvPr id="66572" name="Group 12">
            <a:extLst>
              <a:ext uri="{FF2B5EF4-FFF2-40B4-BE49-F238E27FC236}">
                <a16:creationId xmlns:a16="http://schemas.microsoft.com/office/drawing/2014/main" id="{8016517D-2D11-347A-C281-B34B16390B3A}"/>
              </a:ext>
            </a:extLst>
          </p:cNvPr>
          <p:cNvGrpSpPr>
            <a:grpSpLocks/>
          </p:cNvGrpSpPr>
          <p:nvPr/>
        </p:nvGrpSpPr>
        <p:grpSpPr bwMode="auto">
          <a:xfrm>
            <a:off x="1547813" y="2925763"/>
            <a:ext cx="1584325" cy="360362"/>
            <a:chOff x="975" y="1162"/>
            <a:chExt cx="998" cy="227"/>
          </a:xfrm>
        </p:grpSpPr>
        <p:sp>
          <p:nvSpPr>
            <p:cNvPr id="66573" name="Rectangle 13">
              <a:extLst>
                <a:ext uri="{FF2B5EF4-FFF2-40B4-BE49-F238E27FC236}">
                  <a16:creationId xmlns:a16="http://schemas.microsoft.com/office/drawing/2014/main" id="{4F21059D-0494-B601-0FC7-32B985193A1D}"/>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74" name="Rectangle 14">
              <a:extLst>
                <a:ext uri="{FF2B5EF4-FFF2-40B4-BE49-F238E27FC236}">
                  <a16:creationId xmlns:a16="http://schemas.microsoft.com/office/drawing/2014/main" id="{6835DFFA-336E-ACEA-ED97-F4B512D2A86E}"/>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3</a:t>
              </a:r>
            </a:p>
          </p:txBody>
        </p:sp>
      </p:grpSp>
      <p:grpSp>
        <p:nvGrpSpPr>
          <p:cNvPr id="66575" name="Group 15">
            <a:extLst>
              <a:ext uri="{FF2B5EF4-FFF2-40B4-BE49-F238E27FC236}">
                <a16:creationId xmlns:a16="http://schemas.microsoft.com/office/drawing/2014/main" id="{7C8D6807-B91E-5081-3ECB-4ED1A8BD6FF6}"/>
              </a:ext>
            </a:extLst>
          </p:cNvPr>
          <p:cNvGrpSpPr>
            <a:grpSpLocks/>
          </p:cNvGrpSpPr>
          <p:nvPr/>
        </p:nvGrpSpPr>
        <p:grpSpPr bwMode="auto">
          <a:xfrm>
            <a:off x="1547813" y="3286125"/>
            <a:ext cx="1584325" cy="360363"/>
            <a:chOff x="975" y="1162"/>
            <a:chExt cx="998" cy="227"/>
          </a:xfrm>
        </p:grpSpPr>
        <p:sp>
          <p:nvSpPr>
            <p:cNvPr id="66576" name="Rectangle 16">
              <a:extLst>
                <a:ext uri="{FF2B5EF4-FFF2-40B4-BE49-F238E27FC236}">
                  <a16:creationId xmlns:a16="http://schemas.microsoft.com/office/drawing/2014/main" id="{BD7AE845-2DDA-9CB0-D650-2A0C6373E44B}"/>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77" name="Rectangle 17">
              <a:extLst>
                <a:ext uri="{FF2B5EF4-FFF2-40B4-BE49-F238E27FC236}">
                  <a16:creationId xmlns:a16="http://schemas.microsoft.com/office/drawing/2014/main" id="{321CFCCA-D0A5-8091-F3FA-3A1E9BEEB288}"/>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4</a:t>
              </a:r>
            </a:p>
          </p:txBody>
        </p:sp>
      </p:grpSp>
      <p:grpSp>
        <p:nvGrpSpPr>
          <p:cNvPr id="66578" name="Group 18">
            <a:extLst>
              <a:ext uri="{FF2B5EF4-FFF2-40B4-BE49-F238E27FC236}">
                <a16:creationId xmlns:a16="http://schemas.microsoft.com/office/drawing/2014/main" id="{F3D57578-97D0-62B9-4854-0259576535D6}"/>
              </a:ext>
            </a:extLst>
          </p:cNvPr>
          <p:cNvGrpSpPr>
            <a:grpSpLocks/>
          </p:cNvGrpSpPr>
          <p:nvPr/>
        </p:nvGrpSpPr>
        <p:grpSpPr bwMode="auto">
          <a:xfrm>
            <a:off x="1547813" y="3646488"/>
            <a:ext cx="1584325" cy="360362"/>
            <a:chOff x="975" y="1162"/>
            <a:chExt cx="998" cy="227"/>
          </a:xfrm>
        </p:grpSpPr>
        <p:sp>
          <p:nvSpPr>
            <p:cNvPr id="66579" name="Rectangle 19">
              <a:extLst>
                <a:ext uri="{FF2B5EF4-FFF2-40B4-BE49-F238E27FC236}">
                  <a16:creationId xmlns:a16="http://schemas.microsoft.com/office/drawing/2014/main" id="{8E4EC84C-A133-2689-7414-659B521B74D9}"/>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80" name="Rectangle 20">
              <a:extLst>
                <a:ext uri="{FF2B5EF4-FFF2-40B4-BE49-F238E27FC236}">
                  <a16:creationId xmlns:a16="http://schemas.microsoft.com/office/drawing/2014/main" id="{E0EC3443-470E-840B-D80D-1E42E93E1247}"/>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5</a:t>
              </a:r>
            </a:p>
          </p:txBody>
        </p:sp>
      </p:grpSp>
      <p:grpSp>
        <p:nvGrpSpPr>
          <p:cNvPr id="66581" name="Group 21">
            <a:extLst>
              <a:ext uri="{FF2B5EF4-FFF2-40B4-BE49-F238E27FC236}">
                <a16:creationId xmlns:a16="http://schemas.microsoft.com/office/drawing/2014/main" id="{569FE332-E77F-FD9C-059D-733C092FFE18}"/>
              </a:ext>
            </a:extLst>
          </p:cNvPr>
          <p:cNvGrpSpPr>
            <a:grpSpLocks/>
          </p:cNvGrpSpPr>
          <p:nvPr/>
        </p:nvGrpSpPr>
        <p:grpSpPr bwMode="auto">
          <a:xfrm>
            <a:off x="1547813" y="4006850"/>
            <a:ext cx="1584325" cy="360363"/>
            <a:chOff x="975" y="1162"/>
            <a:chExt cx="998" cy="227"/>
          </a:xfrm>
        </p:grpSpPr>
        <p:sp>
          <p:nvSpPr>
            <p:cNvPr id="66582" name="Rectangle 22">
              <a:extLst>
                <a:ext uri="{FF2B5EF4-FFF2-40B4-BE49-F238E27FC236}">
                  <a16:creationId xmlns:a16="http://schemas.microsoft.com/office/drawing/2014/main" id="{5A699162-0E03-2162-CE0B-2F8116984A15}"/>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0</a:t>
              </a:r>
              <a:r>
                <a:rPr lang="tr-TR" altLang="en-VN">
                  <a:solidFill>
                    <a:srgbClr val="FF3300"/>
                  </a:solidFill>
                </a:rPr>
                <a:t>)</a:t>
              </a:r>
            </a:p>
          </p:txBody>
        </p:sp>
        <p:sp>
          <p:nvSpPr>
            <p:cNvPr id="66583" name="Rectangle 23">
              <a:extLst>
                <a:ext uri="{FF2B5EF4-FFF2-40B4-BE49-F238E27FC236}">
                  <a16:creationId xmlns:a16="http://schemas.microsoft.com/office/drawing/2014/main" id="{D914388E-9A83-2520-6DF6-72FD89BA4C93}"/>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6</a:t>
              </a:r>
            </a:p>
          </p:txBody>
        </p:sp>
      </p:grpSp>
      <p:grpSp>
        <p:nvGrpSpPr>
          <p:cNvPr id="66584" name="Group 24">
            <a:extLst>
              <a:ext uri="{FF2B5EF4-FFF2-40B4-BE49-F238E27FC236}">
                <a16:creationId xmlns:a16="http://schemas.microsoft.com/office/drawing/2014/main" id="{2AF16D92-E63D-BB52-D7A7-E011BA49F3F6}"/>
              </a:ext>
            </a:extLst>
          </p:cNvPr>
          <p:cNvGrpSpPr>
            <a:grpSpLocks/>
          </p:cNvGrpSpPr>
          <p:nvPr/>
        </p:nvGrpSpPr>
        <p:grpSpPr bwMode="auto">
          <a:xfrm>
            <a:off x="1547813" y="5448300"/>
            <a:ext cx="1584325" cy="360363"/>
            <a:chOff x="975" y="1162"/>
            <a:chExt cx="998" cy="227"/>
          </a:xfrm>
        </p:grpSpPr>
        <p:sp>
          <p:nvSpPr>
            <p:cNvPr id="66585" name="Rectangle 25">
              <a:extLst>
                <a:ext uri="{FF2B5EF4-FFF2-40B4-BE49-F238E27FC236}">
                  <a16:creationId xmlns:a16="http://schemas.microsoft.com/office/drawing/2014/main" id="{F6C7AA80-42ED-3F22-75EF-F53BEE4CDAC7}"/>
                </a:ext>
              </a:extLst>
            </p:cNvPr>
            <p:cNvSpPr>
              <a:spLocks noChangeArrowheads="1"/>
            </p:cNvSpPr>
            <p:nvPr/>
          </p:nvSpPr>
          <p:spPr bwMode="auto">
            <a:xfrm>
              <a:off x="1202" y="1162"/>
              <a:ext cx="771"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sigmoid(x</a:t>
              </a:r>
              <a:r>
                <a:rPr lang="tr-TR" altLang="en-VN" baseline="-25000">
                  <a:solidFill>
                    <a:srgbClr val="FF3300"/>
                  </a:solidFill>
                </a:rPr>
                <a:t>99</a:t>
              </a:r>
              <a:r>
                <a:rPr lang="tr-TR" altLang="en-VN">
                  <a:solidFill>
                    <a:srgbClr val="FF3300"/>
                  </a:solidFill>
                </a:rPr>
                <a:t>)</a:t>
              </a:r>
            </a:p>
          </p:txBody>
        </p:sp>
        <p:sp>
          <p:nvSpPr>
            <p:cNvPr id="66586" name="Rectangle 26">
              <a:extLst>
                <a:ext uri="{FF2B5EF4-FFF2-40B4-BE49-F238E27FC236}">
                  <a16:creationId xmlns:a16="http://schemas.microsoft.com/office/drawing/2014/main" id="{9C2B2AB4-FC69-A03B-DD69-2BA2AA447983}"/>
                </a:ext>
              </a:extLst>
            </p:cNvPr>
            <p:cNvSpPr>
              <a:spLocks noChangeArrowheads="1"/>
            </p:cNvSpPr>
            <p:nvPr/>
          </p:nvSpPr>
          <p:spPr bwMode="auto">
            <a:xfrm>
              <a:off x="975" y="1162"/>
              <a:ext cx="227" cy="227"/>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en-VN">
                  <a:solidFill>
                    <a:srgbClr val="FF3300"/>
                  </a:solidFill>
                </a:rPr>
                <a:t>x</a:t>
              </a:r>
              <a:r>
                <a:rPr lang="tr-TR" altLang="en-VN" baseline="-25000">
                  <a:solidFill>
                    <a:srgbClr val="FF3300"/>
                  </a:solidFill>
                </a:rPr>
                <a:t>99</a:t>
              </a:r>
            </a:p>
          </p:txBody>
        </p:sp>
      </p:grpSp>
      <p:sp>
        <p:nvSpPr>
          <p:cNvPr id="66587" name="Text Box 27">
            <a:extLst>
              <a:ext uri="{FF2B5EF4-FFF2-40B4-BE49-F238E27FC236}">
                <a16:creationId xmlns:a16="http://schemas.microsoft.com/office/drawing/2014/main" id="{29EF9C15-F4C0-C16C-35B6-B94221A12E24}"/>
              </a:ext>
            </a:extLst>
          </p:cNvPr>
          <p:cNvSpPr txBox="1">
            <a:spLocks noChangeArrowheads="1"/>
          </p:cNvSpPr>
          <p:nvPr/>
        </p:nvSpPr>
        <p:spPr bwMode="auto">
          <a:xfrm>
            <a:off x="2176463" y="4313238"/>
            <a:ext cx="247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a:t>.</a:t>
            </a:r>
          </a:p>
          <a:p>
            <a:r>
              <a:rPr lang="tr-TR" altLang="en-VN"/>
              <a:t>.</a:t>
            </a:r>
          </a:p>
          <a:p>
            <a:r>
              <a:rPr lang="tr-TR" altLang="en-VN"/>
              <a:t>.</a:t>
            </a:r>
          </a:p>
        </p:txBody>
      </p:sp>
      <p:sp>
        <p:nvSpPr>
          <p:cNvPr id="66588" name="Text Box 28">
            <a:extLst>
              <a:ext uri="{FF2B5EF4-FFF2-40B4-BE49-F238E27FC236}">
                <a16:creationId xmlns:a16="http://schemas.microsoft.com/office/drawing/2014/main" id="{A3B181C6-3076-BC9B-1372-7449B9D5E74B}"/>
              </a:ext>
            </a:extLst>
          </p:cNvPr>
          <p:cNvSpPr txBox="1">
            <a:spLocks noChangeArrowheads="1"/>
          </p:cNvSpPr>
          <p:nvPr/>
        </p:nvSpPr>
        <p:spPr bwMode="auto">
          <a:xfrm>
            <a:off x="4427538" y="5445125"/>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a:t>if (x &gt; x99) return (1.0);</a:t>
            </a:r>
          </a:p>
        </p:txBody>
      </p:sp>
      <p:sp>
        <p:nvSpPr>
          <p:cNvPr id="66589" name="Text Box 29">
            <a:extLst>
              <a:ext uri="{FF2B5EF4-FFF2-40B4-BE49-F238E27FC236}">
                <a16:creationId xmlns:a16="http://schemas.microsoft.com/office/drawing/2014/main" id="{3FB15C17-71FB-6E58-100D-0EAFBDD5F675}"/>
              </a:ext>
            </a:extLst>
          </p:cNvPr>
          <p:cNvSpPr txBox="1">
            <a:spLocks noChangeArrowheads="1"/>
          </p:cNvSpPr>
          <p:nvPr/>
        </p:nvSpPr>
        <p:spPr bwMode="auto">
          <a:xfrm>
            <a:off x="4427538" y="1557338"/>
            <a:ext cx="2324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a:t>if (x &lt;x0) return (0.0);</a:t>
            </a:r>
          </a:p>
        </p:txBody>
      </p:sp>
      <p:sp>
        <p:nvSpPr>
          <p:cNvPr id="66590" name="Line 30">
            <a:extLst>
              <a:ext uri="{FF2B5EF4-FFF2-40B4-BE49-F238E27FC236}">
                <a16:creationId xmlns:a16="http://schemas.microsoft.com/office/drawing/2014/main" id="{13DE6F8E-1384-24FD-5496-63875C602196}"/>
              </a:ext>
            </a:extLst>
          </p:cNvPr>
          <p:cNvSpPr>
            <a:spLocks noChangeShapeType="1"/>
          </p:cNvSpPr>
          <p:nvPr/>
        </p:nvSpPr>
        <p:spPr bwMode="auto">
          <a:xfrm flipH="1" flipV="1">
            <a:off x="2843213" y="1628775"/>
            <a:ext cx="1441450" cy="144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66591" name="Line 31">
            <a:extLst>
              <a:ext uri="{FF2B5EF4-FFF2-40B4-BE49-F238E27FC236}">
                <a16:creationId xmlns:a16="http://schemas.microsoft.com/office/drawing/2014/main" id="{691C1765-2583-48D2-1F55-F997DB7DCB3E}"/>
              </a:ext>
            </a:extLst>
          </p:cNvPr>
          <p:cNvSpPr>
            <a:spLocks noChangeShapeType="1"/>
          </p:cNvSpPr>
          <p:nvPr/>
        </p:nvSpPr>
        <p:spPr bwMode="auto">
          <a:xfrm flipH="1">
            <a:off x="2987675" y="5661025"/>
            <a:ext cx="1439863"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145B60E-1E9F-A2AB-D8F5-F425459213D1}"/>
              </a:ext>
            </a:extLst>
          </p:cNvPr>
          <p:cNvSpPr>
            <a:spLocks noGrp="1"/>
          </p:cNvSpPr>
          <p:nvPr>
            <p:ph type="sldNum" sz="quarter" idx="11"/>
          </p:nvPr>
        </p:nvSpPr>
        <p:spPr/>
        <p:txBody>
          <a:bodyPr/>
          <a:lstStyle/>
          <a:p>
            <a:fld id="{5BD18FA1-77EE-5647-AA00-1471FE6EB21A}" type="slidenum">
              <a:rPr lang="tr-TR" altLang="en-VN"/>
              <a:pPr/>
              <a:t>25</a:t>
            </a:fld>
            <a:endParaRPr lang="tr-TR" altLang="en-VN"/>
          </a:p>
        </p:txBody>
      </p:sp>
      <p:sp>
        <p:nvSpPr>
          <p:cNvPr id="71682" name="Rectangle 2">
            <a:extLst>
              <a:ext uri="{FF2B5EF4-FFF2-40B4-BE49-F238E27FC236}">
                <a16:creationId xmlns:a16="http://schemas.microsoft.com/office/drawing/2014/main" id="{DF918C1A-F23F-EF2A-A4DB-1E024D0AFCD9}"/>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p>
        </p:txBody>
      </p:sp>
      <p:sp>
        <p:nvSpPr>
          <p:cNvPr id="71707" name="Rectangle 27">
            <a:extLst>
              <a:ext uri="{FF2B5EF4-FFF2-40B4-BE49-F238E27FC236}">
                <a16:creationId xmlns:a16="http://schemas.microsoft.com/office/drawing/2014/main" id="{3A4BB4CB-51D0-28A9-03A8-53612C472EEA}"/>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Chọn số các điểm</a:t>
            </a:r>
            <a:r>
              <a:rPr lang="tr-TR" altLang="en-VN">
                <a:latin typeface="Georgia" panose="02040502050405020303" pitchFamily="18" charset="0"/>
              </a:rPr>
              <a:t> (N = 1000, 10000, </a:t>
            </a:r>
            <a:r>
              <a:rPr lang="en-US" altLang="ja-JP">
                <a:latin typeface="Georgia" panose="02040502050405020303" pitchFamily="18" charset="0"/>
                <a:ea typeface="ＭＳ Ｐゴシック" panose="020B0600070205080204" pitchFamily="34" charset="-128"/>
              </a:rPr>
              <a:t>v.v</a:t>
            </a:r>
            <a:r>
              <a:rPr lang="tr-TR" altLang="en-VN">
                <a:latin typeface="Georgia" panose="02040502050405020303" pitchFamily="18" charset="0"/>
              </a:rPr>
              <a:t>.) </a:t>
            </a:r>
            <a:r>
              <a:rPr lang="en-US" altLang="ja-JP">
                <a:latin typeface="Georgia" panose="02040502050405020303" pitchFamily="18" charset="0"/>
                <a:ea typeface="ＭＳ Ｐゴシック" panose="020B0600070205080204" pitchFamily="34" charset="-128"/>
              </a:rPr>
              <a:t>tùy theo độ chính xác mà bạn muốn</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Tốn kếm thêm không gian bọ nhớ cho mỗi điểm là 2 </a:t>
            </a:r>
            <a:r>
              <a:rPr lang="tr-TR" altLang="en-VN">
                <a:latin typeface="Georgia" panose="02040502050405020303" pitchFamily="18" charset="0"/>
              </a:rPr>
              <a:t>float</a:t>
            </a:r>
            <a:r>
              <a:rPr lang="en-US" altLang="ja-JP">
                <a:latin typeface="Georgia" panose="02040502050405020303" pitchFamily="18" charset="0"/>
                <a:ea typeface="ＭＳ Ｐゴシック" panose="020B0600070205080204" pitchFamily="34" charset="-128"/>
              </a:rPr>
              <a:t> hay </a:t>
            </a:r>
            <a:r>
              <a:rPr lang="tr-TR" altLang="en-VN">
                <a:latin typeface="Georgia" panose="02040502050405020303" pitchFamily="18" charset="0"/>
              </a:rPr>
              <a:t>double </a:t>
            </a:r>
            <a:r>
              <a:rPr lang="en-US" altLang="ja-JP">
                <a:latin typeface="Georgia" panose="02040502050405020303" pitchFamily="18" charset="0"/>
                <a:ea typeface="ＭＳ Ｐゴシック" panose="020B0600070205080204" pitchFamily="34" charset="-128"/>
              </a:rPr>
              <a:t>tức là </a:t>
            </a:r>
            <a:r>
              <a:rPr lang="tr-TR" altLang="en-VN">
                <a:latin typeface="Georgia" panose="02040502050405020303" pitchFamily="18" charset="0"/>
              </a:rPr>
              <a:t>8 – 16 bytes</a:t>
            </a:r>
            <a:r>
              <a:rPr lang="en-US" altLang="ja-JP">
                <a:latin typeface="Georgia" panose="02040502050405020303" pitchFamily="18" charset="0"/>
                <a:ea typeface="ＭＳ Ｐゴシック" panose="020B0600070205080204" pitchFamily="34" charset="-128"/>
              </a:rPr>
              <a:t>/ điểm</a:t>
            </a:r>
            <a:endParaRPr lang="tr-TR" altLang="en-VN">
              <a:latin typeface="Georgia" panose="02040502050405020303" pitchFamily="18" charset="0"/>
            </a:endParaRPr>
          </a:p>
          <a:p>
            <a:r>
              <a:rPr lang="en-US" altLang="ja-JP">
                <a:latin typeface="Georgia" panose="02040502050405020303" pitchFamily="18" charset="0"/>
                <a:ea typeface="ＭＳ Ｐゴシック" panose="020B0600070205080204" pitchFamily="34" charset="-128"/>
              </a:rPr>
              <a:t>Khởi tạo giá trị cho mảng khi bắt đầu thực hiện</a:t>
            </a:r>
            <a:endParaRPr lang="tr-TR" altLang="en-VN">
              <a:latin typeface="Georgia" panose="02040502050405020303"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1599ABCF-7D3E-A31F-5D6E-76964E20AF79}"/>
              </a:ext>
            </a:extLst>
          </p:cNvPr>
          <p:cNvSpPr>
            <a:spLocks noGrp="1"/>
          </p:cNvSpPr>
          <p:nvPr>
            <p:ph type="sldNum" sz="quarter" idx="11"/>
          </p:nvPr>
        </p:nvSpPr>
        <p:spPr/>
        <p:txBody>
          <a:bodyPr/>
          <a:lstStyle/>
          <a:p>
            <a:fld id="{981D9A37-C902-D144-8B65-BAA83E3D3093}" type="slidenum">
              <a:rPr lang="tr-TR" altLang="en-VN"/>
              <a:pPr/>
              <a:t>26</a:t>
            </a:fld>
            <a:endParaRPr lang="tr-TR" altLang="en-VN"/>
          </a:p>
        </p:txBody>
      </p:sp>
      <p:sp>
        <p:nvSpPr>
          <p:cNvPr id="74754" name="Rectangle 2">
            <a:extLst>
              <a:ext uri="{FF2B5EF4-FFF2-40B4-BE49-F238E27FC236}">
                <a16:creationId xmlns:a16="http://schemas.microsoft.com/office/drawing/2014/main" id="{FD103649-6287-CE12-7CE6-7334A12B9835}"/>
              </a:ext>
            </a:extLst>
          </p:cNvPr>
          <p:cNvSpPr>
            <a:spLocks noGrp="1" noChangeArrowheads="1"/>
          </p:cNvSpPr>
          <p:nvPr>
            <p:ph type="title"/>
          </p:nvPr>
        </p:nvSpPr>
        <p:spPr/>
        <p:txBody>
          <a:bodyPr/>
          <a:lstStyle/>
          <a:p>
            <a:r>
              <a:rPr lang="en-US" altLang="ja-JP">
                <a:ea typeface="ＭＳ Ｐゴシック" panose="020B0600070205080204" pitchFamily="34" charset="-128"/>
              </a:rPr>
              <a:t>Tính</a:t>
            </a:r>
            <a:r>
              <a:rPr lang="tr-TR" altLang="en-VN"/>
              <a:t> Sigmoid</a:t>
            </a:r>
          </a:p>
        </p:txBody>
      </p:sp>
      <p:sp>
        <p:nvSpPr>
          <p:cNvPr id="74755" name="Rectangle 3">
            <a:extLst>
              <a:ext uri="{FF2B5EF4-FFF2-40B4-BE49-F238E27FC236}">
                <a16:creationId xmlns:a16="http://schemas.microsoft.com/office/drawing/2014/main" id="{5F13A37F-371E-CB61-8513-F211921AF2A9}"/>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Bạn đã biết </a:t>
            </a:r>
            <a:r>
              <a:rPr lang="tr-TR" altLang="en-VN">
                <a:latin typeface="Georgia" panose="02040502050405020303" pitchFamily="18" charset="0"/>
              </a:rPr>
              <a:t> X0</a:t>
            </a:r>
          </a:p>
          <a:p>
            <a:pPr lvl="1"/>
            <a:r>
              <a:rPr lang="en-US" altLang="ja-JP">
                <a:latin typeface="Georgia" panose="02040502050405020303" pitchFamily="18" charset="0"/>
                <a:ea typeface="ＭＳ Ｐゴシック" panose="020B0600070205080204" pitchFamily="34" charset="-128"/>
              </a:rPr>
              <a:t>Tính</a:t>
            </a:r>
            <a:r>
              <a:rPr lang="tr-TR" altLang="en-VN">
                <a:latin typeface="Georgia" panose="02040502050405020303" pitchFamily="18" charset="0"/>
              </a:rPr>
              <a:t> Delta = X1-X0</a:t>
            </a:r>
          </a:p>
          <a:p>
            <a:pPr lvl="1"/>
            <a:r>
              <a:rPr lang="en-US" altLang="ja-JP">
                <a:latin typeface="Georgia" panose="02040502050405020303" pitchFamily="18" charset="0"/>
                <a:ea typeface="ＭＳ Ｐゴシック" panose="020B0600070205080204" pitchFamily="34" charset="-128"/>
              </a:rPr>
              <a:t>Tính</a:t>
            </a:r>
            <a:r>
              <a:rPr lang="tr-TR" altLang="en-VN">
                <a:latin typeface="Georgia" panose="02040502050405020303" pitchFamily="18" charset="0"/>
              </a:rPr>
              <a:t> Xmax = X0 + N * Delta;</a:t>
            </a:r>
          </a:p>
          <a:p>
            <a:r>
              <a:rPr lang="en-US" altLang="ja-JP">
                <a:latin typeface="Georgia" panose="02040502050405020303" pitchFamily="18" charset="0"/>
                <a:ea typeface="ＭＳ Ｐゴシック" panose="020B0600070205080204" pitchFamily="34" charset="-128"/>
              </a:rPr>
              <a:t>Với </a:t>
            </a:r>
            <a:r>
              <a:rPr lang="tr-TR" altLang="en-VN">
                <a:latin typeface="Georgia" panose="02040502050405020303" pitchFamily="18" charset="0"/>
              </a:rPr>
              <a:t> X</a:t>
            </a:r>
            <a:r>
              <a:rPr lang="en-US" altLang="ja-JP">
                <a:latin typeface="Georgia" panose="02040502050405020303" pitchFamily="18" charset="0"/>
                <a:ea typeface="ＭＳ Ｐゴシック" panose="020B0600070205080204" pitchFamily="34" charset="-128"/>
              </a:rPr>
              <a:t> đã cho</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Tính</a:t>
            </a:r>
            <a:r>
              <a:rPr lang="tr-TR" altLang="en-VN">
                <a:latin typeface="Georgia" panose="02040502050405020303" pitchFamily="18" charset="0"/>
              </a:rPr>
              <a:t> i = (X – X0)/Delta;</a:t>
            </a:r>
          </a:p>
          <a:p>
            <a:pPr lvl="2"/>
            <a:r>
              <a:rPr lang="tr-TR" altLang="en-VN">
                <a:latin typeface="Georgia" panose="02040502050405020303" pitchFamily="18" charset="0"/>
              </a:rPr>
              <a:t>1 </a:t>
            </a:r>
            <a:r>
              <a:rPr lang="en-US" altLang="ja-JP">
                <a:latin typeface="Georgia" panose="02040502050405020303" pitchFamily="18" charset="0"/>
                <a:ea typeface="ＭＳ Ｐゴシック" panose="020B0600070205080204" pitchFamily="34" charset="-128"/>
              </a:rPr>
              <a:t>phép trừ số thực và 1 phép chia số thực</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Tính</a:t>
            </a:r>
            <a:r>
              <a:rPr lang="tr-TR" altLang="en-VN">
                <a:latin typeface="Georgia" panose="02040502050405020303" pitchFamily="18" charset="0"/>
              </a:rPr>
              <a:t> sigmoid(x)</a:t>
            </a:r>
          </a:p>
          <a:p>
            <a:pPr lvl="2"/>
            <a:r>
              <a:rPr lang="tr-TR" altLang="en-VN">
                <a:latin typeface="Georgia" panose="02040502050405020303" pitchFamily="18" charset="0"/>
              </a:rPr>
              <a:t>1 </a:t>
            </a:r>
            <a:r>
              <a:rPr lang="en-US" altLang="ja-JP">
                <a:latin typeface="Georgia" panose="02040502050405020303" pitchFamily="18" charset="0"/>
                <a:ea typeface="ＭＳ Ｐゴシック" panose="020B0600070205080204" pitchFamily="34" charset="-128"/>
              </a:rPr>
              <a:t>phép nhân </a:t>
            </a:r>
            <a:r>
              <a:rPr lang="tr-TR" altLang="en-VN">
                <a:latin typeface="Georgia" panose="02040502050405020303" pitchFamily="18" charset="0"/>
              </a:rPr>
              <a:t>float</a:t>
            </a:r>
            <a:r>
              <a:rPr lang="en-US" altLang="ja-JP">
                <a:latin typeface="Georgia" panose="02040502050405020303" pitchFamily="18" charset="0"/>
                <a:ea typeface="ＭＳ Ｐゴシック" panose="020B0600070205080204" pitchFamily="34" charset="-128"/>
              </a:rPr>
              <a:t> và 1 phép cộng</a:t>
            </a:r>
            <a:r>
              <a:rPr lang="tr-TR" altLang="en-VN">
                <a:latin typeface="Georgia" panose="02040502050405020303" pitchFamily="18" charset="0"/>
              </a:rPr>
              <a:t> float </a:t>
            </a:r>
          </a:p>
          <a:p>
            <a:pPr lvl="1"/>
            <a:endParaRPr lang="tr-TR" altLang="en-VN">
              <a:latin typeface="Georgia" panose="02040502050405020303"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97986216-DEB4-9A3E-0A8C-1759EEBCECCA}"/>
              </a:ext>
            </a:extLst>
          </p:cNvPr>
          <p:cNvSpPr>
            <a:spLocks noGrp="1"/>
          </p:cNvSpPr>
          <p:nvPr>
            <p:ph type="sldNum" sz="quarter" idx="11"/>
          </p:nvPr>
        </p:nvSpPr>
        <p:spPr/>
        <p:txBody>
          <a:bodyPr/>
          <a:lstStyle/>
          <a:p>
            <a:fld id="{9DDB0BE1-5255-A240-9B88-4A9580FD82B3}" type="slidenum">
              <a:rPr lang="tr-TR" altLang="en-VN"/>
              <a:pPr/>
              <a:t>27</a:t>
            </a:fld>
            <a:endParaRPr lang="tr-TR" altLang="en-VN"/>
          </a:p>
        </p:txBody>
      </p:sp>
      <p:sp>
        <p:nvSpPr>
          <p:cNvPr id="76802" name="Rectangle 2">
            <a:extLst>
              <a:ext uri="{FF2B5EF4-FFF2-40B4-BE49-F238E27FC236}">
                <a16:creationId xmlns:a16="http://schemas.microsoft.com/office/drawing/2014/main" id="{AB84EC0A-0460-C93A-59AB-D9AB732EF633}"/>
              </a:ext>
            </a:extLst>
          </p:cNvPr>
          <p:cNvSpPr>
            <a:spLocks noGrp="1" noChangeArrowheads="1"/>
          </p:cNvSpPr>
          <p:nvPr>
            <p:ph type="title"/>
          </p:nvPr>
        </p:nvSpPr>
        <p:spPr/>
        <p:txBody>
          <a:bodyPr/>
          <a:lstStyle/>
          <a:p>
            <a:r>
              <a:rPr lang="tr-TR" altLang="en-VN"/>
              <a:t>Results</a:t>
            </a:r>
          </a:p>
        </p:txBody>
      </p:sp>
      <p:sp>
        <p:nvSpPr>
          <p:cNvPr id="76803" name="Rectangle 3">
            <a:extLst>
              <a:ext uri="{FF2B5EF4-FFF2-40B4-BE49-F238E27FC236}">
                <a16:creationId xmlns:a16="http://schemas.microsoft.com/office/drawing/2014/main" id="{07E46F69-2D42-AD95-324C-ED91D75D5149}"/>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Nếu dùng</a:t>
            </a:r>
            <a:r>
              <a:rPr lang="tr-TR" altLang="en-VN">
                <a:latin typeface="Georgia" panose="02040502050405020303" pitchFamily="18" charset="0"/>
              </a:rPr>
              <a:t> exp(x)</a:t>
            </a:r>
            <a:r>
              <a:rPr lang="en-US" altLang="ja-JP">
                <a:latin typeface="Georgia" panose="02040502050405020303" pitchFamily="18" charset="0"/>
                <a:ea typeface="ＭＳ Ｐゴシック" panose="020B0600070205080204" pitchFamily="34" charset="-128"/>
              </a:rPr>
              <a:t> :</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Mỗi lần gọi mất khoảng</a:t>
            </a:r>
            <a:r>
              <a:rPr lang="tr-TR" altLang="en-VN">
                <a:latin typeface="Georgia" panose="02040502050405020303" pitchFamily="18" charset="0"/>
              </a:rPr>
              <a:t> </a:t>
            </a:r>
            <a:r>
              <a:rPr lang="tr-TR" altLang="en-VN">
                <a:solidFill>
                  <a:srgbClr val="FF3300"/>
                </a:solidFill>
                <a:latin typeface="Georgia" panose="02040502050405020303" pitchFamily="18" charset="0"/>
              </a:rPr>
              <a:t>300 nanoseconds</a:t>
            </a:r>
            <a:r>
              <a:rPr lang="tr-TR" altLang="en-VN">
                <a:latin typeface="Georgia" panose="02040502050405020303" pitchFamily="18" charset="0"/>
              </a:rPr>
              <a:t> </a:t>
            </a:r>
            <a:r>
              <a:rPr lang="en-US" altLang="ja-JP">
                <a:latin typeface="Georgia" panose="02040502050405020303" pitchFamily="18" charset="0"/>
                <a:ea typeface="ＭＳ Ｐゴシック" panose="020B0600070205080204" pitchFamily="34" charset="-128"/>
              </a:rPr>
              <a:t>với 1 máy </a:t>
            </a:r>
            <a:r>
              <a:rPr lang="tr-TR" altLang="en-VN">
                <a:latin typeface="Georgia" panose="02040502050405020303" pitchFamily="18" charset="0"/>
              </a:rPr>
              <a:t>Pentium 4</a:t>
            </a:r>
            <a:r>
              <a:rPr lang="en-US" altLang="ja-JP">
                <a:latin typeface="Georgia" panose="02040502050405020303" pitchFamily="18" charset="0"/>
                <a:ea typeface="ＭＳ Ｐゴシック" panose="020B0600070205080204" pitchFamily="34" charset="-128"/>
              </a:rPr>
              <a:t> tốc độ </a:t>
            </a:r>
            <a:r>
              <a:rPr lang="tr-TR" altLang="en-VN">
                <a:latin typeface="Georgia" panose="02040502050405020303" pitchFamily="18" charset="0"/>
              </a:rPr>
              <a:t>2 Ghz.</a:t>
            </a:r>
          </a:p>
          <a:p>
            <a:r>
              <a:rPr lang="en-US" altLang="ja-JP">
                <a:latin typeface="Georgia" panose="02040502050405020303" pitchFamily="18" charset="0"/>
                <a:ea typeface="ＭＳ Ｐゴシック" panose="020B0600070205080204" pitchFamily="34" charset="-128"/>
              </a:rPr>
              <a:t>Dùng tìm kiếm trên mảng và nội suy tuyến tính :</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Mỗi lần gọi mất khoảng</a:t>
            </a:r>
            <a:r>
              <a:rPr lang="tr-TR" altLang="en-VN">
                <a:latin typeface="Georgia" panose="02040502050405020303" pitchFamily="18" charset="0"/>
              </a:rPr>
              <a:t> </a:t>
            </a:r>
            <a:r>
              <a:rPr lang="tr-TR" altLang="en-VN">
                <a:solidFill>
                  <a:srgbClr val="FF3300"/>
                </a:solidFill>
                <a:latin typeface="Georgia" panose="02040502050405020303" pitchFamily="18" charset="0"/>
              </a:rPr>
              <a:t>30 nanoseconds</a:t>
            </a:r>
          </a:p>
          <a:p>
            <a:r>
              <a:rPr lang="en-US" altLang="ja-JP">
                <a:latin typeface="Georgia" panose="02040502050405020303" pitchFamily="18" charset="0"/>
                <a:ea typeface="ＭＳ Ｐゴシック" panose="020B0600070205080204" pitchFamily="34" charset="-128"/>
              </a:rPr>
              <a:t>Tốc độ tăng gập 10 lần</a:t>
            </a:r>
            <a:endParaRPr lang="tr-TR" altLang="en-VN">
              <a:latin typeface="Georgia" panose="02040502050405020303" pitchFamily="18" charset="0"/>
            </a:endParaRPr>
          </a:p>
          <a:p>
            <a:pPr lvl="1"/>
            <a:r>
              <a:rPr lang="en-US" altLang="ja-JP">
                <a:solidFill>
                  <a:srgbClr val="FF3300"/>
                </a:solidFill>
                <a:latin typeface="Georgia" panose="02040502050405020303" pitchFamily="18" charset="0"/>
                <a:ea typeface="ＭＳ Ｐゴシック" panose="020B0600070205080204" pitchFamily="34" charset="-128"/>
              </a:rPr>
              <a:t>Đổi lại phải tốn kếm thêm từ </a:t>
            </a:r>
            <a:r>
              <a:rPr lang="tr-TR" altLang="en-VN">
                <a:solidFill>
                  <a:srgbClr val="FF3300"/>
                </a:solidFill>
                <a:latin typeface="Georgia" panose="02040502050405020303" pitchFamily="18" charset="0"/>
              </a:rPr>
              <a:t> 64K to 640 K </a:t>
            </a:r>
            <a:r>
              <a:rPr lang="en-US" altLang="ja-JP">
                <a:solidFill>
                  <a:srgbClr val="FF3300"/>
                </a:solidFill>
                <a:latin typeface="Georgia" panose="02040502050405020303" pitchFamily="18" charset="0"/>
                <a:ea typeface="ＭＳ Ｐゴシック" panose="020B0600070205080204" pitchFamily="34" charset="-128"/>
              </a:rPr>
              <a:t>bộ nhớ</a:t>
            </a:r>
            <a:r>
              <a:rPr lang="tr-TR" altLang="en-VN">
                <a:latin typeface="Georgia" panose="02040502050405020303" pitchFamily="18" charset="0"/>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6546EB0-C5D9-BF0C-1F3D-5819194CB1F2}"/>
              </a:ext>
            </a:extLst>
          </p:cNvPr>
          <p:cNvSpPr>
            <a:spLocks noGrp="1"/>
          </p:cNvSpPr>
          <p:nvPr>
            <p:ph type="sldNum" sz="quarter" idx="11"/>
          </p:nvPr>
        </p:nvSpPr>
        <p:spPr/>
        <p:txBody>
          <a:bodyPr/>
          <a:lstStyle/>
          <a:p>
            <a:fld id="{E609380A-CC4B-AC4D-BE0F-C14F96C52E74}" type="slidenum">
              <a:rPr lang="tr-TR" altLang="en-VN"/>
              <a:pPr/>
              <a:t>28</a:t>
            </a:fld>
            <a:endParaRPr lang="tr-TR" altLang="en-VN"/>
          </a:p>
        </p:txBody>
      </p:sp>
      <p:sp>
        <p:nvSpPr>
          <p:cNvPr id="79874" name="Rectangle 2">
            <a:extLst>
              <a:ext uri="{FF2B5EF4-FFF2-40B4-BE49-F238E27FC236}">
                <a16:creationId xmlns:a16="http://schemas.microsoft.com/office/drawing/2014/main" id="{88A85BDE-692B-EEE6-9120-A412CD9C3CFB}"/>
              </a:ext>
            </a:extLst>
          </p:cNvPr>
          <p:cNvSpPr>
            <a:spLocks noGrp="1" noChangeArrowheads="1"/>
          </p:cNvSpPr>
          <p:nvPr>
            <p:ph type="title"/>
          </p:nvPr>
        </p:nvSpPr>
        <p:spPr/>
        <p:txBody>
          <a:bodyPr/>
          <a:lstStyle/>
          <a:p>
            <a:r>
              <a:rPr lang="en-US" altLang="ja-JP">
                <a:ea typeface="ＭＳ Ｐゴシック" panose="020B0600070205080204" pitchFamily="34" charset="-128"/>
              </a:rPr>
              <a:t>Luu y !</a:t>
            </a:r>
            <a:endParaRPr lang="tr-TR" altLang="en-VN"/>
          </a:p>
        </p:txBody>
      </p:sp>
      <p:sp>
        <p:nvSpPr>
          <p:cNvPr id="79875" name="Rectangle 3">
            <a:extLst>
              <a:ext uri="{FF2B5EF4-FFF2-40B4-BE49-F238E27FC236}">
                <a16:creationId xmlns:a16="http://schemas.microsoft.com/office/drawing/2014/main" id="{4805B24F-422C-F713-AA3F-8E549DD6311A}"/>
              </a:ext>
            </a:extLst>
          </p:cNvPr>
          <p:cNvSpPr>
            <a:spLocks noGrp="1" noChangeArrowheads="1"/>
          </p:cNvSpPr>
          <p:nvPr>
            <p:ph type="body" idx="1"/>
          </p:nvPr>
        </p:nvSpPr>
        <p:spPr/>
        <p:txBody>
          <a:bodyPr/>
          <a:lstStyle/>
          <a:p>
            <a:r>
              <a:rPr lang="en-US" altLang="ja-JP">
                <a:solidFill>
                  <a:srgbClr val="FF3300"/>
                </a:solidFill>
                <a:latin typeface="Georgia" panose="02040502050405020303" pitchFamily="18" charset="0"/>
                <a:ea typeface="ＭＳ Ｐゴシック" panose="020B0600070205080204" pitchFamily="34" charset="-128"/>
              </a:rPr>
              <a:t>Với đại đa số các chương trình, việc tăng tốc độ thực hiện là cần thiết</a:t>
            </a:r>
            <a:endParaRPr lang="tr-TR" altLang="en-VN">
              <a:solidFill>
                <a:srgbClr val="FF3300"/>
              </a:solidFill>
              <a:latin typeface="Georgia" panose="02040502050405020303" pitchFamily="18" charset="0"/>
            </a:endParaRPr>
          </a:p>
          <a:p>
            <a:pPr lvl="1">
              <a:buFont typeface="Wingdings" pitchFamily="2" charset="2"/>
              <a:buNone/>
            </a:pPr>
            <a:endParaRPr lang="tr-TR" altLang="en-VN">
              <a:latin typeface="Georgia" panose="02040502050405020303" pitchFamily="18" charset="0"/>
            </a:endParaRPr>
          </a:p>
          <a:p>
            <a:r>
              <a:rPr lang="en-US" altLang="ja-JP">
                <a:latin typeface="Georgia" panose="02040502050405020303" pitchFamily="18" charset="0"/>
                <a:ea typeface="ＭＳ Ｐゴシック" panose="020B0600070205080204" pitchFamily="34" charset="-128"/>
              </a:rPr>
              <a:t>Tuy nhiên, cố tăng tốc độ cho những đoạn code không sử dụng thường xuyên là vô ích !</a:t>
            </a:r>
            <a:endParaRPr lang="tr-TR" altLang="en-VN">
              <a:latin typeface="Georgia" panose="02040502050405020303"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33CBF465-7C75-4EB8-B30A-52F6CA5F6C6F}"/>
              </a:ext>
            </a:extLst>
          </p:cNvPr>
          <p:cNvSpPr>
            <a:spLocks noGrp="1"/>
          </p:cNvSpPr>
          <p:nvPr>
            <p:ph type="sldNum" sz="quarter" idx="11"/>
          </p:nvPr>
        </p:nvSpPr>
        <p:spPr/>
        <p:txBody>
          <a:bodyPr/>
          <a:lstStyle/>
          <a:p>
            <a:fld id="{9BD2BA7E-F10B-1646-A86B-6574D63E037D}" type="slidenum">
              <a:rPr lang="tr-TR" altLang="en-VN"/>
              <a:pPr/>
              <a:t>29</a:t>
            </a:fld>
            <a:endParaRPr lang="tr-TR" altLang="en-VN"/>
          </a:p>
        </p:txBody>
      </p:sp>
      <p:sp>
        <p:nvSpPr>
          <p:cNvPr id="89090" name="Rectangle 2">
            <a:extLst>
              <a:ext uri="{FF2B5EF4-FFF2-40B4-BE49-F238E27FC236}">
                <a16:creationId xmlns:a16="http://schemas.microsoft.com/office/drawing/2014/main" id="{3227472F-3834-7430-17C3-CBD1C7D43840}"/>
              </a:ext>
            </a:extLst>
          </p:cNvPr>
          <p:cNvSpPr>
            <a:spLocks noGrp="1" noChangeArrowheads="1"/>
          </p:cNvSpPr>
          <p:nvPr>
            <p:ph type="title"/>
          </p:nvPr>
        </p:nvSpPr>
        <p:spPr/>
        <p:txBody>
          <a:bodyPr/>
          <a:lstStyle/>
          <a:p>
            <a:r>
              <a:rPr lang="en-US" altLang="ja-JP" b="1">
                <a:ea typeface="ＭＳ Ｐゴシック" panose="020B0600070205080204" pitchFamily="34" charset="-128"/>
              </a:rPr>
              <a:t>Những quy tắc cơ bản Fundamental Rules</a:t>
            </a:r>
            <a:r>
              <a:rPr lang="en-US" altLang="ja-JP">
                <a:solidFill>
                  <a:srgbClr val="FF3300"/>
                </a:solidFill>
                <a:ea typeface="ＭＳ Ｐゴシック" panose="020B0600070205080204" pitchFamily="34" charset="-128"/>
              </a:rPr>
              <a:t> </a:t>
            </a:r>
          </a:p>
        </p:txBody>
      </p:sp>
      <p:sp>
        <p:nvSpPr>
          <p:cNvPr id="89091" name="Rectangle 3">
            <a:extLst>
              <a:ext uri="{FF2B5EF4-FFF2-40B4-BE49-F238E27FC236}">
                <a16:creationId xmlns:a16="http://schemas.microsoft.com/office/drawing/2014/main" id="{9353BCFB-310E-FC5C-597A-62F68C67DBCB}"/>
              </a:ext>
            </a:extLst>
          </p:cNvPr>
          <p:cNvSpPr>
            <a:spLocks noGrp="1" noChangeArrowheads="1"/>
          </p:cNvSpPr>
          <p:nvPr>
            <p:ph type="body" idx="1"/>
          </p:nvPr>
        </p:nvSpPr>
        <p:spPr>
          <a:xfrm>
            <a:off x="395288" y="1844675"/>
            <a:ext cx="8610600" cy="4395788"/>
          </a:xfrm>
        </p:spPr>
        <p:txBody>
          <a:bodyPr/>
          <a:lstStyle/>
          <a:p>
            <a:pPr eaLnBrk="0" hangingPunct="0">
              <a:buFont typeface="Wingdings" pitchFamily="2" charset="2"/>
              <a:buNone/>
            </a:pPr>
            <a:endParaRPr lang="tr-TR" altLang="en-VN" sz="2000">
              <a:solidFill>
                <a:schemeClr val="tx1"/>
              </a:solidFill>
              <a:latin typeface="Georgia" panose="02040502050405020303" pitchFamily="18" charset="0"/>
            </a:endParaRPr>
          </a:p>
          <a:p>
            <a:pPr eaLnBrk="0" hangingPunct="0"/>
            <a:r>
              <a:rPr lang="en-US" altLang="ja-JP" sz="2000">
                <a:solidFill>
                  <a:srgbClr val="FFFF00"/>
                </a:solidFill>
                <a:latin typeface="Georgia" panose="02040502050405020303" pitchFamily="18" charset="0"/>
                <a:ea typeface="ＭＳ Ｐゴシック" panose="020B0600070205080204" pitchFamily="34" charset="-128"/>
              </a:rPr>
              <a:t>Đơn giản hóa Code – Code Simplification :</a:t>
            </a:r>
            <a:r>
              <a:rPr lang="en-US" altLang="ja-JP" sz="2000">
                <a:solidFill>
                  <a:srgbClr val="FF3300"/>
                </a:solidFill>
                <a:latin typeface="Georgia" panose="02040502050405020303" pitchFamily="18" charset="0"/>
                <a:ea typeface="ＭＳ Ｐゴシック" panose="020B0600070205080204" pitchFamily="34" charset="-128"/>
              </a:rPr>
              <a:t> </a:t>
            </a:r>
          </a:p>
          <a:p>
            <a:pPr lvl="1" eaLnBrk="0" hangingPunct="0">
              <a:buSzPct val="85000"/>
              <a:buFont typeface="Wingdings" pitchFamily="2" charset="2"/>
              <a:buChar char="o"/>
            </a:pPr>
            <a:r>
              <a:rPr lang="en-US" altLang="ja-JP" sz="2000">
                <a:solidFill>
                  <a:schemeClr val="tx1"/>
                </a:solidFill>
                <a:latin typeface="Georgia" panose="02040502050405020303" pitchFamily="18" charset="0"/>
                <a:ea typeface="ＭＳ Ｐゴシック" panose="020B0600070205080204" pitchFamily="34" charset="-128"/>
              </a:rPr>
              <a:t>Hầu hết các chương trình chạy nhanh là đơn giản. Vì vậy, hay don giản hóa chương trình để nó chạy nhanh hơn. </a:t>
            </a:r>
          </a:p>
          <a:p>
            <a:pPr eaLnBrk="0" hangingPunct="0"/>
            <a:r>
              <a:rPr lang="en-US" altLang="ja-JP" sz="2000">
                <a:solidFill>
                  <a:srgbClr val="FFFF00"/>
                </a:solidFill>
                <a:latin typeface="Georgia" panose="02040502050405020303" pitchFamily="18" charset="0"/>
                <a:ea typeface="ＭＳ Ｐゴシック" panose="020B0600070205080204" pitchFamily="34" charset="-128"/>
              </a:rPr>
              <a:t>Đơn giản hóa van đề - Problem Simplification:</a:t>
            </a:r>
            <a:r>
              <a:rPr lang="en-US" altLang="ja-JP" sz="2000">
                <a:solidFill>
                  <a:srgbClr val="FF3300"/>
                </a:solidFill>
                <a:latin typeface="Georgia" panose="02040502050405020303" pitchFamily="18" charset="0"/>
                <a:ea typeface="ＭＳ Ｐゴシック" panose="020B0600070205080204" pitchFamily="34" charset="-128"/>
              </a:rPr>
              <a:t> </a:t>
            </a:r>
          </a:p>
          <a:p>
            <a:pPr lvl="1" eaLnBrk="0" hangingPunct="0">
              <a:buSzPct val="85000"/>
              <a:buFont typeface="Wingdings" pitchFamily="2" charset="2"/>
              <a:buChar char="o"/>
            </a:pPr>
            <a:r>
              <a:rPr lang="en-US" altLang="ja-JP" sz="2000">
                <a:solidFill>
                  <a:schemeClr val="tx1"/>
                </a:solidFill>
                <a:latin typeface="Georgia" panose="02040502050405020303" pitchFamily="18" charset="0"/>
                <a:ea typeface="ＭＳ Ｐゴシック" panose="020B0600070205080204" pitchFamily="34" charset="-128"/>
              </a:rPr>
              <a:t>Để tăng hiệu quả của chương trình, hãy đơn giản hóa vấn đề mà nó giải quyết.</a:t>
            </a:r>
            <a:r>
              <a:rPr lang="en-US" altLang="ja-JP" sz="2000">
                <a:solidFill>
                  <a:srgbClr val="FF3300"/>
                </a:solidFill>
                <a:latin typeface="Georgia" panose="02040502050405020303" pitchFamily="18" charset="0"/>
                <a:ea typeface="ＭＳ Ｐゴシック" panose="020B0600070205080204" pitchFamily="34" charset="-128"/>
              </a:rPr>
              <a:t> </a:t>
            </a:r>
          </a:p>
          <a:p>
            <a:pPr eaLnBrk="0" hangingPunct="0"/>
            <a:r>
              <a:rPr lang="en-US" altLang="ja-JP" sz="2000">
                <a:solidFill>
                  <a:srgbClr val="FFFF00"/>
                </a:solidFill>
                <a:latin typeface="Georgia" panose="02040502050405020303" pitchFamily="18" charset="0"/>
                <a:ea typeface="ＭＳ Ｐゴシック" panose="020B0600070205080204" pitchFamily="34" charset="-128"/>
              </a:rPr>
              <a:t>Không ngừng nghi ngờ - Relentless Suspicion: </a:t>
            </a:r>
          </a:p>
          <a:p>
            <a:pPr lvl="1" eaLnBrk="0" hangingPunct="0">
              <a:buSzPct val="85000"/>
              <a:buFont typeface="Wingdings" pitchFamily="2" charset="2"/>
              <a:buChar char="o"/>
            </a:pPr>
            <a:r>
              <a:rPr lang="en-US" altLang="ja-JP" sz="2000">
                <a:solidFill>
                  <a:schemeClr val="tx1"/>
                </a:solidFill>
                <a:latin typeface="Georgia" panose="02040502050405020303" pitchFamily="18" charset="0"/>
                <a:ea typeface="ＭＳ Ｐゴシック" panose="020B0600070205080204" pitchFamily="34" charset="-128"/>
              </a:rPr>
              <a:t>Đặt dấu hỏi về sự cần thiết của mỗi mẩu code và mỗi trường , mỗi thuộc tính trong cấu trúc dữ liệu. </a:t>
            </a:r>
          </a:p>
          <a:p>
            <a:pPr eaLnBrk="0" hangingPunct="0"/>
            <a:r>
              <a:rPr lang="en-US" altLang="ja-JP" sz="2000">
                <a:solidFill>
                  <a:srgbClr val="FFFF00"/>
                </a:solidFill>
                <a:latin typeface="Georgia" panose="02040502050405020303" pitchFamily="18" charset="0"/>
                <a:ea typeface="ＭＳ Ｐゴシック" panose="020B0600070205080204" pitchFamily="34" charset="-128"/>
              </a:rPr>
              <a:t>Liên kết sớm - Early Binding: </a:t>
            </a:r>
          </a:p>
          <a:p>
            <a:pPr lvl="1" eaLnBrk="0" hangingPunct="0">
              <a:buSzPct val="85000"/>
              <a:buFont typeface="Wingdings" pitchFamily="2" charset="2"/>
              <a:buChar char="o"/>
            </a:pPr>
            <a:r>
              <a:rPr lang="en-US" altLang="ja-JP" sz="2000">
                <a:solidFill>
                  <a:schemeClr val="tx1"/>
                </a:solidFill>
                <a:latin typeface="Georgia" panose="02040502050405020303" pitchFamily="18" charset="0"/>
                <a:ea typeface="ＭＳ Ｐゴシック" panose="020B0600070205080204" pitchFamily="34" charset="-128"/>
              </a:rPr>
              <a:t>Hãy thực hiện ngay công việc để tránh thực hiện nhiều lần sau này. </a:t>
            </a:r>
          </a:p>
          <a:p>
            <a:endParaRPr lang="en-US" altLang="ja-JP" sz="2000">
              <a:solidFill>
                <a:schemeClr val="tx1"/>
              </a:solidFill>
              <a:latin typeface="Georgia" panose="02040502050405020303" pitchFamily="18" charset="0"/>
              <a:ea typeface="ＭＳ Ｐゴシック" panose="020B0600070205080204" pitchFamily="34"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20D76FB-B672-ABE2-34EB-164336B4AE92}"/>
              </a:ext>
            </a:extLst>
          </p:cNvPr>
          <p:cNvSpPr>
            <a:spLocks noGrp="1"/>
          </p:cNvSpPr>
          <p:nvPr>
            <p:ph type="sldNum" sz="quarter" idx="11"/>
          </p:nvPr>
        </p:nvSpPr>
        <p:spPr/>
        <p:txBody>
          <a:bodyPr/>
          <a:lstStyle/>
          <a:p>
            <a:fld id="{6CCD3AF5-650E-DB47-A5BF-E5EF22502254}" type="slidenum">
              <a:rPr lang="tr-TR" altLang="en-VN"/>
              <a:pPr/>
              <a:t>3</a:t>
            </a:fld>
            <a:endParaRPr lang="tr-TR" altLang="en-VN"/>
          </a:p>
        </p:txBody>
      </p:sp>
      <p:sp>
        <p:nvSpPr>
          <p:cNvPr id="12290" name="Rectangle 2">
            <a:extLst>
              <a:ext uri="{FF2B5EF4-FFF2-40B4-BE49-F238E27FC236}">
                <a16:creationId xmlns:a16="http://schemas.microsoft.com/office/drawing/2014/main" id="{34B69B89-5325-9E17-7018-9AAC1D08554C}"/>
              </a:ext>
            </a:extLst>
          </p:cNvPr>
          <p:cNvSpPr>
            <a:spLocks noGrp="1" noChangeArrowheads="1"/>
          </p:cNvSpPr>
          <p:nvPr>
            <p:ph type="title"/>
          </p:nvPr>
        </p:nvSpPr>
        <p:spPr/>
        <p:txBody>
          <a:bodyPr/>
          <a:lstStyle/>
          <a:p>
            <a:r>
              <a:rPr lang="en-US" altLang="ja-JP">
                <a:ea typeface="ＭＳ Ｐゴシック" panose="020B0600070205080204" pitchFamily="34" charset="-128"/>
              </a:rPr>
              <a:t>Dùng chỉ thị chương trình dịch</a:t>
            </a:r>
            <a:endParaRPr lang="tr-TR" altLang="en-VN"/>
          </a:p>
        </p:txBody>
      </p:sp>
      <p:sp>
        <p:nvSpPr>
          <p:cNvPr id="12291" name="Rectangle 3">
            <a:extLst>
              <a:ext uri="{FF2B5EF4-FFF2-40B4-BE49-F238E27FC236}">
                <a16:creationId xmlns:a16="http://schemas.microsoft.com/office/drawing/2014/main" id="{820543DA-D5D7-51C0-B607-47691FAE0F84}"/>
              </a:ext>
            </a:extLst>
          </p:cNvPr>
          <p:cNvSpPr>
            <a:spLocks noGrp="1" noChangeArrowheads="1"/>
          </p:cNvSpPr>
          <p:nvPr>
            <p:ph type="body" idx="1"/>
          </p:nvPr>
        </p:nvSpPr>
        <p:spPr/>
        <p:txBody>
          <a:bodyPr/>
          <a:lstStyle/>
          <a:p>
            <a:r>
              <a:rPr lang="en-US" altLang="ja-JP">
                <a:latin typeface="Georgia" panose="02040502050405020303" pitchFamily="18" charset="0"/>
                <a:ea typeface="ＭＳ Ｐゴシック" panose="020B0600070205080204" pitchFamily="34" charset="-128"/>
              </a:rPr>
              <a:t>Một số c</a:t>
            </a:r>
            <a:r>
              <a:rPr lang="tr-TR" altLang="en-VN">
                <a:latin typeface="Georgia" panose="02040502050405020303" pitchFamily="18" charset="0"/>
              </a:rPr>
              <a:t>ompilers </a:t>
            </a:r>
            <a:r>
              <a:rPr lang="en-US" altLang="ja-JP">
                <a:latin typeface="Georgia" panose="02040502050405020303" pitchFamily="18" charset="0"/>
                <a:ea typeface="ＭＳ Ｐゴシック" panose="020B0600070205080204" pitchFamily="34" charset="-128"/>
              </a:rPr>
              <a:t>có vai trò rất lớn trong việc tối ưu chương trình</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Chúng phân tích sâu mã nguồn và làm mọi điều</a:t>
            </a:r>
            <a:r>
              <a:rPr lang="tr-TR" altLang="en-VN">
                <a:latin typeface="Georgia" panose="02040502050405020303" pitchFamily="18" charset="0"/>
              </a:rPr>
              <a:t> “machinely” </a:t>
            </a:r>
            <a:r>
              <a:rPr lang="en-US" altLang="ja-JP">
                <a:latin typeface="Georgia" panose="02040502050405020303" pitchFamily="18" charset="0"/>
                <a:ea typeface="ＭＳ Ｐゴシック" panose="020B0600070205080204" pitchFamily="34" charset="-128"/>
              </a:rPr>
              <a:t>có thể</a:t>
            </a:r>
            <a:endParaRPr lang="tr-TR" altLang="en-VN">
              <a:latin typeface="Georgia" panose="02040502050405020303" pitchFamily="18" charset="0"/>
            </a:endParaRPr>
          </a:p>
          <a:p>
            <a:pPr lvl="1"/>
            <a:r>
              <a:rPr lang="en-US" altLang="ja-JP">
                <a:latin typeface="Georgia" panose="02040502050405020303" pitchFamily="18" charset="0"/>
                <a:ea typeface="ＭＳ Ｐゴシック" panose="020B0600070205080204" pitchFamily="34" charset="-128"/>
              </a:rPr>
              <a:t>Ví dụ </a:t>
            </a:r>
            <a:r>
              <a:rPr lang="tr-TR" altLang="en-VN">
                <a:latin typeface="Georgia" panose="02040502050405020303" pitchFamily="18" charset="0"/>
              </a:rPr>
              <a:t> GNU g++ compiler </a:t>
            </a:r>
            <a:r>
              <a:rPr lang="en-US" altLang="ja-JP">
                <a:latin typeface="Georgia" panose="02040502050405020303" pitchFamily="18" charset="0"/>
                <a:ea typeface="ＭＳ Ｐゴシック" panose="020B0600070205080204" pitchFamily="34" charset="-128"/>
              </a:rPr>
              <a:t>trên</a:t>
            </a:r>
            <a:r>
              <a:rPr lang="tr-TR" altLang="en-VN">
                <a:latin typeface="Georgia" panose="02040502050405020303" pitchFamily="18" charset="0"/>
              </a:rPr>
              <a:t> Linux/Cygwin</a:t>
            </a:r>
            <a:r>
              <a:rPr lang="en-US" altLang="ja-JP">
                <a:latin typeface="Georgia" panose="02040502050405020303" pitchFamily="18" charset="0"/>
                <a:ea typeface="ＭＳ Ｐゴシック" panose="020B0600070205080204" pitchFamily="34" charset="-128"/>
              </a:rPr>
              <a:t> cho chương trình viết = c</a:t>
            </a:r>
            <a:endParaRPr lang="tr-TR" altLang="en-VN">
              <a:latin typeface="Georgia" panose="02040502050405020303" pitchFamily="18" charset="0"/>
            </a:endParaRPr>
          </a:p>
          <a:p>
            <a:pPr lvl="2"/>
            <a:r>
              <a:rPr lang="tr-TR" altLang="en-VN">
                <a:latin typeface="Georgia" panose="02040502050405020303" pitchFamily="18" charset="0"/>
              </a:rPr>
              <a:t>g++ </a:t>
            </a:r>
            <a:r>
              <a:rPr lang="tr-TR" altLang="en-VN">
                <a:solidFill>
                  <a:srgbClr val="FFFF00"/>
                </a:solidFill>
                <a:latin typeface="Georgia" panose="02040502050405020303" pitchFamily="18" charset="0"/>
              </a:rPr>
              <a:t>–O5</a:t>
            </a:r>
            <a:r>
              <a:rPr lang="tr-TR" altLang="en-VN">
                <a:latin typeface="Georgia" panose="02040502050405020303" pitchFamily="18" charset="0"/>
              </a:rPr>
              <a:t> –o myprog myprog.c </a:t>
            </a:r>
          </a:p>
          <a:p>
            <a:pPr lvl="1">
              <a:buFont typeface="Wingdings" pitchFamily="2" charset="2"/>
              <a:buNone/>
            </a:pPr>
            <a:r>
              <a:rPr lang="tr-TR" altLang="en-VN">
                <a:latin typeface="Georgia" panose="02040502050405020303" pitchFamily="18" charset="0"/>
              </a:rPr>
              <a:t>    c</a:t>
            </a:r>
            <a:r>
              <a:rPr lang="en-US" altLang="ja-JP">
                <a:latin typeface="Georgia" panose="02040502050405020303" pitchFamily="18" charset="0"/>
                <a:ea typeface="ＭＳ Ｐゴシック" panose="020B0600070205080204" pitchFamily="34" charset="-128"/>
              </a:rPr>
              <a:t>ó thể cải thiện hiệu năng từ </a:t>
            </a:r>
            <a:r>
              <a:rPr lang="tr-TR" altLang="en-VN">
                <a:latin typeface="Georgia" panose="02040502050405020303" pitchFamily="18" charset="0"/>
              </a:rPr>
              <a:t>10% </a:t>
            </a:r>
            <a:r>
              <a:rPr lang="en-US" altLang="ja-JP">
                <a:latin typeface="Georgia" panose="02040502050405020303" pitchFamily="18" charset="0"/>
                <a:ea typeface="ＭＳ Ｐゴシック" panose="020B0600070205080204" pitchFamily="34" charset="-128"/>
              </a:rPr>
              <a:t>đến</a:t>
            </a:r>
            <a:r>
              <a:rPr lang="tr-TR" altLang="en-VN">
                <a:latin typeface="Georgia" panose="02040502050405020303" pitchFamily="18" charset="0"/>
              </a:rPr>
              <a:t> 300%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11C79FE-6B37-C5F9-0B44-B4B6B14D0BD5}"/>
              </a:ext>
            </a:extLst>
          </p:cNvPr>
          <p:cNvSpPr>
            <a:spLocks noGrp="1"/>
          </p:cNvSpPr>
          <p:nvPr>
            <p:ph type="sldNum" sz="quarter" idx="11"/>
          </p:nvPr>
        </p:nvSpPr>
        <p:spPr/>
        <p:txBody>
          <a:bodyPr/>
          <a:lstStyle/>
          <a:p>
            <a:fld id="{54C190A4-6F08-9244-B6A6-480399022E2A}" type="slidenum">
              <a:rPr lang="tr-TR" altLang="en-VN"/>
              <a:pPr/>
              <a:t>30</a:t>
            </a:fld>
            <a:endParaRPr lang="tr-TR" altLang="en-VN"/>
          </a:p>
        </p:txBody>
      </p:sp>
      <p:sp>
        <p:nvSpPr>
          <p:cNvPr id="90114" name="Rectangle 2">
            <a:extLst>
              <a:ext uri="{FF2B5EF4-FFF2-40B4-BE49-F238E27FC236}">
                <a16:creationId xmlns:a16="http://schemas.microsoft.com/office/drawing/2014/main" id="{2A6F3957-678E-3886-9CB3-11BA87806D12}"/>
              </a:ext>
            </a:extLst>
          </p:cNvPr>
          <p:cNvSpPr>
            <a:spLocks noGrp="1" noChangeArrowheads="1"/>
          </p:cNvSpPr>
          <p:nvPr>
            <p:ph type="title"/>
          </p:nvPr>
        </p:nvSpPr>
        <p:spPr/>
        <p:txBody>
          <a:bodyPr/>
          <a:lstStyle/>
          <a:p>
            <a:r>
              <a:rPr lang="en-US" altLang="ja-JP" b="1">
                <a:ea typeface="ＭＳ Ｐゴシック" panose="020B0600070205080204" pitchFamily="34" charset="-128"/>
              </a:rPr>
              <a:t>Quy tắc tăng tốc độ</a:t>
            </a:r>
          </a:p>
        </p:txBody>
      </p:sp>
      <p:sp>
        <p:nvSpPr>
          <p:cNvPr id="90115" name="Rectangle 3">
            <a:extLst>
              <a:ext uri="{FF2B5EF4-FFF2-40B4-BE49-F238E27FC236}">
                <a16:creationId xmlns:a16="http://schemas.microsoft.com/office/drawing/2014/main" id="{E23588B1-9A7B-B4B2-C3C1-6C0876FF0C7B}"/>
              </a:ext>
            </a:extLst>
          </p:cNvPr>
          <p:cNvSpPr>
            <a:spLocks noGrp="1" noChangeArrowheads="1"/>
          </p:cNvSpPr>
          <p:nvPr>
            <p:ph type="body" idx="1"/>
          </p:nvPr>
        </p:nvSpPr>
        <p:spPr>
          <a:xfrm>
            <a:off x="381000" y="2057400"/>
            <a:ext cx="8610600" cy="4114800"/>
          </a:xfrm>
        </p:spPr>
        <p:txBody>
          <a:bodyPr/>
          <a:lstStyle/>
          <a:p>
            <a:pPr>
              <a:lnSpc>
                <a:spcPct val="90000"/>
              </a:lnSpc>
              <a:buFont typeface="Wingdings" pitchFamily="2" charset="2"/>
              <a:buNone/>
            </a:pPr>
            <a:r>
              <a:rPr lang="en-US" altLang="ja-JP" sz="2400">
                <a:solidFill>
                  <a:srgbClr val="FFFF73"/>
                </a:solidFill>
                <a:latin typeface="Georgia" panose="02040502050405020303" pitchFamily="18" charset="0"/>
                <a:ea typeface="ＭＳ Ｐゴシック" panose="020B0600070205080204" pitchFamily="34" charset="-128"/>
              </a:rPr>
              <a:t>Có thể tăng tốc độ bằng cách sử dụng thêm bộ nhớ ( mảng ).</a:t>
            </a:r>
            <a:endParaRPr lang="tr-TR" altLang="en-VN" sz="2400">
              <a:solidFill>
                <a:srgbClr val="FFFF73"/>
              </a:solidFill>
              <a:latin typeface="Georgia" panose="02040502050405020303" pitchFamily="18" charset="0"/>
            </a:endParaRPr>
          </a:p>
          <a:p>
            <a:pPr>
              <a:lnSpc>
                <a:spcPct val="90000"/>
              </a:lnSpc>
            </a:pPr>
            <a:r>
              <a:rPr lang="en-US" altLang="ja-JP" sz="2400">
                <a:solidFill>
                  <a:srgbClr val="FF3300"/>
                </a:solidFill>
                <a:latin typeface="Georgia" panose="02040502050405020303" pitchFamily="18" charset="0"/>
                <a:ea typeface="ＭＳ Ｐゴシック" panose="020B0600070205080204" pitchFamily="34" charset="-128"/>
              </a:rPr>
              <a:t>Dùng thêm các dữ liệu có cấu trúc: </a:t>
            </a:r>
          </a:p>
          <a:p>
            <a:pPr lvl="1">
              <a:lnSpc>
                <a:spcPct val="90000"/>
              </a:lnSpc>
              <a:buSzPct val="85000"/>
              <a:buFont typeface="Wingdings" pitchFamily="2" charset="2"/>
              <a:buChar char="o"/>
            </a:pPr>
            <a:r>
              <a:rPr lang="en-US" altLang="ja-JP" sz="2100">
                <a:latin typeface="Georgia" panose="02040502050405020303" pitchFamily="18" charset="0"/>
                <a:ea typeface="ＭＳ Ｐゴシック" panose="020B0600070205080204" pitchFamily="34" charset="-128"/>
              </a:rPr>
              <a:t>Thời gian cho các phép toán thông dụng có thể giảm bằng cách sử dụng thêm các cấu trúc dữ liệu  với các dữ liệu bổ xung hoặc bằng cách thay đổi các dữ liệu trong cấu trúc  sao cho dễ tiếp cận hơn. </a:t>
            </a:r>
            <a:r>
              <a:rPr lang="tr-TR" altLang="en-VN" sz="2100">
                <a:latin typeface="Georgia" panose="02040502050405020303" pitchFamily="18" charset="0"/>
              </a:rPr>
              <a:t> </a:t>
            </a:r>
            <a:r>
              <a:rPr lang="en-US" altLang="ja-JP" sz="2100">
                <a:latin typeface="Georgia" panose="02040502050405020303" pitchFamily="18" charset="0"/>
                <a:ea typeface="ＭＳ Ｐゴシック" panose="020B0600070205080204" pitchFamily="34" charset="-128"/>
              </a:rPr>
              <a:t> </a:t>
            </a:r>
          </a:p>
          <a:p>
            <a:pPr>
              <a:lnSpc>
                <a:spcPct val="90000"/>
              </a:lnSpc>
            </a:pPr>
            <a:r>
              <a:rPr lang="en-US" altLang="ja-JP" sz="2400">
                <a:solidFill>
                  <a:srgbClr val="FF3300"/>
                </a:solidFill>
                <a:latin typeface="Georgia" panose="02040502050405020303" pitchFamily="18" charset="0"/>
                <a:ea typeface="ＭＳ Ｐゴシック" panose="020B0600070205080204" pitchFamily="34" charset="-128"/>
              </a:rPr>
              <a:t>Lưu các kết quả được tính trước: </a:t>
            </a:r>
          </a:p>
          <a:p>
            <a:pPr lvl="1">
              <a:lnSpc>
                <a:spcPct val="90000"/>
              </a:lnSpc>
              <a:buSzPct val="85000"/>
              <a:buFont typeface="Wingdings" pitchFamily="2" charset="2"/>
              <a:buChar char="o"/>
            </a:pPr>
            <a:r>
              <a:rPr lang="en-US" altLang="ja-JP" sz="2100">
                <a:latin typeface="Georgia" panose="02040502050405020303" pitchFamily="18" charset="0"/>
                <a:ea typeface="ＭＳ Ｐゴシック" panose="020B0600070205080204" pitchFamily="34" charset="-128"/>
              </a:rPr>
              <a:t>Thời gian tính toán lại các hàm có thể giảm bớt bằng cách tính toán hàm chỉ 1 lần và lưu kết quả, những yêu cầu sau này sẽ được xử lý bằng cách tìm kiếm từ mảng hay danh sách kết quả thay vì tính lại hàm. </a:t>
            </a:r>
          </a:p>
          <a:p>
            <a:pPr>
              <a:lnSpc>
                <a:spcPct val="90000"/>
              </a:lnSpc>
            </a:pPr>
            <a:r>
              <a:rPr lang="tr-TR" altLang="en-VN" sz="2400">
                <a:solidFill>
                  <a:srgbClr val="FF3300"/>
                </a:solidFill>
                <a:latin typeface="Georgia" panose="02040502050405020303" pitchFamily="18" charset="0"/>
              </a:rPr>
              <a:t>...</a:t>
            </a:r>
            <a:endParaRPr lang="en-US" altLang="ja-JP" sz="2400">
              <a:solidFill>
                <a:srgbClr val="FF3300"/>
              </a:solidFill>
              <a:latin typeface="Georgia" panose="02040502050405020303" pitchFamily="18" charset="0"/>
              <a:ea typeface="ＭＳ Ｐゴシック" panose="020B0600070205080204" pitchFamily="34" charset="-128"/>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3642F6BF-60C4-8077-8D6F-56D5F8B545AB}"/>
              </a:ext>
            </a:extLst>
          </p:cNvPr>
          <p:cNvSpPr>
            <a:spLocks noGrp="1"/>
          </p:cNvSpPr>
          <p:nvPr>
            <p:ph type="sldNum" sz="quarter" idx="11"/>
          </p:nvPr>
        </p:nvSpPr>
        <p:spPr/>
        <p:txBody>
          <a:bodyPr/>
          <a:lstStyle/>
          <a:p>
            <a:fld id="{24E32CD3-88A1-5A4D-8967-0835C225FCE1}" type="slidenum">
              <a:rPr lang="tr-TR" altLang="en-VN"/>
              <a:pPr/>
              <a:t>31</a:t>
            </a:fld>
            <a:endParaRPr lang="tr-TR" altLang="en-VN"/>
          </a:p>
        </p:txBody>
      </p:sp>
      <p:sp>
        <p:nvSpPr>
          <p:cNvPr id="92162" name="Rectangle 2">
            <a:extLst>
              <a:ext uri="{FF2B5EF4-FFF2-40B4-BE49-F238E27FC236}">
                <a16:creationId xmlns:a16="http://schemas.microsoft.com/office/drawing/2014/main" id="{D478C22B-6D06-79C3-F7B1-F19D68826FBF}"/>
              </a:ext>
            </a:extLst>
          </p:cNvPr>
          <p:cNvSpPr>
            <a:spLocks noGrp="1" noChangeArrowheads="1"/>
          </p:cNvSpPr>
          <p:nvPr>
            <p:ph type="title"/>
          </p:nvPr>
        </p:nvSpPr>
        <p:spPr/>
        <p:txBody>
          <a:bodyPr/>
          <a:lstStyle/>
          <a:p>
            <a:r>
              <a:rPr lang="en-US" altLang="ja-JP" b="1">
                <a:ea typeface="ＭＳ Ｐゴシック" panose="020B0600070205080204" pitchFamily="34" charset="-128"/>
              </a:rPr>
              <a:t>Quy tắc tăng tốc độ </a:t>
            </a:r>
            <a:r>
              <a:rPr lang="tr-TR" altLang="en-VN" b="1"/>
              <a:t>: cont.</a:t>
            </a:r>
            <a:endParaRPr lang="en-US" altLang="ja-JP" b="1">
              <a:ea typeface="ＭＳ Ｐゴシック" panose="020B0600070205080204" pitchFamily="34" charset="-128"/>
            </a:endParaRPr>
          </a:p>
        </p:txBody>
      </p:sp>
      <p:sp>
        <p:nvSpPr>
          <p:cNvPr id="92163" name="Rectangle 3">
            <a:extLst>
              <a:ext uri="{FF2B5EF4-FFF2-40B4-BE49-F238E27FC236}">
                <a16:creationId xmlns:a16="http://schemas.microsoft.com/office/drawing/2014/main" id="{CF5091E8-CD47-BE62-801F-1E5BDA0289FF}"/>
              </a:ext>
            </a:extLst>
          </p:cNvPr>
          <p:cNvSpPr>
            <a:spLocks noGrp="1" noChangeArrowheads="1"/>
          </p:cNvSpPr>
          <p:nvPr>
            <p:ph type="body" idx="1"/>
          </p:nvPr>
        </p:nvSpPr>
        <p:spPr>
          <a:xfrm>
            <a:off x="381000" y="2057400"/>
            <a:ext cx="8610600" cy="4114800"/>
          </a:xfrm>
        </p:spPr>
        <p:txBody>
          <a:bodyPr/>
          <a:lstStyle/>
          <a:p>
            <a:pPr>
              <a:buFont typeface="Wingdings" pitchFamily="2" charset="2"/>
              <a:buNone/>
            </a:pPr>
            <a:endParaRPr lang="en-US" altLang="ja-JP" sz="3200">
              <a:latin typeface="Georgia" panose="02040502050405020303" pitchFamily="18" charset="0"/>
              <a:ea typeface="ＭＳ Ｐゴシック" panose="020B0600070205080204" pitchFamily="34" charset="-128"/>
            </a:endParaRPr>
          </a:p>
          <a:p>
            <a:r>
              <a:rPr lang="en-US" altLang="ja-JP">
                <a:solidFill>
                  <a:srgbClr val="FF3300"/>
                </a:solidFill>
                <a:latin typeface="Georgia" panose="02040502050405020303" pitchFamily="18" charset="0"/>
                <a:ea typeface="ＭＳ Ｐゴシック" panose="020B0600070205080204" pitchFamily="34" charset="-128"/>
              </a:rPr>
              <a:t>Caching: </a:t>
            </a:r>
          </a:p>
          <a:p>
            <a:pPr lvl="1">
              <a:buSzPct val="85000"/>
              <a:buFont typeface="Wingdings" pitchFamily="2" charset="2"/>
              <a:buChar char="o"/>
            </a:pPr>
            <a:r>
              <a:rPr lang="en-US" altLang="ja-JP">
                <a:latin typeface="Georgia" panose="02040502050405020303" pitchFamily="18" charset="0"/>
                <a:ea typeface="ＭＳ Ｐゴシック" panose="020B0600070205080204" pitchFamily="34" charset="-128"/>
              </a:rPr>
              <a:t>Dữ liệu thường dùng cần phải dễ tiếp cận nhất, luôn hiện hữu. </a:t>
            </a:r>
          </a:p>
          <a:p>
            <a:r>
              <a:rPr lang="en-US" altLang="ja-JP">
                <a:solidFill>
                  <a:srgbClr val="FF3300"/>
                </a:solidFill>
                <a:latin typeface="Georgia" panose="02040502050405020303" pitchFamily="18" charset="0"/>
                <a:ea typeface="ＭＳ Ｐゴシック" panose="020B0600070205080204" pitchFamily="34" charset="-128"/>
              </a:rPr>
              <a:t>Lazy Evaluation: </a:t>
            </a:r>
          </a:p>
          <a:p>
            <a:pPr lvl="1">
              <a:buSzPct val="85000"/>
              <a:buFont typeface="Wingdings" pitchFamily="2" charset="2"/>
              <a:buChar char="o"/>
            </a:pPr>
            <a:r>
              <a:rPr lang="en-US" altLang="ja-JP">
                <a:latin typeface="Georgia" panose="02040502050405020303" pitchFamily="18" charset="0"/>
                <a:ea typeface="ＭＳ Ｐゴシック" panose="020B0600070205080204" pitchFamily="34" charset="-128"/>
              </a:rPr>
              <a:t>Không bao giờ tính 1 phần tử cho đến khi cần để tránh những sự tính toán không cần thiết. </a:t>
            </a:r>
          </a:p>
          <a:p>
            <a:endParaRPr lang="en-US" altLang="ja-JP">
              <a:latin typeface="Georgia" panose="02040502050405020303" pitchFamily="18" charset="0"/>
              <a:ea typeface="ＭＳ Ｐゴシック" panose="020B0600070205080204" pitchFamily="34"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8AC5832-2B5E-898A-895A-6FC22DC63321}"/>
              </a:ext>
            </a:extLst>
          </p:cNvPr>
          <p:cNvSpPr>
            <a:spLocks noGrp="1"/>
          </p:cNvSpPr>
          <p:nvPr>
            <p:ph type="sldNum" sz="quarter" idx="11"/>
          </p:nvPr>
        </p:nvSpPr>
        <p:spPr/>
        <p:txBody>
          <a:bodyPr/>
          <a:lstStyle/>
          <a:p>
            <a:fld id="{90539E90-A55B-C342-B028-19DB488BAFE5}" type="slidenum">
              <a:rPr lang="tr-TR" altLang="en-VN"/>
              <a:pPr/>
              <a:t>32</a:t>
            </a:fld>
            <a:endParaRPr lang="tr-TR" altLang="en-VN"/>
          </a:p>
        </p:txBody>
      </p:sp>
      <p:sp>
        <p:nvSpPr>
          <p:cNvPr id="93186" name="Rectangle 2">
            <a:extLst>
              <a:ext uri="{FF2B5EF4-FFF2-40B4-BE49-F238E27FC236}">
                <a16:creationId xmlns:a16="http://schemas.microsoft.com/office/drawing/2014/main" id="{8A074E0B-2879-CF69-4D13-896368C09C08}"/>
              </a:ext>
            </a:extLst>
          </p:cNvPr>
          <p:cNvSpPr>
            <a:spLocks noGrp="1" noChangeArrowheads="1"/>
          </p:cNvSpPr>
          <p:nvPr>
            <p:ph type="title"/>
          </p:nvPr>
        </p:nvSpPr>
        <p:spPr/>
        <p:txBody>
          <a:bodyPr/>
          <a:lstStyle/>
          <a:p>
            <a:r>
              <a:rPr lang="en-US" altLang="ja-JP" b="1">
                <a:ea typeface="ＭＳ Ｐゴシック" panose="020B0600070205080204" pitchFamily="34" charset="-128"/>
              </a:rPr>
              <a:t>Quy tắc lặp : Loop Rules</a:t>
            </a:r>
          </a:p>
        </p:txBody>
      </p:sp>
      <p:sp>
        <p:nvSpPr>
          <p:cNvPr id="93187" name="Rectangle 3">
            <a:extLst>
              <a:ext uri="{FF2B5EF4-FFF2-40B4-BE49-F238E27FC236}">
                <a16:creationId xmlns:a16="http://schemas.microsoft.com/office/drawing/2014/main" id="{EF237875-0025-A664-05BD-433D9CA9D70C}"/>
              </a:ext>
            </a:extLst>
          </p:cNvPr>
          <p:cNvSpPr>
            <a:spLocks noGrp="1" noChangeArrowheads="1"/>
          </p:cNvSpPr>
          <p:nvPr>
            <p:ph type="body" idx="1"/>
          </p:nvPr>
        </p:nvSpPr>
        <p:spPr>
          <a:xfrm>
            <a:off x="304800" y="1981200"/>
            <a:ext cx="7848600" cy="4114800"/>
          </a:xfrm>
        </p:spPr>
        <p:txBody>
          <a:bodyPr/>
          <a:lstStyle/>
          <a:p>
            <a:pPr>
              <a:buFont typeface="Wingdings" pitchFamily="2" charset="2"/>
              <a:buNone/>
            </a:pPr>
            <a:r>
              <a:rPr lang="en-US" altLang="ja-JP">
                <a:solidFill>
                  <a:srgbClr val="FFFF00"/>
                </a:solidFill>
                <a:latin typeface="Georgia" panose="02040502050405020303" pitchFamily="18" charset="0"/>
                <a:ea typeface="ＭＳ Ｐゴシック" panose="020B0600070205080204" pitchFamily="34" charset="-128"/>
              </a:rPr>
              <a:t>Những điểm nóng - </a:t>
            </a:r>
            <a:r>
              <a:rPr lang="tr-TR" altLang="en-VN">
                <a:solidFill>
                  <a:srgbClr val="FFFF00"/>
                </a:solidFill>
                <a:latin typeface="Georgia" panose="02040502050405020303" pitchFamily="18" charset="0"/>
              </a:rPr>
              <a:t>H</a:t>
            </a:r>
            <a:r>
              <a:rPr lang="en-US" altLang="ja-JP">
                <a:solidFill>
                  <a:srgbClr val="FFFF00"/>
                </a:solidFill>
                <a:latin typeface="Georgia" panose="02040502050405020303" pitchFamily="18" charset="0"/>
                <a:ea typeface="ＭＳ Ｐゴシック" panose="020B0600070205080204" pitchFamily="34" charset="-128"/>
              </a:rPr>
              <a:t>ot spots trong phần lớn các chương trình đến từ các vòng lặp</a:t>
            </a:r>
            <a:r>
              <a:rPr lang="tr-TR" altLang="en-VN">
                <a:solidFill>
                  <a:srgbClr val="FFFF00"/>
                </a:solidFill>
                <a:latin typeface="Georgia" panose="02040502050405020303" pitchFamily="18" charset="0"/>
              </a:rPr>
              <a:t>:</a:t>
            </a:r>
            <a:r>
              <a:rPr lang="en-US" altLang="ja-JP">
                <a:latin typeface="Georgia" panose="02040502050405020303" pitchFamily="18" charset="0"/>
                <a:ea typeface="ＭＳ Ｐゴシック" panose="020B0600070205080204" pitchFamily="34" charset="-128"/>
              </a:rPr>
              <a:t> </a:t>
            </a:r>
          </a:p>
          <a:p>
            <a:r>
              <a:rPr lang="en-US" altLang="ja-JP">
                <a:solidFill>
                  <a:srgbClr val="FF3300"/>
                </a:solidFill>
                <a:latin typeface="Georgia" panose="02040502050405020303" pitchFamily="18" charset="0"/>
                <a:ea typeface="ＭＳ Ｐゴシック" panose="020B0600070205080204" pitchFamily="34" charset="-128"/>
              </a:rPr>
              <a:t>Đưa</a:t>
            </a:r>
            <a:r>
              <a:rPr lang="tr-TR" altLang="en-VN">
                <a:solidFill>
                  <a:srgbClr val="FF3300"/>
                </a:solidFill>
                <a:latin typeface="Georgia" panose="02040502050405020303" pitchFamily="18" charset="0"/>
              </a:rPr>
              <a:t> </a:t>
            </a:r>
            <a:r>
              <a:rPr lang="en-US" altLang="ja-JP">
                <a:solidFill>
                  <a:srgbClr val="FF3300"/>
                </a:solidFill>
                <a:latin typeface="Georgia" panose="02040502050405020303" pitchFamily="18" charset="0"/>
                <a:ea typeface="ＭＳ Ｐゴシック" panose="020B0600070205080204" pitchFamily="34" charset="-128"/>
              </a:rPr>
              <a:t>Code ra khỏi các vòng lặp: </a:t>
            </a:r>
          </a:p>
          <a:p>
            <a:pPr lvl="1">
              <a:buSzPct val="85000"/>
              <a:buFont typeface="Wingdings" pitchFamily="2" charset="2"/>
              <a:buChar char="o"/>
            </a:pPr>
            <a:r>
              <a:rPr lang="en-US" altLang="ja-JP" sz="2100">
                <a:latin typeface="Georgia" panose="02040502050405020303" pitchFamily="18" charset="0"/>
                <a:ea typeface="ＭＳ Ｐゴシック" panose="020B0600070205080204" pitchFamily="34" charset="-128"/>
              </a:rPr>
              <a:t>Thay vì thực hiện việc tính toán trong mỗi lần lặp, tốt nhất thực hiện nó chỉ một lần bên ngoài vòng lặp- nếu được.</a:t>
            </a:r>
            <a:endParaRPr lang="tr-TR" altLang="en-VN" sz="2100">
              <a:latin typeface="Georgia" panose="02040502050405020303" pitchFamily="18" charset="0"/>
            </a:endParaRPr>
          </a:p>
          <a:p>
            <a:r>
              <a:rPr lang="en-US" altLang="ja-JP">
                <a:solidFill>
                  <a:srgbClr val="FF3300"/>
                </a:solidFill>
                <a:latin typeface="Georgia" panose="02040502050405020303" pitchFamily="18" charset="0"/>
                <a:ea typeface="ＭＳ Ｐゴシック" panose="020B0600070205080204" pitchFamily="34" charset="-128"/>
              </a:rPr>
              <a:t>Kết hợp các vòng lặp – loop fusion:</a:t>
            </a:r>
            <a:r>
              <a:rPr lang="en-US" altLang="ja-JP">
                <a:latin typeface="Georgia" panose="02040502050405020303" pitchFamily="18" charset="0"/>
                <a:ea typeface="ＭＳ Ｐゴシック" panose="020B0600070205080204" pitchFamily="34" charset="-128"/>
              </a:rPr>
              <a:t> </a:t>
            </a:r>
          </a:p>
          <a:p>
            <a:pPr lvl="1">
              <a:buSzPct val="85000"/>
              <a:buFont typeface="Wingdings" pitchFamily="2" charset="2"/>
              <a:buChar char="o"/>
            </a:pPr>
            <a:r>
              <a:rPr lang="en-US" altLang="ja-JP">
                <a:latin typeface="Georgia" panose="02040502050405020303" pitchFamily="18" charset="0"/>
                <a:ea typeface="ＭＳ Ｐゴシック" panose="020B0600070205080204" pitchFamily="34" charset="-128"/>
              </a:rPr>
              <a:t>Nếu 2 vòng lặp gần nhau cùng thao tác trên cùng 1 tập hợp các phần tử thì cần kết hợp  chung vào 1 vòng lặp.</a:t>
            </a:r>
            <a:endParaRPr lang="tr-TR" altLang="en-VN" sz="2100">
              <a:latin typeface="Georgia" panose="02040502050405020303"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9161C90A-6156-0CD6-4D8D-A450ECE832C3}"/>
              </a:ext>
            </a:extLst>
          </p:cNvPr>
          <p:cNvSpPr>
            <a:spLocks noGrp="1"/>
          </p:cNvSpPr>
          <p:nvPr>
            <p:ph type="sldNum" sz="quarter" idx="11"/>
          </p:nvPr>
        </p:nvSpPr>
        <p:spPr/>
        <p:txBody>
          <a:bodyPr/>
          <a:lstStyle/>
          <a:p>
            <a:fld id="{9687F46F-E7A1-164E-9A34-A4B1BACF37CC}" type="slidenum">
              <a:rPr lang="tr-TR" altLang="en-VN"/>
              <a:pPr/>
              <a:t>33</a:t>
            </a:fld>
            <a:endParaRPr lang="tr-TR" altLang="en-VN"/>
          </a:p>
        </p:txBody>
      </p:sp>
      <p:sp>
        <p:nvSpPr>
          <p:cNvPr id="94210" name="Rectangle 2">
            <a:extLst>
              <a:ext uri="{FF2B5EF4-FFF2-40B4-BE49-F238E27FC236}">
                <a16:creationId xmlns:a16="http://schemas.microsoft.com/office/drawing/2014/main" id="{7DC9BEC5-2DAF-7D95-D7C4-444E735E0813}"/>
              </a:ext>
            </a:extLst>
          </p:cNvPr>
          <p:cNvSpPr>
            <a:spLocks noGrp="1" noChangeArrowheads="1"/>
          </p:cNvSpPr>
          <p:nvPr>
            <p:ph type="title"/>
          </p:nvPr>
        </p:nvSpPr>
        <p:spPr/>
        <p:txBody>
          <a:bodyPr/>
          <a:lstStyle/>
          <a:p>
            <a:r>
              <a:rPr lang="en-US" altLang="ja-JP" b="1">
                <a:ea typeface="ＭＳ Ｐゴシック" panose="020B0600070205080204" pitchFamily="34" charset="-128"/>
              </a:rPr>
              <a:t>Quy tắc lặp : Loop Rules </a:t>
            </a:r>
            <a:br>
              <a:rPr lang="en-US" altLang="ja-JP" b="1">
                <a:ea typeface="ＭＳ Ｐゴシック" panose="020B0600070205080204" pitchFamily="34" charset="-128"/>
              </a:rPr>
            </a:br>
            <a:endParaRPr lang="en-US" altLang="ja-JP" b="1">
              <a:ea typeface="ＭＳ Ｐゴシック" panose="020B0600070205080204" pitchFamily="34" charset="-128"/>
            </a:endParaRPr>
          </a:p>
        </p:txBody>
      </p:sp>
      <p:sp>
        <p:nvSpPr>
          <p:cNvPr id="94211" name="Rectangle 3">
            <a:extLst>
              <a:ext uri="{FF2B5EF4-FFF2-40B4-BE49-F238E27FC236}">
                <a16:creationId xmlns:a16="http://schemas.microsoft.com/office/drawing/2014/main" id="{00BF723B-501E-B76A-B320-45E2DC525CAE}"/>
              </a:ext>
            </a:extLst>
          </p:cNvPr>
          <p:cNvSpPr>
            <a:spLocks noGrp="1" noChangeArrowheads="1"/>
          </p:cNvSpPr>
          <p:nvPr>
            <p:ph type="body" idx="1"/>
          </p:nvPr>
        </p:nvSpPr>
        <p:spPr>
          <a:xfrm>
            <a:off x="0" y="1981200"/>
            <a:ext cx="7848600" cy="4114800"/>
          </a:xfrm>
        </p:spPr>
        <p:txBody>
          <a:bodyPr/>
          <a:lstStyle/>
          <a:p>
            <a:r>
              <a:rPr lang="en-US" altLang="ja-JP">
                <a:solidFill>
                  <a:srgbClr val="FF3300"/>
                </a:solidFill>
                <a:latin typeface="Georgia" panose="02040502050405020303" pitchFamily="18" charset="0"/>
                <a:ea typeface="ＭＳ Ｐゴシック" panose="020B0600070205080204" pitchFamily="34" charset="-128"/>
              </a:rPr>
              <a:t>Kết hợp các phép thử - Combining Tests: </a:t>
            </a:r>
          </a:p>
          <a:p>
            <a:pPr lvl="1">
              <a:buSzPct val="85000"/>
              <a:buFont typeface="Wingdings" pitchFamily="2" charset="2"/>
              <a:buChar char="o"/>
            </a:pPr>
            <a:r>
              <a:rPr lang="en-US" altLang="ja-JP" sz="2100">
                <a:latin typeface="Georgia" panose="02040502050405020303" pitchFamily="18" charset="0"/>
                <a:ea typeface="ＭＳ Ｐゴシック" panose="020B0600070205080204" pitchFamily="34" charset="-128"/>
              </a:rPr>
              <a:t>Trong vòng lặp càng ít kiểm tra càng tốt và tốt nhất chỉ một phép thử. LTV có thể phải thay đổi điều kiện kết thúc vòng lặp. “Lính gác” hay “Vệ sĩ” là một ví dụ cho quy tắc này</a:t>
            </a:r>
            <a:r>
              <a:rPr lang="tr-TR" altLang="en-VN" sz="2100">
                <a:latin typeface="Georgia" panose="02040502050405020303" pitchFamily="18" charset="0"/>
              </a:rPr>
              <a:t>.</a:t>
            </a:r>
            <a:r>
              <a:rPr lang="en-US" altLang="ja-JP">
                <a:latin typeface="Georgia" panose="02040502050405020303" pitchFamily="18" charset="0"/>
                <a:ea typeface="ＭＳ Ｐゴシック" panose="020B0600070205080204" pitchFamily="34" charset="-128"/>
              </a:rPr>
              <a:t> </a:t>
            </a:r>
          </a:p>
          <a:p>
            <a:r>
              <a:rPr lang="en-US" altLang="ja-JP">
                <a:solidFill>
                  <a:srgbClr val="FF3300"/>
                </a:solidFill>
                <a:latin typeface="Georgia" panose="02040502050405020303" pitchFamily="18" charset="0"/>
                <a:ea typeface="ＭＳ Ｐゴシック" panose="020B0600070205080204" pitchFamily="34" charset="-128"/>
              </a:rPr>
              <a:t>Loại bỏ Loop </a:t>
            </a:r>
            <a:r>
              <a:rPr lang="tr-TR" altLang="en-VN">
                <a:solidFill>
                  <a:srgbClr val="FF3300"/>
                </a:solidFill>
                <a:latin typeface="Georgia" panose="02040502050405020303" pitchFamily="18" charset="0"/>
              </a:rPr>
              <a:t>:</a:t>
            </a:r>
            <a:endParaRPr lang="en-US" altLang="ja-JP">
              <a:latin typeface="Georgia" panose="02040502050405020303" pitchFamily="18" charset="0"/>
              <a:ea typeface="ＭＳ Ｐゴシック" panose="020B0600070205080204" pitchFamily="34" charset="-128"/>
            </a:endParaRPr>
          </a:p>
          <a:p>
            <a:pPr lvl="1">
              <a:buSzPct val="85000"/>
              <a:buFont typeface="Wingdings" pitchFamily="2" charset="2"/>
              <a:buChar char="o"/>
            </a:pPr>
            <a:r>
              <a:rPr lang="en-US" altLang="ja-JP">
                <a:latin typeface="Georgia" panose="02040502050405020303" pitchFamily="18" charset="0"/>
                <a:ea typeface="ＭＳ Ｐゴシック" panose="020B0600070205080204" pitchFamily="34" charset="-128"/>
              </a:rPr>
              <a:t>Với những vòng lặp ngắn thì cần loại bỏ vòng lặp, tránh phải thay đổi và kiểm tra điều kiện lặp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BC72EB56-BB50-C133-91E1-6AC5D6F1E2D4}"/>
              </a:ext>
            </a:extLst>
          </p:cNvPr>
          <p:cNvSpPr>
            <a:spLocks noGrp="1"/>
          </p:cNvSpPr>
          <p:nvPr>
            <p:ph type="sldNum" sz="quarter" idx="11"/>
          </p:nvPr>
        </p:nvSpPr>
        <p:spPr/>
        <p:txBody>
          <a:bodyPr/>
          <a:lstStyle/>
          <a:p>
            <a:fld id="{B0849425-43CB-6241-B56F-9AC01DB4C17F}" type="slidenum">
              <a:rPr lang="tr-TR" altLang="en-VN"/>
              <a:pPr/>
              <a:t>34</a:t>
            </a:fld>
            <a:endParaRPr lang="tr-TR" altLang="en-VN"/>
          </a:p>
        </p:txBody>
      </p:sp>
      <p:sp>
        <p:nvSpPr>
          <p:cNvPr id="96258" name="Rectangle 2">
            <a:extLst>
              <a:ext uri="{FF2B5EF4-FFF2-40B4-BE49-F238E27FC236}">
                <a16:creationId xmlns:a16="http://schemas.microsoft.com/office/drawing/2014/main" id="{AAFFDAEC-4464-3181-A14C-06EDDEED37CD}"/>
              </a:ext>
            </a:extLst>
          </p:cNvPr>
          <p:cNvSpPr>
            <a:spLocks noGrp="1" noChangeArrowheads="1"/>
          </p:cNvSpPr>
          <p:nvPr>
            <p:ph type="title"/>
          </p:nvPr>
        </p:nvSpPr>
        <p:spPr/>
        <p:txBody>
          <a:bodyPr/>
          <a:lstStyle/>
          <a:p>
            <a:r>
              <a:rPr lang="en-US" altLang="ja-JP" b="1">
                <a:ea typeface="ＭＳ Ｐゴシック" panose="020B0600070205080204" pitchFamily="34" charset="-128"/>
              </a:rPr>
              <a:t>Procedure Rules</a:t>
            </a:r>
          </a:p>
        </p:txBody>
      </p:sp>
      <p:sp>
        <p:nvSpPr>
          <p:cNvPr id="96259" name="Rectangle 3">
            <a:extLst>
              <a:ext uri="{FF2B5EF4-FFF2-40B4-BE49-F238E27FC236}">
                <a16:creationId xmlns:a16="http://schemas.microsoft.com/office/drawing/2014/main" id="{05F7B41C-961B-A003-660E-5FE316FFCB7F}"/>
              </a:ext>
            </a:extLst>
          </p:cNvPr>
          <p:cNvSpPr>
            <a:spLocks noGrp="1" noChangeArrowheads="1"/>
          </p:cNvSpPr>
          <p:nvPr>
            <p:ph type="body" idx="1"/>
          </p:nvPr>
        </p:nvSpPr>
        <p:spPr>
          <a:xfrm>
            <a:off x="0" y="2057400"/>
            <a:ext cx="7848600" cy="4114800"/>
          </a:xfrm>
        </p:spPr>
        <p:txBody>
          <a:bodyPr/>
          <a:lstStyle/>
          <a:p>
            <a:r>
              <a:rPr lang="en-US" altLang="ja-JP" sz="3600">
                <a:solidFill>
                  <a:srgbClr val="FFFF00"/>
                </a:solidFill>
                <a:latin typeface="Georgia" panose="02040502050405020303" pitchFamily="18" charset="0"/>
                <a:ea typeface="ＭＳ Ｐゴシック" panose="020B0600070205080204" pitchFamily="34" charset="-128"/>
              </a:rPr>
              <a:t>Khai báo những hàm ngắn và đơn giản</a:t>
            </a:r>
            <a:r>
              <a:rPr lang="tr-TR" altLang="en-VN" sz="3600">
                <a:solidFill>
                  <a:srgbClr val="FFFF00"/>
                </a:solidFill>
                <a:latin typeface="Georgia" panose="02040502050405020303" pitchFamily="18" charset="0"/>
              </a:rPr>
              <a:t> (</a:t>
            </a:r>
            <a:r>
              <a:rPr lang="en-US" altLang="ja-JP" sz="3600">
                <a:solidFill>
                  <a:srgbClr val="FFFF00"/>
                </a:solidFill>
                <a:latin typeface="Georgia" panose="02040502050405020303" pitchFamily="18" charset="0"/>
                <a:ea typeface="ＭＳ Ｐゴシック" panose="020B0600070205080204" pitchFamily="34" charset="-128"/>
              </a:rPr>
              <a:t>thường chỉ 1 dòng</a:t>
            </a:r>
            <a:r>
              <a:rPr lang="tr-TR" altLang="en-VN" sz="3600">
                <a:solidFill>
                  <a:srgbClr val="FFFF00"/>
                </a:solidFill>
                <a:latin typeface="Georgia" panose="02040502050405020303" pitchFamily="18" charset="0"/>
              </a:rPr>
              <a:t>) </a:t>
            </a:r>
            <a:r>
              <a:rPr lang="en-US" altLang="ja-JP" sz="3600">
                <a:solidFill>
                  <a:srgbClr val="FFFF00"/>
                </a:solidFill>
                <a:latin typeface="Georgia" panose="02040502050405020303" pitchFamily="18" charset="0"/>
                <a:ea typeface="ＭＳ Ｐゴシック" panose="020B0600070205080204" pitchFamily="34" charset="-128"/>
              </a:rPr>
              <a:t>là</a:t>
            </a:r>
            <a:r>
              <a:rPr lang="tr-TR" altLang="en-VN" sz="3600">
                <a:solidFill>
                  <a:srgbClr val="FFFF00"/>
                </a:solidFill>
                <a:latin typeface="Georgia" panose="02040502050405020303" pitchFamily="18" charset="0"/>
              </a:rPr>
              <a:t> inline</a:t>
            </a:r>
          </a:p>
          <a:p>
            <a:pPr lvl="1"/>
            <a:r>
              <a:rPr lang="en-US" altLang="ja-JP" b="1">
                <a:latin typeface="Georgia" panose="02040502050405020303" pitchFamily="18" charset="0"/>
                <a:ea typeface="ＭＳ Ｐゴシック" panose="020B0600070205080204" pitchFamily="34" charset="-128"/>
              </a:rPr>
              <a:t>Tránh phải thực hiện 4 bước khi hàm được gọi, </a:t>
            </a:r>
            <a:endParaRPr lang="tr-TR" altLang="en-VN" b="1">
              <a:latin typeface="Georgia" panose="02040502050405020303" pitchFamily="18" charset="0"/>
            </a:endParaRPr>
          </a:p>
          <a:p>
            <a:pPr lvl="1"/>
            <a:r>
              <a:rPr lang="en-US" altLang="ja-JP" b="1">
                <a:latin typeface="Georgia" panose="02040502050405020303" pitchFamily="18" charset="0"/>
                <a:ea typeface="ＭＳ Ｐゴシック" panose="020B0600070205080204" pitchFamily="34" charset="-128"/>
              </a:rPr>
              <a:t>Tránh dùng bộ nhơ stack</a:t>
            </a:r>
            <a:endParaRPr lang="tr-TR" altLang="en-VN" b="1">
              <a:latin typeface="Georgia" panose="02040502050405020303" pitchFamily="18" charset="0"/>
            </a:endParaRPr>
          </a:p>
          <a:p>
            <a:endParaRPr lang="tr-TR" altLang="en-VN" sz="4000" b="1">
              <a:latin typeface="Georgia" panose="02040502050405020303" pitchFamily="18" charset="0"/>
            </a:endParaRPr>
          </a:p>
          <a:p>
            <a:pPr>
              <a:buFont typeface="Wingdings" pitchFamily="2" charset="2"/>
              <a:buNone/>
            </a:pPr>
            <a:endParaRPr lang="ja-JP" altLang="en-US">
              <a:latin typeface="Georgia" panose="02040502050405020303" pitchFamily="18" charset="0"/>
              <a:ea typeface="ＭＳ Ｐゴシック" panose="020B0600070205080204" pitchFamily="34" charset="-128"/>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DB976FE-8D38-E9EA-B8D8-67D6B679D587}"/>
              </a:ext>
            </a:extLst>
          </p:cNvPr>
          <p:cNvSpPr>
            <a:spLocks noGrp="1"/>
          </p:cNvSpPr>
          <p:nvPr>
            <p:ph type="sldNum" sz="quarter" idx="11"/>
          </p:nvPr>
        </p:nvSpPr>
        <p:spPr/>
        <p:txBody>
          <a:bodyPr/>
          <a:lstStyle/>
          <a:p>
            <a:fld id="{98B4F19E-99F4-6442-AEFF-0D815D1C23F7}" type="slidenum">
              <a:rPr lang="tr-TR" altLang="en-VN"/>
              <a:pPr/>
              <a:t>35</a:t>
            </a:fld>
            <a:endParaRPr lang="tr-TR" altLang="en-VN"/>
          </a:p>
        </p:txBody>
      </p:sp>
      <p:sp>
        <p:nvSpPr>
          <p:cNvPr id="187394" name="Rectangle 2">
            <a:extLst>
              <a:ext uri="{FF2B5EF4-FFF2-40B4-BE49-F238E27FC236}">
                <a16:creationId xmlns:a16="http://schemas.microsoft.com/office/drawing/2014/main" id="{2857DD97-6765-9FBD-6637-332786DE54BF}"/>
              </a:ext>
            </a:extLst>
          </p:cNvPr>
          <p:cNvSpPr>
            <a:spLocks noGrp="1" noChangeArrowheads="1"/>
          </p:cNvSpPr>
          <p:nvPr>
            <p:ph type="title"/>
          </p:nvPr>
        </p:nvSpPr>
        <p:spPr>
          <a:xfrm>
            <a:off x="1447800" y="457200"/>
            <a:ext cx="7696200" cy="1100138"/>
          </a:xfrm>
        </p:spPr>
        <p:txBody>
          <a:bodyPr/>
          <a:lstStyle/>
          <a:p>
            <a:r>
              <a:rPr lang="en-US" altLang="ja-JP">
                <a:ea typeface="ＭＳ Ｐゴシック" panose="020B0600070205080204" pitchFamily="34" charset="-128"/>
              </a:rPr>
              <a:t>GOOD PROGRAMMING STYLE</a:t>
            </a:r>
          </a:p>
        </p:txBody>
      </p:sp>
      <p:sp>
        <p:nvSpPr>
          <p:cNvPr id="187395" name="Rectangle 3">
            <a:extLst>
              <a:ext uri="{FF2B5EF4-FFF2-40B4-BE49-F238E27FC236}">
                <a16:creationId xmlns:a16="http://schemas.microsoft.com/office/drawing/2014/main" id="{0E8ADC63-288A-1F18-F7EE-BDAFCC8A0CEC}"/>
              </a:ext>
            </a:extLst>
          </p:cNvPr>
          <p:cNvSpPr>
            <a:spLocks noGrp="1" noChangeArrowheads="1"/>
          </p:cNvSpPr>
          <p:nvPr>
            <p:ph type="body" idx="1"/>
          </p:nvPr>
        </p:nvSpPr>
        <p:spPr>
          <a:xfrm>
            <a:off x="1295400" y="1557338"/>
            <a:ext cx="7848600" cy="4464050"/>
          </a:xfrm>
        </p:spPr>
        <p:txBody>
          <a:bodyPr/>
          <a:lstStyle/>
          <a:p>
            <a:pPr>
              <a:lnSpc>
                <a:spcPct val="90000"/>
              </a:lnSpc>
              <a:buFont typeface="Wingdings" pitchFamily="2" charset="2"/>
              <a:buNone/>
            </a:pPr>
            <a:r>
              <a:rPr lang="en-US" altLang="ja-JP" sz="2000">
                <a:latin typeface="Georgia" panose="02040502050405020303" pitchFamily="18" charset="0"/>
                <a:ea typeface="ＭＳ Ｐゴシック" panose="020B0600070205080204" pitchFamily="34" charset="-128"/>
              </a:rPr>
              <a:t>Sau đây là các quy tắc về “programming style “ rút ra từ cuốn “The Elements of Programming Style"  cuiar tác giả Kernighan and Plauger. Cần lưu ý rằng các quy tắc của “programming style” , giống như quy tắc văn phạm English, đôi khi bị vi phạm, thậm trí bởi những nhà văn hay nhất. Tuy nhiên khi 1 quy tắc bị vi phạm, thì thường được bù lại bằng một cái gì đó, đáng để ta mạo hiểm. Nói chung sẽ là tốt nếu ta tuân thủ các quy tác sau đây :</a:t>
            </a:r>
          </a:p>
          <a:p>
            <a:pPr>
              <a:lnSpc>
                <a:spcPct val="90000"/>
              </a:lnSpc>
            </a:pPr>
            <a:r>
              <a:rPr lang="en-US" altLang="ja-JP" sz="2000">
                <a:latin typeface="Georgia" panose="02040502050405020303" pitchFamily="18" charset="0"/>
                <a:ea typeface="ＭＳ Ｐゴシック" panose="020B0600070205080204" pitchFamily="34" charset="-128"/>
              </a:rPr>
              <a:t>Một quy tắc quan trọng trong phong cách lập trình là “Tính nhất quán”. Nếu bạn chấp nhận một cách thức đặt tên hàm hay biến, hằng thì hãy tuân thủ nó trong toàn bộ chương trình. </a:t>
            </a:r>
          </a:p>
          <a:p>
            <a:pPr>
              <a:lnSpc>
                <a:spcPct val="90000"/>
              </a:lnSpc>
            </a:pPr>
            <a:r>
              <a:rPr lang="en-US" altLang="ja-JP" sz="2000">
                <a:latin typeface="Georgia" panose="02040502050405020303" pitchFamily="18" charset="0"/>
                <a:ea typeface="ＭＳ Ｐゴシック" panose="020B0600070205080204" pitchFamily="34" charset="-128"/>
              </a:rPr>
              <a:t>Đầu mỗi CT, nên có một đoạn chú thích …</a:t>
            </a:r>
          </a:p>
          <a:p>
            <a:pPr>
              <a:lnSpc>
                <a:spcPct val="90000"/>
              </a:lnSpc>
            </a:pPr>
            <a:r>
              <a:rPr lang="en-US" altLang="ja-JP" sz="2000">
                <a:latin typeface="Georgia" panose="02040502050405020303" pitchFamily="18" charset="0"/>
                <a:ea typeface="ＭＳ Ｐゴシック" panose="020B0600070205080204" pitchFamily="34" charset="-128"/>
              </a:rPr>
              <a:t>Mỗi CT con phải có một nhiệm vụ rõ ràng. Một CT con phải đủ ngắn để người đọc có thể nắm băt như một đơn vị, chức năng</a:t>
            </a:r>
          </a:p>
          <a:p>
            <a:pPr>
              <a:lnSpc>
                <a:spcPct val="90000"/>
              </a:lnSpc>
            </a:pPr>
            <a:r>
              <a:rPr lang="en-US" altLang="ja-JP" sz="2000">
                <a:latin typeface="Georgia" panose="02040502050405020303" pitchFamily="18" charset="0"/>
                <a:ea typeface="ＭＳ Ｐゴシック" panose="020B0600070205080204" pitchFamily="34" charset="-128"/>
              </a:rPr>
              <a:t>Hãy dùng tối thiểu số các tham số của CT con. &gt; 6 tham số cho 1 CT con là quá nhiều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F54DFCB-E61B-4AE3-9FF5-87833EF31771}"/>
              </a:ext>
            </a:extLst>
          </p:cNvPr>
          <p:cNvSpPr>
            <a:spLocks noGrp="1"/>
          </p:cNvSpPr>
          <p:nvPr>
            <p:ph type="sldNum" sz="quarter" idx="11"/>
          </p:nvPr>
        </p:nvSpPr>
        <p:spPr/>
        <p:txBody>
          <a:bodyPr/>
          <a:lstStyle/>
          <a:p>
            <a:fld id="{34445A1A-6E56-9543-9ECA-1B3C56CBE5E7}" type="slidenum">
              <a:rPr lang="tr-TR" altLang="en-VN"/>
              <a:pPr/>
              <a:t>36</a:t>
            </a:fld>
            <a:endParaRPr lang="tr-TR" altLang="en-VN"/>
          </a:p>
        </p:txBody>
      </p:sp>
      <p:sp>
        <p:nvSpPr>
          <p:cNvPr id="191490" name="Rectangle 2">
            <a:extLst>
              <a:ext uri="{FF2B5EF4-FFF2-40B4-BE49-F238E27FC236}">
                <a16:creationId xmlns:a16="http://schemas.microsoft.com/office/drawing/2014/main" id="{EC928137-0154-6606-2FCF-3242E6224A2D}"/>
              </a:ext>
            </a:extLst>
          </p:cNvPr>
          <p:cNvSpPr>
            <a:spLocks noGrp="1" noChangeArrowheads="1"/>
          </p:cNvSpPr>
          <p:nvPr>
            <p:ph type="title"/>
          </p:nvPr>
        </p:nvSpPr>
        <p:spPr/>
        <p:txBody>
          <a:bodyPr/>
          <a:lstStyle/>
          <a:p>
            <a:r>
              <a:rPr lang="en-US" altLang="ja-JP">
                <a:ea typeface="ＭＳ Ｐゴシック" panose="020B0600070205080204" pitchFamily="34" charset="-128"/>
              </a:rPr>
              <a:t>GOOD PROGRAMMING STYLE</a:t>
            </a:r>
          </a:p>
        </p:txBody>
      </p:sp>
      <p:sp>
        <p:nvSpPr>
          <p:cNvPr id="191491" name="Rectangle 3">
            <a:extLst>
              <a:ext uri="{FF2B5EF4-FFF2-40B4-BE49-F238E27FC236}">
                <a16:creationId xmlns:a16="http://schemas.microsoft.com/office/drawing/2014/main" id="{92EFDF2F-964D-2E28-3277-67B38CBCFB5C}"/>
              </a:ext>
            </a:extLst>
          </p:cNvPr>
          <p:cNvSpPr>
            <a:spLocks noGrp="1" noChangeArrowheads="1"/>
          </p:cNvSpPr>
          <p:nvPr>
            <p:ph type="body" idx="1"/>
          </p:nvPr>
        </p:nvSpPr>
        <p:spPr>
          <a:xfrm>
            <a:off x="1295400" y="1628775"/>
            <a:ext cx="7848600" cy="4895850"/>
          </a:xfrm>
        </p:spPr>
        <p:txBody>
          <a:bodyPr/>
          <a:lstStyle/>
          <a:p>
            <a:r>
              <a:rPr lang="en-US" altLang="ja-JP" sz="2400">
                <a:latin typeface="Georgia" panose="02040502050405020303" pitchFamily="18" charset="0"/>
                <a:ea typeface="ＭＳ Ｐゴシック" panose="020B0600070205080204" pitchFamily="34" charset="-128"/>
              </a:rPr>
              <a:t>Có 2 loại Ct con :  functions và procedures. Functions chỉ nên tác động tới duy nhất 1 giá trị - giá trị trả về của hàm  </a:t>
            </a:r>
          </a:p>
          <a:p>
            <a:r>
              <a:rPr lang="en-US" altLang="ja-JP" sz="2400">
                <a:latin typeface="Georgia" panose="02040502050405020303" pitchFamily="18" charset="0"/>
                <a:ea typeface="ＭＳ Ｐゴシック" panose="020B0600070205080204" pitchFamily="34" charset="-128"/>
              </a:rPr>
              <a:t>Không nên thay đổi giá trị của biến chạy trong thân của vòng lặp for, ví dụ không nên làm như sau : </a:t>
            </a:r>
          </a:p>
          <a:p>
            <a:pPr>
              <a:buFont typeface="Wingdings" pitchFamily="2" charset="2"/>
              <a:buNone/>
            </a:pPr>
            <a:r>
              <a:rPr lang="en-US" altLang="ja-JP" sz="2400">
                <a:latin typeface="Georgia" panose="02040502050405020303" pitchFamily="18" charset="0"/>
                <a:ea typeface="ＭＳ Ｐゴシック" panose="020B0600070205080204" pitchFamily="34" charset="-128"/>
              </a:rPr>
              <a:t>			for i = 1 to 10 do i := i + 1;</a:t>
            </a:r>
          </a:p>
          <a:p>
            <a:pPr>
              <a:buFont typeface="Wingdings" pitchFamily="2" charset="2"/>
              <a:buNone/>
            </a:pPr>
            <a:r>
              <a:rPr lang="en-US" altLang="ja-JP" sz="2400">
                <a:latin typeface="Georgia" panose="02040502050405020303" pitchFamily="18" charset="0"/>
                <a:ea typeface="ＭＳ Ｐゴシック" panose="020B0600070205080204" pitchFamily="34" charset="-128"/>
              </a:rPr>
              <a:t>                      for(i=1;i&lt;=10;i++) i++;</a:t>
            </a:r>
          </a:p>
          <a:p>
            <a:r>
              <a:rPr lang="en-US" altLang="ja-JP" sz="2400">
                <a:latin typeface="Georgia" panose="02040502050405020303" pitchFamily="18" charset="0"/>
                <a:ea typeface="ＭＳ Ｐゴシック" panose="020B0600070205080204" pitchFamily="34" charset="-128"/>
              </a:rPr>
              <a:t>Nên nhất quán trong việc dùng các biến local có cùng tên. Nếu “i'' được dùng làm biến chạy cho vòng lặp trong 1 CT con, thì đừng dùng nó cho việc khác trong các CT con khác </a:t>
            </a:r>
          </a:p>
          <a:p>
            <a:pPr>
              <a:buFont typeface="Wingdings" pitchFamily="2" charset="2"/>
              <a:buNone/>
            </a:pPr>
            <a:endParaRPr lang="ja-JP" altLang="en-US" sz="2400">
              <a:latin typeface="Georgia" panose="02040502050405020303" pitchFamily="18" charset="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92333ED-2E45-61FE-A45D-5E49E5F577CB}"/>
              </a:ext>
            </a:extLst>
          </p:cNvPr>
          <p:cNvSpPr>
            <a:spLocks noGrp="1"/>
          </p:cNvSpPr>
          <p:nvPr>
            <p:ph type="sldNum" sz="quarter" idx="11"/>
          </p:nvPr>
        </p:nvSpPr>
        <p:spPr/>
        <p:txBody>
          <a:bodyPr/>
          <a:lstStyle/>
          <a:p>
            <a:fld id="{5578F627-3613-E041-8262-AFFB40F83F1E}" type="slidenum">
              <a:rPr lang="tr-TR" altLang="en-VN"/>
              <a:pPr/>
              <a:t>37</a:t>
            </a:fld>
            <a:endParaRPr lang="tr-TR" altLang="en-VN"/>
          </a:p>
        </p:txBody>
      </p:sp>
      <p:sp>
        <p:nvSpPr>
          <p:cNvPr id="188418" name="Rectangle 2">
            <a:extLst>
              <a:ext uri="{FF2B5EF4-FFF2-40B4-BE49-F238E27FC236}">
                <a16:creationId xmlns:a16="http://schemas.microsoft.com/office/drawing/2014/main" id="{0777802B-664B-B9E0-A3B0-A2652E4B7AB6}"/>
              </a:ext>
            </a:extLst>
          </p:cNvPr>
          <p:cNvSpPr>
            <a:spLocks noGrp="1" noChangeArrowheads="1"/>
          </p:cNvSpPr>
          <p:nvPr>
            <p:ph type="title"/>
          </p:nvPr>
        </p:nvSpPr>
        <p:spPr>
          <a:xfrm>
            <a:off x="1447800" y="457200"/>
            <a:ext cx="7696200" cy="1100138"/>
          </a:xfrm>
        </p:spPr>
        <p:txBody>
          <a:bodyPr/>
          <a:lstStyle/>
          <a:p>
            <a:r>
              <a:rPr lang="en-US" altLang="ja-JP">
                <a:ea typeface="ＭＳ Ｐゴシック" panose="020B0600070205080204" pitchFamily="34" charset="-128"/>
              </a:rPr>
              <a:t>GOOD PROGRAMMING STYLE</a:t>
            </a:r>
          </a:p>
        </p:txBody>
      </p:sp>
      <p:sp>
        <p:nvSpPr>
          <p:cNvPr id="188419" name="Rectangle 3">
            <a:extLst>
              <a:ext uri="{FF2B5EF4-FFF2-40B4-BE49-F238E27FC236}">
                <a16:creationId xmlns:a16="http://schemas.microsoft.com/office/drawing/2014/main" id="{A2DCA209-C90B-E14A-F085-20726911C7D1}"/>
              </a:ext>
            </a:extLst>
          </p:cNvPr>
          <p:cNvSpPr>
            <a:spLocks noGrp="1" noChangeArrowheads="1"/>
          </p:cNvSpPr>
          <p:nvPr>
            <p:ph type="body" idx="1"/>
          </p:nvPr>
        </p:nvSpPr>
        <p:spPr>
          <a:xfrm>
            <a:off x="1295400" y="1744663"/>
            <a:ext cx="7848600" cy="4035425"/>
          </a:xfrm>
          <a:noFill/>
        </p:spPr>
        <p:txBody>
          <a:bodyPr>
            <a:spAutoFit/>
          </a:bodyPr>
          <a:lstStyle/>
          <a:p>
            <a:pPr>
              <a:buFont typeface="Wingdings" pitchFamily="2" charset="2"/>
              <a:buNone/>
            </a:pPr>
            <a:r>
              <a:rPr lang="en-US" altLang="ja-JP" sz="2400" i="1">
                <a:latin typeface="Georgia" panose="02040502050405020303" pitchFamily="18" charset="0"/>
                <a:ea typeface="ＭＳ Ｐゴシック" panose="020B0600070205080204" pitchFamily="34" charset="-128"/>
              </a:rPr>
              <a:t>1. Write clearly / don't be too clever – Viết rõ ràng – đừng quá thông minh (kỳ bí)</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2. Say what you mean, simply and directly – Trình bày vấn đề 1 cách đơn giản, trực tiếp</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3. Use library functions whenever feasible. – Sử dụng thư viện mọi khi có thể</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4. Avoid too many temporary variables – Tránh dùng nhiều biến trung gian</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5. Write clearly / don't sacrifice clarity for efficiency – Viết rõ rang / đừng hy sinh sự rõ rang cho hiệu quả</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2D70DA08-F9DF-F2AE-8F46-2534BD64B03B}"/>
              </a:ext>
            </a:extLst>
          </p:cNvPr>
          <p:cNvSpPr>
            <a:spLocks noGrp="1"/>
          </p:cNvSpPr>
          <p:nvPr>
            <p:ph type="sldNum" sz="quarter" idx="11"/>
          </p:nvPr>
        </p:nvSpPr>
        <p:spPr/>
        <p:txBody>
          <a:bodyPr/>
          <a:lstStyle/>
          <a:p>
            <a:fld id="{E3D5DD4A-A0D8-2F47-AA86-C228A97D7248}" type="slidenum">
              <a:rPr lang="tr-TR" altLang="en-VN"/>
              <a:pPr/>
              <a:t>38</a:t>
            </a:fld>
            <a:endParaRPr lang="tr-TR" altLang="en-VN"/>
          </a:p>
        </p:txBody>
      </p:sp>
      <p:sp>
        <p:nvSpPr>
          <p:cNvPr id="192514" name="Rectangle 2">
            <a:extLst>
              <a:ext uri="{FF2B5EF4-FFF2-40B4-BE49-F238E27FC236}">
                <a16:creationId xmlns:a16="http://schemas.microsoft.com/office/drawing/2014/main" id="{D119B228-86B2-A8F5-2E8D-30DE248AC6E4}"/>
              </a:ext>
            </a:extLst>
          </p:cNvPr>
          <p:cNvSpPr>
            <a:spLocks noGrp="1" noChangeArrowheads="1"/>
          </p:cNvSpPr>
          <p:nvPr>
            <p:ph type="title"/>
          </p:nvPr>
        </p:nvSpPr>
        <p:spPr/>
        <p:txBody>
          <a:bodyPr/>
          <a:lstStyle/>
          <a:p>
            <a:r>
              <a:rPr lang="en-US" altLang="ja-JP">
                <a:ea typeface="ＭＳ Ｐゴシック" panose="020B0600070205080204" pitchFamily="34" charset="-128"/>
              </a:rPr>
              <a:t>GOOD PROGRAMMING STYLE</a:t>
            </a:r>
          </a:p>
        </p:txBody>
      </p:sp>
      <p:sp>
        <p:nvSpPr>
          <p:cNvPr id="192515" name="Rectangle 3">
            <a:extLst>
              <a:ext uri="{FF2B5EF4-FFF2-40B4-BE49-F238E27FC236}">
                <a16:creationId xmlns:a16="http://schemas.microsoft.com/office/drawing/2014/main" id="{17948DFA-EF2B-2D29-0657-AE2A61172EDF}"/>
              </a:ext>
            </a:extLst>
          </p:cNvPr>
          <p:cNvSpPr>
            <a:spLocks noGrp="1" noChangeArrowheads="1"/>
          </p:cNvSpPr>
          <p:nvPr>
            <p:ph type="body" idx="1"/>
          </p:nvPr>
        </p:nvSpPr>
        <p:spPr>
          <a:xfrm>
            <a:off x="1295400" y="1628775"/>
            <a:ext cx="7848600" cy="5229225"/>
          </a:xfrm>
        </p:spPr>
        <p:txBody>
          <a:bodyPr/>
          <a:lstStyle/>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6. Let the machine do the dirty work – Hãy để máy tính làm những việc nặng nhọc của nó. ( tính toán …)</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7. Replace repetitive expressions by calls to common functions. – Hãy thay những biểu thức lặp đi lặp lại bằng cách gọi các hàm</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8. Parenthesize to avoid ambiguity. – Dùng () để tránh rắc rối</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9. Choose variable names that won't be confused – Chọn tên biến sao cho tránh được lẫn lộn</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10. Avoid unnecessary branches. – Tránh các nhánh không cần thiết</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11. If a logical expression is hard to understand, try transforming it – Nếu 1 biểu thức logic khó hiểu, cố gắng chuyển đổi cho đơn giản</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12. Choose a data representation that makes the program simple – Hãy lựa chọn cấu trúc dữ liệu để chương trình thành đơn giản</a:t>
            </a:r>
            <a:r>
              <a:rPr lang="en-US" altLang="ja-JP" sz="2000">
                <a:latin typeface="Georgia" panose="02040502050405020303" pitchFamily="18" charset="0"/>
                <a:ea typeface="ＭＳ Ｐゴシック" panose="020B0600070205080204" pitchFamily="34" charset="-128"/>
              </a:rPr>
              <a:t> </a:t>
            </a:r>
            <a:endParaRPr lang="ja-JP" altLang="en-US" sz="2000">
              <a:latin typeface="Georgia" panose="02040502050405020303" pitchFamily="18" charset="0"/>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415060B1-C960-14E0-480A-D0AC4B406D47}"/>
              </a:ext>
            </a:extLst>
          </p:cNvPr>
          <p:cNvSpPr>
            <a:spLocks noGrp="1"/>
          </p:cNvSpPr>
          <p:nvPr>
            <p:ph type="sldNum" sz="quarter" idx="11"/>
          </p:nvPr>
        </p:nvSpPr>
        <p:spPr/>
        <p:txBody>
          <a:bodyPr/>
          <a:lstStyle/>
          <a:p>
            <a:fld id="{4591C686-0329-CE43-92E0-56DB81274D6D}" type="slidenum">
              <a:rPr lang="tr-TR" altLang="en-VN"/>
              <a:pPr/>
              <a:t>39</a:t>
            </a:fld>
            <a:endParaRPr lang="tr-TR" altLang="en-VN"/>
          </a:p>
        </p:txBody>
      </p:sp>
      <p:sp>
        <p:nvSpPr>
          <p:cNvPr id="189442" name="Rectangle 2">
            <a:extLst>
              <a:ext uri="{FF2B5EF4-FFF2-40B4-BE49-F238E27FC236}">
                <a16:creationId xmlns:a16="http://schemas.microsoft.com/office/drawing/2014/main" id="{02C55B22-1AA9-8F22-3E29-99777DC3905F}"/>
              </a:ext>
            </a:extLst>
          </p:cNvPr>
          <p:cNvSpPr>
            <a:spLocks noGrp="1" noChangeArrowheads="1"/>
          </p:cNvSpPr>
          <p:nvPr>
            <p:ph type="title"/>
          </p:nvPr>
        </p:nvSpPr>
        <p:spPr>
          <a:xfrm>
            <a:off x="1447800" y="457200"/>
            <a:ext cx="7696200" cy="1027113"/>
          </a:xfrm>
        </p:spPr>
        <p:txBody>
          <a:bodyPr/>
          <a:lstStyle/>
          <a:p>
            <a:r>
              <a:rPr lang="en-US" altLang="ja-JP">
                <a:ea typeface="ＭＳ Ｐゴシック" panose="020B0600070205080204" pitchFamily="34" charset="-128"/>
              </a:rPr>
              <a:t>GOOD PROGRAMMING STYLE</a:t>
            </a:r>
          </a:p>
        </p:txBody>
      </p:sp>
      <p:sp>
        <p:nvSpPr>
          <p:cNvPr id="189443" name="Rectangle 3">
            <a:extLst>
              <a:ext uri="{FF2B5EF4-FFF2-40B4-BE49-F238E27FC236}">
                <a16:creationId xmlns:a16="http://schemas.microsoft.com/office/drawing/2014/main" id="{C421C6FF-6994-59B6-E902-6BEF6F3C9031}"/>
              </a:ext>
            </a:extLst>
          </p:cNvPr>
          <p:cNvSpPr>
            <a:spLocks noGrp="1" noChangeArrowheads="1"/>
          </p:cNvSpPr>
          <p:nvPr>
            <p:ph type="body" idx="1"/>
          </p:nvPr>
        </p:nvSpPr>
        <p:spPr>
          <a:xfrm>
            <a:off x="1295400" y="1557338"/>
            <a:ext cx="7848600" cy="5040312"/>
          </a:xfrm>
        </p:spPr>
        <p:txBody>
          <a:bodyPr/>
          <a:lstStyle/>
          <a:p>
            <a:pPr>
              <a:buFont typeface="Wingdings" pitchFamily="2" charset="2"/>
              <a:buNone/>
            </a:pPr>
            <a:r>
              <a:rPr lang="en-US" altLang="ja-JP" sz="2400" i="1">
                <a:latin typeface="Georgia" panose="02040502050405020303" pitchFamily="18" charset="0"/>
                <a:ea typeface="ＭＳ Ｐゴシック" panose="020B0600070205080204" pitchFamily="34" charset="-128"/>
              </a:rPr>
              <a:t>13. Write first in easy-to-understand pseudo language; then translate into whatever language you have to use. – Trước tiên hãy viết ct bằng giả ngữ dễ hiểu, rồi hãy chuyển sang ngôn ngữ cần thiết.</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14. Modularize. Use procedures and functions. – Mô đul hóa. Dùng các hàm và thủ tục</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15. Avoid </a:t>
            </a:r>
            <a:r>
              <a:rPr lang="en-US" altLang="ja-JP" sz="2400">
                <a:latin typeface="Georgia" panose="02040502050405020303" pitchFamily="18" charset="0"/>
                <a:ea typeface="ＭＳ Ｐゴシック" panose="020B0600070205080204" pitchFamily="34" charset="-128"/>
              </a:rPr>
              <a:t>goto</a:t>
            </a:r>
            <a:r>
              <a:rPr lang="en-US" altLang="ja-JP" sz="2400" i="1">
                <a:latin typeface="Georgia" panose="02040502050405020303" pitchFamily="18" charset="0"/>
                <a:ea typeface="ＭＳ Ｐゴシック" panose="020B0600070205080204" pitchFamily="34" charset="-128"/>
              </a:rPr>
              <a:t>s completely if you can keep the program readable. – Tránh hoàn toàn việc dùng goto</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16. Don't patch bad code /{ rewrite it. – Không chắp vá mã xấu – Viết lại đoạn code đó</a:t>
            </a:r>
          </a:p>
          <a:p>
            <a:pPr>
              <a:buFont typeface="Wingdings" pitchFamily="2" charset="2"/>
              <a:buNone/>
            </a:pPr>
            <a:r>
              <a:rPr lang="en-US" altLang="ja-JP" sz="2400" i="1">
                <a:latin typeface="Georgia" panose="02040502050405020303" pitchFamily="18" charset="0"/>
                <a:ea typeface="ＭＳ Ｐゴシック" panose="020B0600070205080204" pitchFamily="34" charset="-128"/>
              </a:rPr>
              <a:t>17. Write and test a big program in small pieces. – Viết và kiểm tra 1 CT lớn thành từng CT con</a:t>
            </a:r>
            <a:endParaRPr lang="ja-JP" altLang="en-US" sz="2400">
              <a:latin typeface="Georgia" panose="02040502050405020303" pitchFamily="18" charset="0"/>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F37DA54-D6F5-EAC9-49D2-A21640882BFF}"/>
              </a:ext>
            </a:extLst>
          </p:cNvPr>
          <p:cNvSpPr>
            <a:spLocks noGrp="1"/>
          </p:cNvSpPr>
          <p:nvPr>
            <p:ph type="sldNum" sz="quarter" idx="11"/>
          </p:nvPr>
        </p:nvSpPr>
        <p:spPr/>
        <p:txBody>
          <a:bodyPr/>
          <a:lstStyle/>
          <a:p>
            <a:fld id="{8E74F4B9-92A5-7A4F-A661-E29C7CFB61C2}" type="slidenum">
              <a:rPr lang="tr-TR" altLang="en-VN"/>
              <a:pPr/>
              <a:t>4</a:t>
            </a:fld>
            <a:endParaRPr lang="tr-TR" altLang="en-VN"/>
          </a:p>
        </p:txBody>
      </p:sp>
      <p:sp>
        <p:nvSpPr>
          <p:cNvPr id="13314" name="Rectangle 2">
            <a:extLst>
              <a:ext uri="{FF2B5EF4-FFF2-40B4-BE49-F238E27FC236}">
                <a16:creationId xmlns:a16="http://schemas.microsoft.com/office/drawing/2014/main" id="{BE59B732-2B11-EB70-931D-19584ADD6172}"/>
              </a:ext>
            </a:extLst>
          </p:cNvPr>
          <p:cNvSpPr>
            <a:spLocks noGrp="1" noChangeArrowheads="1"/>
          </p:cNvSpPr>
          <p:nvPr>
            <p:ph type="title"/>
          </p:nvPr>
        </p:nvSpPr>
        <p:spPr/>
        <p:txBody>
          <a:bodyPr/>
          <a:lstStyle/>
          <a:p>
            <a:r>
              <a:rPr lang="en-US" altLang="ja-JP">
                <a:ea typeface="ＭＳ Ｐゴシック" panose="020B0600070205080204" pitchFamily="34" charset="-128"/>
              </a:rPr>
              <a:t>Nhưng</a:t>
            </a:r>
            <a:r>
              <a:rPr lang="tr-TR" altLang="en-VN"/>
              <a:t>...</a:t>
            </a:r>
          </a:p>
        </p:txBody>
      </p:sp>
      <p:sp>
        <p:nvSpPr>
          <p:cNvPr id="13315" name="Rectangle 3">
            <a:extLst>
              <a:ext uri="{FF2B5EF4-FFF2-40B4-BE49-F238E27FC236}">
                <a16:creationId xmlns:a16="http://schemas.microsoft.com/office/drawing/2014/main" id="{9D639F08-3940-ABBB-C8C1-7A57B8138360}"/>
              </a:ext>
            </a:extLst>
          </p:cNvPr>
          <p:cNvSpPr>
            <a:spLocks noGrp="1" noChangeArrowheads="1"/>
          </p:cNvSpPr>
          <p:nvPr>
            <p:ph type="body" idx="1"/>
          </p:nvPr>
        </p:nvSpPr>
        <p:spPr/>
        <p:txBody>
          <a:bodyPr/>
          <a:lstStyle/>
          <a:p>
            <a:pPr>
              <a:lnSpc>
                <a:spcPct val="90000"/>
              </a:lnSpc>
            </a:pPr>
            <a:r>
              <a:rPr lang="en-US" altLang="ja-JP">
                <a:latin typeface="Georgia" panose="02040502050405020303" pitchFamily="18" charset="0"/>
                <a:ea typeface="ＭＳ Ｐゴシック" panose="020B0600070205080204" pitchFamily="34" charset="-128"/>
              </a:rPr>
              <a:t>Bạn vẫn có thể thực hiện những cải tiến mà trình dịch không thể</a:t>
            </a:r>
            <a:endParaRPr lang="tr-TR" altLang="en-VN" sz="1400">
              <a:latin typeface="Georgia" panose="02040502050405020303" pitchFamily="18" charset="0"/>
            </a:endParaRPr>
          </a:p>
          <a:p>
            <a:pPr>
              <a:lnSpc>
                <a:spcPct val="90000"/>
              </a:lnSpc>
            </a:pPr>
            <a:r>
              <a:rPr lang="en-US" altLang="ja-JP">
                <a:latin typeface="Georgia" panose="02040502050405020303" pitchFamily="18" charset="0"/>
                <a:ea typeface="ＭＳ Ｐゴシック" panose="020B0600070205080204" pitchFamily="34" charset="-128"/>
              </a:rPr>
              <a:t>Bạn phải loại bỏ tất cả những chỗ bất hợp lý trong code</a:t>
            </a:r>
            <a:endParaRPr lang="tr-TR" altLang="en-VN">
              <a:latin typeface="Georgia" panose="02040502050405020303" pitchFamily="18" charset="0"/>
            </a:endParaRPr>
          </a:p>
          <a:p>
            <a:pPr lvl="1">
              <a:lnSpc>
                <a:spcPct val="90000"/>
              </a:lnSpc>
            </a:pPr>
            <a:r>
              <a:rPr lang="en-US" altLang="ja-JP">
                <a:latin typeface="Georgia" panose="02040502050405020303" pitchFamily="18" charset="0"/>
                <a:ea typeface="ＭＳ Ｐゴシック" panose="020B0600070205080204" pitchFamily="34" charset="-128"/>
              </a:rPr>
              <a:t>Làm cho chương trình hiệu quả nhất có thể</a:t>
            </a:r>
            <a:endParaRPr lang="tr-TR" altLang="en-VN">
              <a:latin typeface="Georgia" panose="02040502050405020303" pitchFamily="18" charset="0"/>
            </a:endParaRPr>
          </a:p>
          <a:p>
            <a:pPr>
              <a:lnSpc>
                <a:spcPct val="90000"/>
              </a:lnSpc>
            </a:pPr>
            <a:r>
              <a:rPr lang="en-US" altLang="ja-JP">
                <a:latin typeface="Georgia" panose="02040502050405020303" pitchFamily="18" charset="0"/>
                <a:ea typeface="ＭＳ Ｐゴシック" panose="020B0600070205080204" pitchFamily="34" charset="-128"/>
              </a:rPr>
              <a:t>Có thể phải xem lại khi thấy chương trình chạy chậm</a:t>
            </a:r>
            <a:endParaRPr lang="tr-TR" altLang="en-VN">
              <a:latin typeface="Georgia" panose="02040502050405020303" pitchFamily="18" charset="0"/>
            </a:endParaRPr>
          </a:p>
          <a:p>
            <a:pPr lvl="1">
              <a:lnSpc>
                <a:spcPct val="90000"/>
              </a:lnSpc>
            </a:pPr>
            <a:r>
              <a:rPr lang="en-US" altLang="ja-JP">
                <a:latin typeface="Georgia" panose="02040502050405020303" pitchFamily="18" charset="0"/>
                <a:ea typeface="ＭＳ Ｐゴシック" panose="020B0600070205080204" pitchFamily="34" charset="-128"/>
              </a:rPr>
              <a:t>Vậy cần tập trung vào đâu để cải tiến nhanh nhất, tốt nhất ?</a:t>
            </a:r>
            <a:endParaRPr lang="tr-TR" altLang="en-VN">
              <a:latin typeface="Georgia" panose="020405020504050203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3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78EC274-3D58-D0C2-8A3E-C6DCB8ADDB16}"/>
              </a:ext>
            </a:extLst>
          </p:cNvPr>
          <p:cNvSpPr>
            <a:spLocks noGrp="1"/>
          </p:cNvSpPr>
          <p:nvPr>
            <p:ph type="sldNum" sz="quarter" idx="11"/>
          </p:nvPr>
        </p:nvSpPr>
        <p:spPr/>
        <p:txBody>
          <a:bodyPr/>
          <a:lstStyle/>
          <a:p>
            <a:fld id="{F76B2114-8F84-4C45-A678-020CA4E86748}" type="slidenum">
              <a:rPr lang="tr-TR" altLang="en-VN"/>
              <a:pPr/>
              <a:t>40</a:t>
            </a:fld>
            <a:endParaRPr lang="tr-TR" altLang="en-VN"/>
          </a:p>
        </p:txBody>
      </p:sp>
      <p:sp>
        <p:nvSpPr>
          <p:cNvPr id="190466" name="Rectangle 2">
            <a:extLst>
              <a:ext uri="{FF2B5EF4-FFF2-40B4-BE49-F238E27FC236}">
                <a16:creationId xmlns:a16="http://schemas.microsoft.com/office/drawing/2014/main" id="{E49DB800-6998-067B-048D-3864E4823499}"/>
              </a:ext>
            </a:extLst>
          </p:cNvPr>
          <p:cNvSpPr>
            <a:spLocks noGrp="1" noChangeArrowheads="1"/>
          </p:cNvSpPr>
          <p:nvPr>
            <p:ph type="title"/>
          </p:nvPr>
        </p:nvSpPr>
        <p:spPr/>
        <p:txBody>
          <a:bodyPr/>
          <a:lstStyle/>
          <a:p>
            <a:r>
              <a:rPr lang="en-US" altLang="ja-JP">
                <a:ea typeface="ＭＳ Ｐゴシック" panose="020B0600070205080204" pitchFamily="34" charset="-128"/>
              </a:rPr>
              <a:t>GOOD PROGRAMMING STYLE</a:t>
            </a:r>
          </a:p>
        </p:txBody>
      </p:sp>
      <p:sp>
        <p:nvSpPr>
          <p:cNvPr id="190467" name="Rectangle 3">
            <a:extLst>
              <a:ext uri="{FF2B5EF4-FFF2-40B4-BE49-F238E27FC236}">
                <a16:creationId xmlns:a16="http://schemas.microsoft.com/office/drawing/2014/main" id="{2A7027B9-BCD9-5DAB-9D71-814A453BC027}"/>
              </a:ext>
            </a:extLst>
          </p:cNvPr>
          <p:cNvSpPr>
            <a:spLocks noGrp="1" noChangeArrowheads="1"/>
          </p:cNvSpPr>
          <p:nvPr>
            <p:ph type="body" idx="1"/>
          </p:nvPr>
        </p:nvSpPr>
        <p:spPr>
          <a:xfrm>
            <a:off x="1295400" y="1628775"/>
            <a:ext cx="7848600" cy="4679950"/>
          </a:xfrm>
        </p:spPr>
        <p:txBody>
          <a:bodyPr/>
          <a:lstStyle/>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18. Use recursive procedures for recursively-defined data structures. – Hãy dùng các thủ tục đệ quy cho các cấu trúc dữ liệu đệ quy</a:t>
            </a:r>
          </a:p>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19. Test input for plausibility and validity. – Kiểm tra đầu vào để đảm bảo tính chính xác và hợp lệ</a:t>
            </a:r>
          </a:p>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20. Make sure input doesn't violate the limits of the program. – Hãy đảm bảo đầu vào không quá giới hạn cho phép của CT</a:t>
            </a:r>
          </a:p>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21. Terminate input by end-of-file marker, not by count. – Hãy kết thúc dòng nhập bằng ký hiệu EOF, không dùng phép đếm</a:t>
            </a:r>
          </a:p>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22. Identify bad input; recover if possible. – Xác định đầu vào xấu, khôi phục nếu có thể</a:t>
            </a:r>
          </a:p>
          <a:p>
            <a:pPr>
              <a:lnSpc>
                <a:spcPct val="90000"/>
              </a:lnSpc>
              <a:buFont typeface="Wingdings" pitchFamily="2" charset="2"/>
              <a:buNone/>
            </a:pPr>
            <a:r>
              <a:rPr lang="en-US" altLang="ja-JP" sz="2100" i="1">
                <a:latin typeface="Georgia" panose="02040502050405020303" pitchFamily="18" charset="0"/>
                <a:ea typeface="ＭＳ Ｐゴシック" panose="020B0600070205080204" pitchFamily="34" charset="-128"/>
              </a:rPr>
              <a:t>23. Make input easy to prepare and output self-explanatory. – Hãy làm cho đầu vào đơn giản, dễ chuẩn bị và đầu ra dễ hiểu</a:t>
            </a:r>
            <a:r>
              <a:rPr lang="en-US" altLang="ja-JP" sz="2100">
                <a:latin typeface="Georgia" panose="02040502050405020303" pitchFamily="18" charset="0"/>
                <a:ea typeface="ＭＳ Ｐゴシック" panose="020B0600070205080204" pitchFamily="34" charset="-128"/>
              </a:rPr>
              <a:t> </a:t>
            </a:r>
          </a:p>
          <a:p>
            <a:pPr>
              <a:lnSpc>
                <a:spcPct val="90000"/>
              </a:lnSpc>
              <a:buFont typeface="Wingdings" pitchFamily="2" charset="2"/>
              <a:buNone/>
            </a:pPr>
            <a:endParaRPr lang="ja-JP" altLang="en-US" sz="2100">
              <a:latin typeface="Georgia" panose="02040502050405020303" pitchFamily="18" charset="0"/>
              <a:ea typeface="ＭＳ Ｐゴシック"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07C2826-A223-A8BC-BB2A-1F8BD2E501C4}"/>
              </a:ext>
            </a:extLst>
          </p:cNvPr>
          <p:cNvSpPr>
            <a:spLocks noGrp="1"/>
          </p:cNvSpPr>
          <p:nvPr>
            <p:ph type="sldNum" sz="quarter" idx="11"/>
          </p:nvPr>
        </p:nvSpPr>
        <p:spPr/>
        <p:txBody>
          <a:bodyPr/>
          <a:lstStyle/>
          <a:p>
            <a:fld id="{0DEB8D84-E55F-B549-B9F5-B23D58D48751}" type="slidenum">
              <a:rPr lang="tr-TR" altLang="en-VN"/>
              <a:pPr/>
              <a:t>41</a:t>
            </a:fld>
            <a:endParaRPr lang="tr-TR" altLang="en-VN"/>
          </a:p>
        </p:txBody>
      </p:sp>
      <p:sp>
        <p:nvSpPr>
          <p:cNvPr id="193538" name="Rectangle 2">
            <a:extLst>
              <a:ext uri="{FF2B5EF4-FFF2-40B4-BE49-F238E27FC236}">
                <a16:creationId xmlns:a16="http://schemas.microsoft.com/office/drawing/2014/main" id="{39F5880A-C49D-CCD4-6F6E-215FCDC841E4}"/>
              </a:ext>
            </a:extLst>
          </p:cNvPr>
          <p:cNvSpPr>
            <a:spLocks noGrp="1" noChangeArrowheads="1"/>
          </p:cNvSpPr>
          <p:nvPr>
            <p:ph type="title"/>
          </p:nvPr>
        </p:nvSpPr>
        <p:spPr/>
        <p:txBody>
          <a:bodyPr/>
          <a:lstStyle/>
          <a:p>
            <a:r>
              <a:rPr lang="en-US" altLang="ja-JP">
                <a:ea typeface="ＭＳ Ｐゴシック" panose="020B0600070205080204" pitchFamily="34" charset="-128"/>
              </a:rPr>
              <a:t>GOOD PROGRAMMING STYLE</a:t>
            </a:r>
          </a:p>
        </p:txBody>
      </p:sp>
      <p:sp>
        <p:nvSpPr>
          <p:cNvPr id="193539" name="Rectangle 3">
            <a:extLst>
              <a:ext uri="{FF2B5EF4-FFF2-40B4-BE49-F238E27FC236}">
                <a16:creationId xmlns:a16="http://schemas.microsoft.com/office/drawing/2014/main" id="{3E1780D9-70B4-1058-8E2E-FCF035B11172}"/>
              </a:ext>
            </a:extLst>
          </p:cNvPr>
          <p:cNvSpPr>
            <a:spLocks noGrp="1" noChangeArrowheads="1"/>
          </p:cNvSpPr>
          <p:nvPr>
            <p:ph type="body" idx="1"/>
          </p:nvPr>
        </p:nvSpPr>
        <p:spPr>
          <a:xfrm>
            <a:off x="1295400" y="1628775"/>
            <a:ext cx="7848600" cy="4467225"/>
          </a:xfrm>
        </p:spPr>
        <p:txBody>
          <a:bodyPr/>
          <a:lstStyle/>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24. Use uniform input formats. – Hãy dùng các đầu vào theo các định dạng chuẩn.</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25. Make sure all variable are initialized before use.- Hãy đảm bảo các biến được khởi tạo trước khi sử dụng</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26. Test programs at their boundary values. – Hãy kiểm tra CT tại các cận</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26. Check some answers by hand. – Kiểm tra 1 số câu trả lời bằng tay</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27. 10.0 times 0.1 is hardly ever 1.0. – 10 nhân 0.1 không chắc đã = 1.0</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28. 7/8 is zero while 7.0/8.0 is not zero. 7/8 =0 nhưng 7.0/8.0 &lt;&gt; 0</a:t>
            </a:r>
          </a:p>
          <a:p>
            <a:pPr>
              <a:lnSpc>
                <a:spcPct val="90000"/>
              </a:lnSpc>
              <a:buFont typeface="Wingdings" pitchFamily="2" charset="2"/>
              <a:buNone/>
            </a:pPr>
            <a:r>
              <a:rPr lang="en-US" altLang="ja-JP" sz="2000" i="1">
                <a:latin typeface="Georgia" panose="02040502050405020303" pitchFamily="18" charset="0"/>
                <a:ea typeface="ＭＳ Ｐゴシック" panose="020B0600070205080204" pitchFamily="34" charset="-128"/>
              </a:rPr>
              <a:t>29. Make it right before you make it faster. – Hãy làm cho CT chạy đúng, trước khi làm nó chạy nhanh</a:t>
            </a:r>
            <a:endParaRPr lang="en-US" altLang="ja-JP" sz="2000">
              <a:latin typeface="Georgia" panose="02040502050405020303" pitchFamily="18" charset="0"/>
              <a:ea typeface="ＭＳ Ｐゴシック" panose="020B0600070205080204" pitchFamily="34" charset="-128"/>
            </a:endParaRPr>
          </a:p>
          <a:p>
            <a:pPr>
              <a:lnSpc>
                <a:spcPct val="90000"/>
              </a:lnSpc>
            </a:pPr>
            <a:endParaRPr lang="ja-JP" altLang="en-US" sz="2000">
              <a:latin typeface="Georgia" panose="02040502050405020303" pitchFamily="18" charset="0"/>
              <a:ea typeface="ＭＳ Ｐゴシック"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E8CD4DD-BFD8-01BE-8147-467D9D69A505}"/>
              </a:ext>
            </a:extLst>
          </p:cNvPr>
          <p:cNvSpPr>
            <a:spLocks noGrp="1"/>
          </p:cNvSpPr>
          <p:nvPr>
            <p:ph type="sldNum" sz="quarter" idx="11"/>
          </p:nvPr>
        </p:nvSpPr>
        <p:spPr/>
        <p:txBody>
          <a:bodyPr/>
          <a:lstStyle/>
          <a:p>
            <a:fld id="{FBCCFACE-A8DC-EC4D-A536-C5ECA7863E90}" type="slidenum">
              <a:rPr lang="tr-TR" altLang="en-VN"/>
              <a:pPr/>
              <a:t>42</a:t>
            </a:fld>
            <a:endParaRPr lang="tr-TR" altLang="en-VN"/>
          </a:p>
        </p:txBody>
      </p:sp>
      <p:sp>
        <p:nvSpPr>
          <p:cNvPr id="194562" name="Rectangle 2">
            <a:extLst>
              <a:ext uri="{FF2B5EF4-FFF2-40B4-BE49-F238E27FC236}">
                <a16:creationId xmlns:a16="http://schemas.microsoft.com/office/drawing/2014/main" id="{D072D523-C4C1-622C-2182-CDAB4879A7F0}"/>
              </a:ext>
            </a:extLst>
          </p:cNvPr>
          <p:cNvSpPr>
            <a:spLocks noGrp="1" noChangeArrowheads="1"/>
          </p:cNvSpPr>
          <p:nvPr>
            <p:ph type="title"/>
          </p:nvPr>
        </p:nvSpPr>
        <p:spPr/>
        <p:txBody>
          <a:bodyPr/>
          <a:lstStyle/>
          <a:p>
            <a:r>
              <a:rPr lang="en-US" altLang="ja-JP">
                <a:ea typeface="ＭＳ Ｐゴシック" panose="020B0600070205080204" pitchFamily="34" charset="-128"/>
              </a:rPr>
              <a:t>GOOD PROGRAMMING STYLE</a:t>
            </a:r>
            <a:endParaRPr lang="en-US" altLang="en-VN">
              <a:ea typeface="ＭＳ Ｐゴシック" panose="020B0600070205080204" pitchFamily="34" charset="-128"/>
            </a:endParaRPr>
          </a:p>
        </p:txBody>
      </p:sp>
      <p:sp>
        <p:nvSpPr>
          <p:cNvPr id="194563" name="Rectangle 3">
            <a:extLst>
              <a:ext uri="{FF2B5EF4-FFF2-40B4-BE49-F238E27FC236}">
                <a16:creationId xmlns:a16="http://schemas.microsoft.com/office/drawing/2014/main" id="{9FF11129-D43F-FCD1-2DFB-FDB6B7125904}"/>
              </a:ext>
            </a:extLst>
          </p:cNvPr>
          <p:cNvSpPr>
            <a:spLocks noGrp="1" noChangeArrowheads="1"/>
          </p:cNvSpPr>
          <p:nvPr>
            <p:ph type="body" idx="1"/>
          </p:nvPr>
        </p:nvSpPr>
        <p:spPr>
          <a:xfrm>
            <a:off x="1295400" y="1484313"/>
            <a:ext cx="7848600" cy="4876800"/>
          </a:xfrm>
        </p:spPr>
        <p:txBody>
          <a:bodyPr/>
          <a:lstStyle/>
          <a:p>
            <a:pPr>
              <a:lnSpc>
                <a:spcPct val="80000"/>
              </a:lnSpc>
              <a:buFont typeface="Wingdings" pitchFamily="2" charset="2"/>
              <a:buNone/>
            </a:pPr>
            <a:r>
              <a:rPr lang="en-US" altLang="en-VN" sz="1800" i="1">
                <a:latin typeface="Georgia" panose="02040502050405020303" pitchFamily="18" charset="0"/>
              </a:rPr>
              <a:t>30. Make it clear before you make it faster. – Hãy viết code rõ ràng, trước khi làm nó chạy nhanh</a:t>
            </a:r>
          </a:p>
          <a:p>
            <a:pPr>
              <a:lnSpc>
                <a:spcPct val="80000"/>
              </a:lnSpc>
              <a:buFont typeface="Wingdings" pitchFamily="2" charset="2"/>
              <a:buNone/>
            </a:pPr>
            <a:r>
              <a:rPr lang="en-US" altLang="en-VN" sz="1800" i="1">
                <a:latin typeface="Georgia" panose="02040502050405020303" pitchFamily="18" charset="0"/>
              </a:rPr>
              <a:t>31. Let your compiler do the simple optimizations. – Hãy để trình dịch thực hiện các việc tôi ưu hóa đơn giản</a:t>
            </a:r>
          </a:p>
          <a:p>
            <a:pPr>
              <a:lnSpc>
                <a:spcPct val="80000"/>
              </a:lnSpc>
              <a:buFont typeface="Wingdings" pitchFamily="2" charset="2"/>
              <a:buNone/>
            </a:pPr>
            <a:r>
              <a:rPr lang="en-US" altLang="en-VN" sz="1800" i="1">
                <a:latin typeface="Georgia" panose="02040502050405020303" pitchFamily="18" charset="0"/>
              </a:rPr>
              <a:t>32. Don't strain to re-use code; reorganize instead. – Đừng cố tái s</a:t>
            </a:r>
            <a:r>
              <a:rPr lang="vi-VN" altLang="en-VN" sz="1800" i="1">
                <a:latin typeface="Georgia" panose="02040502050405020303" pitchFamily="18" charset="0"/>
              </a:rPr>
              <a:t>ử</a:t>
            </a:r>
            <a:r>
              <a:rPr lang="en-US" altLang="en-VN" sz="1800" i="1">
                <a:latin typeface="Georgia" panose="02040502050405020303" pitchFamily="18" charset="0"/>
              </a:rPr>
              <a:t> dụng mã, thay vì vậy, hãy tổ chức lại mã</a:t>
            </a:r>
          </a:p>
          <a:p>
            <a:pPr>
              <a:lnSpc>
                <a:spcPct val="80000"/>
              </a:lnSpc>
              <a:buFont typeface="Wingdings" pitchFamily="2" charset="2"/>
              <a:buNone/>
            </a:pPr>
            <a:r>
              <a:rPr lang="en-US" altLang="en-VN" sz="1800" i="1">
                <a:latin typeface="Georgia" panose="02040502050405020303" pitchFamily="18" charset="0"/>
              </a:rPr>
              <a:t>33. Make sure special cases are truly special. – Hãy đảm bảo các trường hợp đặc biệt là thực sự đặc biệt</a:t>
            </a:r>
          </a:p>
          <a:p>
            <a:pPr>
              <a:lnSpc>
                <a:spcPct val="80000"/>
              </a:lnSpc>
              <a:buFont typeface="Wingdings" pitchFamily="2" charset="2"/>
              <a:buNone/>
            </a:pPr>
            <a:r>
              <a:rPr lang="en-US" altLang="en-VN" sz="1800" i="1">
                <a:latin typeface="Georgia" panose="02040502050405020303" pitchFamily="18" charset="0"/>
              </a:rPr>
              <a:t>34. Keep it simple to make it faster. – Hãy giữ nó đơn giản để làm cho nó nhanh hơn</a:t>
            </a:r>
          </a:p>
          <a:p>
            <a:pPr>
              <a:lnSpc>
                <a:spcPct val="80000"/>
              </a:lnSpc>
              <a:buFont typeface="Wingdings" pitchFamily="2" charset="2"/>
              <a:buNone/>
            </a:pPr>
            <a:r>
              <a:rPr lang="en-US" altLang="en-VN" sz="1800" i="1">
                <a:latin typeface="Georgia" panose="02040502050405020303" pitchFamily="18" charset="0"/>
              </a:rPr>
              <a:t>35. Make sure comments and code agree. – Chú thích phải rõ ràng, sát code</a:t>
            </a:r>
          </a:p>
          <a:p>
            <a:pPr>
              <a:lnSpc>
                <a:spcPct val="80000"/>
              </a:lnSpc>
              <a:buFont typeface="Wingdings" pitchFamily="2" charset="2"/>
              <a:buNone/>
            </a:pPr>
            <a:r>
              <a:rPr lang="en-US" altLang="en-VN" sz="1800" i="1">
                <a:latin typeface="Georgia" panose="02040502050405020303" pitchFamily="18" charset="0"/>
              </a:rPr>
              <a:t>36. Don't comment bad code | rewrite it. – Đừng chú thích những đoạn mã xấu, hẫy viết lại</a:t>
            </a:r>
          </a:p>
          <a:p>
            <a:pPr>
              <a:lnSpc>
                <a:spcPct val="80000"/>
              </a:lnSpc>
              <a:buFont typeface="Wingdings" pitchFamily="2" charset="2"/>
              <a:buNone/>
            </a:pPr>
            <a:r>
              <a:rPr lang="en-US" altLang="en-VN" sz="1800" i="1">
                <a:latin typeface="Georgia" panose="02040502050405020303" pitchFamily="18" charset="0"/>
              </a:rPr>
              <a:t>37. Use variable names that mean something. – Hãy dùng các tên biến có nghĩa</a:t>
            </a:r>
          </a:p>
          <a:p>
            <a:pPr>
              <a:lnSpc>
                <a:spcPct val="80000"/>
              </a:lnSpc>
              <a:buFont typeface="Wingdings" pitchFamily="2" charset="2"/>
              <a:buNone/>
            </a:pPr>
            <a:r>
              <a:rPr lang="en-US" altLang="en-VN" sz="1800" i="1">
                <a:latin typeface="Georgia" panose="02040502050405020303" pitchFamily="18" charset="0"/>
              </a:rPr>
              <a:t>38. Format a program to help the reader understand it.- Hãy định dạng CT để giúp người đọc hiểu đc CT</a:t>
            </a:r>
          </a:p>
          <a:p>
            <a:pPr>
              <a:lnSpc>
                <a:spcPct val="80000"/>
              </a:lnSpc>
              <a:buFont typeface="Wingdings" pitchFamily="2" charset="2"/>
              <a:buNone/>
            </a:pPr>
            <a:r>
              <a:rPr lang="en-US" altLang="en-VN" sz="1800" i="1">
                <a:latin typeface="Georgia" panose="02040502050405020303" pitchFamily="18" charset="0"/>
              </a:rPr>
              <a:t>39. Don't over-comment. – Đừng chú thích quá nhiều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15AF2F6-4763-2414-99B1-D0BD6FCCE756}"/>
              </a:ext>
            </a:extLst>
          </p:cNvPr>
          <p:cNvSpPr>
            <a:spLocks noGrp="1"/>
          </p:cNvSpPr>
          <p:nvPr>
            <p:ph type="sldNum" sz="quarter" idx="12"/>
          </p:nvPr>
        </p:nvSpPr>
        <p:spPr/>
        <p:txBody>
          <a:bodyPr/>
          <a:lstStyle/>
          <a:p>
            <a:fld id="{D63FAEA5-77AA-A445-8290-F88DD42EA143}" type="slidenum">
              <a:rPr lang="en-US" altLang="en-US"/>
              <a:pPr/>
              <a:t>43</a:t>
            </a:fld>
            <a:endParaRPr lang="en-US" altLang="en-US"/>
          </a:p>
        </p:txBody>
      </p:sp>
      <p:sp>
        <p:nvSpPr>
          <p:cNvPr id="296962" name="Rectangle 2">
            <a:extLst>
              <a:ext uri="{FF2B5EF4-FFF2-40B4-BE49-F238E27FC236}">
                <a16:creationId xmlns:a16="http://schemas.microsoft.com/office/drawing/2014/main" id="{DA7378A9-145F-2391-56C3-F44FBEDBDA5C}"/>
              </a:ext>
            </a:extLst>
          </p:cNvPr>
          <p:cNvSpPr>
            <a:spLocks noGrp="1" noChangeArrowheads="1"/>
          </p:cNvSpPr>
          <p:nvPr>
            <p:ph type="title"/>
            <p:custDataLst>
              <p:tags r:id="rId1"/>
            </p:custDataLst>
          </p:nvPr>
        </p:nvSpPr>
        <p:spPr/>
        <p:txBody>
          <a:bodyPr/>
          <a:lstStyle/>
          <a:p>
            <a:r>
              <a:rPr lang="en-US" altLang="en-VN"/>
              <a:t>Program Style</a:t>
            </a:r>
          </a:p>
        </p:txBody>
      </p:sp>
      <p:sp>
        <p:nvSpPr>
          <p:cNvPr id="296963" name="Rectangle 3">
            <a:extLst>
              <a:ext uri="{FF2B5EF4-FFF2-40B4-BE49-F238E27FC236}">
                <a16:creationId xmlns:a16="http://schemas.microsoft.com/office/drawing/2014/main" id="{309C3C71-06C7-CD28-FF78-1586AFA373E2}"/>
              </a:ext>
            </a:extLst>
          </p:cNvPr>
          <p:cNvSpPr>
            <a:spLocks noGrp="1" noChangeArrowheads="1"/>
          </p:cNvSpPr>
          <p:nvPr>
            <p:ph type="body" idx="1"/>
            <p:custDataLst>
              <p:tags r:id="rId2"/>
            </p:custDataLst>
          </p:nvPr>
        </p:nvSpPr>
        <p:spPr>
          <a:xfrm>
            <a:off x="468313" y="981075"/>
            <a:ext cx="7785100" cy="4152900"/>
          </a:xfrm>
        </p:spPr>
        <p:txBody>
          <a:bodyPr/>
          <a:lstStyle/>
          <a:p>
            <a:pPr marL="223838" indent="-223838"/>
            <a:r>
              <a:rPr lang="en-US" altLang="en-VN" sz="3400"/>
              <a:t>Who reads your code?</a:t>
            </a:r>
          </a:p>
          <a:p>
            <a:pPr marL="563563" lvl="1" indent="-223838"/>
            <a:r>
              <a:rPr lang="en-US" altLang="en-VN" sz="3000"/>
              <a:t>The compiler</a:t>
            </a:r>
          </a:p>
          <a:p>
            <a:pPr marL="563563" lvl="1" indent="-223838"/>
            <a:r>
              <a:rPr lang="en-US" altLang="en-VN" sz="3000"/>
              <a:t>Other programmers</a:t>
            </a:r>
          </a:p>
        </p:txBody>
      </p:sp>
      <p:sp>
        <p:nvSpPr>
          <p:cNvPr id="296964" name="Rectangle 4">
            <a:extLst>
              <a:ext uri="{FF2B5EF4-FFF2-40B4-BE49-F238E27FC236}">
                <a16:creationId xmlns:a16="http://schemas.microsoft.com/office/drawing/2014/main" id="{9C1CAC38-384D-91D0-68EF-71A3645563BB}"/>
              </a:ext>
            </a:extLst>
          </p:cNvPr>
          <p:cNvSpPr>
            <a:spLocks noChangeArrowheads="1"/>
          </p:cNvSpPr>
          <p:nvPr>
            <p:custDataLst>
              <p:tags r:id="rId3"/>
            </p:custDataLst>
          </p:nvPr>
        </p:nvSpPr>
        <p:spPr bwMode="auto">
          <a:xfrm>
            <a:off x="990600" y="2819400"/>
            <a:ext cx="6172200" cy="332105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500"/>
              </a:spcBef>
              <a:spcAft>
                <a:spcPts val="500"/>
              </a:spcAft>
            </a:pPr>
            <a:r>
              <a:rPr lang="en-US" altLang="en-VN" sz="1000" b="1">
                <a:latin typeface="Courier New" panose="02070309020205020404" pitchFamily="49" charset="0"/>
              </a:rPr>
              <a:t>typedef struct{double x,y,z}vec;vec U,black,amb={.02,.02,.02};struct sphere{ vec cen,color;double rad,kd,ks,kt,kl,ir}*s,*best,sph[]={0.,6.,.5,1.,1.,1.,.9, .05,.2,.85,0.,1.7,-1.,8.,-.5,1.,.5,.2,1.,.7,.3,0.,.05,1.2,1.,8.,-.5,.1,.8,.8, 1.,.3,.7,0.,0.,1.2,3.,-6.,15.,1.,.8,1.,7.,0.,0.,0.,.6,1.5,-3.,-3.,12.,.8,1., 1.,5.,0.,0.,0.,.5,1.5,};yx;double u,b,tmin,sqrt(),tan();double vdot(A,B)vec A ,B;{return A.x*B.x+A.y*B.y+A.z*B.z;}vec vcomb(a,A,B)double a;vec A,B;{B.x+=a* A.x;B.y+=a*A.y;B.z+=a*A.z;return B;}vec vunit(A)vec A;{return vcomb(1./sqrt( vdot(A,A)),A,black);}struct sphere*intersect(P,D)vec P,D;{best=0;tmin=1e30;s= sph+5;while(s--sph)b=vdot(D,U=vcomb(-1.,P,s-cen)),u=b*b-vdot(U,U)+s-rad*s -rad,u=u0?sqrt(u):1e31,u=b-u1e-7?b-u:b+u,tmin=u=1e-7&amp;&amp;u&lt;tmin?best=s,u: tmin;return best;}vec trace(level,P,D)vec P,D;{double d,eta,e;vec N,color; struct sphere*s,*l;if(!level--)return black;if(s=intersect(P,D));else return amb;color=amb;eta=s-ir;d= -vdot(D,N=vunit(vcomb(-1.,P=vcomb(tmin,D,P),s-cen )));if(d&lt;0)N=vcomb(-1.,N,black),eta=1/eta,d= -d;l=sph+5;while(l--sph)if((e=l -kl*vdot(N,U=vunit(vcomb(-1.,P,l-cen))))0&amp;&amp;intersect(P,U)==l)color=vcomb(e ,l-color,color);U=s-color;color.x*=U.x;color.y*=U.y;color.z*=U.z;e=1-eta* eta*(1-d*d);return vcomb(s-kt,e0?trace(level,P,vcomb(eta,D,vcomb(eta*d-sqrt (e),N,black))):black,vcomb(s-ks,trace(level,P,vcomb(2*d,N,D)),vcomb(s-kd, color,vcomb(s-kl,U,black))));}main(){printf("%d %d\n",32,32);while(yx&lt;32*32) U.x=yx%32-32/2,U.z=32/2-yx++/32,U.y=32/2/tan(25/114.5915590261),U=vcomb(255., trace(3,black,vunit(U)),black),printf("%.0f %.0f %.0f\n",U);}</a:t>
            </a:r>
          </a:p>
        </p:txBody>
      </p:sp>
      <p:sp>
        <p:nvSpPr>
          <p:cNvPr id="296965" name="Text Box 5">
            <a:extLst>
              <a:ext uri="{FF2B5EF4-FFF2-40B4-BE49-F238E27FC236}">
                <a16:creationId xmlns:a16="http://schemas.microsoft.com/office/drawing/2014/main" id="{84407AEF-01C4-827A-5927-9AFE2E9352EF}"/>
              </a:ext>
            </a:extLst>
          </p:cNvPr>
          <p:cNvSpPr txBox="1">
            <a:spLocks noChangeArrowheads="1"/>
          </p:cNvSpPr>
          <p:nvPr>
            <p:custDataLst>
              <p:tags r:id="rId4"/>
            </p:custDataLst>
          </p:nvPr>
        </p:nvSpPr>
        <p:spPr bwMode="auto">
          <a:xfrm>
            <a:off x="2130425" y="6248400"/>
            <a:ext cx="6437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VN" sz="2000"/>
              <a:t>This is a working ray tracer! </a:t>
            </a:r>
            <a:r>
              <a:rPr lang="en-US" altLang="en-VN" sz="2000">
                <a:solidFill>
                  <a:schemeClr val="accent1"/>
                </a:solidFill>
              </a:rPr>
              <a:t>(courtesy of Paul Heckbert)</a:t>
            </a:r>
            <a:endParaRPr lang="en-US" altLang="en-VN" sz="2000"/>
          </a:p>
        </p:txBody>
      </p:sp>
      <p:pic>
        <p:nvPicPr>
          <p:cNvPr id="296966" name="Picture 6">
            <a:extLst>
              <a:ext uri="{FF2B5EF4-FFF2-40B4-BE49-F238E27FC236}">
                <a16:creationId xmlns:a16="http://schemas.microsoft.com/office/drawing/2014/main" id="{A2863501-5128-C75D-4237-8E780C7031D5}"/>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l="18518" t="16049" r="9259" b="12346"/>
          <a:stretch>
            <a:fillRect/>
          </a:stretch>
        </p:blipFill>
        <p:spPr bwMode="auto">
          <a:xfrm>
            <a:off x="7086600" y="1371600"/>
            <a:ext cx="1600200" cy="118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3E1473A-09B6-CD5D-54B4-39084AA1398E}"/>
              </a:ext>
            </a:extLst>
          </p:cNvPr>
          <p:cNvSpPr>
            <a:spLocks noGrp="1"/>
          </p:cNvSpPr>
          <p:nvPr>
            <p:ph type="sldNum" sz="quarter" idx="12"/>
          </p:nvPr>
        </p:nvSpPr>
        <p:spPr/>
        <p:txBody>
          <a:bodyPr/>
          <a:lstStyle/>
          <a:p>
            <a:fld id="{E761F0A0-94EE-0A42-AEEE-7FDA525A40DF}" type="slidenum">
              <a:rPr lang="en-US" altLang="en-US"/>
              <a:pPr/>
              <a:t>44</a:t>
            </a:fld>
            <a:endParaRPr lang="en-US" altLang="en-US"/>
          </a:p>
        </p:txBody>
      </p:sp>
      <p:sp>
        <p:nvSpPr>
          <p:cNvPr id="299010" name="Rectangle 2">
            <a:extLst>
              <a:ext uri="{FF2B5EF4-FFF2-40B4-BE49-F238E27FC236}">
                <a16:creationId xmlns:a16="http://schemas.microsoft.com/office/drawing/2014/main" id="{1294ADEC-7BE5-B8C1-AB21-8E08D17E91C6}"/>
              </a:ext>
            </a:extLst>
          </p:cNvPr>
          <p:cNvSpPr>
            <a:spLocks noGrp="1" noChangeArrowheads="1"/>
          </p:cNvSpPr>
          <p:nvPr>
            <p:ph type="title"/>
            <p:custDataLst>
              <p:tags r:id="rId1"/>
            </p:custDataLst>
          </p:nvPr>
        </p:nvSpPr>
        <p:spPr/>
        <p:txBody>
          <a:bodyPr/>
          <a:lstStyle/>
          <a:p>
            <a:r>
              <a:rPr lang="en-US" altLang="en-VN"/>
              <a:t>Program Style</a:t>
            </a:r>
          </a:p>
        </p:txBody>
      </p:sp>
      <p:sp>
        <p:nvSpPr>
          <p:cNvPr id="299011" name="Rectangle 3">
            <a:extLst>
              <a:ext uri="{FF2B5EF4-FFF2-40B4-BE49-F238E27FC236}">
                <a16:creationId xmlns:a16="http://schemas.microsoft.com/office/drawing/2014/main" id="{C108FD75-7990-E26B-A3E6-273D926303F1}"/>
              </a:ext>
            </a:extLst>
          </p:cNvPr>
          <p:cNvSpPr>
            <a:spLocks noGrp="1" noChangeArrowheads="1"/>
          </p:cNvSpPr>
          <p:nvPr>
            <p:ph type="body" idx="1"/>
            <p:custDataLst>
              <p:tags r:id="rId2"/>
            </p:custDataLst>
          </p:nvPr>
        </p:nvSpPr>
        <p:spPr>
          <a:xfrm>
            <a:off x="468313" y="981075"/>
            <a:ext cx="8424862" cy="5543550"/>
          </a:xfrm>
        </p:spPr>
        <p:txBody>
          <a:bodyPr/>
          <a:lstStyle/>
          <a:p>
            <a:pPr marL="223838" indent="-223838"/>
            <a:r>
              <a:rPr lang="en-US" altLang="en-VN"/>
              <a:t>Vì sao program style lại quan trọng?</a:t>
            </a:r>
          </a:p>
          <a:p>
            <a:pPr marL="563563" lvl="1" indent="-223838"/>
            <a:r>
              <a:rPr lang="en-US" altLang="en-VN" sz="2400"/>
              <a:t>Lỗi thường xảy ra do sự nhầm lẫn của LTV </a:t>
            </a:r>
          </a:p>
          <a:p>
            <a:pPr marL="911225" lvl="2" indent="-233363"/>
            <a:r>
              <a:rPr lang="en-US" altLang="en-VN" sz="2400"/>
              <a:t>Biến này được dùng làm gì?</a:t>
            </a:r>
          </a:p>
          <a:p>
            <a:pPr marL="911225" lvl="2" indent="-233363"/>
            <a:r>
              <a:rPr lang="en-US" altLang="en-VN" sz="2400"/>
              <a:t>Hàm này được gọi như thế nào?</a:t>
            </a:r>
          </a:p>
          <a:p>
            <a:pPr marL="563563" lvl="1" indent="-223838"/>
            <a:r>
              <a:rPr lang="en-US" altLang="en-VN" sz="2400"/>
              <a:t>Good code = code dễ đọc</a:t>
            </a:r>
          </a:p>
          <a:p>
            <a:pPr marL="223838" indent="-223838"/>
            <a:r>
              <a:rPr lang="en-US" altLang="en-VN"/>
              <a:t>Làm thế nào để code thành dễ đọc?</a:t>
            </a:r>
          </a:p>
          <a:p>
            <a:pPr marL="563563" lvl="1" indent="-223838"/>
            <a:r>
              <a:rPr lang="en-US" altLang="en-VN" sz="2400"/>
              <a:t>Cấu trúc chương trình rõ ràng, dễ hiểu, khúc triết </a:t>
            </a:r>
          </a:p>
          <a:p>
            <a:pPr marL="563563" lvl="1" indent="-223838"/>
            <a:r>
              <a:rPr lang="en-US" altLang="en-VN" sz="2400"/>
              <a:t>Sử dụng thành ngữ phổ biến</a:t>
            </a:r>
          </a:p>
          <a:p>
            <a:pPr marL="563563" lvl="1" indent="-223838"/>
            <a:r>
              <a:rPr lang="en-US" altLang="en-VN" sz="2400"/>
              <a:t>Chọn tên phù hợp, gợi nhớ</a:t>
            </a:r>
          </a:p>
          <a:p>
            <a:pPr marL="563563" lvl="1" indent="-223838"/>
            <a:r>
              <a:rPr lang="en-US" altLang="en-VN" sz="2400"/>
              <a:t>Viết chú thích rõ ràng</a:t>
            </a:r>
          </a:p>
          <a:p>
            <a:pPr marL="563563" lvl="1" indent="-223838"/>
            <a:r>
              <a:rPr lang="en-US" altLang="en-VN" sz="2400"/>
              <a:t>Sử dụng môdul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F21AE89-661C-37C2-DB54-4B40FBE0E4E9}"/>
              </a:ext>
            </a:extLst>
          </p:cNvPr>
          <p:cNvSpPr>
            <a:spLocks noGrp="1"/>
          </p:cNvSpPr>
          <p:nvPr>
            <p:ph type="sldNum" sz="quarter" idx="12"/>
          </p:nvPr>
        </p:nvSpPr>
        <p:spPr/>
        <p:txBody>
          <a:bodyPr/>
          <a:lstStyle/>
          <a:p>
            <a:fld id="{13EA67E0-714C-C749-B3DF-7A9022DA942F}" type="slidenum">
              <a:rPr lang="en-US" altLang="en-US"/>
              <a:pPr/>
              <a:t>45</a:t>
            </a:fld>
            <a:endParaRPr lang="en-US" altLang="en-US"/>
          </a:p>
        </p:txBody>
      </p:sp>
      <p:sp>
        <p:nvSpPr>
          <p:cNvPr id="301058" name="Rectangle 2">
            <a:extLst>
              <a:ext uri="{FF2B5EF4-FFF2-40B4-BE49-F238E27FC236}">
                <a16:creationId xmlns:a16="http://schemas.microsoft.com/office/drawing/2014/main" id="{37BAE511-8B89-EA4E-B84C-14889B01F719}"/>
              </a:ext>
            </a:extLst>
          </p:cNvPr>
          <p:cNvSpPr>
            <a:spLocks noGrp="1" noChangeArrowheads="1"/>
          </p:cNvSpPr>
          <p:nvPr>
            <p:ph type="title"/>
            <p:custDataLst>
              <p:tags r:id="rId1"/>
            </p:custDataLst>
          </p:nvPr>
        </p:nvSpPr>
        <p:spPr/>
        <p:txBody>
          <a:bodyPr/>
          <a:lstStyle/>
          <a:p>
            <a:r>
              <a:rPr lang="en-US" altLang="en-VN"/>
              <a:t>Structure: Spacing</a:t>
            </a:r>
          </a:p>
        </p:txBody>
      </p:sp>
      <p:sp>
        <p:nvSpPr>
          <p:cNvPr id="301059" name="Rectangle 3">
            <a:extLst>
              <a:ext uri="{FF2B5EF4-FFF2-40B4-BE49-F238E27FC236}">
                <a16:creationId xmlns:a16="http://schemas.microsoft.com/office/drawing/2014/main" id="{EF350900-0DF9-375F-6DD5-454C81E8F3F8}"/>
              </a:ext>
            </a:extLst>
          </p:cNvPr>
          <p:cNvSpPr>
            <a:spLocks noGrp="1" noChangeArrowheads="1"/>
          </p:cNvSpPr>
          <p:nvPr>
            <p:ph type="body" idx="1"/>
            <p:custDataLst>
              <p:tags r:id="rId2"/>
            </p:custDataLst>
          </p:nvPr>
        </p:nvSpPr>
        <p:spPr>
          <a:xfrm>
            <a:off x="468313" y="908050"/>
            <a:ext cx="8229600" cy="5689600"/>
          </a:xfrm>
        </p:spPr>
        <p:txBody>
          <a:bodyPr/>
          <a:lstStyle/>
          <a:p>
            <a:pPr marL="223838" indent="-223838"/>
            <a:r>
              <a:rPr lang="en-US" altLang="en-VN"/>
              <a:t>Use readable/consistent spacing</a:t>
            </a:r>
          </a:p>
          <a:p>
            <a:pPr marL="563563" lvl="1" indent="-223838"/>
            <a:r>
              <a:rPr lang="en-US" altLang="en-VN"/>
              <a:t>VD: Gán mỗi phần tử mảng a[j] = j.</a:t>
            </a:r>
          </a:p>
          <a:p>
            <a:pPr marL="563563" lvl="1" indent="-223838"/>
            <a:r>
              <a:rPr lang="en-US" altLang="en-VN"/>
              <a:t>Bad code</a:t>
            </a:r>
          </a:p>
          <a:p>
            <a:pPr marL="223838" indent="-223838"/>
            <a:endParaRPr lang="en-US" altLang="en-VN"/>
          </a:p>
          <a:p>
            <a:pPr marL="223838" indent="-223838"/>
            <a:endParaRPr lang="en-US" altLang="en-VN"/>
          </a:p>
          <a:p>
            <a:pPr marL="563563" lvl="1" indent="-223838"/>
            <a:r>
              <a:rPr lang="en-US" altLang="en-VN"/>
              <a:t>Good code</a:t>
            </a:r>
          </a:p>
          <a:p>
            <a:pPr marL="223838" indent="-223838"/>
            <a:endParaRPr lang="en-US" altLang="en-VN"/>
          </a:p>
          <a:p>
            <a:pPr marL="223838" indent="-223838"/>
            <a:endParaRPr lang="en-US" altLang="en-VN"/>
          </a:p>
          <a:p>
            <a:pPr marL="563563" lvl="1" indent="-223838"/>
            <a:r>
              <a:rPr lang="en-US" altLang="en-VN"/>
              <a:t>Thường có thể dựa vào auto-indenting, tính năng trong trình soạn thảo </a:t>
            </a:r>
          </a:p>
        </p:txBody>
      </p:sp>
      <p:sp>
        <p:nvSpPr>
          <p:cNvPr id="301060" name="Text Box 4">
            <a:extLst>
              <a:ext uri="{FF2B5EF4-FFF2-40B4-BE49-F238E27FC236}">
                <a16:creationId xmlns:a16="http://schemas.microsoft.com/office/drawing/2014/main" id="{FC19CAE1-BF6C-9478-183E-8A9A72F89BCC}"/>
              </a:ext>
            </a:extLst>
          </p:cNvPr>
          <p:cNvSpPr txBox="1">
            <a:spLocks noChangeArrowheads="1"/>
          </p:cNvSpPr>
          <p:nvPr>
            <p:custDataLst>
              <p:tags r:id="rId3"/>
            </p:custDataLst>
          </p:nvPr>
        </p:nvSpPr>
        <p:spPr bwMode="auto">
          <a:xfrm>
            <a:off x="1619250" y="2636838"/>
            <a:ext cx="5126038" cy="469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for (j=0;j&lt;100;j++) a[j]=j;</a:t>
            </a:r>
          </a:p>
        </p:txBody>
      </p:sp>
      <p:sp>
        <p:nvSpPr>
          <p:cNvPr id="301061" name="Text Box 5">
            <a:extLst>
              <a:ext uri="{FF2B5EF4-FFF2-40B4-BE49-F238E27FC236}">
                <a16:creationId xmlns:a16="http://schemas.microsoft.com/office/drawing/2014/main" id="{1BC26334-CB8E-59B2-1396-F6B178A8942F}"/>
              </a:ext>
            </a:extLst>
          </p:cNvPr>
          <p:cNvSpPr txBox="1">
            <a:spLocks noChangeArrowheads="1"/>
          </p:cNvSpPr>
          <p:nvPr>
            <p:custDataLst>
              <p:tags r:id="rId4"/>
            </p:custDataLst>
          </p:nvPr>
        </p:nvSpPr>
        <p:spPr bwMode="auto">
          <a:xfrm>
            <a:off x="1835150" y="4149725"/>
            <a:ext cx="4213225" cy="8350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for (j=0; j&lt;100; j++) </a:t>
            </a:r>
          </a:p>
          <a:p>
            <a:r>
              <a:rPr lang="en-US" altLang="en-VN" sz="2400" b="1">
                <a:latin typeface="Courier New" panose="02070309020205020404" pitchFamily="49" charset="0"/>
              </a:rPr>
              <a:t>   a[j] = 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10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105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1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9A02E95-5603-0CBA-CE7B-9A2EEB5547B9}"/>
              </a:ext>
            </a:extLst>
          </p:cNvPr>
          <p:cNvSpPr>
            <a:spLocks noGrp="1"/>
          </p:cNvSpPr>
          <p:nvPr>
            <p:ph type="sldNum" sz="quarter" idx="12"/>
          </p:nvPr>
        </p:nvSpPr>
        <p:spPr/>
        <p:txBody>
          <a:bodyPr/>
          <a:lstStyle/>
          <a:p>
            <a:fld id="{0710DA6A-8462-FD4C-A920-B5CFC33E5D50}" type="slidenum">
              <a:rPr lang="en-US" altLang="en-US"/>
              <a:pPr/>
              <a:t>46</a:t>
            </a:fld>
            <a:endParaRPr lang="en-US" altLang="en-US"/>
          </a:p>
        </p:txBody>
      </p:sp>
      <p:sp>
        <p:nvSpPr>
          <p:cNvPr id="303106" name="Rectangle 2">
            <a:extLst>
              <a:ext uri="{FF2B5EF4-FFF2-40B4-BE49-F238E27FC236}">
                <a16:creationId xmlns:a16="http://schemas.microsoft.com/office/drawing/2014/main" id="{219A065D-C73D-7ED9-FAAF-7948D7242A52}"/>
              </a:ext>
            </a:extLst>
          </p:cNvPr>
          <p:cNvSpPr>
            <a:spLocks noGrp="1" noChangeArrowheads="1"/>
          </p:cNvSpPr>
          <p:nvPr>
            <p:ph type="title"/>
            <p:custDataLst>
              <p:tags r:id="rId1"/>
            </p:custDataLst>
          </p:nvPr>
        </p:nvSpPr>
        <p:spPr/>
        <p:txBody>
          <a:bodyPr/>
          <a:lstStyle/>
          <a:p>
            <a:r>
              <a:rPr lang="en-US" altLang="en-VN"/>
              <a:t>Structure: Indentation (cont.)</a:t>
            </a:r>
          </a:p>
        </p:txBody>
      </p:sp>
      <p:sp>
        <p:nvSpPr>
          <p:cNvPr id="303107" name="Rectangle 3">
            <a:extLst>
              <a:ext uri="{FF2B5EF4-FFF2-40B4-BE49-F238E27FC236}">
                <a16:creationId xmlns:a16="http://schemas.microsoft.com/office/drawing/2014/main" id="{3B817B9B-2BCF-9C55-9409-F545E5611512}"/>
              </a:ext>
            </a:extLst>
          </p:cNvPr>
          <p:cNvSpPr>
            <a:spLocks noGrp="1" noChangeArrowheads="1"/>
          </p:cNvSpPr>
          <p:nvPr>
            <p:ph type="body" idx="1"/>
            <p:custDataLst>
              <p:tags r:id="rId2"/>
            </p:custDataLst>
          </p:nvPr>
        </p:nvSpPr>
        <p:spPr>
          <a:xfrm>
            <a:off x="468313" y="908050"/>
            <a:ext cx="8229600" cy="4530725"/>
          </a:xfrm>
        </p:spPr>
        <p:txBody>
          <a:bodyPr/>
          <a:lstStyle/>
          <a:p>
            <a:pPr marL="223838" indent="-223838"/>
            <a:r>
              <a:rPr lang="en-US" altLang="en-VN"/>
              <a:t>Use readable/consistent indentation</a:t>
            </a:r>
          </a:p>
          <a:p>
            <a:pPr marL="563563" lvl="1" indent="-223838"/>
            <a:r>
              <a:rPr lang="en-US" altLang="en-VN"/>
              <a:t>VD:</a:t>
            </a:r>
          </a:p>
        </p:txBody>
      </p:sp>
      <p:sp>
        <p:nvSpPr>
          <p:cNvPr id="303108" name="Text Box 4">
            <a:extLst>
              <a:ext uri="{FF2B5EF4-FFF2-40B4-BE49-F238E27FC236}">
                <a16:creationId xmlns:a16="http://schemas.microsoft.com/office/drawing/2014/main" id="{BF19A72B-4CEE-8098-43CE-E8E5E30A679E}"/>
              </a:ext>
            </a:extLst>
          </p:cNvPr>
          <p:cNvSpPr txBox="1">
            <a:spLocks noChangeArrowheads="1"/>
          </p:cNvSpPr>
          <p:nvPr>
            <p:custDataLst>
              <p:tags r:id="rId3"/>
            </p:custDataLst>
          </p:nvPr>
        </p:nvSpPr>
        <p:spPr bwMode="auto">
          <a:xfrm>
            <a:off x="1066800" y="2155825"/>
            <a:ext cx="3336925" cy="23320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b="1">
                <a:latin typeface="Courier New" panose="02070309020205020404" pitchFamily="49" charset="0"/>
              </a:rPr>
              <a:t>if (month == FEB) {</a:t>
            </a:r>
          </a:p>
          <a:p>
            <a:r>
              <a:rPr lang="en-US" altLang="en-VN" b="1">
                <a:latin typeface="Courier New" panose="02070309020205020404" pitchFamily="49" charset="0"/>
              </a:rPr>
              <a:t>   if (year % 4 == 0) </a:t>
            </a:r>
          </a:p>
          <a:p>
            <a:r>
              <a:rPr lang="en-US" altLang="en-VN" b="1">
                <a:latin typeface="Courier New" panose="02070309020205020404" pitchFamily="49" charset="0"/>
              </a:rPr>
              <a:t>      </a:t>
            </a:r>
            <a:r>
              <a:rPr lang="en-US" altLang="en-VN" b="1">
                <a:solidFill>
                  <a:srgbClr val="FF0000"/>
                </a:solidFill>
                <a:latin typeface="Courier New" panose="02070309020205020404" pitchFamily="49" charset="0"/>
              </a:rPr>
              <a:t>if</a:t>
            </a:r>
            <a:r>
              <a:rPr lang="en-US" altLang="en-VN" b="1">
                <a:latin typeface="Courier New" panose="02070309020205020404" pitchFamily="49" charset="0"/>
              </a:rPr>
              <a:t> (day &gt; 29)</a:t>
            </a:r>
          </a:p>
          <a:p>
            <a:r>
              <a:rPr lang="en-US" altLang="en-VN" b="1">
                <a:latin typeface="Courier New" panose="02070309020205020404" pitchFamily="49" charset="0"/>
              </a:rPr>
              <a:t>         legal = FALSE;</a:t>
            </a:r>
          </a:p>
          <a:p>
            <a:r>
              <a:rPr lang="en-US" altLang="en-VN" b="1">
                <a:latin typeface="Courier New" panose="02070309020205020404" pitchFamily="49" charset="0"/>
              </a:rPr>
              <a:t>   </a:t>
            </a:r>
            <a:r>
              <a:rPr lang="en-US" altLang="en-VN" b="1">
                <a:solidFill>
                  <a:srgbClr val="FF0000"/>
                </a:solidFill>
                <a:latin typeface="Courier New" panose="02070309020205020404" pitchFamily="49" charset="0"/>
              </a:rPr>
              <a:t>else </a:t>
            </a:r>
          </a:p>
          <a:p>
            <a:r>
              <a:rPr lang="en-US" altLang="en-VN" b="1">
                <a:latin typeface="Courier New" panose="02070309020205020404" pitchFamily="49" charset="0"/>
              </a:rPr>
              <a:t>      if (day &gt; 28)</a:t>
            </a:r>
          </a:p>
          <a:p>
            <a:r>
              <a:rPr lang="en-US" altLang="en-VN" b="1">
                <a:latin typeface="Courier New" panose="02070309020205020404" pitchFamily="49" charset="0"/>
              </a:rPr>
              <a:t>         legal = FALSE;</a:t>
            </a:r>
          </a:p>
          <a:p>
            <a:r>
              <a:rPr lang="en-US" altLang="en-VN" b="1">
                <a:latin typeface="Courier New" panose="02070309020205020404" pitchFamily="49" charset="0"/>
              </a:rPr>
              <a:t>}</a:t>
            </a:r>
            <a:r>
              <a:rPr lang="en-US" altLang="en-VN" sz="2000" b="1">
                <a:latin typeface="Courier New" panose="02070309020205020404" pitchFamily="49" charset="0"/>
              </a:rPr>
              <a:t> </a:t>
            </a:r>
          </a:p>
        </p:txBody>
      </p:sp>
      <p:sp>
        <p:nvSpPr>
          <p:cNvPr id="303109" name="Text Box 5">
            <a:extLst>
              <a:ext uri="{FF2B5EF4-FFF2-40B4-BE49-F238E27FC236}">
                <a16:creationId xmlns:a16="http://schemas.microsoft.com/office/drawing/2014/main" id="{6BBB259B-7032-4689-DF68-48B73272379A}"/>
              </a:ext>
            </a:extLst>
          </p:cNvPr>
          <p:cNvSpPr txBox="1">
            <a:spLocks noChangeArrowheads="1"/>
          </p:cNvSpPr>
          <p:nvPr>
            <p:custDataLst>
              <p:tags r:id="rId4"/>
            </p:custDataLst>
          </p:nvPr>
        </p:nvSpPr>
        <p:spPr bwMode="auto">
          <a:xfrm>
            <a:off x="4800600" y="2133600"/>
            <a:ext cx="3336925" cy="2881313"/>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b="1">
                <a:latin typeface="Courier New" panose="02070309020205020404" pitchFamily="49" charset="0"/>
              </a:rPr>
              <a:t>if (month == FEB) {</a:t>
            </a:r>
          </a:p>
          <a:p>
            <a:r>
              <a:rPr lang="en-US" altLang="en-VN" b="1">
                <a:latin typeface="Courier New" panose="02070309020205020404" pitchFamily="49" charset="0"/>
              </a:rPr>
              <a:t>   </a:t>
            </a:r>
            <a:r>
              <a:rPr lang="en-US" altLang="en-VN" b="1">
                <a:solidFill>
                  <a:srgbClr val="FF0000"/>
                </a:solidFill>
                <a:latin typeface="Courier New" panose="02070309020205020404" pitchFamily="49" charset="0"/>
              </a:rPr>
              <a:t>if</a:t>
            </a:r>
            <a:r>
              <a:rPr lang="en-US" altLang="en-VN" b="1">
                <a:latin typeface="Courier New" panose="02070309020205020404" pitchFamily="49" charset="0"/>
              </a:rPr>
              <a:t> (year % 4 == 0) {</a:t>
            </a:r>
          </a:p>
          <a:p>
            <a:r>
              <a:rPr lang="en-US" altLang="en-VN" b="1">
                <a:latin typeface="Courier New" panose="02070309020205020404" pitchFamily="49" charset="0"/>
              </a:rPr>
              <a:t>      if (day &gt; 29)</a:t>
            </a:r>
          </a:p>
          <a:p>
            <a:r>
              <a:rPr lang="en-US" altLang="en-VN" b="1">
                <a:latin typeface="Courier New" panose="02070309020205020404" pitchFamily="49" charset="0"/>
              </a:rPr>
              <a:t>         legal = FALSE;</a:t>
            </a:r>
          </a:p>
          <a:p>
            <a:r>
              <a:rPr lang="en-US" altLang="en-VN" b="1">
                <a:latin typeface="Courier New" panose="02070309020205020404" pitchFamily="49" charset="0"/>
              </a:rPr>
              <a:t>   }</a:t>
            </a:r>
          </a:p>
          <a:p>
            <a:r>
              <a:rPr lang="en-US" altLang="en-VN" b="1">
                <a:latin typeface="Courier New" panose="02070309020205020404" pitchFamily="49" charset="0"/>
              </a:rPr>
              <a:t>   </a:t>
            </a:r>
            <a:r>
              <a:rPr lang="en-US" altLang="en-VN" b="1">
                <a:solidFill>
                  <a:srgbClr val="FF0000"/>
                </a:solidFill>
                <a:latin typeface="Courier New" panose="02070309020205020404" pitchFamily="49" charset="0"/>
              </a:rPr>
              <a:t>else </a:t>
            </a:r>
            <a:r>
              <a:rPr lang="en-US" altLang="en-VN" b="1">
                <a:latin typeface="Courier New" panose="02070309020205020404" pitchFamily="49" charset="0"/>
              </a:rPr>
              <a:t>{</a:t>
            </a:r>
          </a:p>
          <a:p>
            <a:r>
              <a:rPr lang="en-US" altLang="en-VN" b="1">
                <a:latin typeface="Courier New" panose="02070309020205020404" pitchFamily="49" charset="0"/>
              </a:rPr>
              <a:t>      if (day &gt; 28)</a:t>
            </a:r>
          </a:p>
          <a:p>
            <a:r>
              <a:rPr lang="en-US" altLang="en-VN" b="1">
                <a:latin typeface="Courier New" panose="02070309020205020404" pitchFamily="49" charset="0"/>
              </a:rPr>
              <a:t>         legal = FALSE;</a:t>
            </a:r>
          </a:p>
          <a:p>
            <a:r>
              <a:rPr lang="en-US" altLang="en-VN" b="1">
                <a:latin typeface="Courier New" panose="02070309020205020404" pitchFamily="49" charset="0"/>
              </a:rPr>
              <a:t>   }</a:t>
            </a:r>
          </a:p>
          <a:p>
            <a:r>
              <a:rPr lang="en-US" altLang="en-VN" b="1">
                <a:latin typeface="Courier New" panose="02070309020205020404" pitchFamily="49" charset="0"/>
              </a:rPr>
              <a:t>}</a:t>
            </a:r>
            <a:r>
              <a:rPr lang="en-US" altLang="en-VN" sz="2000" b="1">
                <a:latin typeface="Courier New" panose="02070309020205020404" pitchFamily="49" charset="0"/>
              </a:rPr>
              <a:t> </a:t>
            </a:r>
          </a:p>
        </p:txBody>
      </p:sp>
      <p:sp>
        <p:nvSpPr>
          <p:cNvPr id="303110" name="Rectangle 6">
            <a:extLst>
              <a:ext uri="{FF2B5EF4-FFF2-40B4-BE49-F238E27FC236}">
                <a16:creationId xmlns:a16="http://schemas.microsoft.com/office/drawing/2014/main" id="{2ACF1F51-D6BC-7694-2732-31C6A8B6115B}"/>
              </a:ext>
            </a:extLst>
          </p:cNvPr>
          <p:cNvSpPr>
            <a:spLocks noChangeArrowheads="1"/>
          </p:cNvSpPr>
          <p:nvPr>
            <p:custDataLst>
              <p:tags r:id="rId5"/>
            </p:custDataLst>
          </p:nvPr>
        </p:nvSpPr>
        <p:spPr bwMode="auto">
          <a:xfrm>
            <a:off x="914400" y="4572000"/>
            <a:ext cx="3886200" cy="822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VN" sz="2400">
                <a:solidFill>
                  <a:srgbClr val="0000FF"/>
                </a:solidFill>
                <a:latin typeface="Helvetica" pitchFamily="2" charset="0"/>
              </a:rPr>
              <a:t>Wrong code </a:t>
            </a:r>
          </a:p>
          <a:p>
            <a:pPr algn="ctr"/>
            <a:r>
              <a:rPr lang="en-US" altLang="en-VN" sz="2400">
                <a:solidFill>
                  <a:srgbClr val="0000FF"/>
                </a:solidFill>
                <a:latin typeface="Helvetica" pitchFamily="2" charset="0"/>
              </a:rPr>
              <a:t>(else matches “if day &gt; 29”)</a:t>
            </a:r>
          </a:p>
        </p:txBody>
      </p:sp>
      <p:sp>
        <p:nvSpPr>
          <p:cNvPr id="303111" name="Rectangle 7">
            <a:extLst>
              <a:ext uri="{FF2B5EF4-FFF2-40B4-BE49-F238E27FC236}">
                <a16:creationId xmlns:a16="http://schemas.microsoft.com/office/drawing/2014/main" id="{BC6F9353-F0D4-AB32-0481-716B3B601CB8}"/>
              </a:ext>
            </a:extLst>
          </p:cNvPr>
          <p:cNvSpPr>
            <a:spLocks noChangeArrowheads="1"/>
          </p:cNvSpPr>
          <p:nvPr>
            <p:custDataLst>
              <p:tags r:id="rId6"/>
            </p:custDataLst>
          </p:nvPr>
        </p:nvSpPr>
        <p:spPr bwMode="auto">
          <a:xfrm>
            <a:off x="5638800" y="5181600"/>
            <a:ext cx="17272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VN" sz="2400">
                <a:solidFill>
                  <a:srgbClr val="0000FF"/>
                </a:solidFill>
                <a:latin typeface="Helvetica" pitchFamily="2" charset="0"/>
              </a:rPr>
              <a:t>Right code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ppt_x"/>
                                          </p:val>
                                        </p:tav>
                                        <p:tav tm="100000">
                                          <p:val>
                                            <p:strVal val="#ppt_x"/>
                                          </p:val>
                                        </p:tav>
                                      </p:tavLst>
                                    </p:anim>
                                    <p:anim calcmode="lin" valueType="num">
                                      <p:cBhvr additive="base">
                                        <p:cTn id="8" dur="500" fill="hold"/>
                                        <p:tgtEl>
                                          <p:spTgt spid="3031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31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3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p:bldP spid="303110" grpId="0"/>
      <p:bldP spid="3031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FD18DAD-1FE5-A09D-1345-9B0222D90B18}"/>
              </a:ext>
            </a:extLst>
          </p:cNvPr>
          <p:cNvSpPr>
            <a:spLocks noGrp="1"/>
          </p:cNvSpPr>
          <p:nvPr>
            <p:ph type="sldNum" sz="quarter" idx="12"/>
          </p:nvPr>
        </p:nvSpPr>
        <p:spPr/>
        <p:txBody>
          <a:bodyPr/>
          <a:lstStyle/>
          <a:p>
            <a:fld id="{1A1569B0-3CF3-8C48-87F6-D9806B064E49}" type="slidenum">
              <a:rPr lang="en-US" altLang="en-US"/>
              <a:pPr/>
              <a:t>47</a:t>
            </a:fld>
            <a:endParaRPr lang="en-US" altLang="en-US"/>
          </a:p>
        </p:txBody>
      </p:sp>
      <p:sp>
        <p:nvSpPr>
          <p:cNvPr id="305154" name="Rectangle 2">
            <a:extLst>
              <a:ext uri="{FF2B5EF4-FFF2-40B4-BE49-F238E27FC236}">
                <a16:creationId xmlns:a16="http://schemas.microsoft.com/office/drawing/2014/main" id="{10CD85B7-DCB6-CF6C-847D-D21539166289}"/>
              </a:ext>
            </a:extLst>
          </p:cNvPr>
          <p:cNvSpPr>
            <a:spLocks noGrp="1" noChangeArrowheads="1"/>
          </p:cNvSpPr>
          <p:nvPr>
            <p:ph type="title"/>
            <p:custDataLst>
              <p:tags r:id="rId1"/>
            </p:custDataLst>
          </p:nvPr>
        </p:nvSpPr>
        <p:spPr/>
        <p:txBody>
          <a:bodyPr/>
          <a:lstStyle/>
          <a:p>
            <a:r>
              <a:rPr lang="en-US" altLang="en-VN"/>
              <a:t>Structure: Indentation (cont.)</a:t>
            </a:r>
          </a:p>
        </p:txBody>
      </p:sp>
      <p:sp>
        <p:nvSpPr>
          <p:cNvPr id="305155" name="Rectangle 3">
            <a:extLst>
              <a:ext uri="{FF2B5EF4-FFF2-40B4-BE49-F238E27FC236}">
                <a16:creationId xmlns:a16="http://schemas.microsoft.com/office/drawing/2014/main" id="{73AA6637-DEA0-221D-2E55-6201E8CB7416}"/>
              </a:ext>
            </a:extLst>
          </p:cNvPr>
          <p:cNvSpPr>
            <a:spLocks noGrp="1" noChangeArrowheads="1"/>
          </p:cNvSpPr>
          <p:nvPr>
            <p:ph type="body" idx="1"/>
            <p:custDataLst>
              <p:tags r:id="rId2"/>
            </p:custDataLst>
          </p:nvPr>
        </p:nvSpPr>
        <p:spPr>
          <a:xfrm>
            <a:off x="395288" y="981075"/>
            <a:ext cx="8229600" cy="4530725"/>
          </a:xfrm>
        </p:spPr>
        <p:txBody>
          <a:bodyPr/>
          <a:lstStyle/>
          <a:p>
            <a:pPr marL="223838" indent="-223838"/>
            <a:r>
              <a:rPr lang="en-US" altLang="en-VN"/>
              <a:t>Use “else-if” cho cấu trúc đa lựa chọn</a:t>
            </a:r>
          </a:p>
          <a:p>
            <a:pPr marL="563563" lvl="1" indent="-223838"/>
            <a:r>
              <a:rPr lang="en-US" altLang="en-VN"/>
              <a:t>VD: Bước so sánh trong tìm kiếm </a:t>
            </a:r>
          </a:p>
          <a:p>
            <a:pPr marL="563563" lvl="1" indent="-223838">
              <a:buFont typeface="Wingdings" pitchFamily="2" charset="2"/>
              <a:buNone/>
            </a:pPr>
            <a:r>
              <a:rPr lang="en-US" altLang="en-VN"/>
              <a:t>	nhị phân - binary search.</a:t>
            </a:r>
          </a:p>
          <a:p>
            <a:pPr marL="563563" lvl="1" indent="-223838">
              <a:lnSpc>
                <a:spcPct val="70000"/>
              </a:lnSpc>
            </a:pPr>
            <a:r>
              <a:rPr lang="en-US" altLang="en-VN"/>
              <a:t>Bad code</a:t>
            </a:r>
          </a:p>
          <a:p>
            <a:pPr marL="223838" indent="-223838"/>
            <a:endParaRPr lang="en-US" altLang="en-VN"/>
          </a:p>
          <a:p>
            <a:pPr marL="223838" indent="-223838"/>
            <a:endParaRPr lang="en-US" altLang="en-VN"/>
          </a:p>
          <a:p>
            <a:pPr marL="223838" indent="-223838"/>
            <a:endParaRPr lang="en-US" altLang="en-VN"/>
          </a:p>
          <a:p>
            <a:pPr marL="563563" lvl="1" indent="-223838">
              <a:lnSpc>
                <a:spcPct val="210000"/>
              </a:lnSpc>
            </a:pPr>
            <a:r>
              <a:rPr lang="en-US" altLang="en-VN"/>
              <a:t>Good code</a:t>
            </a:r>
          </a:p>
          <a:p>
            <a:pPr marL="223838" indent="-223838"/>
            <a:endParaRPr lang="en-US" altLang="en-VN"/>
          </a:p>
        </p:txBody>
      </p:sp>
      <p:sp>
        <p:nvSpPr>
          <p:cNvPr id="305156" name="Rectangle 4">
            <a:extLst>
              <a:ext uri="{FF2B5EF4-FFF2-40B4-BE49-F238E27FC236}">
                <a16:creationId xmlns:a16="http://schemas.microsoft.com/office/drawing/2014/main" id="{B238A986-6EC4-5C66-7011-2C7D5F827400}"/>
              </a:ext>
            </a:extLst>
          </p:cNvPr>
          <p:cNvSpPr>
            <a:spLocks noChangeArrowheads="1"/>
          </p:cNvSpPr>
          <p:nvPr>
            <p:custDataLst>
              <p:tags r:id="rId3"/>
            </p:custDataLst>
          </p:nvPr>
        </p:nvSpPr>
        <p:spPr bwMode="auto">
          <a:xfrm>
            <a:off x="2843213" y="4797425"/>
            <a:ext cx="3048000" cy="1617663"/>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lvl="1">
              <a:lnSpc>
                <a:spcPct val="90000"/>
              </a:lnSpc>
            </a:pPr>
            <a:r>
              <a:rPr lang="en-US" altLang="en-VN" sz="1800" b="1">
                <a:solidFill>
                  <a:srgbClr val="FF0000"/>
                </a:solidFill>
                <a:latin typeface="Courier New" panose="02070309020205020404" pitchFamily="49" charset="0"/>
              </a:rPr>
              <a:t>if</a:t>
            </a:r>
            <a:r>
              <a:rPr lang="en-US" altLang="en-VN" sz="1800" b="1">
                <a:latin typeface="Courier New" panose="02070309020205020404" pitchFamily="49" charset="0"/>
              </a:rPr>
              <a:t> (x &lt; v[mid])</a:t>
            </a:r>
          </a:p>
          <a:p>
            <a:pPr lvl="1">
              <a:lnSpc>
                <a:spcPct val="90000"/>
              </a:lnSpc>
            </a:pPr>
            <a:r>
              <a:rPr lang="en-US" altLang="en-VN" sz="1800" b="1">
                <a:latin typeface="Courier New" panose="02070309020205020404" pitchFamily="49" charset="0"/>
              </a:rPr>
              <a:t>   high = mid – 1;       </a:t>
            </a:r>
          </a:p>
          <a:p>
            <a:pPr lvl="1">
              <a:lnSpc>
                <a:spcPct val="90000"/>
              </a:lnSpc>
            </a:pPr>
            <a:r>
              <a:rPr lang="en-US" altLang="en-VN" sz="1800" b="1">
                <a:solidFill>
                  <a:srgbClr val="FF0000"/>
                </a:solidFill>
                <a:latin typeface="Courier New" panose="02070309020205020404" pitchFamily="49" charset="0"/>
              </a:rPr>
              <a:t>else if</a:t>
            </a:r>
            <a:r>
              <a:rPr lang="en-US" altLang="en-VN" sz="1800" b="1">
                <a:latin typeface="Courier New" panose="02070309020205020404" pitchFamily="49" charset="0"/>
              </a:rPr>
              <a:t> (x &gt; v[mid])</a:t>
            </a:r>
          </a:p>
          <a:p>
            <a:pPr lvl="1">
              <a:lnSpc>
                <a:spcPct val="90000"/>
              </a:lnSpc>
            </a:pPr>
            <a:r>
              <a:rPr lang="en-US" altLang="en-VN" sz="1800" b="1">
                <a:latin typeface="Courier New" panose="02070309020205020404" pitchFamily="49" charset="0"/>
              </a:rPr>
              <a:t>   low = mid + 1;              </a:t>
            </a:r>
          </a:p>
          <a:p>
            <a:pPr lvl="1">
              <a:lnSpc>
                <a:spcPct val="90000"/>
              </a:lnSpc>
            </a:pPr>
            <a:r>
              <a:rPr lang="en-US" altLang="en-VN" sz="1800" b="1">
                <a:solidFill>
                  <a:srgbClr val="FF0000"/>
                </a:solidFill>
                <a:latin typeface="Courier New" panose="02070309020205020404" pitchFamily="49" charset="0"/>
              </a:rPr>
              <a:t>else</a:t>
            </a:r>
          </a:p>
          <a:p>
            <a:pPr lvl="1">
              <a:lnSpc>
                <a:spcPct val="90000"/>
              </a:lnSpc>
            </a:pPr>
            <a:r>
              <a:rPr lang="en-US" altLang="en-VN" sz="1800" b="1">
                <a:latin typeface="Courier New" panose="02070309020205020404" pitchFamily="49" charset="0"/>
              </a:rPr>
              <a:t>   return mid;</a:t>
            </a:r>
            <a:r>
              <a:rPr lang="en-US" altLang="en-VN" sz="2000" b="1">
                <a:latin typeface="Courier New" panose="02070309020205020404" pitchFamily="49" charset="0"/>
              </a:rPr>
              <a:t> </a:t>
            </a:r>
          </a:p>
        </p:txBody>
      </p:sp>
      <p:sp>
        <p:nvSpPr>
          <p:cNvPr id="305157" name="Rectangle 5">
            <a:extLst>
              <a:ext uri="{FF2B5EF4-FFF2-40B4-BE49-F238E27FC236}">
                <a16:creationId xmlns:a16="http://schemas.microsoft.com/office/drawing/2014/main" id="{EFA5A23E-A87C-8C52-4C95-F9E414EB63DE}"/>
              </a:ext>
            </a:extLst>
          </p:cNvPr>
          <p:cNvSpPr>
            <a:spLocks noChangeArrowheads="1"/>
          </p:cNvSpPr>
          <p:nvPr>
            <p:custDataLst>
              <p:tags r:id="rId4"/>
            </p:custDataLst>
          </p:nvPr>
        </p:nvSpPr>
        <p:spPr bwMode="auto">
          <a:xfrm>
            <a:off x="2700338" y="2492375"/>
            <a:ext cx="3041650" cy="18383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lvl="1">
              <a:lnSpc>
                <a:spcPct val="90000"/>
              </a:lnSpc>
            </a:pPr>
            <a:r>
              <a:rPr lang="en-US" altLang="en-VN" sz="1800" b="1">
                <a:solidFill>
                  <a:srgbClr val="FF0000"/>
                </a:solidFill>
                <a:latin typeface="Courier New" panose="02070309020205020404" pitchFamily="49" charset="0"/>
              </a:rPr>
              <a:t>if</a:t>
            </a:r>
            <a:r>
              <a:rPr lang="en-US" altLang="en-VN" sz="1800" b="1">
                <a:latin typeface="Courier New" panose="02070309020205020404" pitchFamily="49" charset="0"/>
              </a:rPr>
              <a:t> (x &lt; v[mid])</a:t>
            </a:r>
          </a:p>
          <a:p>
            <a:pPr lvl="1">
              <a:lnSpc>
                <a:spcPct val="90000"/>
              </a:lnSpc>
            </a:pPr>
            <a:r>
              <a:rPr lang="en-US" altLang="en-VN" sz="1800" b="1">
                <a:latin typeface="Courier New" panose="02070309020205020404" pitchFamily="49" charset="0"/>
              </a:rPr>
              <a:t>   high = mid – 1;</a:t>
            </a:r>
          </a:p>
          <a:p>
            <a:pPr lvl="1">
              <a:lnSpc>
                <a:spcPct val="90000"/>
              </a:lnSpc>
            </a:pPr>
            <a:r>
              <a:rPr lang="en-US" altLang="en-VN" sz="1800" b="1">
                <a:solidFill>
                  <a:srgbClr val="FF0000"/>
                </a:solidFill>
                <a:latin typeface="Courier New" panose="02070309020205020404" pitchFamily="49" charset="0"/>
              </a:rPr>
              <a:t>else</a:t>
            </a:r>
            <a:r>
              <a:rPr lang="en-US" altLang="en-VN" sz="1800" b="1">
                <a:latin typeface="Courier New" panose="02070309020205020404" pitchFamily="49" charset="0"/>
              </a:rPr>
              <a:t> </a:t>
            </a:r>
          </a:p>
          <a:p>
            <a:pPr lvl="1">
              <a:lnSpc>
                <a:spcPct val="90000"/>
              </a:lnSpc>
            </a:pPr>
            <a:r>
              <a:rPr lang="en-US" altLang="en-VN" sz="1800" b="1">
                <a:latin typeface="Courier New" panose="02070309020205020404" pitchFamily="49" charset="0"/>
              </a:rPr>
              <a:t>   </a:t>
            </a:r>
            <a:r>
              <a:rPr lang="en-US" altLang="en-VN" sz="1800" b="1">
                <a:solidFill>
                  <a:srgbClr val="FF0000"/>
                </a:solidFill>
                <a:latin typeface="Courier New" panose="02070309020205020404" pitchFamily="49" charset="0"/>
              </a:rPr>
              <a:t>if</a:t>
            </a:r>
            <a:r>
              <a:rPr lang="en-US" altLang="en-VN" sz="1800" b="1">
                <a:latin typeface="Courier New" panose="02070309020205020404" pitchFamily="49" charset="0"/>
              </a:rPr>
              <a:t> (x &gt; v[mid])</a:t>
            </a:r>
          </a:p>
          <a:p>
            <a:pPr lvl="1">
              <a:lnSpc>
                <a:spcPct val="90000"/>
              </a:lnSpc>
            </a:pPr>
            <a:r>
              <a:rPr lang="en-US" altLang="en-VN" sz="1800" b="1">
                <a:latin typeface="Courier New" panose="02070309020205020404" pitchFamily="49" charset="0"/>
              </a:rPr>
              <a:t>      low = mid + 1;</a:t>
            </a:r>
          </a:p>
          <a:p>
            <a:pPr lvl="1">
              <a:lnSpc>
                <a:spcPct val="90000"/>
              </a:lnSpc>
            </a:pPr>
            <a:r>
              <a:rPr lang="en-US" altLang="en-VN" sz="1800" b="1">
                <a:latin typeface="Courier New" panose="02070309020205020404" pitchFamily="49" charset="0"/>
              </a:rPr>
              <a:t>   </a:t>
            </a:r>
            <a:r>
              <a:rPr lang="en-US" altLang="en-VN" sz="1800" b="1">
                <a:solidFill>
                  <a:srgbClr val="FF0000"/>
                </a:solidFill>
                <a:latin typeface="Courier New" panose="02070309020205020404" pitchFamily="49" charset="0"/>
              </a:rPr>
              <a:t>else</a:t>
            </a:r>
          </a:p>
          <a:p>
            <a:pPr lvl="1">
              <a:lnSpc>
                <a:spcPct val="90000"/>
              </a:lnSpc>
            </a:pPr>
            <a:r>
              <a:rPr lang="en-US" altLang="en-VN" sz="1800" b="1">
                <a:latin typeface="Courier New" panose="02070309020205020404" pitchFamily="49" charset="0"/>
              </a:rPr>
              <a:t>      return mid;</a:t>
            </a:r>
          </a:p>
        </p:txBody>
      </p:sp>
      <p:sp>
        <p:nvSpPr>
          <p:cNvPr id="305158" name="Rectangle 6">
            <a:extLst>
              <a:ext uri="{FF2B5EF4-FFF2-40B4-BE49-F238E27FC236}">
                <a16:creationId xmlns:a16="http://schemas.microsoft.com/office/drawing/2014/main" id="{C0A0802D-F40B-79DD-CF1E-0292C62C14D3}"/>
              </a:ext>
            </a:extLst>
          </p:cNvPr>
          <p:cNvSpPr>
            <a:spLocks noChangeArrowheads="1"/>
          </p:cNvSpPr>
          <p:nvPr>
            <p:custDataLst>
              <p:tags r:id="rId5"/>
            </p:custDataLst>
          </p:nvPr>
        </p:nvSpPr>
        <p:spPr bwMode="auto">
          <a:xfrm>
            <a:off x="7086600" y="2133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2400">
                <a:latin typeface="Times New Roman" panose="02020603050405020304" pitchFamily="18" charset="0"/>
              </a:rPr>
              <a:t>2</a:t>
            </a:r>
          </a:p>
        </p:txBody>
      </p:sp>
      <p:sp>
        <p:nvSpPr>
          <p:cNvPr id="305159" name="Rectangle 7">
            <a:extLst>
              <a:ext uri="{FF2B5EF4-FFF2-40B4-BE49-F238E27FC236}">
                <a16:creationId xmlns:a16="http://schemas.microsoft.com/office/drawing/2014/main" id="{EF86B49D-A76C-337C-9779-A38DD0463A40}"/>
              </a:ext>
            </a:extLst>
          </p:cNvPr>
          <p:cNvSpPr>
            <a:spLocks noChangeArrowheads="1"/>
          </p:cNvSpPr>
          <p:nvPr>
            <p:custDataLst>
              <p:tags r:id="rId6"/>
            </p:custDataLst>
          </p:nvPr>
        </p:nvSpPr>
        <p:spPr bwMode="auto">
          <a:xfrm>
            <a:off x="7086600" y="2514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0" name="Rectangle 8">
            <a:extLst>
              <a:ext uri="{FF2B5EF4-FFF2-40B4-BE49-F238E27FC236}">
                <a16:creationId xmlns:a16="http://schemas.microsoft.com/office/drawing/2014/main" id="{3794D475-3C9A-3ABB-C203-FA4163C4C191}"/>
              </a:ext>
            </a:extLst>
          </p:cNvPr>
          <p:cNvSpPr>
            <a:spLocks noChangeArrowheads="1"/>
          </p:cNvSpPr>
          <p:nvPr>
            <p:custDataLst>
              <p:tags r:id="rId7"/>
            </p:custDataLst>
          </p:nvPr>
        </p:nvSpPr>
        <p:spPr bwMode="auto">
          <a:xfrm>
            <a:off x="7086600" y="2895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1" name="Rectangle 9">
            <a:extLst>
              <a:ext uri="{FF2B5EF4-FFF2-40B4-BE49-F238E27FC236}">
                <a16:creationId xmlns:a16="http://schemas.microsoft.com/office/drawing/2014/main" id="{EC87B634-5566-4640-51C4-F024674808FE}"/>
              </a:ext>
            </a:extLst>
          </p:cNvPr>
          <p:cNvSpPr>
            <a:spLocks noChangeArrowheads="1"/>
          </p:cNvSpPr>
          <p:nvPr>
            <p:custDataLst>
              <p:tags r:id="rId8"/>
            </p:custDataLst>
          </p:nvPr>
        </p:nvSpPr>
        <p:spPr bwMode="auto">
          <a:xfrm>
            <a:off x="7086600" y="3276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2" name="Rectangle 10">
            <a:extLst>
              <a:ext uri="{FF2B5EF4-FFF2-40B4-BE49-F238E27FC236}">
                <a16:creationId xmlns:a16="http://schemas.microsoft.com/office/drawing/2014/main" id="{9A82B2D4-8E3B-8BAD-4D7B-F748DC27743E}"/>
              </a:ext>
            </a:extLst>
          </p:cNvPr>
          <p:cNvSpPr>
            <a:spLocks noChangeArrowheads="1"/>
          </p:cNvSpPr>
          <p:nvPr>
            <p:custDataLst>
              <p:tags r:id="rId9"/>
            </p:custDataLst>
          </p:nvPr>
        </p:nvSpPr>
        <p:spPr bwMode="auto">
          <a:xfrm>
            <a:off x="7086600" y="3657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3" name="Rectangle 11">
            <a:extLst>
              <a:ext uri="{FF2B5EF4-FFF2-40B4-BE49-F238E27FC236}">
                <a16:creationId xmlns:a16="http://schemas.microsoft.com/office/drawing/2014/main" id="{73C90404-56A0-3B42-C567-274CDA346EE8}"/>
              </a:ext>
            </a:extLst>
          </p:cNvPr>
          <p:cNvSpPr>
            <a:spLocks noChangeArrowheads="1"/>
          </p:cNvSpPr>
          <p:nvPr>
            <p:custDataLst>
              <p:tags r:id="rId10"/>
            </p:custDataLst>
          </p:nvPr>
        </p:nvSpPr>
        <p:spPr bwMode="auto">
          <a:xfrm>
            <a:off x="7086600" y="4038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4" name="Rectangle 12">
            <a:extLst>
              <a:ext uri="{FF2B5EF4-FFF2-40B4-BE49-F238E27FC236}">
                <a16:creationId xmlns:a16="http://schemas.microsoft.com/office/drawing/2014/main" id="{C0C9F6D6-E30A-C2CE-B2E5-8FF6D83BF7B6}"/>
              </a:ext>
            </a:extLst>
          </p:cNvPr>
          <p:cNvSpPr>
            <a:spLocks noChangeArrowheads="1"/>
          </p:cNvSpPr>
          <p:nvPr>
            <p:custDataLst>
              <p:tags r:id="rId11"/>
            </p:custDataLst>
          </p:nvPr>
        </p:nvSpPr>
        <p:spPr bwMode="auto">
          <a:xfrm>
            <a:off x="7086600" y="44196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05165" name="Text Box 13">
            <a:extLst>
              <a:ext uri="{FF2B5EF4-FFF2-40B4-BE49-F238E27FC236}">
                <a16:creationId xmlns:a16="http://schemas.microsoft.com/office/drawing/2014/main" id="{7F248B2A-FCFD-AECA-64F1-0C70C15C1BD6}"/>
              </a:ext>
            </a:extLst>
          </p:cNvPr>
          <p:cNvSpPr txBox="1">
            <a:spLocks noChangeArrowheads="1"/>
          </p:cNvSpPr>
          <p:nvPr>
            <p:custDataLst>
              <p:tags r:id="rId12"/>
            </p:custDataLst>
          </p:nvPr>
        </p:nvSpPr>
        <p:spPr bwMode="auto">
          <a:xfrm>
            <a:off x="7223125" y="2438400"/>
            <a:ext cx="336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4</a:t>
            </a:r>
          </a:p>
        </p:txBody>
      </p:sp>
      <p:sp>
        <p:nvSpPr>
          <p:cNvPr id="305166" name="Text Box 14">
            <a:extLst>
              <a:ext uri="{FF2B5EF4-FFF2-40B4-BE49-F238E27FC236}">
                <a16:creationId xmlns:a16="http://schemas.microsoft.com/office/drawing/2014/main" id="{42DD0CF9-EFDC-7C63-BE4A-78CBA2F15619}"/>
              </a:ext>
            </a:extLst>
          </p:cNvPr>
          <p:cNvSpPr txBox="1">
            <a:spLocks noChangeArrowheads="1"/>
          </p:cNvSpPr>
          <p:nvPr>
            <p:custDataLst>
              <p:tags r:id="rId13"/>
            </p:custDataLst>
          </p:nvPr>
        </p:nvSpPr>
        <p:spPr bwMode="auto">
          <a:xfrm>
            <a:off x="7223125" y="2819400"/>
            <a:ext cx="336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5</a:t>
            </a:r>
          </a:p>
        </p:txBody>
      </p:sp>
      <p:sp>
        <p:nvSpPr>
          <p:cNvPr id="305167" name="Text Box 15">
            <a:extLst>
              <a:ext uri="{FF2B5EF4-FFF2-40B4-BE49-F238E27FC236}">
                <a16:creationId xmlns:a16="http://schemas.microsoft.com/office/drawing/2014/main" id="{A38294D9-CC0B-AFF8-849D-267B3396D268}"/>
              </a:ext>
            </a:extLst>
          </p:cNvPr>
          <p:cNvSpPr txBox="1">
            <a:spLocks noChangeArrowheads="1"/>
          </p:cNvSpPr>
          <p:nvPr>
            <p:custDataLst>
              <p:tags r:id="rId14"/>
            </p:custDataLst>
          </p:nvPr>
        </p:nvSpPr>
        <p:spPr bwMode="auto">
          <a:xfrm>
            <a:off x="7223125" y="3200400"/>
            <a:ext cx="336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7</a:t>
            </a:r>
          </a:p>
        </p:txBody>
      </p:sp>
      <p:sp>
        <p:nvSpPr>
          <p:cNvPr id="305168" name="Text Box 16">
            <a:extLst>
              <a:ext uri="{FF2B5EF4-FFF2-40B4-BE49-F238E27FC236}">
                <a16:creationId xmlns:a16="http://schemas.microsoft.com/office/drawing/2014/main" id="{3BC7063F-DFE5-06C7-BA62-8D8151C14C99}"/>
              </a:ext>
            </a:extLst>
          </p:cNvPr>
          <p:cNvSpPr txBox="1">
            <a:spLocks noChangeArrowheads="1"/>
          </p:cNvSpPr>
          <p:nvPr>
            <p:custDataLst>
              <p:tags r:id="rId15"/>
            </p:custDataLst>
          </p:nvPr>
        </p:nvSpPr>
        <p:spPr bwMode="auto">
          <a:xfrm>
            <a:off x="7223125" y="3581400"/>
            <a:ext cx="336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8</a:t>
            </a:r>
          </a:p>
        </p:txBody>
      </p:sp>
      <p:sp>
        <p:nvSpPr>
          <p:cNvPr id="305169" name="Text Box 17">
            <a:extLst>
              <a:ext uri="{FF2B5EF4-FFF2-40B4-BE49-F238E27FC236}">
                <a16:creationId xmlns:a16="http://schemas.microsoft.com/office/drawing/2014/main" id="{850BC24D-C626-2062-41D7-E0146695AE3C}"/>
              </a:ext>
            </a:extLst>
          </p:cNvPr>
          <p:cNvSpPr txBox="1">
            <a:spLocks noChangeArrowheads="1"/>
          </p:cNvSpPr>
          <p:nvPr>
            <p:custDataLst>
              <p:tags r:id="rId16"/>
            </p:custDataLst>
          </p:nvPr>
        </p:nvSpPr>
        <p:spPr bwMode="auto">
          <a:xfrm>
            <a:off x="7146925" y="3962400"/>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10</a:t>
            </a:r>
          </a:p>
        </p:txBody>
      </p:sp>
      <p:sp>
        <p:nvSpPr>
          <p:cNvPr id="305170" name="Text Box 18">
            <a:extLst>
              <a:ext uri="{FF2B5EF4-FFF2-40B4-BE49-F238E27FC236}">
                <a16:creationId xmlns:a16="http://schemas.microsoft.com/office/drawing/2014/main" id="{D6F0BC92-9A66-CFD1-35C0-C96283B4A79F}"/>
              </a:ext>
            </a:extLst>
          </p:cNvPr>
          <p:cNvSpPr txBox="1">
            <a:spLocks noChangeArrowheads="1"/>
          </p:cNvSpPr>
          <p:nvPr>
            <p:custDataLst>
              <p:tags r:id="rId17"/>
            </p:custDataLst>
          </p:nvPr>
        </p:nvSpPr>
        <p:spPr bwMode="auto">
          <a:xfrm>
            <a:off x="7146925" y="4343400"/>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17</a:t>
            </a:r>
          </a:p>
        </p:txBody>
      </p:sp>
      <p:sp>
        <p:nvSpPr>
          <p:cNvPr id="305171" name="Line 19">
            <a:extLst>
              <a:ext uri="{FF2B5EF4-FFF2-40B4-BE49-F238E27FC236}">
                <a16:creationId xmlns:a16="http://schemas.microsoft.com/office/drawing/2014/main" id="{C526C7C9-44D3-F391-D508-9A79D1BB7940}"/>
              </a:ext>
            </a:extLst>
          </p:cNvPr>
          <p:cNvSpPr>
            <a:spLocks noChangeShapeType="1"/>
          </p:cNvSpPr>
          <p:nvPr>
            <p:custDataLst>
              <p:tags r:id="rId18"/>
            </p:custDataLst>
          </p:nvPr>
        </p:nvSpPr>
        <p:spPr bwMode="auto">
          <a:xfrm>
            <a:off x="6019800" y="2362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05172" name="Line 20">
            <a:extLst>
              <a:ext uri="{FF2B5EF4-FFF2-40B4-BE49-F238E27FC236}">
                <a16:creationId xmlns:a16="http://schemas.microsoft.com/office/drawing/2014/main" id="{C6697868-4D85-302D-F08C-0C53227AB444}"/>
              </a:ext>
            </a:extLst>
          </p:cNvPr>
          <p:cNvSpPr>
            <a:spLocks noChangeShapeType="1"/>
          </p:cNvSpPr>
          <p:nvPr>
            <p:custDataLst>
              <p:tags r:id="rId19"/>
            </p:custDataLst>
          </p:nvPr>
        </p:nvSpPr>
        <p:spPr bwMode="auto">
          <a:xfrm>
            <a:off x="6096000" y="4648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05173" name="Text Box 21">
            <a:extLst>
              <a:ext uri="{FF2B5EF4-FFF2-40B4-BE49-F238E27FC236}">
                <a16:creationId xmlns:a16="http://schemas.microsoft.com/office/drawing/2014/main" id="{CB92214C-84B4-F828-C6C9-DD89B36EBDA4}"/>
              </a:ext>
            </a:extLst>
          </p:cNvPr>
          <p:cNvSpPr txBox="1">
            <a:spLocks noChangeArrowheads="1"/>
          </p:cNvSpPr>
          <p:nvPr>
            <p:custDataLst>
              <p:tags r:id="rId20"/>
            </p:custDataLst>
          </p:nvPr>
        </p:nvSpPr>
        <p:spPr bwMode="auto">
          <a:xfrm>
            <a:off x="5943600" y="1905000"/>
            <a:ext cx="9652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low=0</a:t>
            </a:r>
          </a:p>
        </p:txBody>
      </p:sp>
      <p:sp>
        <p:nvSpPr>
          <p:cNvPr id="305174" name="Text Box 22">
            <a:extLst>
              <a:ext uri="{FF2B5EF4-FFF2-40B4-BE49-F238E27FC236}">
                <a16:creationId xmlns:a16="http://schemas.microsoft.com/office/drawing/2014/main" id="{F537D8EF-C1D2-4B45-04ED-C1BFBC2C677D}"/>
              </a:ext>
            </a:extLst>
          </p:cNvPr>
          <p:cNvSpPr txBox="1">
            <a:spLocks noChangeArrowheads="1"/>
          </p:cNvSpPr>
          <p:nvPr>
            <p:custDataLst>
              <p:tags r:id="rId21"/>
            </p:custDataLst>
          </p:nvPr>
        </p:nvSpPr>
        <p:spPr bwMode="auto">
          <a:xfrm>
            <a:off x="5884863" y="4191000"/>
            <a:ext cx="1049337" cy="822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high=6</a:t>
            </a:r>
          </a:p>
        </p:txBody>
      </p:sp>
      <p:sp>
        <p:nvSpPr>
          <p:cNvPr id="305175" name="Line 23">
            <a:extLst>
              <a:ext uri="{FF2B5EF4-FFF2-40B4-BE49-F238E27FC236}">
                <a16:creationId xmlns:a16="http://schemas.microsoft.com/office/drawing/2014/main" id="{CB32E45D-254D-5E51-7F54-F1DE4F1DF05A}"/>
              </a:ext>
            </a:extLst>
          </p:cNvPr>
          <p:cNvSpPr>
            <a:spLocks noChangeShapeType="1"/>
          </p:cNvSpPr>
          <p:nvPr>
            <p:custDataLst>
              <p:tags r:id="rId22"/>
            </p:custDataLst>
          </p:nvPr>
        </p:nvSpPr>
        <p:spPr bwMode="auto">
          <a:xfrm>
            <a:off x="6019800" y="3505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05176" name="Text Box 24">
            <a:extLst>
              <a:ext uri="{FF2B5EF4-FFF2-40B4-BE49-F238E27FC236}">
                <a16:creationId xmlns:a16="http://schemas.microsoft.com/office/drawing/2014/main" id="{C31D4AA1-28EF-5FC9-4C18-BC8BAFDACA64}"/>
              </a:ext>
            </a:extLst>
          </p:cNvPr>
          <p:cNvSpPr txBox="1">
            <a:spLocks noChangeArrowheads="1"/>
          </p:cNvSpPr>
          <p:nvPr>
            <p:custDataLst>
              <p:tags r:id="rId23"/>
            </p:custDataLst>
          </p:nvPr>
        </p:nvSpPr>
        <p:spPr bwMode="auto">
          <a:xfrm>
            <a:off x="5867400" y="3048000"/>
            <a:ext cx="1049338"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mid=3</a:t>
            </a:r>
          </a:p>
        </p:txBody>
      </p:sp>
      <p:sp>
        <p:nvSpPr>
          <p:cNvPr id="305177" name="Rectangle 25">
            <a:extLst>
              <a:ext uri="{FF2B5EF4-FFF2-40B4-BE49-F238E27FC236}">
                <a16:creationId xmlns:a16="http://schemas.microsoft.com/office/drawing/2014/main" id="{E5A74347-138B-73A3-D7E1-A90347FBDF25}"/>
              </a:ext>
            </a:extLst>
          </p:cNvPr>
          <p:cNvSpPr>
            <a:spLocks noChangeArrowheads="1"/>
          </p:cNvSpPr>
          <p:nvPr>
            <p:custDataLst>
              <p:tags r:id="rId24"/>
            </p:custDataLst>
          </p:nvPr>
        </p:nvSpPr>
        <p:spPr bwMode="auto">
          <a:xfrm>
            <a:off x="7086600" y="57150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2400">
                <a:latin typeface="Times New Roman" panose="02020603050405020304" pitchFamily="18" charset="0"/>
              </a:rPr>
              <a:t>10</a:t>
            </a:r>
          </a:p>
        </p:txBody>
      </p:sp>
      <p:sp>
        <p:nvSpPr>
          <p:cNvPr id="305178" name="Text Box 26">
            <a:extLst>
              <a:ext uri="{FF2B5EF4-FFF2-40B4-BE49-F238E27FC236}">
                <a16:creationId xmlns:a16="http://schemas.microsoft.com/office/drawing/2014/main" id="{E284DB42-BA30-5994-C9DD-ADA9967FC486}"/>
              </a:ext>
            </a:extLst>
          </p:cNvPr>
          <p:cNvSpPr txBox="1">
            <a:spLocks noChangeArrowheads="1"/>
          </p:cNvSpPr>
          <p:nvPr>
            <p:custDataLst>
              <p:tags r:id="rId25"/>
            </p:custDataLst>
          </p:nvPr>
        </p:nvSpPr>
        <p:spPr bwMode="auto">
          <a:xfrm>
            <a:off x="7239000" y="5257800"/>
            <a:ext cx="3048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2400">
                <a:latin typeface="Times New Roman" panose="02020603050405020304" pitchFamily="18" charset="0"/>
              </a:rPr>
              <a:t>x</a:t>
            </a:r>
          </a:p>
        </p:txBody>
      </p:sp>
      <p:sp>
        <p:nvSpPr>
          <p:cNvPr id="305179" name="Text Box 27">
            <a:extLst>
              <a:ext uri="{FF2B5EF4-FFF2-40B4-BE49-F238E27FC236}">
                <a16:creationId xmlns:a16="http://schemas.microsoft.com/office/drawing/2014/main" id="{097B825C-451F-9FC5-91F1-50EB11FED423}"/>
              </a:ext>
            </a:extLst>
          </p:cNvPr>
          <p:cNvSpPr txBox="1">
            <a:spLocks noChangeArrowheads="1"/>
          </p:cNvSpPr>
          <p:nvPr>
            <p:custDataLst>
              <p:tags r:id="rId26"/>
            </p:custDataLst>
          </p:nvPr>
        </p:nvSpPr>
        <p:spPr bwMode="auto">
          <a:xfrm>
            <a:off x="7207250" y="1641475"/>
            <a:ext cx="336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515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5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515CF86-7E0E-E026-ED39-ACD7C196DCA1}"/>
              </a:ext>
            </a:extLst>
          </p:cNvPr>
          <p:cNvSpPr>
            <a:spLocks noGrp="1"/>
          </p:cNvSpPr>
          <p:nvPr>
            <p:ph type="sldNum" sz="quarter" idx="12"/>
          </p:nvPr>
        </p:nvSpPr>
        <p:spPr/>
        <p:txBody>
          <a:bodyPr/>
          <a:lstStyle/>
          <a:p>
            <a:fld id="{1D654DF2-90F5-D948-9E97-F8E3E8FCF7A5}" type="slidenum">
              <a:rPr lang="en-US" altLang="en-US"/>
              <a:pPr/>
              <a:t>48</a:t>
            </a:fld>
            <a:endParaRPr lang="en-US" altLang="en-US"/>
          </a:p>
        </p:txBody>
      </p:sp>
      <p:sp>
        <p:nvSpPr>
          <p:cNvPr id="307202" name="Rectangle 2">
            <a:extLst>
              <a:ext uri="{FF2B5EF4-FFF2-40B4-BE49-F238E27FC236}">
                <a16:creationId xmlns:a16="http://schemas.microsoft.com/office/drawing/2014/main" id="{F7923F7E-30E5-6624-7311-0CE17A98E02C}"/>
              </a:ext>
            </a:extLst>
          </p:cNvPr>
          <p:cNvSpPr>
            <a:spLocks noGrp="1" noChangeArrowheads="1"/>
          </p:cNvSpPr>
          <p:nvPr>
            <p:ph type="title"/>
            <p:custDataLst>
              <p:tags r:id="rId1"/>
            </p:custDataLst>
          </p:nvPr>
        </p:nvSpPr>
        <p:spPr/>
        <p:txBody>
          <a:bodyPr/>
          <a:lstStyle/>
          <a:p>
            <a:r>
              <a:rPr lang="en-US" altLang="en-VN"/>
              <a:t>Structure: “Paragraphs”</a:t>
            </a:r>
          </a:p>
        </p:txBody>
      </p:sp>
      <p:sp>
        <p:nvSpPr>
          <p:cNvPr id="307203" name="Rectangle 3">
            <a:extLst>
              <a:ext uri="{FF2B5EF4-FFF2-40B4-BE49-F238E27FC236}">
                <a16:creationId xmlns:a16="http://schemas.microsoft.com/office/drawing/2014/main" id="{D5ECD97E-C4AF-FA23-D752-F8A4BD3F1236}"/>
              </a:ext>
            </a:extLst>
          </p:cNvPr>
          <p:cNvSpPr>
            <a:spLocks noGrp="1" noChangeArrowheads="1"/>
          </p:cNvSpPr>
          <p:nvPr>
            <p:ph type="body" idx="1"/>
            <p:custDataLst>
              <p:tags r:id="rId2"/>
            </p:custDataLst>
          </p:nvPr>
        </p:nvSpPr>
        <p:spPr>
          <a:xfrm>
            <a:off x="468313" y="1052513"/>
            <a:ext cx="8534400" cy="5410200"/>
          </a:xfrm>
        </p:spPr>
        <p:txBody>
          <a:bodyPr/>
          <a:lstStyle/>
          <a:p>
            <a:pPr marL="223838" indent="-223838">
              <a:lnSpc>
                <a:spcPct val="90000"/>
              </a:lnSpc>
            </a:pPr>
            <a:r>
              <a:rPr lang="en-US" altLang="en-VN"/>
              <a:t>Dùng dòng trống để chia code thành các phần chính</a:t>
            </a:r>
            <a:endParaRPr lang="en-US" altLang="en-VN" sz="1900" b="1">
              <a:latin typeface="Courier New" panose="02070309020205020404" pitchFamily="49" charset="0"/>
            </a:endParaRPr>
          </a:p>
        </p:txBody>
      </p:sp>
      <p:sp>
        <p:nvSpPr>
          <p:cNvPr id="307204" name="Rectangle 4">
            <a:extLst>
              <a:ext uri="{FF2B5EF4-FFF2-40B4-BE49-F238E27FC236}">
                <a16:creationId xmlns:a16="http://schemas.microsoft.com/office/drawing/2014/main" id="{EDC55B11-9BBB-F447-1D57-2D23FEB081A6}"/>
              </a:ext>
            </a:extLst>
          </p:cNvPr>
          <p:cNvSpPr>
            <a:spLocks noChangeArrowheads="1"/>
          </p:cNvSpPr>
          <p:nvPr/>
        </p:nvSpPr>
        <p:spPr bwMode="auto">
          <a:xfrm>
            <a:off x="827088" y="1989138"/>
            <a:ext cx="7848600" cy="4572000"/>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400" b="1">
                <a:solidFill>
                  <a:srgbClr val="FF0000"/>
                </a:solidFill>
                <a:latin typeface="Courier New" panose="02070309020205020404" pitchFamily="49" charset="0"/>
                <a:cs typeface="Courier New" panose="02070309020205020404" pitchFamily="49" charset="0"/>
              </a:rPr>
              <a:t>#include &lt;stdio.h&gt;</a:t>
            </a:r>
            <a:br>
              <a:rPr lang="en-US" altLang="en-VN" sz="1400" b="1">
                <a:solidFill>
                  <a:srgbClr val="FF0000"/>
                </a:solidFill>
                <a:latin typeface="Courier New" panose="02070309020205020404" pitchFamily="49" charset="0"/>
                <a:cs typeface="Courier New" panose="02070309020205020404" pitchFamily="49" charset="0"/>
              </a:rPr>
            </a:br>
            <a:r>
              <a:rPr lang="en-US" altLang="en-VN" sz="1400" b="1">
                <a:solidFill>
                  <a:srgbClr val="FF0000"/>
                </a:solidFill>
                <a:latin typeface="Courier New" panose="02070309020205020404" pitchFamily="49" charset="0"/>
                <a:cs typeface="Courier New" panose="02070309020205020404" pitchFamily="49" charset="0"/>
              </a:rPr>
              <a:t>#include &lt;stdlib.h&gt;</a:t>
            </a:r>
          </a:p>
          <a:p>
            <a:endParaRPr lang="en-US" altLang="en-VN" sz="1400" b="1">
              <a:solidFill>
                <a:srgbClr val="FF0000"/>
              </a:solidFill>
              <a:latin typeface="Courier New" panose="02070309020205020404" pitchFamily="49" charset="0"/>
              <a:cs typeface="Courier New" panose="02070309020205020404" pitchFamily="49" charset="0"/>
            </a:endParaRPr>
          </a:p>
          <a:p>
            <a:r>
              <a:rPr lang="en-US" altLang="en-VN" sz="1400" b="1">
                <a:solidFill>
                  <a:schemeClr val="folHlink"/>
                </a:solidFill>
                <a:latin typeface="Courier New" panose="02070309020205020404" pitchFamily="49" charset="0"/>
                <a:cs typeface="Courier New" panose="02070309020205020404" pitchFamily="49" charset="0"/>
              </a:rPr>
              <a:t>int main(void)</a:t>
            </a:r>
          </a:p>
          <a:p>
            <a:endParaRPr lang="en-US" altLang="en-VN" sz="1400" b="1">
              <a:solidFill>
                <a:schemeClr val="folHlink"/>
              </a:solidFill>
              <a:latin typeface="Courier New" panose="02070309020205020404" pitchFamily="49" charset="0"/>
              <a:cs typeface="Courier New" panose="02070309020205020404" pitchFamily="49" charset="0"/>
            </a:endParaRPr>
          </a:p>
          <a:p>
            <a:r>
              <a:rPr lang="en-US" altLang="en-VN" sz="1400" b="1">
                <a:solidFill>
                  <a:schemeClr val="folHlink"/>
                </a:solidFill>
                <a:latin typeface="Courier New" panose="02070309020205020404" pitchFamily="49" charset="0"/>
                <a:cs typeface="Courier New" panose="02070309020205020404" pitchFamily="49" charset="0"/>
              </a:rPr>
              <a:t>/* Read a circle's radius from stdin, and compute and write its</a:t>
            </a:r>
            <a:br>
              <a:rPr lang="en-US" altLang="en-VN" sz="1400" b="1">
                <a:solidFill>
                  <a:schemeClr val="folHlink"/>
                </a:solidFill>
                <a:latin typeface="Courier New" panose="02070309020205020404" pitchFamily="49" charset="0"/>
                <a:cs typeface="Courier New" panose="02070309020205020404" pitchFamily="49" charset="0"/>
              </a:rPr>
            </a:br>
            <a:r>
              <a:rPr lang="en-US" altLang="en-VN" sz="1400" b="1">
                <a:solidFill>
                  <a:schemeClr val="folHlink"/>
                </a:solidFill>
                <a:latin typeface="Courier New" panose="02070309020205020404" pitchFamily="49" charset="0"/>
                <a:cs typeface="Courier New" panose="02070309020205020404" pitchFamily="49" charset="0"/>
              </a:rPr>
              <a:t>   diameter and circumference to stdout.  Return 0 if successful. */</a:t>
            </a:r>
          </a:p>
          <a:p>
            <a:endParaRPr lang="en-US" altLang="en-VN" sz="1400" b="1">
              <a:solidFill>
                <a:schemeClr val="folHlink"/>
              </a:solidFill>
              <a:latin typeface="Courier New" panose="02070309020205020404" pitchFamily="49" charset="0"/>
              <a:cs typeface="Courier New" panose="02070309020205020404" pitchFamily="49" charset="0"/>
            </a:endParaRPr>
          </a:p>
          <a:p>
            <a:r>
              <a:rPr lang="en-US" altLang="en-VN" sz="1400" b="1">
                <a:solidFill>
                  <a:srgbClr val="0000FF"/>
                </a:solidFill>
                <a:latin typeface="Courier New" panose="02070309020205020404" pitchFamily="49" charset="0"/>
                <a:cs typeface="Courier New" panose="02070309020205020404" pitchFamily="49" charset="0"/>
              </a:rPr>
              <a:t>{</a:t>
            </a:r>
            <a:br>
              <a:rPr lang="en-US" altLang="en-VN" sz="1400" b="1">
                <a:solidFill>
                  <a:srgbClr val="0000FF"/>
                </a:solidFill>
                <a:latin typeface="Courier New" panose="02070309020205020404" pitchFamily="49" charset="0"/>
                <a:cs typeface="Courier New" panose="02070309020205020404" pitchFamily="49" charset="0"/>
              </a:rPr>
            </a:br>
            <a:r>
              <a:rPr lang="en-US" altLang="en-VN" sz="1400" b="1">
                <a:solidFill>
                  <a:srgbClr val="0000FF"/>
                </a:solidFill>
                <a:latin typeface="Courier New" panose="02070309020205020404" pitchFamily="49" charset="0"/>
                <a:cs typeface="Courier New" panose="02070309020205020404" pitchFamily="49" charset="0"/>
              </a:rPr>
              <a:t>   const double PI = 3.14159;</a:t>
            </a:r>
            <a:br>
              <a:rPr lang="en-US" altLang="en-VN" sz="1400" b="1">
                <a:solidFill>
                  <a:srgbClr val="0000FF"/>
                </a:solidFill>
                <a:latin typeface="Courier New" panose="02070309020205020404" pitchFamily="49" charset="0"/>
                <a:cs typeface="Courier New" panose="02070309020205020404" pitchFamily="49" charset="0"/>
              </a:rPr>
            </a:br>
            <a:r>
              <a:rPr lang="en-US" altLang="en-VN" sz="1400" b="1">
                <a:solidFill>
                  <a:srgbClr val="0000FF"/>
                </a:solidFill>
                <a:latin typeface="Courier New" panose="02070309020205020404" pitchFamily="49" charset="0"/>
                <a:cs typeface="Courier New" panose="02070309020205020404" pitchFamily="49" charset="0"/>
              </a:rPr>
              <a:t>   int radius;</a:t>
            </a:r>
            <a:br>
              <a:rPr lang="en-US" altLang="en-VN" sz="1400" b="1">
                <a:solidFill>
                  <a:srgbClr val="0000FF"/>
                </a:solidFill>
                <a:latin typeface="Courier New" panose="02070309020205020404" pitchFamily="49" charset="0"/>
                <a:cs typeface="Courier New" panose="02070309020205020404" pitchFamily="49" charset="0"/>
              </a:rPr>
            </a:br>
            <a:r>
              <a:rPr lang="en-US" altLang="en-VN" sz="1400" b="1">
                <a:solidFill>
                  <a:srgbClr val="0000FF"/>
                </a:solidFill>
                <a:latin typeface="Courier New" panose="02070309020205020404" pitchFamily="49" charset="0"/>
                <a:cs typeface="Courier New" panose="02070309020205020404" pitchFamily="49" charset="0"/>
              </a:rPr>
              <a:t>   int diam;</a:t>
            </a:r>
            <a:br>
              <a:rPr lang="en-US" altLang="en-VN" sz="1400" b="1">
                <a:solidFill>
                  <a:srgbClr val="0000FF"/>
                </a:solidFill>
                <a:latin typeface="Courier New" panose="02070309020205020404" pitchFamily="49" charset="0"/>
                <a:cs typeface="Courier New" panose="02070309020205020404" pitchFamily="49" charset="0"/>
              </a:rPr>
            </a:br>
            <a:r>
              <a:rPr lang="en-US" altLang="en-VN" sz="1400" b="1">
                <a:solidFill>
                  <a:srgbClr val="0000FF"/>
                </a:solidFill>
                <a:latin typeface="Courier New" panose="02070309020205020404" pitchFamily="49" charset="0"/>
                <a:cs typeface="Courier New" panose="02070309020205020404" pitchFamily="49" charset="0"/>
              </a:rPr>
              <a:t>   double circum;</a:t>
            </a:r>
          </a:p>
          <a:p>
            <a:endParaRPr lang="en-US" altLang="en-VN" sz="1400" b="1">
              <a:solidFill>
                <a:srgbClr val="0000FF"/>
              </a:solidFill>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a:t>
            </a:r>
            <a:r>
              <a:rPr lang="en-US" altLang="en-VN" sz="1400" b="1">
                <a:solidFill>
                  <a:srgbClr val="CC0099"/>
                </a:solidFill>
                <a:latin typeface="Courier New" panose="02070309020205020404" pitchFamily="49" charset="0"/>
                <a:cs typeface="Courier New" panose="02070309020205020404" pitchFamily="49" charset="0"/>
              </a:rPr>
              <a:t>printf("Enter the circle's radius:\n");</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   if (scanf("%d", &amp;radius) != 1)</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   {</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      fprintf(stderr, "Error: Not a number\n");</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      exit(EXIT_FAILURE);  /* or:  return EXIT_FAILURE; */</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   }</a:t>
            </a:r>
          </a:p>
          <a:p>
            <a:r>
              <a:rPr lang="en-US" altLang="en-VN" sz="1400" b="1">
                <a:latin typeface="Courier New" panose="02070309020205020404" pitchFamily="49" charset="0"/>
                <a:cs typeface="Courier New" panose="02070309020205020404"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C83F8D1-4AA4-CC4A-ACBA-8F9DBE5A60C7}"/>
              </a:ext>
            </a:extLst>
          </p:cNvPr>
          <p:cNvSpPr>
            <a:spLocks noGrp="1"/>
          </p:cNvSpPr>
          <p:nvPr>
            <p:ph type="sldNum" sz="quarter" idx="12"/>
          </p:nvPr>
        </p:nvSpPr>
        <p:spPr/>
        <p:txBody>
          <a:bodyPr/>
          <a:lstStyle/>
          <a:p>
            <a:fld id="{848AD684-C9E7-A944-9C29-42944FBB339E}" type="slidenum">
              <a:rPr lang="en-US" altLang="en-US"/>
              <a:pPr/>
              <a:t>49</a:t>
            </a:fld>
            <a:endParaRPr lang="en-US" altLang="en-US"/>
          </a:p>
        </p:txBody>
      </p:sp>
      <p:sp>
        <p:nvSpPr>
          <p:cNvPr id="309250" name="Rectangle 2">
            <a:extLst>
              <a:ext uri="{FF2B5EF4-FFF2-40B4-BE49-F238E27FC236}">
                <a16:creationId xmlns:a16="http://schemas.microsoft.com/office/drawing/2014/main" id="{12127411-40EE-67A5-430F-2C85468E86CD}"/>
              </a:ext>
            </a:extLst>
          </p:cNvPr>
          <p:cNvSpPr>
            <a:spLocks noGrp="1" noChangeArrowheads="1"/>
          </p:cNvSpPr>
          <p:nvPr>
            <p:ph type="title"/>
            <p:custDataLst>
              <p:tags r:id="rId1"/>
            </p:custDataLst>
          </p:nvPr>
        </p:nvSpPr>
        <p:spPr/>
        <p:txBody>
          <a:bodyPr/>
          <a:lstStyle/>
          <a:p>
            <a:r>
              <a:rPr lang="en-US" altLang="en-VN"/>
              <a:t>Structure: “Paragraphs”</a:t>
            </a:r>
          </a:p>
        </p:txBody>
      </p:sp>
      <p:sp>
        <p:nvSpPr>
          <p:cNvPr id="309251" name="Rectangle 3">
            <a:extLst>
              <a:ext uri="{FF2B5EF4-FFF2-40B4-BE49-F238E27FC236}">
                <a16:creationId xmlns:a16="http://schemas.microsoft.com/office/drawing/2014/main" id="{AE815A0C-6EE4-8099-6503-551475AE6B12}"/>
              </a:ext>
            </a:extLst>
          </p:cNvPr>
          <p:cNvSpPr>
            <a:spLocks noGrp="1" noChangeArrowheads="1"/>
          </p:cNvSpPr>
          <p:nvPr>
            <p:ph type="body" idx="1"/>
            <p:custDataLst>
              <p:tags r:id="rId2"/>
            </p:custDataLst>
          </p:nvPr>
        </p:nvSpPr>
        <p:spPr>
          <a:xfrm>
            <a:off x="457200" y="1219200"/>
            <a:ext cx="8534400" cy="5410200"/>
          </a:xfrm>
        </p:spPr>
        <p:txBody>
          <a:bodyPr/>
          <a:lstStyle/>
          <a:p>
            <a:pPr marL="223838" indent="-223838">
              <a:lnSpc>
                <a:spcPct val="90000"/>
              </a:lnSpc>
            </a:pPr>
            <a:r>
              <a:rPr lang="en-US" altLang="en-VN"/>
              <a:t>Dùng dòng trống để chia code thành các phần chính</a:t>
            </a:r>
          </a:p>
        </p:txBody>
      </p:sp>
      <p:sp>
        <p:nvSpPr>
          <p:cNvPr id="309252" name="Rectangle 4">
            <a:extLst>
              <a:ext uri="{FF2B5EF4-FFF2-40B4-BE49-F238E27FC236}">
                <a16:creationId xmlns:a16="http://schemas.microsoft.com/office/drawing/2014/main" id="{78E999D4-218A-77ED-816B-08F05F2538F0}"/>
              </a:ext>
            </a:extLst>
          </p:cNvPr>
          <p:cNvSpPr>
            <a:spLocks noChangeArrowheads="1"/>
          </p:cNvSpPr>
          <p:nvPr/>
        </p:nvSpPr>
        <p:spPr bwMode="auto">
          <a:xfrm>
            <a:off x="827088" y="2276475"/>
            <a:ext cx="7848600" cy="2232025"/>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a:t>
            </a:r>
            <a:r>
              <a:rPr lang="en-US" altLang="en-VN" sz="1400" b="1">
                <a:solidFill>
                  <a:srgbClr val="FF0000"/>
                </a:solidFill>
                <a:latin typeface="Courier New" panose="02070309020205020404" pitchFamily="49" charset="0"/>
                <a:cs typeface="Courier New" panose="02070309020205020404" pitchFamily="49" charset="0"/>
              </a:rPr>
              <a:t>diam = 2 * radius;</a:t>
            </a:r>
            <a:br>
              <a:rPr lang="en-US" altLang="en-VN" sz="1400" b="1">
                <a:solidFill>
                  <a:srgbClr val="FF0000"/>
                </a:solidFill>
                <a:latin typeface="Courier New" panose="02070309020205020404" pitchFamily="49" charset="0"/>
                <a:cs typeface="Courier New" panose="02070309020205020404" pitchFamily="49" charset="0"/>
              </a:rPr>
            </a:br>
            <a:r>
              <a:rPr lang="en-US" altLang="en-VN" sz="1400" b="1">
                <a:solidFill>
                  <a:srgbClr val="FF0000"/>
                </a:solidFill>
                <a:latin typeface="Courier New" panose="02070309020205020404" pitchFamily="49" charset="0"/>
                <a:cs typeface="Courier New" panose="02070309020205020404" pitchFamily="49" charset="0"/>
              </a:rPr>
              <a:t>   circum = PI * (double)diam;</a:t>
            </a:r>
            <a:br>
              <a:rPr lang="en-US" altLang="en-VN" sz="1400" b="1">
                <a:solidFill>
                  <a:srgbClr val="FF0000"/>
                </a:solidFill>
                <a:latin typeface="Courier New" panose="02070309020205020404" pitchFamily="49" charset="0"/>
                <a:cs typeface="Courier New" panose="02070309020205020404" pitchFamily="49" charset="0"/>
              </a:rPr>
            </a:br>
            <a:endParaRPr lang="en-US" altLang="en-VN" sz="1400" b="1">
              <a:solidFill>
                <a:srgbClr val="FF0000"/>
              </a:solidFill>
              <a:latin typeface="Courier New" panose="02070309020205020404" pitchFamily="49" charset="0"/>
              <a:cs typeface="Courier New" panose="02070309020205020404" pitchFamily="49" charset="0"/>
            </a:endParaRPr>
          </a:p>
          <a:p>
            <a:r>
              <a:rPr lang="en-US" altLang="en-VN" sz="1400" b="1">
                <a:solidFill>
                  <a:schemeClr val="folHlink"/>
                </a:solidFill>
                <a:latin typeface="Courier New" panose="02070309020205020404" pitchFamily="49" charset="0"/>
                <a:cs typeface="Courier New" panose="02070309020205020404" pitchFamily="49" charset="0"/>
              </a:rPr>
              <a:t>   printf("A circle with radius %d has diameter %d\n",</a:t>
            </a:r>
            <a:br>
              <a:rPr lang="en-US" altLang="en-VN" sz="1400" b="1">
                <a:solidFill>
                  <a:schemeClr val="folHlink"/>
                </a:solidFill>
                <a:latin typeface="Courier New" panose="02070309020205020404" pitchFamily="49" charset="0"/>
                <a:cs typeface="Courier New" panose="02070309020205020404" pitchFamily="49" charset="0"/>
              </a:rPr>
            </a:br>
            <a:r>
              <a:rPr lang="en-US" altLang="en-VN" sz="1400" b="1">
                <a:solidFill>
                  <a:schemeClr val="folHlink"/>
                </a:solidFill>
                <a:latin typeface="Courier New" panose="02070309020205020404" pitchFamily="49" charset="0"/>
                <a:cs typeface="Courier New" panose="02070309020205020404" pitchFamily="49" charset="0"/>
              </a:rPr>
              <a:t>      radius, diam);</a:t>
            </a:r>
            <a:br>
              <a:rPr lang="en-US" altLang="en-VN" sz="1400" b="1">
                <a:solidFill>
                  <a:schemeClr val="folHlink"/>
                </a:solidFill>
                <a:latin typeface="Courier New" panose="02070309020205020404" pitchFamily="49" charset="0"/>
                <a:cs typeface="Courier New" panose="02070309020205020404" pitchFamily="49" charset="0"/>
              </a:rPr>
            </a:br>
            <a:r>
              <a:rPr lang="en-US" altLang="en-VN" sz="1400" b="1">
                <a:solidFill>
                  <a:schemeClr val="folHlink"/>
                </a:solidFill>
                <a:latin typeface="Courier New" panose="02070309020205020404" pitchFamily="49" charset="0"/>
                <a:cs typeface="Courier New" panose="02070309020205020404" pitchFamily="49" charset="0"/>
              </a:rPr>
              <a:t>   printf("and circumference %f.\n", circum);</a:t>
            </a:r>
            <a:br>
              <a:rPr lang="en-US" altLang="en-VN" sz="1400" b="1">
                <a:solidFill>
                  <a:schemeClr val="folHlink"/>
                </a:solidFill>
                <a:latin typeface="Courier New" panose="02070309020205020404" pitchFamily="49" charset="0"/>
                <a:cs typeface="Courier New" panose="02070309020205020404" pitchFamily="49" charset="0"/>
              </a:rPr>
            </a:br>
            <a:endParaRPr lang="en-US" altLang="en-VN" sz="1400" b="1">
              <a:solidFill>
                <a:schemeClr val="folHlink"/>
              </a:solidFill>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a:t>
            </a:r>
            <a:r>
              <a:rPr lang="en-US" altLang="en-VN" sz="1400" b="1">
                <a:solidFill>
                  <a:srgbClr val="CC0099"/>
                </a:solidFill>
                <a:latin typeface="Courier New" panose="02070309020205020404" pitchFamily="49" charset="0"/>
                <a:cs typeface="Courier New" panose="02070309020205020404" pitchFamily="49" charset="0"/>
              </a:rPr>
              <a:t>return 0;</a:t>
            </a:r>
            <a:br>
              <a:rPr lang="en-US" altLang="en-VN" sz="1400" b="1">
                <a:solidFill>
                  <a:srgbClr val="CC0099"/>
                </a:solidFill>
                <a:latin typeface="Courier New" panose="02070309020205020404" pitchFamily="49" charset="0"/>
                <a:cs typeface="Courier New" panose="02070309020205020404" pitchFamily="49" charset="0"/>
              </a:rPr>
            </a:br>
            <a:r>
              <a:rPr lang="en-US" altLang="en-VN" sz="1400" b="1">
                <a:solidFill>
                  <a:srgbClr val="CC0099"/>
                </a:solidFill>
                <a:latin typeface="Courier New" panose="02070309020205020404" pitchFamily="49" charset="0"/>
                <a:cs typeface="Courier New" panose="020703090202050204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4AA1C0E1-4F70-52F5-FCE0-F38D43A2FB09}"/>
              </a:ext>
            </a:extLst>
          </p:cNvPr>
          <p:cNvSpPr>
            <a:spLocks noGrp="1"/>
          </p:cNvSpPr>
          <p:nvPr>
            <p:ph type="sldNum" sz="quarter" idx="11"/>
          </p:nvPr>
        </p:nvSpPr>
        <p:spPr/>
        <p:txBody>
          <a:bodyPr/>
          <a:lstStyle/>
          <a:p>
            <a:fld id="{9F93D55D-B92B-AC4D-B2F6-9910F9FE9857}" type="slidenum">
              <a:rPr lang="tr-TR" altLang="en-VN"/>
              <a:pPr/>
              <a:t>5</a:t>
            </a:fld>
            <a:endParaRPr lang="tr-TR" altLang="en-VN"/>
          </a:p>
        </p:txBody>
      </p:sp>
      <p:sp>
        <p:nvSpPr>
          <p:cNvPr id="26626" name="Rectangle 2">
            <a:extLst>
              <a:ext uri="{FF2B5EF4-FFF2-40B4-BE49-F238E27FC236}">
                <a16:creationId xmlns:a16="http://schemas.microsoft.com/office/drawing/2014/main" id="{4B879A1C-D51D-FCED-B3CD-88191568F7BA}"/>
              </a:ext>
            </a:extLst>
          </p:cNvPr>
          <p:cNvSpPr>
            <a:spLocks noGrp="1" noChangeArrowheads="1"/>
          </p:cNvSpPr>
          <p:nvPr>
            <p:ph type="title"/>
          </p:nvPr>
        </p:nvSpPr>
        <p:spPr/>
        <p:txBody>
          <a:bodyPr/>
          <a:lstStyle/>
          <a:p>
            <a:r>
              <a:rPr lang="tr-TR" altLang="en-VN"/>
              <a:t>Writing Efficient Code</a:t>
            </a:r>
          </a:p>
        </p:txBody>
      </p:sp>
      <p:sp>
        <p:nvSpPr>
          <p:cNvPr id="26627" name="Rectangle 3">
            <a:extLst>
              <a:ext uri="{FF2B5EF4-FFF2-40B4-BE49-F238E27FC236}">
                <a16:creationId xmlns:a16="http://schemas.microsoft.com/office/drawing/2014/main" id="{DDCAD949-1F62-F436-4E5E-FA0149D2AFA7}"/>
              </a:ext>
            </a:extLst>
          </p:cNvPr>
          <p:cNvSpPr>
            <a:spLocks noGrp="1" noChangeArrowheads="1"/>
          </p:cNvSpPr>
          <p:nvPr>
            <p:ph type="body" idx="1"/>
          </p:nvPr>
        </p:nvSpPr>
        <p:spPr>
          <a:xfrm>
            <a:off x="1295400" y="1981200"/>
            <a:ext cx="7848600" cy="2311400"/>
          </a:xfrm>
        </p:spPr>
        <p:txBody>
          <a:bodyPr/>
          <a:lstStyle/>
          <a:p>
            <a:r>
              <a:rPr lang="en-US" altLang="ja-JP">
                <a:latin typeface="Georgia" panose="02040502050405020303" pitchFamily="18" charset="0"/>
                <a:ea typeface="ＭＳ Ｐゴシック" panose="020B0600070205080204" pitchFamily="34" charset="-128"/>
              </a:rPr>
              <a:t>Xác định nguồn gây kém hiệu quả</a:t>
            </a:r>
            <a:endParaRPr lang="tr-TR" altLang="en-VN">
              <a:latin typeface="Georgia" panose="02040502050405020303" pitchFamily="18" charset="0"/>
            </a:endParaRPr>
          </a:p>
          <a:p>
            <a:pPr lvl="1"/>
            <a:r>
              <a:rPr lang="en-US" altLang="ja-JP">
                <a:solidFill>
                  <a:srgbClr val="FF3300"/>
                </a:solidFill>
                <a:latin typeface="Georgia" panose="02040502050405020303" pitchFamily="18" charset="0"/>
                <a:ea typeface="ＭＳ Ｐゴシック" panose="020B0600070205080204" pitchFamily="34" charset="-128"/>
              </a:rPr>
              <a:t>Dư thừa tính toán - </a:t>
            </a:r>
            <a:r>
              <a:rPr lang="tr-TR" altLang="en-VN">
                <a:solidFill>
                  <a:srgbClr val="FF3300"/>
                </a:solidFill>
                <a:latin typeface="Georgia" panose="02040502050405020303" pitchFamily="18" charset="0"/>
              </a:rPr>
              <a:t>redundant computation</a:t>
            </a:r>
          </a:p>
          <a:p>
            <a:pPr lvl="1"/>
            <a:r>
              <a:rPr lang="en-US" altLang="ja-JP">
                <a:solidFill>
                  <a:schemeClr val="tx1"/>
                </a:solidFill>
                <a:latin typeface="Georgia" panose="02040502050405020303" pitchFamily="18" charset="0"/>
                <a:ea typeface="ＭＳ Ｐゴシック" panose="020B0600070205080204" pitchFamily="34" charset="-128"/>
              </a:rPr>
              <a:t>Chủ yếu</a:t>
            </a:r>
            <a:endParaRPr lang="tr-TR" altLang="en-VN">
              <a:solidFill>
                <a:schemeClr val="tx1"/>
              </a:solidFill>
              <a:latin typeface="Georgia" panose="02040502050405020303" pitchFamily="18" charset="0"/>
            </a:endParaRPr>
          </a:p>
          <a:p>
            <a:pPr lvl="2"/>
            <a:r>
              <a:rPr lang="en-US" altLang="ja-JP">
                <a:latin typeface="Georgia" panose="02040502050405020303" pitchFamily="18" charset="0"/>
                <a:ea typeface="ＭＳ Ｐゴシック" panose="020B0600070205080204" pitchFamily="34" charset="-128"/>
              </a:rPr>
              <a:t>Trong các </a:t>
            </a:r>
            <a:r>
              <a:rPr lang="tr-TR" altLang="en-VN">
                <a:latin typeface="Georgia" panose="02040502050405020303" pitchFamily="18" charset="0"/>
              </a:rPr>
              <a:t>procedure </a:t>
            </a:r>
          </a:p>
          <a:p>
            <a:pPr lvl="2"/>
            <a:r>
              <a:rPr lang="en-US" altLang="ja-JP">
                <a:latin typeface="Georgia" panose="02040502050405020303" pitchFamily="18" charset="0"/>
                <a:ea typeface="ＭＳ Ｐゴシック" panose="020B0600070205080204" pitchFamily="34" charset="-128"/>
              </a:rPr>
              <a:t>Các vòng lặp : </a:t>
            </a:r>
            <a:r>
              <a:rPr lang="tr-TR" altLang="en-VN">
                <a:latin typeface="Georgia" panose="02040502050405020303" pitchFamily="18" charset="0"/>
              </a:rPr>
              <a:t>Loops</a:t>
            </a:r>
          </a:p>
          <a:p>
            <a:pPr lvl="2">
              <a:buFont typeface="Wingdings" pitchFamily="2" charset="2"/>
              <a:buNone/>
            </a:pPr>
            <a:endParaRPr lang="tr-TR" altLang="en-VN">
              <a:latin typeface="Georgia" panose="02040502050405020303"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9A80DC-3C46-45B4-2BE8-324D2DBE4F61}"/>
              </a:ext>
            </a:extLst>
          </p:cNvPr>
          <p:cNvSpPr>
            <a:spLocks noGrp="1"/>
          </p:cNvSpPr>
          <p:nvPr>
            <p:ph type="sldNum" sz="quarter" idx="12"/>
          </p:nvPr>
        </p:nvSpPr>
        <p:spPr/>
        <p:txBody>
          <a:bodyPr/>
          <a:lstStyle/>
          <a:p>
            <a:fld id="{EF7ECF60-9BBF-804A-B946-5D69D3B2C39E}" type="slidenum">
              <a:rPr lang="en-US" altLang="en-US"/>
              <a:pPr/>
              <a:t>50</a:t>
            </a:fld>
            <a:endParaRPr lang="en-US" altLang="en-US"/>
          </a:p>
        </p:txBody>
      </p:sp>
      <p:sp>
        <p:nvSpPr>
          <p:cNvPr id="311298" name="Rectangle 2">
            <a:extLst>
              <a:ext uri="{FF2B5EF4-FFF2-40B4-BE49-F238E27FC236}">
                <a16:creationId xmlns:a16="http://schemas.microsoft.com/office/drawing/2014/main" id="{FF5BBE7F-78F1-3A9F-F250-61306D2E95F5}"/>
              </a:ext>
            </a:extLst>
          </p:cNvPr>
          <p:cNvSpPr>
            <a:spLocks noGrp="1" noChangeArrowheads="1"/>
          </p:cNvSpPr>
          <p:nvPr>
            <p:ph type="title"/>
            <p:custDataLst>
              <p:tags r:id="rId1"/>
            </p:custDataLst>
          </p:nvPr>
        </p:nvSpPr>
        <p:spPr/>
        <p:txBody>
          <a:bodyPr/>
          <a:lstStyle/>
          <a:p>
            <a:r>
              <a:rPr lang="en-US" altLang="en-VN"/>
              <a:t>Structure:  Expressions</a:t>
            </a:r>
          </a:p>
        </p:txBody>
      </p:sp>
      <p:sp>
        <p:nvSpPr>
          <p:cNvPr id="311299" name="Rectangle 3">
            <a:extLst>
              <a:ext uri="{FF2B5EF4-FFF2-40B4-BE49-F238E27FC236}">
                <a16:creationId xmlns:a16="http://schemas.microsoft.com/office/drawing/2014/main" id="{F5D7A529-9477-5749-FB53-B29AE63897DF}"/>
              </a:ext>
            </a:extLst>
          </p:cNvPr>
          <p:cNvSpPr>
            <a:spLocks noGrp="1" noChangeArrowheads="1"/>
          </p:cNvSpPr>
          <p:nvPr>
            <p:ph type="body" idx="1"/>
            <p:custDataLst>
              <p:tags r:id="rId2"/>
            </p:custDataLst>
          </p:nvPr>
        </p:nvSpPr>
        <p:spPr>
          <a:xfrm>
            <a:off x="395288" y="981075"/>
            <a:ext cx="8229600" cy="4530725"/>
          </a:xfrm>
        </p:spPr>
        <p:txBody>
          <a:bodyPr/>
          <a:lstStyle/>
          <a:p>
            <a:pPr marL="223838" indent="-223838"/>
            <a:r>
              <a:rPr lang="en-US" altLang="en-VN"/>
              <a:t>Dùng các biểu thức dạng nguyên bản</a:t>
            </a:r>
          </a:p>
          <a:p>
            <a:pPr marL="563563" lvl="1" indent="-223838"/>
            <a:r>
              <a:rPr lang="en-US" altLang="en-VN"/>
              <a:t>VD: Kiểm tra nếu </a:t>
            </a:r>
            <a:r>
              <a:rPr lang="en-US" altLang="en-VN" b="1">
                <a:latin typeface="Courier New" panose="02070309020205020404" pitchFamily="49" charset="0"/>
              </a:rPr>
              <a:t>n</a:t>
            </a:r>
            <a:r>
              <a:rPr lang="en-US" altLang="en-VN"/>
              <a:t> thỏa mãn </a:t>
            </a:r>
            <a:r>
              <a:rPr lang="en-US" altLang="en-VN" b="1">
                <a:latin typeface="Courier New" panose="02070309020205020404" pitchFamily="49" charset="0"/>
              </a:rPr>
              <a:t>j &lt; n &lt; k</a:t>
            </a:r>
          </a:p>
          <a:p>
            <a:pPr marL="563563" lvl="1" indent="-223838"/>
            <a:r>
              <a:rPr lang="en-US" altLang="en-VN"/>
              <a:t>Bad code</a:t>
            </a:r>
          </a:p>
          <a:p>
            <a:pPr marL="223838" indent="-223838"/>
            <a:endParaRPr lang="en-US" altLang="en-VN"/>
          </a:p>
          <a:p>
            <a:pPr marL="563563" lvl="1" indent="-223838"/>
            <a:r>
              <a:rPr lang="en-US" altLang="en-VN"/>
              <a:t>Good code</a:t>
            </a:r>
          </a:p>
          <a:p>
            <a:pPr marL="223838" indent="-223838"/>
            <a:endParaRPr lang="en-US" altLang="en-VN"/>
          </a:p>
          <a:p>
            <a:pPr marL="563563" lvl="1" indent="-223838"/>
            <a:r>
              <a:rPr lang="en-US" altLang="en-VN"/>
              <a:t>BT điều kiện có thể đọc như cách thức bạn viết thông thường</a:t>
            </a:r>
          </a:p>
          <a:p>
            <a:pPr marL="911225" lvl="2" indent="-233363"/>
            <a:r>
              <a:rPr lang="en-US" altLang="en-VN"/>
              <a:t>Đừng viết BT điều kiện theo kiểu mà bạn không bao giờ sử dụng </a:t>
            </a:r>
          </a:p>
        </p:txBody>
      </p:sp>
      <p:sp>
        <p:nvSpPr>
          <p:cNvPr id="311300" name="Text Box 4">
            <a:extLst>
              <a:ext uri="{FF2B5EF4-FFF2-40B4-BE49-F238E27FC236}">
                <a16:creationId xmlns:a16="http://schemas.microsoft.com/office/drawing/2014/main" id="{F9E9E68B-29E0-18E2-43A3-CD8B1A2AB4DA}"/>
              </a:ext>
            </a:extLst>
          </p:cNvPr>
          <p:cNvSpPr txBox="1">
            <a:spLocks noChangeArrowheads="1"/>
          </p:cNvSpPr>
          <p:nvPr>
            <p:custDataLst>
              <p:tags r:id="rId3"/>
            </p:custDataLst>
          </p:nvPr>
        </p:nvSpPr>
        <p:spPr bwMode="auto">
          <a:xfrm>
            <a:off x="1676400" y="2590800"/>
            <a:ext cx="5126038" cy="469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if (!(n &gt;= k) &amp;&amp; !(n &lt;= j))</a:t>
            </a:r>
          </a:p>
        </p:txBody>
      </p:sp>
      <p:sp>
        <p:nvSpPr>
          <p:cNvPr id="311301" name="Text Box 5">
            <a:extLst>
              <a:ext uri="{FF2B5EF4-FFF2-40B4-BE49-F238E27FC236}">
                <a16:creationId xmlns:a16="http://schemas.microsoft.com/office/drawing/2014/main" id="{687B6A29-8840-F4D3-5254-74C9F35A715B}"/>
              </a:ext>
            </a:extLst>
          </p:cNvPr>
          <p:cNvSpPr txBox="1">
            <a:spLocks noChangeArrowheads="1"/>
          </p:cNvSpPr>
          <p:nvPr>
            <p:custDataLst>
              <p:tags r:id="rId4"/>
            </p:custDataLst>
          </p:nvPr>
        </p:nvSpPr>
        <p:spPr bwMode="auto">
          <a:xfrm>
            <a:off x="1763713" y="3500438"/>
            <a:ext cx="4578350" cy="469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if ((j &lt; n) &amp;&amp; (n &lt; 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2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58D85D-3832-0C8D-1FFC-DB6B16CD4781}"/>
              </a:ext>
            </a:extLst>
          </p:cNvPr>
          <p:cNvSpPr>
            <a:spLocks noGrp="1"/>
          </p:cNvSpPr>
          <p:nvPr>
            <p:ph type="sldNum" sz="quarter" idx="12"/>
          </p:nvPr>
        </p:nvSpPr>
        <p:spPr/>
        <p:txBody>
          <a:bodyPr/>
          <a:lstStyle/>
          <a:p>
            <a:fld id="{819FFFDA-E5B4-8042-B9B1-C30EC62D2A17}" type="slidenum">
              <a:rPr lang="en-US" altLang="en-US"/>
              <a:pPr/>
              <a:t>51</a:t>
            </a:fld>
            <a:endParaRPr lang="en-US" altLang="en-US"/>
          </a:p>
        </p:txBody>
      </p:sp>
      <p:sp>
        <p:nvSpPr>
          <p:cNvPr id="313346" name="Rectangle 2">
            <a:extLst>
              <a:ext uri="{FF2B5EF4-FFF2-40B4-BE49-F238E27FC236}">
                <a16:creationId xmlns:a16="http://schemas.microsoft.com/office/drawing/2014/main" id="{C819C543-09B1-4998-35B1-35995DD831D1}"/>
              </a:ext>
            </a:extLst>
          </p:cNvPr>
          <p:cNvSpPr>
            <a:spLocks noGrp="1" noChangeArrowheads="1"/>
          </p:cNvSpPr>
          <p:nvPr>
            <p:ph type="title"/>
            <p:custDataLst>
              <p:tags r:id="rId1"/>
            </p:custDataLst>
          </p:nvPr>
        </p:nvSpPr>
        <p:spPr/>
        <p:txBody>
          <a:bodyPr/>
          <a:lstStyle/>
          <a:p>
            <a:r>
              <a:rPr lang="en-US" altLang="en-VN"/>
              <a:t>Structure:  Expressions (cont.)</a:t>
            </a:r>
          </a:p>
        </p:txBody>
      </p:sp>
      <p:sp>
        <p:nvSpPr>
          <p:cNvPr id="313347" name="Rectangle 3">
            <a:extLst>
              <a:ext uri="{FF2B5EF4-FFF2-40B4-BE49-F238E27FC236}">
                <a16:creationId xmlns:a16="http://schemas.microsoft.com/office/drawing/2014/main" id="{54AB7766-3296-318F-91B8-521773D71486}"/>
              </a:ext>
            </a:extLst>
          </p:cNvPr>
          <p:cNvSpPr>
            <a:spLocks noGrp="1" noChangeArrowheads="1"/>
          </p:cNvSpPr>
          <p:nvPr>
            <p:ph type="body" idx="1"/>
            <p:custDataLst>
              <p:tags r:id="rId2"/>
            </p:custDataLst>
          </p:nvPr>
        </p:nvSpPr>
        <p:spPr>
          <a:xfrm>
            <a:off x="395288" y="981075"/>
            <a:ext cx="8229600" cy="4530725"/>
          </a:xfrm>
        </p:spPr>
        <p:txBody>
          <a:bodyPr/>
          <a:lstStyle/>
          <a:p>
            <a:pPr marL="223838" indent="-223838"/>
            <a:r>
              <a:rPr lang="en-US" altLang="en-VN"/>
              <a:t>Dùng () để tránh nhầm lẫn</a:t>
            </a:r>
          </a:p>
          <a:p>
            <a:pPr marL="563563" lvl="1" indent="-223838"/>
            <a:r>
              <a:rPr lang="en-US" altLang="en-VN"/>
              <a:t>VD: Kiểm tra nếu  </a:t>
            </a:r>
            <a:r>
              <a:rPr lang="en-US" altLang="en-VN" b="1">
                <a:latin typeface="Courier New" panose="02070309020205020404" pitchFamily="49" charset="0"/>
              </a:rPr>
              <a:t>n</a:t>
            </a:r>
            <a:r>
              <a:rPr lang="en-US" altLang="en-VN"/>
              <a:t> thỏa mãn </a:t>
            </a:r>
            <a:r>
              <a:rPr lang="en-US" altLang="en-VN" b="1">
                <a:latin typeface="Courier New" panose="02070309020205020404" pitchFamily="49" charset="0"/>
              </a:rPr>
              <a:t>j &lt; n &lt; k</a:t>
            </a:r>
          </a:p>
          <a:p>
            <a:pPr marL="563563" lvl="1" indent="-223838"/>
            <a:r>
              <a:rPr lang="en-US" altLang="en-VN"/>
              <a:t>Moderately bad code</a:t>
            </a:r>
          </a:p>
          <a:p>
            <a:pPr marL="223838" indent="-223838"/>
            <a:endParaRPr lang="en-US" altLang="en-VN"/>
          </a:p>
          <a:p>
            <a:pPr marL="223838" indent="-223838"/>
            <a:endParaRPr lang="en-US" altLang="en-VN"/>
          </a:p>
          <a:p>
            <a:pPr marL="563563" lvl="1" indent="-223838"/>
            <a:r>
              <a:rPr lang="en-US" altLang="en-VN"/>
              <a:t>Moderately better code</a:t>
            </a:r>
          </a:p>
          <a:p>
            <a:pPr marL="223838" indent="-223838"/>
            <a:endParaRPr lang="en-US" altLang="en-VN"/>
          </a:p>
          <a:p>
            <a:pPr marL="563563" lvl="1" indent="-223838"/>
            <a:r>
              <a:rPr lang="en-US" altLang="en-VN"/>
              <a:t>Nên nhóm các nhóm một cách rõ ràng</a:t>
            </a:r>
          </a:p>
          <a:p>
            <a:pPr marL="911225" lvl="2" indent="-233363"/>
            <a:r>
              <a:rPr lang="en-US" altLang="en-VN"/>
              <a:t>Toán tử quan hệ (vd “&gt;”) có độ ưu tiên cao hơn các toán tử logic (vd “&amp;&amp;”), </a:t>
            </a:r>
            <a:r>
              <a:rPr lang="en-US" altLang="en-VN">
                <a:solidFill>
                  <a:srgbClr val="FF3300"/>
                </a:solidFill>
              </a:rPr>
              <a:t>nhưng ai nhớ điều đó ?</a:t>
            </a:r>
          </a:p>
          <a:p>
            <a:pPr marL="223838" indent="-223838"/>
            <a:endParaRPr lang="en-US" altLang="en-VN"/>
          </a:p>
        </p:txBody>
      </p:sp>
      <p:sp>
        <p:nvSpPr>
          <p:cNvPr id="313348" name="Text Box 4">
            <a:extLst>
              <a:ext uri="{FF2B5EF4-FFF2-40B4-BE49-F238E27FC236}">
                <a16:creationId xmlns:a16="http://schemas.microsoft.com/office/drawing/2014/main" id="{C4A79B8C-6B69-9992-B6E5-D851FB9392FF}"/>
              </a:ext>
            </a:extLst>
          </p:cNvPr>
          <p:cNvSpPr txBox="1">
            <a:spLocks noChangeArrowheads="1"/>
          </p:cNvSpPr>
          <p:nvPr>
            <p:custDataLst>
              <p:tags r:id="rId3"/>
            </p:custDataLst>
          </p:nvPr>
        </p:nvSpPr>
        <p:spPr bwMode="auto">
          <a:xfrm>
            <a:off x="1676400" y="4114800"/>
            <a:ext cx="4578350" cy="469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if ((j &lt; n) &amp;&amp; (n &lt; k)) </a:t>
            </a:r>
          </a:p>
        </p:txBody>
      </p:sp>
      <p:sp>
        <p:nvSpPr>
          <p:cNvPr id="313349" name="Text Box 5">
            <a:extLst>
              <a:ext uri="{FF2B5EF4-FFF2-40B4-BE49-F238E27FC236}">
                <a16:creationId xmlns:a16="http://schemas.microsoft.com/office/drawing/2014/main" id="{81BAE728-BC5A-E59A-CD14-6F6EF6371F0A}"/>
              </a:ext>
            </a:extLst>
          </p:cNvPr>
          <p:cNvSpPr txBox="1">
            <a:spLocks noChangeArrowheads="1"/>
          </p:cNvSpPr>
          <p:nvPr>
            <p:custDataLst>
              <p:tags r:id="rId4"/>
            </p:custDataLst>
          </p:nvPr>
        </p:nvSpPr>
        <p:spPr bwMode="auto">
          <a:xfrm>
            <a:off x="1676400" y="2590800"/>
            <a:ext cx="3848100" cy="469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b="1">
                <a:latin typeface="Courier New" panose="02070309020205020404" pitchFamily="49" charset="0"/>
              </a:rPr>
              <a:t>if (j &lt; n &amp;&amp; n &lt; 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334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13347">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13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BF9B508-0D8D-1B12-A2C2-7FB30079D25E}"/>
              </a:ext>
            </a:extLst>
          </p:cNvPr>
          <p:cNvSpPr>
            <a:spLocks noGrp="1"/>
          </p:cNvSpPr>
          <p:nvPr>
            <p:ph type="sldNum" sz="quarter" idx="12"/>
          </p:nvPr>
        </p:nvSpPr>
        <p:spPr/>
        <p:txBody>
          <a:bodyPr/>
          <a:lstStyle/>
          <a:p>
            <a:fld id="{ED4503E0-028B-6646-84AD-AC47AC51127D}" type="slidenum">
              <a:rPr lang="en-US" altLang="en-US"/>
              <a:pPr/>
              <a:t>52</a:t>
            </a:fld>
            <a:endParaRPr lang="en-US" altLang="en-US"/>
          </a:p>
        </p:txBody>
      </p:sp>
      <p:sp>
        <p:nvSpPr>
          <p:cNvPr id="315394" name="Rectangle 2">
            <a:extLst>
              <a:ext uri="{FF2B5EF4-FFF2-40B4-BE49-F238E27FC236}">
                <a16:creationId xmlns:a16="http://schemas.microsoft.com/office/drawing/2014/main" id="{9DCAB93F-8507-CAB2-4082-38D968CCE6F1}"/>
              </a:ext>
            </a:extLst>
          </p:cNvPr>
          <p:cNvSpPr>
            <a:spLocks noGrp="1" noChangeArrowheads="1"/>
          </p:cNvSpPr>
          <p:nvPr>
            <p:ph type="title"/>
            <p:custDataLst>
              <p:tags r:id="rId1"/>
            </p:custDataLst>
          </p:nvPr>
        </p:nvSpPr>
        <p:spPr/>
        <p:txBody>
          <a:bodyPr/>
          <a:lstStyle/>
          <a:p>
            <a:r>
              <a:rPr lang="en-US" altLang="en-VN"/>
              <a:t>Structure:  Expressions (cont.)</a:t>
            </a:r>
          </a:p>
        </p:txBody>
      </p:sp>
      <p:sp>
        <p:nvSpPr>
          <p:cNvPr id="315395" name="Rectangle 3">
            <a:extLst>
              <a:ext uri="{FF2B5EF4-FFF2-40B4-BE49-F238E27FC236}">
                <a16:creationId xmlns:a16="http://schemas.microsoft.com/office/drawing/2014/main" id="{AA70AD4E-3996-0A2A-C29E-0D63C0E33204}"/>
              </a:ext>
            </a:extLst>
          </p:cNvPr>
          <p:cNvSpPr>
            <a:spLocks noGrp="1" noChangeArrowheads="1"/>
          </p:cNvSpPr>
          <p:nvPr>
            <p:ph type="body" idx="1"/>
            <p:custDataLst>
              <p:tags r:id="rId2"/>
            </p:custDataLst>
          </p:nvPr>
        </p:nvSpPr>
        <p:spPr>
          <a:xfrm>
            <a:off x="395288" y="836613"/>
            <a:ext cx="8569325" cy="5113337"/>
          </a:xfrm>
        </p:spPr>
        <p:txBody>
          <a:bodyPr/>
          <a:lstStyle/>
          <a:p>
            <a:pPr marL="223838" indent="-223838"/>
            <a:r>
              <a:rPr lang="en-US" altLang="en-VN"/>
              <a:t>Dùng () để tránh nhầm lẫn (cont.)</a:t>
            </a:r>
          </a:p>
          <a:p>
            <a:pPr marL="563563" lvl="1" indent="-223838"/>
            <a:r>
              <a:rPr lang="en-US" altLang="en-VN"/>
              <a:t>VD: đọc và in các ký tự cho đến cuối tệp.</a:t>
            </a:r>
          </a:p>
          <a:p>
            <a:pPr marL="563563" lvl="1" indent="-223838"/>
            <a:r>
              <a:rPr lang="en-US" altLang="en-VN"/>
              <a:t>Wrong code (điều gì xảy ra ???)</a:t>
            </a:r>
          </a:p>
          <a:p>
            <a:pPr marL="223838" indent="-223838"/>
            <a:endParaRPr lang="en-US" altLang="en-VN"/>
          </a:p>
          <a:p>
            <a:pPr marL="223838" indent="-223838"/>
            <a:endParaRPr lang="en-US" altLang="en-VN"/>
          </a:p>
          <a:p>
            <a:pPr marL="563563" lvl="1" indent="-223838">
              <a:lnSpc>
                <a:spcPct val="140000"/>
              </a:lnSpc>
            </a:pPr>
            <a:r>
              <a:rPr lang="en-US" altLang="en-VN"/>
              <a:t>Right code</a:t>
            </a:r>
          </a:p>
          <a:p>
            <a:pPr marL="563563" lvl="1" indent="-223838">
              <a:lnSpc>
                <a:spcPct val="140000"/>
              </a:lnSpc>
            </a:pPr>
            <a:endParaRPr lang="en-US" altLang="en-VN"/>
          </a:p>
          <a:p>
            <a:pPr marL="563563" lvl="1" indent="-223838">
              <a:lnSpc>
                <a:spcPct val="140000"/>
              </a:lnSpc>
            </a:pPr>
            <a:r>
              <a:rPr lang="en-US" altLang="en-VN"/>
              <a:t>Nên nhóm các nhóm một cách rõ ràng :explicit</a:t>
            </a:r>
          </a:p>
          <a:p>
            <a:pPr marL="911225" lvl="2" indent="-233363"/>
            <a:r>
              <a:rPr lang="en-US" altLang="en-VN"/>
              <a:t>Toán tử Logic (“!=“) có độ ưu tiên cao hơn toán tử gán (“=“)</a:t>
            </a:r>
          </a:p>
        </p:txBody>
      </p:sp>
      <p:sp>
        <p:nvSpPr>
          <p:cNvPr id="315396" name="Text Box 4">
            <a:extLst>
              <a:ext uri="{FF2B5EF4-FFF2-40B4-BE49-F238E27FC236}">
                <a16:creationId xmlns:a16="http://schemas.microsoft.com/office/drawing/2014/main" id="{F04B4714-E7AB-47DC-2047-31FC95E2CE0F}"/>
              </a:ext>
            </a:extLst>
          </p:cNvPr>
          <p:cNvSpPr txBox="1">
            <a:spLocks noChangeArrowheads="1"/>
          </p:cNvSpPr>
          <p:nvPr>
            <p:custDataLst>
              <p:tags r:id="rId3"/>
            </p:custDataLst>
          </p:nvPr>
        </p:nvSpPr>
        <p:spPr bwMode="auto">
          <a:xfrm>
            <a:off x="1476375" y="2565400"/>
            <a:ext cx="4464050" cy="71437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rPr>
              <a:t>while (c = getchar() != EOF)</a:t>
            </a:r>
          </a:p>
          <a:p>
            <a:r>
              <a:rPr lang="en-US" altLang="en-VN" sz="2000" b="1">
                <a:latin typeface="Courier New" panose="02070309020205020404" pitchFamily="49" charset="0"/>
              </a:rPr>
              <a:t>   putchar(c);</a:t>
            </a:r>
          </a:p>
        </p:txBody>
      </p:sp>
      <p:sp>
        <p:nvSpPr>
          <p:cNvPr id="315397" name="Text Box 5">
            <a:extLst>
              <a:ext uri="{FF2B5EF4-FFF2-40B4-BE49-F238E27FC236}">
                <a16:creationId xmlns:a16="http://schemas.microsoft.com/office/drawing/2014/main" id="{259982A6-156E-25DC-4118-13EEB3760F09}"/>
              </a:ext>
            </a:extLst>
          </p:cNvPr>
          <p:cNvSpPr txBox="1">
            <a:spLocks noChangeArrowheads="1"/>
          </p:cNvSpPr>
          <p:nvPr>
            <p:custDataLst>
              <p:tags r:id="rId4"/>
            </p:custDataLst>
          </p:nvPr>
        </p:nvSpPr>
        <p:spPr bwMode="auto">
          <a:xfrm>
            <a:off x="1476375" y="4149725"/>
            <a:ext cx="4768850" cy="71437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rPr>
              <a:t>while ((c = getchar()) != EOF)</a:t>
            </a:r>
          </a:p>
          <a:p>
            <a:r>
              <a:rPr lang="en-US" altLang="en-VN" sz="2000" b="1">
                <a:latin typeface="Courier New" panose="02070309020205020404" pitchFamily="49" charset="0"/>
              </a:rPr>
              <a:t>   putchar(c);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53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3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539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DC37F24-64FD-C8BB-9C4E-FDA0CA1034E9}"/>
              </a:ext>
            </a:extLst>
          </p:cNvPr>
          <p:cNvSpPr>
            <a:spLocks noGrp="1"/>
          </p:cNvSpPr>
          <p:nvPr>
            <p:ph type="sldNum" sz="quarter" idx="12"/>
          </p:nvPr>
        </p:nvSpPr>
        <p:spPr/>
        <p:txBody>
          <a:bodyPr/>
          <a:lstStyle/>
          <a:p>
            <a:fld id="{510F53F5-70B2-474E-8E31-14AB6371D848}" type="slidenum">
              <a:rPr lang="en-US" altLang="en-US"/>
              <a:pPr/>
              <a:t>53</a:t>
            </a:fld>
            <a:endParaRPr lang="en-US" altLang="en-US"/>
          </a:p>
        </p:txBody>
      </p:sp>
      <p:sp>
        <p:nvSpPr>
          <p:cNvPr id="317442" name="Rectangle 2">
            <a:extLst>
              <a:ext uri="{FF2B5EF4-FFF2-40B4-BE49-F238E27FC236}">
                <a16:creationId xmlns:a16="http://schemas.microsoft.com/office/drawing/2014/main" id="{E390C66F-3A65-3A22-C455-4945AAF33701}"/>
              </a:ext>
            </a:extLst>
          </p:cNvPr>
          <p:cNvSpPr>
            <a:spLocks noGrp="1" noChangeArrowheads="1"/>
          </p:cNvSpPr>
          <p:nvPr>
            <p:ph type="title"/>
            <p:custDataLst>
              <p:tags r:id="rId1"/>
            </p:custDataLst>
          </p:nvPr>
        </p:nvSpPr>
        <p:spPr/>
        <p:txBody>
          <a:bodyPr/>
          <a:lstStyle/>
          <a:p>
            <a:r>
              <a:rPr lang="en-US" altLang="en-VN"/>
              <a:t>Structure:  Expressions (cont.)</a:t>
            </a:r>
          </a:p>
        </p:txBody>
      </p:sp>
      <p:sp>
        <p:nvSpPr>
          <p:cNvPr id="317443" name="Rectangle 3">
            <a:extLst>
              <a:ext uri="{FF2B5EF4-FFF2-40B4-BE49-F238E27FC236}">
                <a16:creationId xmlns:a16="http://schemas.microsoft.com/office/drawing/2014/main" id="{41E3CE12-0A7D-2096-1337-D574003CFC52}"/>
              </a:ext>
            </a:extLst>
          </p:cNvPr>
          <p:cNvSpPr>
            <a:spLocks noGrp="1" noChangeArrowheads="1"/>
          </p:cNvSpPr>
          <p:nvPr>
            <p:ph type="body" idx="1"/>
            <p:custDataLst>
              <p:tags r:id="rId2"/>
            </p:custDataLst>
          </p:nvPr>
        </p:nvSpPr>
        <p:spPr>
          <a:xfrm>
            <a:off x="395288" y="836613"/>
            <a:ext cx="8229600" cy="4530725"/>
          </a:xfrm>
        </p:spPr>
        <p:txBody>
          <a:bodyPr/>
          <a:lstStyle/>
          <a:p>
            <a:pPr marL="223838" indent="-223838"/>
            <a:r>
              <a:rPr lang="en-US" altLang="en-VN"/>
              <a:t>Đơn giản hóa các biểu thức phức tạp</a:t>
            </a:r>
          </a:p>
          <a:p>
            <a:pPr marL="563563" lvl="1" indent="-223838"/>
            <a:r>
              <a:rPr lang="en-US" altLang="en-VN"/>
              <a:t>VD: Xác định các ký tự tương ứng với các tháng của năm</a:t>
            </a:r>
          </a:p>
          <a:p>
            <a:pPr marL="563563" lvl="1" indent="-223838"/>
            <a:r>
              <a:rPr lang="en-US" altLang="en-VN"/>
              <a:t>Bad code</a:t>
            </a:r>
          </a:p>
          <a:p>
            <a:pPr marL="223838" indent="-223838"/>
            <a:endParaRPr lang="en-US" altLang="en-VN"/>
          </a:p>
          <a:p>
            <a:pPr marL="223838" indent="-223838"/>
            <a:endParaRPr lang="en-US" altLang="en-VN"/>
          </a:p>
          <a:p>
            <a:pPr marL="223838" indent="-223838"/>
            <a:endParaRPr lang="en-US" altLang="en-VN"/>
          </a:p>
          <a:p>
            <a:pPr marL="563563" lvl="1" indent="-223838">
              <a:lnSpc>
                <a:spcPct val="60000"/>
              </a:lnSpc>
            </a:pPr>
            <a:r>
              <a:rPr lang="en-US" altLang="en-VN"/>
              <a:t>Good code</a:t>
            </a:r>
          </a:p>
          <a:p>
            <a:pPr marL="223838" indent="-223838"/>
            <a:endParaRPr lang="en-US" altLang="en-VN"/>
          </a:p>
          <a:p>
            <a:pPr marL="223838" indent="-223838"/>
            <a:endParaRPr lang="en-US" altLang="en-VN"/>
          </a:p>
          <a:p>
            <a:pPr marL="563563" lvl="1" indent="-223838">
              <a:lnSpc>
                <a:spcPct val="150000"/>
              </a:lnSpc>
            </a:pPr>
            <a:r>
              <a:rPr lang="en-US" altLang="en-VN"/>
              <a:t>Nên xắp xếp các cơ cấu song song ! </a:t>
            </a:r>
          </a:p>
          <a:p>
            <a:pPr marL="223838" indent="-223838">
              <a:buFont typeface="Wingdings" pitchFamily="2" charset="2"/>
              <a:buNone/>
            </a:pPr>
            <a:endParaRPr lang="en-US" altLang="en-VN"/>
          </a:p>
        </p:txBody>
      </p:sp>
      <p:sp>
        <p:nvSpPr>
          <p:cNvPr id="317444" name="Text Box 4">
            <a:extLst>
              <a:ext uri="{FF2B5EF4-FFF2-40B4-BE49-F238E27FC236}">
                <a16:creationId xmlns:a16="http://schemas.microsoft.com/office/drawing/2014/main" id="{90987A97-6736-AE0F-E002-C6CB5C8679B4}"/>
              </a:ext>
            </a:extLst>
          </p:cNvPr>
          <p:cNvSpPr txBox="1">
            <a:spLocks noChangeArrowheads="1"/>
          </p:cNvSpPr>
          <p:nvPr>
            <p:custDataLst>
              <p:tags r:id="rId3"/>
            </p:custDataLst>
          </p:nvPr>
        </p:nvSpPr>
        <p:spPr bwMode="auto">
          <a:xfrm>
            <a:off x="1676400" y="2590800"/>
            <a:ext cx="1841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VN" altLang="en-VN" sz="2400" b="1">
              <a:latin typeface="Courier New" panose="02070309020205020404" pitchFamily="49" charset="0"/>
            </a:endParaRPr>
          </a:p>
        </p:txBody>
      </p:sp>
      <p:sp>
        <p:nvSpPr>
          <p:cNvPr id="317445" name="Text Box 5">
            <a:extLst>
              <a:ext uri="{FF2B5EF4-FFF2-40B4-BE49-F238E27FC236}">
                <a16:creationId xmlns:a16="http://schemas.microsoft.com/office/drawing/2014/main" id="{FD356263-F52F-5CC5-E370-1A0A4AAA869C}"/>
              </a:ext>
            </a:extLst>
          </p:cNvPr>
          <p:cNvSpPr txBox="1">
            <a:spLocks noChangeArrowheads="1"/>
          </p:cNvSpPr>
          <p:nvPr>
            <p:custDataLst>
              <p:tags r:id="rId4"/>
            </p:custDataLst>
          </p:nvPr>
        </p:nvSpPr>
        <p:spPr bwMode="auto">
          <a:xfrm>
            <a:off x="1331913" y="2924175"/>
            <a:ext cx="6140450" cy="101917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cs typeface="Courier New" panose="02070309020205020404" pitchFamily="49" charset="0"/>
              </a:rPr>
              <a:t>if ((c == 'J') || (c == 'F') || (c == </a:t>
            </a:r>
          </a:p>
          <a:p>
            <a:r>
              <a:rPr lang="en-US" altLang="en-VN" sz="2000" b="1">
                <a:latin typeface="Courier New" panose="02070309020205020404" pitchFamily="49" charset="0"/>
                <a:cs typeface="Courier New" panose="02070309020205020404" pitchFamily="49" charset="0"/>
              </a:rPr>
              <a:t>'M') || (c == 'A') || (c == 'S') || (c </a:t>
            </a:r>
          </a:p>
          <a:p>
            <a:r>
              <a:rPr lang="en-US" altLang="en-VN" sz="2000" b="1">
                <a:latin typeface="Courier New" panose="02070309020205020404" pitchFamily="49" charset="0"/>
                <a:cs typeface="Courier New" panose="02070309020205020404" pitchFamily="49" charset="0"/>
              </a:rPr>
              <a:t>== 'O') || (c == 'N') || (c == 'D')) </a:t>
            </a:r>
          </a:p>
        </p:txBody>
      </p:sp>
      <p:sp>
        <p:nvSpPr>
          <p:cNvPr id="317446" name="Text Box 6">
            <a:extLst>
              <a:ext uri="{FF2B5EF4-FFF2-40B4-BE49-F238E27FC236}">
                <a16:creationId xmlns:a16="http://schemas.microsoft.com/office/drawing/2014/main" id="{3A6C213D-3624-42E0-937A-05620605A7FC}"/>
              </a:ext>
            </a:extLst>
          </p:cNvPr>
          <p:cNvSpPr txBox="1">
            <a:spLocks noChangeArrowheads="1"/>
          </p:cNvSpPr>
          <p:nvPr>
            <p:custDataLst>
              <p:tags r:id="rId5"/>
            </p:custDataLst>
          </p:nvPr>
        </p:nvSpPr>
        <p:spPr bwMode="auto">
          <a:xfrm>
            <a:off x="3419475" y="4365625"/>
            <a:ext cx="5073650" cy="13843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cs typeface="Courier New" panose="02070309020205020404" pitchFamily="49" charset="0"/>
              </a:rPr>
              <a:t>if ((c == 'J') || (c == 'F') || </a:t>
            </a:r>
          </a:p>
          <a:p>
            <a:r>
              <a:rPr lang="en-US" altLang="en-VN" sz="2000" b="1">
                <a:latin typeface="Courier New" panose="02070309020205020404" pitchFamily="49" charset="0"/>
                <a:cs typeface="Courier New" panose="02070309020205020404" pitchFamily="49" charset="0"/>
              </a:rPr>
              <a:t>    (c == 'M') || (c == 'A') || </a:t>
            </a:r>
          </a:p>
          <a:p>
            <a:r>
              <a:rPr lang="en-US" altLang="en-VN" sz="2000" b="1">
                <a:latin typeface="Courier New" panose="02070309020205020404" pitchFamily="49" charset="0"/>
                <a:cs typeface="Courier New" panose="02070309020205020404" pitchFamily="49" charset="0"/>
              </a:rPr>
              <a:t>    (c == 'S') || (c == 'O') || </a:t>
            </a:r>
          </a:p>
          <a:p>
            <a:r>
              <a:rPr lang="en-US" altLang="en-VN" sz="2000" b="1">
                <a:latin typeface="Courier New" panose="02070309020205020404" pitchFamily="49" charset="0"/>
                <a:cs typeface="Courier New" panose="02070309020205020404" pitchFamily="49" charset="0"/>
              </a:rPr>
              <a:t>    (c == 'N') || (c == 'D'))</a:t>
            </a:r>
            <a:r>
              <a:rPr lang="en-US" altLang="en-VN" sz="2400" b="1">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4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69D3507-DD8E-607B-042E-2740C094C5C1}"/>
              </a:ext>
            </a:extLst>
          </p:cNvPr>
          <p:cNvSpPr>
            <a:spLocks noGrp="1"/>
          </p:cNvSpPr>
          <p:nvPr>
            <p:ph type="sldNum" sz="quarter" idx="12"/>
          </p:nvPr>
        </p:nvSpPr>
        <p:spPr/>
        <p:txBody>
          <a:bodyPr/>
          <a:lstStyle/>
          <a:p>
            <a:fld id="{1F045C28-F1AD-2D45-94E2-8F64032D707D}" type="slidenum">
              <a:rPr lang="en-US" altLang="en-US"/>
              <a:pPr/>
              <a:t>54</a:t>
            </a:fld>
            <a:endParaRPr lang="en-US" altLang="en-US"/>
          </a:p>
        </p:txBody>
      </p:sp>
      <p:sp>
        <p:nvSpPr>
          <p:cNvPr id="319490" name="Rectangle 2">
            <a:extLst>
              <a:ext uri="{FF2B5EF4-FFF2-40B4-BE49-F238E27FC236}">
                <a16:creationId xmlns:a16="http://schemas.microsoft.com/office/drawing/2014/main" id="{FEA2B725-2A8F-00B9-C89F-1A0301DB2DD6}"/>
              </a:ext>
            </a:extLst>
          </p:cNvPr>
          <p:cNvSpPr>
            <a:spLocks noGrp="1" noChangeArrowheads="1"/>
          </p:cNvSpPr>
          <p:nvPr>
            <p:ph type="title"/>
            <p:custDataLst>
              <p:tags r:id="rId1"/>
            </p:custDataLst>
          </p:nvPr>
        </p:nvSpPr>
        <p:spPr/>
        <p:txBody>
          <a:bodyPr/>
          <a:lstStyle/>
          <a:p>
            <a:r>
              <a:rPr lang="en-US" altLang="en-VN"/>
              <a:t>C Idioms</a:t>
            </a:r>
          </a:p>
        </p:txBody>
      </p:sp>
      <p:sp>
        <p:nvSpPr>
          <p:cNvPr id="319491" name="Rectangle 3">
            <a:extLst>
              <a:ext uri="{FF2B5EF4-FFF2-40B4-BE49-F238E27FC236}">
                <a16:creationId xmlns:a16="http://schemas.microsoft.com/office/drawing/2014/main" id="{28A3F50F-CF4D-5542-7939-35854E8C18C7}"/>
              </a:ext>
            </a:extLst>
          </p:cNvPr>
          <p:cNvSpPr>
            <a:spLocks noGrp="1" noChangeArrowheads="1"/>
          </p:cNvSpPr>
          <p:nvPr>
            <p:ph type="body" idx="1"/>
            <p:custDataLst>
              <p:tags r:id="rId2"/>
            </p:custDataLst>
          </p:nvPr>
        </p:nvSpPr>
        <p:spPr>
          <a:xfrm>
            <a:off x="395288" y="836613"/>
            <a:ext cx="8229600" cy="4530725"/>
          </a:xfrm>
        </p:spPr>
        <p:txBody>
          <a:bodyPr/>
          <a:lstStyle/>
          <a:p>
            <a:pPr marL="223838" indent="-223838"/>
            <a:r>
              <a:rPr lang="en-US" altLang="en-VN"/>
              <a:t>Chú ý khi dùng ++, --</a:t>
            </a:r>
          </a:p>
          <a:p>
            <a:pPr marL="563563" lvl="1" indent="-223838"/>
            <a:r>
              <a:rPr lang="en-US" altLang="en-VN"/>
              <a:t>VD: Set each array element to 1.0.</a:t>
            </a:r>
          </a:p>
          <a:p>
            <a:pPr marL="563563" lvl="1" indent="-223838"/>
            <a:r>
              <a:rPr lang="en-US" altLang="en-VN"/>
              <a:t>Bad code (or, perhaps just “so-so” code)</a:t>
            </a:r>
          </a:p>
          <a:p>
            <a:pPr marL="223838" indent="-223838"/>
            <a:endParaRPr lang="en-US" altLang="en-VN"/>
          </a:p>
          <a:p>
            <a:pPr marL="223838" indent="-223838"/>
            <a:endParaRPr lang="en-US" altLang="en-VN"/>
          </a:p>
          <a:p>
            <a:pPr marL="223838" indent="-223838"/>
            <a:endParaRPr lang="en-US" altLang="en-VN"/>
          </a:p>
          <a:p>
            <a:pPr marL="563563" lvl="1" indent="-223838"/>
            <a:r>
              <a:rPr lang="en-US" altLang="en-VN"/>
              <a:t>Good code</a:t>
            </a:r>
          </a:p>
          <a:p>
            <a:pPr marL="563563" lvl="1" indent="-223838"/>
            <a:endParaRPr lang="en-US" altLang="en-VN"/>
          </a:p>
          <a:p>
            <a:pPr marL="563563" lvl="1" indent="-223838"/>
            <a:endParaRPr lang="en-US" altLang="en-VN"/>
          </a:p>
          <a:p>
            <a:pPr marL="563563" lvl="1" indent="-223838">
              <a:buFont typeface="Wingdings" pitchFamily="2" charset="2"/>
              <a:buNone/>
            </a:pPr>
            <a:endParaRPr lang="en-US" altLang="en-VN"/>
          </a:p>
        </p:txBody>
      </p:sp>
      <p:sp>
        <p:nvSpPr>
          <p:cNvPr id="319492" name="Text Box 4">
            <a:extLst>
              <a:ext uri="{FF2B5EF4-FFF2-40B4-BE49-F238E27FC236}">
                <a16:creationId xmlns:a16="http://schemas.microsoft.com/office/drawing/2014/main" id="{918E28E0-737B-1848-7F3F-4975948CFAFF}"/>
              </a:ext>
            </a:extLst>
          </p:cNvPr>
          <p:cNvSpPr txBox="1">
            <a:spLocks noChangeArrowheads="1"/>
          </p:cNvSpPr>
          <p:nvPr>
            <p:custDataLst>
              <p:tags r:id="rId3"/>
            </p:custDataLst>
          </p:nvPr>
        </p:nvSpPr>
        <p:spPr bwMode="auto">
          <a:xfrm>
            <a:off x="1828800" y="2482850"/>
            <a:ext cx="3244850" cy="101917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rPr>
              <a:t>i = 0;</a:t>
            </a:r>
          </a:p>
          <a:p>
            <a:r>
              <a:rPr lang="en-US" altLang="en-VN" sz="2000" b="1">
                <a:latin typeface="Courier New" panose="02070309020205020404" pitchFamily="49" charset="0"/>
              </a:rPr>
              <a:t>while (i &lt;= n-1)</a:t>
            </a:r>
          </a:p>
          <a:p>
            <a:r>
              <a:rPr lang="en-US" altLang="en-VN" sz="2000" b="1">
                <a:latin typeface="Courier New" panose="02070309020205020404" pitchFamily="49" charset="0"/>
              </a:rPr>
              <a:t>   array[i++] = 1.0;</a:t>
            </a:r>
          </a:p>
        </p:txBody>
      </p:sp>
      <p:sp>
        <p:nvSpPr>
          <p:cNvPr id="319493" name="Text Box 5">
            <a:extLst>
              <a:ext uri="{FF2B5EF4-FFF2-40B4-BE49-F238E27FC236}">
                <a16:creationId xmlns:a16="http://schemas.microsoft.com/office/drawing/2014/main" id="{E9126B97-BEAD-9CD9-5454-FF714F879CA2}"/>
              </a:ext>
            </a:extLst>
          </p:cNvPr>
          <p:cNvSpPr txBox="1">
            <a:spLocks noChangeArrowheads="1"/>
          </p:cNvSpPr>
          <p:nvPr>
            <p:custDataLst>
              <p:tags r:id="rId4"/>
            </p:custDataLst>
          </p:nvPr>
        </p:nvSpPr>
        <p:spPr bwMode="auto">
          <a:xfrm>
            <a:off x="1909763" y="4692650"/>
            <a:ext cx="3092450" cy="71437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000" b="1">
                <a:latin typeface="Courier New" panose="02070309020205020404" pitchFamily="49" charset="0"/>
              </a:rPr>
              <a:t>for (i=0; i&lt;n; i++)</a:t>
            </a:r>
          </a:p>
          <a:p>
            <a:r>
              <a:rPr lang="en-US" altLang="en-VN" sz="2000" b="1">
                <a:latin typeface="Courier New" panose="02070309020205020404" pitchFamily="49" charset="0"/>
              </a:rPr>
              <a:t>   array[i] =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C80D6B4-CE46-04F9-2C8F-E77866105C11}"/>
              </a:ext>
            </a:extLst>
          </p:cNvPr>
          <p:cNvSpPr>
            <a:spLocks noGrp="1"/>
          </p:cNvSpPr>
          <p:nvPr>
            <p:ph type="sldNum" sz="quarter" idx="12"/>
          </p:nvPr>
        </p:nvSpPr>
        <p:spPr/>
        <p:txBody>
          <a:bodyPr/>
          <a:lstStyle/>
          <a:p>
            <a:fld id="{8AAD4C66-A940-BD4A-860E-F01FDFED345E}" type="slidenum">
              <a:rPr lang="en-US" altLang="en-US"/>
              <a:pPr/>
              <a:t>55</a:t>
            </a:fld>
            <a:endParaRPr lang="en-US" altLang="en-US"/>
          </a:p>
        </p:txBody>
      </p:sp>
      <p:sp>
        <p:nvSpPr>
          <p:cNvPr id="321538" name="Rectangle 2">
            <a:extLst>
              <a:ext uri="{FF2B5EF4-FFF2-40B4-BE49-F238E27FC236}">
                <a16:creationId xmlns:a16="http://schemas.microsoft.com/office/drawing/2014/main" id="{F2942315-A64B-2C46-2EFB-1C71A2C29157}"/>
              </a:ext>
            </a:extLst>
          </p:cNvPr>
          <p:cNvSpPr>
            <a:spLocks noGrp="1" noChangeArrowheads="1"/>
          </p:cNvSpPr>
          <p:nvPr>
            <p:ph type="title"/>
            <p:custDataLst>
              <p:tags r:id="rId1"/>
            </p:custDataLst>
          </p:nvPr>
        </p:nvSpPr>
        <p:spPr/>
        <p:txBody>
          <a:bodyPr/>
          <a:lstStyle/>
          <a:p>
            <a:r>
              <a:rPr lang="en-US" altLang="en-VN"/>
              <a:t>Naming</a:t>
            </a:r>
          </a:p>
        </p:txBody>
      </p:sp>
      <p:sp>
        <p:nvSpPr>
          <p:cNvPr id="321539" name="Rectangle 3">
            <a:extLst>
              <a:ext uri="{FF2B5EF4-FFF2-40B4-BE49-F238E27FC236}">
                <a16:creationId xmlns:a16="http://schemas.microsoft.com/office/drawing/2014/main" id="{B63C20E9-3739-5D77-19B1-15C661FD025C}"/>
              </a:ext>
            </a:extLst>
          </p:cNvPr>
          <p:cNvSpPr>
            <a:spLocks noGrp="1" noChangeArrowheads="1"/>
          </p:cNvSpPr>
          <p:nvPr>
            <p:ph type="body" idx="1"/>
            <p:custDataLst>
              <p:tags r:id="rId2"/>
            </p:custDataLst>
          </p:nvPr>
        </p:nvSpPr>
        <p:spPr>
          <a:xfrm>
            <a:off x="395288" y="836613"/>
            <a:ext cx="8497887" cy="5616575"/>
          </a:xfrm>
        </p:spPr>
        <p:txBody>
          <a:bodyPr/>
          <a:lstStyle/>
          <a:p>
            <a:pPr marL="223838" indent="-223838"/>
            <a:r>
              <a:rPr lang="en-US" altLang="en-VN"/>
              <a:t>Dùng tên gợi nhớ, có tính miêu tả cho các biến và hàm</a:t>
            </a:r>
          </a:p>
          <a:p>
            <a:pPr marL="563563" lvl="1" indent="-223838"/>
            <a:r>
              <a:rPr lang="en-US" altLang="en-VN"/>
              <a:t>VD : hovaten</a:t>
            </a:r>
            <a:r>
              <a:rPr lang="en-US" altLang="en-VN" b="1">
                <a:latin typeface="Courier New" panose="02070309020205020404" pitchFamily="49" charset="0"/>
              </a:rPr>
              <a:t>, CONTROL, CAPACITY</a:t>
            </a:r>
          </a:p>
          <a:p>
            <a:pPr marL="223838" indent="-223838">
              <a:spcBef>
                <a:spcPct val="5000"/>
              </a:spcBef>
            </a:pPr>
            <a:r>
              <a:rPr lang="en-US" altLang="en-VN"/>
              <a:t>Dùng tên nhất quán cho các biến cục bộ</a:t>
            </a:r>
          </a:p>
          <a:p>
            <a:pPr marL="563563" lvl="1" indent="-223838">
              <a:spcBef>
                <a:spcPct val="5000"/>
              </a:spcBef>
            </a:pPr>
            <a:r>
              <a:rPr lang="en-US" altLang="en-VN"/>
              <a:t>VD, </a:t>
            </a:r>
            <a:r>
              <a:rPr lang="en-US" altLang="en-VN" b="1">
                <a:latin typeface="Courier New" panose="02070309020205020404" pitchFamily="49" charset="0"/>
              </a:rPr>
              <a:t>i</a:t>
            </a:r>
            <a:r>
              <a:rPr lang="en-US" altLang="en-VN"/>
              <a:t> (not </a:t>
            </a:r>
            <a:r>
              <a:rPr lang="en-US" altLang="en-VN" b="1">
                <a:latin typeface="Courier New" panose="02070309020205020404" pitchFamily="49" charset="0"/>
              </a:rPr>
              <a:t>arrayIndex</a:t>
            </a:r>
            <a:r>
              <a:rPr lang="en-US" altLang="en-VN"/>
              <a:t>) cho biến chạy vòng lặp</a:t>
            </a:r>
          </a:p>
          <a:p>
            <a:pPr marL="223838" indent="-223838">
              <a:spcBef>
                <a:spcPct val="5000"/>
              </a:spcBef>
            </a:pPr>
            <a:r>
              <a:rPr lang="en-US" altLang="en-VN"/>
              <a:t>Dùng chữ hoa, chữ thường nhất quán</a:t>
            </a:r>
          </a:p>
          <a:p>
            <a:pPr marL="563563" lvl="1" indent="-223838">
              <a:spcBef>
                <a:spcPct val="5000"/>
              </a:spcBef>
            </a:pPr>
            <a:r>
              <a:rPr lang="en-US" altLang="en-VN"/>
              <a:t>VD., Buffer_Insert  (Tên hàm)</a:t>
            </a:r>
          </a:p>
          <a:p>
            <a:pPr marL="911225" lvl="2" indent="-233363">
              <a:spcBef>
                <a:spcPct val="0"/>
              </a:spcBef>
              <a:buFont typeface="Wingdings" pitchFamily="2" charset="2"/>
              <a:buNone/>
            </a:pPr>
            <a:r>
              <a:rPr lang="en-US" altLang="en-VN"/>
              <a:t>       CAPACITY    (hằng số)</a:t>
            </a:r>
          </a:p>
          <a:p>
            <a:pPr marL="911225" lvl="2" indent="-233363">
              <a:spcBef>
                <a:spcPct val="0"/>
              </a:spcBef>
              <a:buFont typeface="Wingdings" pitchFamily="2" charset="2"/>
              <a:buNone/>
            </a:pPr>
            <a:r>
              <a:rPr lang="en-US" altLang="en-VN"/>
              <a:t>       buf                 (biến cục bộ)</a:t>
            </a:r>
          </a:p>
          <a:p>
            <a:pPr marL="223838" indent="-223838">
              <a:spcBef>
                <a:spcPct val="5000"/>
              </a:spcBef>
            </a:pPr>
            <a:r>
              <a:rPr lang="en-US" altLang="en-VN"/>
              <a:t>Dùng phong cách nhất quánkhi ghép từ</a:t>
            </a:r>
          </a:p>
          <a:p>
            <a:pPr marL="563563" lvl="1" indent="-223838">
              <a:spcBef>
                <a:spcPct val="5000"/>
              </a:spcBef>
            </a:pPr>
            <a:r>
              <a:rPr lang="en-US" altLang="en-VN"/>
              <a:t>VD., </a:t>
            </a:r>
            <a:r>
              <a:rPr lang="en-US" altLang="en-VN" b="1">
                <a:latin typeface="Courier New" panose="02070309020205020404" pitchFamily="49" charset="0"/>
              </a:rPr>
              <a:t>frontsize</a:t>
            </a:r>
            <a:r>
              <a:rPr lang="en-US" altLang="en-VN"/>
              <a:t>,  </a:t>
            </a:r>
            <a:r>
              <a:rPr lang="en-US" altLang="en-VN" b="1">
                <a:latin typeface="Courier New" panose="02070309020205020404" pitchFamily="49" charset="0"/>
              </a:rPr>
              <a:t>frontSize, front_size</a:t>
            </a:r>
          </a:p>
          <a:p>
            <a:pPr marL="223838" indent="-223838">
              <a:spcBef>
                <a:spcPct val="5000"/>
              </a:spcBef>
            </a:pPr>
            <a:r>
              <a:rPr lang="en-US" altLang="en-VN"/>
              <a:t>Dùng động từ cho tên hàm</a:t>
            </a:r>
          </a:p>
          <a:p>
            <a:pPr marL="563563" lvl="1" indent="-223838">
              <a:spcBef>
                <a:spcPct val="5000"/>
              </a:spcBef>
            </a:pPr>
            <a:r>
              <a:rPr lang="en-US" altLang="en-VN"/>
              <a:t>VD., docsolieu</a:t>
            </a:r>
            <a:r>
              <a:rPr lang="en-US" altLang="en-VN" b="1">
                <a:latin typeface="Courier New" panose="02070309020205020404" pitchFamily="49" charset="0"/>
              </a:rPr>
              <a:t>()</a:t>
            </a:r>
            <a:r>
              <a:rPr lang="en-US" altLang="en-VN"/>
              <a:t>, inkq(</a:t>
            </a:r>
            <a:r>
              <a:rPr lang="en-US" altLang="en-VN" b="1">
                <a:latin typeface="Courier New" panose="02070309020205020404" pitchFamily="49" charset="0"/>
              </a:rPr>
              <a:t>)</a:t>
            </a:r>
            <a:r>
              <a:rPr lang="en-US" altLang="en-VN"/>
              <a:t>, </a:t>
            </a:r>
            <a:r>
              <a:rPr lang="en-US" altLang="en-VN" b="1">
                <a:latin typeface="Courier New" panose="02070309020205020404" pitchFamily="49" charset="0"/>
              </a:rPr>
              <a:t>Check_Octal()</a:t>
            </a:r>
            <a:r>
              <a:rPr lang="en-US" altLang="en-VN"/>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5F43E62-D476-4296-071B-C90C597184EE}"/>
              </a:ext>
            </a:extLst>
          </p:cNvPr>
          <p:cNvSpPr>
            <a:spLocks noGrp="1"/>
          </p:cNvSpPr>
          <p:nvPr>
            <p:ph type="sldNum" sz="quarter" idx="12"/>
          </p:nvPr>
        </p:nvSpPr>
        <p:spPr/>
        <p:txBody>
          <a:bodyPr/>
          <a:lstStyle/>
          <a:p>
            <a:fld id="{33D4D6CE-9245-354B-80A4-57BD23B56CCC}" type="slidenum">
              <a:rPr lang="en-US" altLang="en-US"/>
              <a:pPr/>
              <a:t>56</a:t>
            </a:fld>
            <a:endParaRPr lang="en-US" altLang="en-US"/>
          </a:p>
        </p:txBody>
      </p:sp>
      <p:sp>
        <p:nvSpPr>
          <p:cNvPr id="323586" name="Rectangle 2">
            <a:extLst>
              <a:ext uri="{FF2B5EF4-FFF2-40B4-BE49-F238E27FC236}">
                <a16:creationId xmlns:a16="http://schemas.microsoft.com/office/drawing/2014/main" id="{C9C6ED82-FB23-63C6-24A0-54DC4BBD3330}"/>
              </a:ext>
            </a:extLst>
          </p:cNvPr>
          <p:cNvSpPr>
            <a:spLocks noGrp="1" noChangeArrowheads="1"/>
          </p:cNvSpPr>
          <p:nvPr>
            <p:ph type="title"/>
            <p:custDataLst>
              <p:tags r:id="rId1"/>
            </p:custDataLst>
          </p:nvPr>
        </p:nvSpPr>
        <p:spPr/>
        <p:txBody>
          <a:bodyPr/>
          <a:lstStyle/>
          <a:p>
            <a:r>
              <a:rPr lang="en-US" altLang="en-VN"/>
              <a:t>Comments</a:t>
            </a:r>
          </a:p>
        </p:txBody>
      </p:sp>
      <p:sp>
        <p:nvSpPr>
          <p:cNvPr id="323587" name="Rectangle 3">
            <a:extLst>
              <a:ext uri="{FF2B5EF4-FFF2-40B4-BE49-F238E27FC236}">
                <a16:creationId xmlns:a16="http://schemas.microsoft.com/office/drawing/2014/main" id="{C6FA36E7-776A-8220-3936-7A0F5C21A68B}"/>
              </a:ext>
            </a:extLst>
          </p:cNvPr>
          <p:cNvSpPr>
            <a:spLocks noGrp="1" noChangeArrowheads="1"/>
          </p:cNvSpPr>
          <p:nvPr>
            <p:ph type="body" idx="1"/>
            <p:custDataLst>
              <p:tags r:id="rId2"/>
            </p:custDataLst>
          </p:nvPr>
        </p:nvSpPr>
        <p:spPr>
          <a:xfrm>
            <a:off x="323850" y="836613"/>
            <a:ext cx="8569325" cy="6021387"/>
          </a:xfrm>
        </p:spPr>
        <p:txBody>
          <a:bodyPr/>
          <a:lstStyle/>
          <a:p>
            <a:pPr marL="223838" indent="-223838"/>
            <a:r>
              <a:rPr lang="en-US" altLang="en-VN"/>
              <a:t>Làm chủ ngôn ngữ</a:t>
            </a:r>
          </a:p>
          <a:p>
            <a:pPr marL="563563" lvl="1" indent="-223838"/>
            <a:r>
              <a:rPr lang="en-US" altLang="en-VN"/>
              <a:t>Hãy để chương trình tự diễn tả bản thân</a:t>
            </a:r>
          </a:p>
          <a:p>
            <a:pPr marL="563563" lvl="1" indent="-223838"/>
            <a:r>
              <a:rPr lang="en-US" altLang="en-VN"/>
              <a:t>Rồi…</a:t>
            </a:r>
          </a:p>
          <a:p>
            <a:pPr marL="223838" indent="-223838"/>
            <a:r>
              <a:rPr lang="en-US" altLang="en-VN"/>
              <a:t>Viết chú thích để thêm thông tin</a:t>
            </a:r>
          </a:p>
          <a:p>
            <a:pPr marL="563563" lvl="1" indent="-223838">
              <a:buFont typeface="Wingdings" pitchFamily="2" charset="2"/>
              <a:buNone/>
            </a:pPr>
            <a:r>
              <a:rPr lang="en-US" altLang="en-VN" b="1">
                <a:latin typeface="Courier New" panose="02070309020205020404" pitchFamily="49" charset="0"/>
              </a:rPr>
              <a:t>	i++;   /* add one to i */</a:t>
            </a:r>
          </a:p>
          <a:p>
            <a:pPr marL="223838" indent="-223838"/>
            <a:r>
              <a:rPr lang="en-US" altLang="en-VN"/>
              <a:t>Chú thích các đoạn (“paragraphs”) code, đừng chú thích từng dòng</a:t>
            </a:r>
          </a:p>
          <a:p>
            <a:pPr marL="563563" lvl="1" indent="-223838"/>
            <a:r>
              <a:rPr lang="en-US" altLang="en-VN"/>
              <a:t>vd., “Sort array in ascending order”</a:t>
            </a:r>
          </a:p>
          <a:p>
            <a:pPr marL="223838" indent="-223838"/>
            <a:r>
              <a:rPr lang="en-US" altLang="en-VN"/>
              <a:t>Chú thích dữ liệu tổng thể</a:t>
            </a:r>
          </a:p>
          <a:p>
            <a:pPr marL="563563" lvl="1" indent="-223838"/>
            <a:r>
              <a:rPr lang="en-US" altLang="en-VN"/>
              <a:t>Global variables, structure type definitions, ….</a:t>
            </a:r>
          </a:p>
          <a:p>
            <a:pPr marL="223838" indent="-223838"/>
            <a:r>
              <a:rPr lang="en-US" altLang="en-VN"/>
              <a:t>Viết chú thích tương ứng với code!!!</a:t>
            </a:r>
          </a:p>
          <a:p>
            <a:pPr marL="563563" lvl="1" indent="-223838"/>
            <a:r>
              <a:rPr lang="en-US" altLang="en-VN"/>
              <a:t>Và thay đổi khi bản thân code changes. </a:t>
            </a:r>
            <a:r>
              <a:rPr lang="en-US" altLang="en-VN">
                <a:sym typeface="Wingdings" pitchFamily="2" charset="2"/>
              </a:rPr>
              <a:t></a:t>
            </a:r>
            <a:endParaRPr lang="en-US" altLang="en-VN"/>
          </a:p>
        </p:txBody>
      </p:sp>
      <p:sp>
        <p:nvSpPr>
          <p:cNvPr id="323588" name="Oval 4">
            <a:extLst>
              <a:ext uri="{FF2B5EF4-FFF2-40B4-BE49-F238E27FC236}">
                <a16:creationId xmlns:a16="http://schemas.microsoft.com/office/drawing/2014/main" id="{1B2C6186-7103-FCE5-3859-1B2945C7D7F6}"/>
              </a:ext>
            </a:extLst>
          </p:cNvPr>
          <p:cNvSpPr>
            <a:spLocks noChangeArrowheads="1"/>
          </p:cNvSpPr>
          <p:nvPr/>
        </p:nvSpPr>
        <p:spPr bwMode="auto">
          <a:xfrm>
            <a:off x="1905000" y="2819400"/>
            <a:ext cx="3276600" cy="3810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23589" name="Line 5">
            <a:extLst>
              <a:ext uri="{FF2B5EF4-FFF2-40B4-BE49-F238E27FC236}">
                <a16:creationId xmlns:a16="http://schemas.microsoft.com/office/drawing/2014/main" id="{1189BAE8-DBC6-C26E-0817-B26E78A25682}"/>
              </a:ext>
            </a:extLst>
          </p:cNvPr>
          <p:cNvSpPr>
            <a:spLocks noChangeShapeType="1"/>
          </p:cNvSpPr>
          <p:nvPr/>
        </p:nvSpPr>
        <p:spPr bwMode="auto">
          <a:xfrm>
            <a:off x="3352800" y="2743200"/>
            <a:ext cx="914400" cy="6111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23590" name="Line 6">
            <a:extLst>
              <a:ext uri="{FF2B5EF4-FFF2-40B4-BE49-F238E27FC236}">
                <a16:creationId xmlns:a16="http://schemas.microsoft.com/office/drawing/2014/main" id="{41880969-31B7-B703-7B13-7E7519BA370E}"/>
              </a:ext>
            </a:extLst>
          </p:cNvPr>
          <p:cNvSpPr>
            <a:spLocks noChangeShapeType="1"/>
          </p:cNvSpPr>
          <p:nvPr/>
        </p:nvSpPr>
        <p:spPr bwMode="auto">
          <a:xfrm flipH="1">
            <a:off x="3352800" y="2743200"/>
            <a:ext cx="785813" cy="533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5A28A50-8581-4544-B56D-BB3C167ECD5D}"/>
              </a:ext>
            </a:extLst>
          </p:cNvPr>
          <p:cNvSpPr>
            <a:spLocks noGrp="1"/>
          </p:cNvSpPr>
          <p:nvPr>
            <p:ph type="sldNum" sz="quarter" idx="12"/>
          </p:nvPr>
        </p:nvSpPr>
        <p:spPr/>
        <p:txBody>
          <a:bodyPr/>
          <a:lstStyle/>
          <a:p>
            <a:fld id="{7543310B-1A96-EA43-9903-8392877B6087}" type="slidenum">
              <a:rPr lang="en-US" altLang="en-US"/>
              <a:pPr/>
              <a:t>57</a:t>
            </a:fld>
            <a:endParaRPr lang="en-US" altLang="en-US"/>
          </a:p>
        </p:txBody>
      </p:sp>
      <p:sp>
        <p:nvSpPr>
          <p:cNvPr id="325634" name="Rectangle 2">
            <a:extLst>
              <a:ext uri="{FF2B5EF4-FFF2-40B4-BE49-F238E27FC236}">
                <a16:creationId xmlns:a16="http://schemas.microsoft.com/office/drawing/2014/main" id="{3E264165-065B-4F3F-8925-668D1CBAA658}"/>
              </a:ext>
            </a:extLst>
          </p:cNvPr>
          <p:cNvSpPr>
            <a:spLocks noGrp="1" noChangeArrowheads="1"/>
          </p:cNvSpPr>
          <p:nvPr>
            <p:ph type="title"/>
          </p:nvPr>
        </p:nvSpPr>
        <p:spPr/>
        <p:txBody>
          <a:bodyPr/>
          <a:lstStyle/>
          <a:p>
            <a:r>
              <a:rPr lang="en-US" altLang="en-VN"/>
              <a:t>Comments (cont.)</a:t>
            </a:r>
          </a:p>
        </p:txBody>
      </p:sp>
      <p:sp>
        <p:nvSpPr>
          <p:cNvPr id="325635" name="Rectangle 3">
            <a:extLst>
              <a:ext uri="{FF2B5EF4-FFF2-40B4-BE49-F238E27FC236}">
                <a16:creationId xmlns:a16="http://schemas.microsoft.com/office/drawing/2014/main" id="{E31D3F9D-D77D-CB37-B25D-D316A1BD9CBD}"/>
              </a:ext>
            </a:extLst>
          </p:cNvPr>
          <p:cNvSpPr>
            <a:spLocks noGrp="1" noChangeArrowheads="1"/>
          </p:cNvSpPr>
          <p:nvPr>
            <p:ph type="body" idx="1"/>
          </p:nvPr>
        </p:nvSpPr>
        <p:spPr>
          <a:xfrm>
            <a:off x="395288" y="836613"/>
            <a:ext cx="8229600" cy="4530725"/>
          </a:xfrm>
        </p:spPr>
        <p:txBody>
          <a:bodyPr/>
          <a:lstStyle/>
          <a:p>
            <a:pPr marL="223838" indent="-223838"/>
            <a:r>
              <a:rPr lang="en-US" altLang="en-VN"/>
              <a:t>Chú thích các đoạn (“paragraphs”) code, đừng chú thích từng dòng code</a:t>
            </a:r>
          </a:p>
        </p:txBody>
      </p:sp>
      <p:sp>
        <p:nvSpPr>
          <p:cNvPr id="325636" name="Rectangle 4">
            <a:extLst>
              <a:ext uri="{FF2B5EF4-FFF2-40B4-BE49-F238E27FC236}">
                <a16:creationId xmlns:a16="http://schemas.microsoft.com/office/drawing/2014/main" id="{2122A3A1-E19C-09ED-A722-FB173CC75FBE}"/>
              </a:ext>
            </a:extLst>
          </p:cNvPr>
          <p:cNvSpPr>
            <a:spLocks noChangeArrowheads="1"/>
          </p:cNvSpPr>
          <p:nvPr/>
        </p:nvSpPr>
        <p:spPr bwMode="auto">
          <a:xfrm>
            <a:off x="838200" y="1752600"/>
            <a:ext cx="7848600" cy="4784725"/>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400" b="1">
                <a:latin typeface="Courier New" panose="02070309020205020404" pitchFamily="49" charset="0"/>
                <a:cs typeface="Courier New" panose="02070309020205020404" pitchFamily="49" charset="0"/>
              </a:rPr>
              <a:t>#include &lt;stdio.h&gt;</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#include &lt;stdlib.h&gt;</a:t>
            </a:r>
          </a:p>
          <a:p>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int main(void)</a:t>
            </a:r>
          </a:p>
          <a:p>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Read a circle's radius from stdin, and compute and write its</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diameter and circumference to stdout.  Return 0 if successful. */</a:t>
            </a:r>
          </a:p>
          <a:p>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const double PI = 3.14159;</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int radius;</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int diam;</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double circum;</a:t>
            </a:r>
          </a:p>
          <a:p>
            <a:endParaRPr lang="en-US" altLang="en-VN" sz="1400" b="1">
              <a:latin typeface="Courier New" panose="02070309020205020404" pitchFamily="49" charset="0"/>
              <a:cs typeface="Courier New" panose="02070309020205020404" pitchFamily="49" charset="0"/>
            </a:endParaRPr>
          </a:p>
          <a:p>
            <a:r>
              <a:rPr lang="en-US" altLang="en-VN" sz="1400" b="1">
                <a:solidFill>
                  <a:srgbClr val="FF0000"/>
                </a:solidFill>
                <a:latin typeface="Courier New" panose="02070309020205020404" pitchFamily="49" charset="0"/>
                <a:cs typeface="Courier New" panose="02070309020205020404" pitchFamily="49" charset="0"/>
              </a:rPr>
              <a:t>   /* Read the circle’s radius. */</a:t>
            </a:r>
          </a:p>
          <a:p>
            <a:r>
              <a:rPr lang="en-US" altLang="en-VN" sz="1400" b="1">
                <a:solidFill>
                  <a:srgbClr val="CC0099"/>
                </a:solidFill>
                <a:latin typeface="Courier New" panose="02070309020205020404" pitchFamily="49" charset="0"/>
                <a:cs typeface="Courier New" panose="02070309020205020404" pitchFamily="49" charset="0"/>
              </a:rPr>
              <a:t>   </a:t>
            </a:r>
            <a:r>
              <a:rPr lang="en-US" altLang="en-VN" sz="1400" b="1">
                <a:latin typeface="Courier New" panose="02070309020205020404" pitchFamily="49" charset="0"/>
                <a:cs typeface="Courier New" panose="02070309020205020404" pitchFamily="49" charset="0"/>
              </a:rPr>
              <a:t>printf("Enter the circle's radius:\n");</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if (scanf("%d", &amp;radius) != 1)</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fprintf(stderr, "Error: Not a number\n");</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exit(EXIT_FAILURE);  /* or:  return EXIT_FAILURE; */</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a:t>
            </a:r>
          </a:p>
          <a:p>
            <a:r>
              <a:rPr lang="en-US" altLang="en-VN" sz="1400" b="1">
                <a:latin typeface="Courier New" panose="02070309020205020404" pitchFamily="49" charset="0"/>
                <a:cs typeface="Courier New" panose="02070309020205020404" pitchFamily="49"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876D8C1-5398-189F-EF39-4538F97635AB}"/>
              </a:ext>
            </a:extLst>
          </p:cNvPr>
          <p:cNvSpPr>
            <a:spLocks noGrp="1"/>
          </p:cNvSpPr>
          <p:nvPr>
            <p:ph type="sldNum" sz="quarter" idx="12"/>
          </p:nvPr>
        </p:nvSpPr>
        <p:spPr/>
        <p:txBody>
          <a:bodyPr/>
          <a:lstStyle/>
          <a:p>
            <a:fld id="{4BD2F4B1-546D-C748-AABA-C8AA89BF6E46}" type="slidenum">
              <a:rPr lang="en-US" altLang="en-US"/>
              <a:pPr/>
              <a:t>58</a:t>
            </a:fld>
            <a:endParaRPr lang="en-US" altLang="en-US"/>
          </a:p>
        </p:txBody>
      </p:sp>
      <p:sp>
        <p:nvSpPr>
          <p:cNvPr id="327682" name="Rectangle 2">
            <a:extLst>
              <a:ext uri="{FF2B5EF4-FFF2-40B4-BE49-F238E27FC236}">
                <a16:creationId xmlns:a16="http://schemas.microsoft.com/office/drawing/2014/main" id="{32EB03E2-DC08-98A8-7F3C-EF0E5AF0E025}"/>
              </a:ext>
            </a:extLst>
          </p:cNvPr>
          <p:cNvSpPr>
            <a:spLocks noGrp="1" noChangeArrowheads="1"/>
          </p:cNvSpPr>
          <p:nvPr>
            <p:ph type="title"/>
          </p:nvPr>
        </p:nvSpPr>
        <p:spPr/>
        <p:txBody>
          <a:bodyPr/>
          <a:lstStyle/>
          <a:p>
            <a:r>
              <a:rPr lang="en-US" altLang="en-VN"/>
              <a:t>Comments (cont.)</a:t>
            </a:r>
          </a:p>
        </p:txBody>
      </p:sp>
      <p:sp>
        <p:nvSpPr>
          <p:cNvPr id="327683" name="Rectangle 3">
            <a:extLst>
              <a:ext uri="{FF2B5EF4-FFF2-40B4-BE49-F238E27FC236}">
                <a16:creationId xmlns:a16="http://schemas.microsoft.com/office/drawing/2014/main" id="{A3307C0A-F146-7DC0-3CDF-0F3F4188EECB}"/>
              </a:ext>
            </a:extLst>
          </p:cNvPr>
          <p:cNvSpPr>
            <a:spLocks noGrp="1" noChangeArrowheads="1"/>
          </p:cNvSpPr>
          <p:nvPr>
            <p:ph type="body" idx="1"/>
          </p:nvPr>
        </p:nvSpPr>
        <p:spPr/>
        <p:txBody>
          <a:bodyPr/>
          <a:lstStyle/>
          <a:p>
            <a:pPr marL="223838" indent="-223838">
              <a:buFont typeface="Wingdings" pitchFamily="2" charset="2"/>
              <a:buNone/>
            </a:pPr>
            <a:endParaRPr lang="en-VN" altLang="en-VN"/>
          </a:p>
        </p:txBody>
      </p:sp>
      <p:sp>
        <p:nvSpPr>
          <p:cNvPr id="327684" name="Rectangle 4">
            <a:extLst>
              <a:ext uri="{FF2B5EF4-FFF2-40B4-BE49-F238E27FC236}">
                <a16:creationId xmlns:a16="http://schemas.microsoft.com/office/drawing/2014/main" id="{FC223C2E-C2A0-DACB-4347-D7E356C9F6C3}"/>
              </a:ext>
            </a:extLst>
          </p:cNvPr>
          <p:cNvSpPr>
            <a:spLocks noChangeArrowheads="1"/>
          </p:cNvSpPr>
          <p:nvPr/>
        </p:nvSpPr>
        <p:spPr bwMode="auto">
          <a:xfrm>
            <a:off x="900113" y="2492375"/>
            <a:ext cx="7848600" cy="2657475"/>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a:t>
            </a:r>
            <a:r>
              <a:rPr lang="en-US" altLang="en-VN" sz="1400" b="1">
                <a:solidFill>
                  <a:srgbClr val="FF0000"/>
                </a:solidFill>
                <a:latin typeface="Courier New" panose="02070309020205020404" pitchFamily="49" charset="0"/>
                <a:cs typeface="Courier New" panose="02070309020205020404" pitchFamily="49" charset="0"/>
              </a:rPr>
              <a:t>/* Compute the diameter and circumference. */</a:t>
            </a:r>
          </a:p>
          <a:p>
            <a:r>
              <a:rPr lang="en-US" altLang="en-VN" sz="1400" b="1">
                <a:latin typeface="Courier New" panose="02070309020205020404" pitchFamily="49" charset="0"/>
                <a:cs typeface="Courier New" panose="02070309020205020404" pitchFamily="49" charset="0"/>
              </a:rPr>
              <a:t>   diam = 2 * radius;</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circum = PI * (double)diam;</a:t>
            </a:r>
            <a:br>
              <a:rPr lang="en-US" altLang="en-VN" sz="1400" b="1">
                <a:latin typeface="Courier New" panose="02070309020205020404" pitchFamily="49" charset="0"/>
                <a:cs typeface="Courier New" panose="02070309020205020404" pitchFamily="49" charset="0"/>
              </a:rPr>
            </a:br>
            <a:endParaRPr lang="en-US" altLang="en-VN" sz="1400" b="1">
              <a:latin typeface="Courier New" panose="02070309020205020404" pitchFamily="49" charset="0"/>
              <a:cs typeface="Courier New" panose="02070309020205020404" pitchFamily="49" charset="0"/>
            </a:endParaRPr>
          </a:p>
          <a:p>
            <a:r>
              <a:rPr lang="en-US" altLang="en-VN" sz="1400" b="1">
                <a:solidFill>
                  <a:srgbClr val="FF0000"/>
                </a:solidFill>
                <a:latin typeface="Courier New" panose="02070309020205020404" pitchFamily="49" charset="0"/>
                <a:cs typeface="Courier New" panose="02070309020205020404" pitchFamily="49" charset="0"/>
              </a:rPr>
              <a:t>   /* Print the results. */</a:t>
            </a:r>
          </a:p>
          <a:p>
            <a:r>
              <a:rPr lang="en-US" altLang="en-VN" sz="1400" b="1">
                <a:latin typeface="Courier New" panose="02070309020205020404" pitchFamily="49" charset="0"/>
                <a:cs typeface="Courier New" panose="02070309020205020404" pitchFamily="49" charset="0"/>
              </a:rPr>
              <a:t>   printf("A circle with radius %d has diameter %d\n",</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radius, diam);</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   printf("and circumference %f.\n", circum);</a:t>
            </a:r>
            <a:br>
              <a:rPr lang="en-US" altLang="en-VN" sz="1400" b="1">
                <a:latin typeface="Courier New" panose="02070309020205020404" pitchFamily="49" charset="0"/>
                <a:cs typeface="Courier New" panose="02070309020205020404" pitchFamily="49" charset="0"/>
              </a:rPr>
            </a:br>
            <a:endParaRPr lang="en-US" altLang="en-VN" sz="1400" b="1">
              <a:latin typeface="Courier New" panose="02070309020205020404" pitchFamily="49" charset="0"/>
              <a:cs typeface="Courier New" panose="02070309020205020404" pitchFamily="49" charset="0"/>
            </a:endParaRPr>
          </a:p>
          <a:p>
            <a:r>
              <a:rPr lang="en-US" altLang="en-VN" sz="1400" b="1">
                <a:latin typeface="Courier New" panose="02070309020205020404" pitchFamily="49" charset="0"/>
                <a:cs typeface="Courier New" panose="02070309020205020404" pitchFamily="49" charset="0"/>
              </a:rPr>
              <a:t>   return 0;</a:t>
            </a:r>
            <a:br>
              <a:rPr lang="en-US" altLang="en-VN" sz="1400" b="1">
                <a:latin typeface="Courier New" panose="02070309020205020404" pitchFamily="49" charset="0"/>
                <a:cs typeface="Courier New" panose="02070309020205020404" pitchFamily="49" charset="0"/>
              </a:rPr>
            </a:br>
            <a:r>
              <a:rPr lang="en-US" altLang="en-VN" sz="1400" b="1">
                <a:latin typeface="Courier New" panose="02070309020205020404" pitchFamily="49" charset="0"/>
                <a:cs typeface="Courier New" panose="02070309020205020404"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FED8828-283B-85C3-C954-7282AC3A12B0}"/>
              </a:ext>
            </a:extLst>
          </p:cNvPr>
          <p:cNvSpPr>
            <a:spLocks noGrp="1"/>
          </p:cNvSpPr>
          <p:nvPr>
            <p:ph type="sldNum" sz="quarter" idx="12"/>
          </p:nvPr>
        </p:nvSpPr>
        <p:spPr/>
        <p:txBody>
          <a:bodyPr/>
          <a:lstStyle/>
          <a:p>
            <a:fld id="{2F0DD9C6-7782-0D45-A2DB-3CAC6710DCB7}" type="slidenum">
              <a:rPr lang="en-US" altLang="en-US"/>
              <a:pPr/>
              <a:t>59</a:t>
            </a:fld>
            <a:endParaRPr lang="en-US" altLang="en-US"/>
          </a:p>
        </p:txBody>
      </p:sp>
      <p:sp>
        <p:nvSpPr>
          <p:cNvPr id="329730" name="Rectangle 2">
            <a:extLst>
              <a:ext uri="{FF2B5EF4-FFF2-40B4-BE49-F238E27FC236}">
                <a16:creationId xmlns:a16="http://schemas.microsoft.com/office/drawing/2014/main" id="{5978B89B-C20C-24ED-F19A-6A16A913AF2A}"/>
              </a:ext>
            </a:extLst>
          </p:cNvPr>
          <p:cNvSpPr>
            <a:spLocks noGrp="1" noChangeArrowheads="1"/>
          </p:cNvSpPr>
          <p:nvPr>
            <p:ph type="title"/>
            <p:custDataLst>
              <p:tags r:id="rId1"/>
            </p:custDataLst>
          </p:nvPr>
        </p:nvSpPr>
        <p:spPr/>
        <p:txBody>
          <a:bodyPr/>
          <a:lstStyle/>
          <a:p>
            <a:r>
              <a:rPr lang="en-US" altLang="en-VN"/>
              <a:t>Function Comments</a:t>
            </a:r>
          </a:p>
        </p:txBody>
      </p:sp>
      <p:sp>
        <p:nvSpPr>
          <p:cNvPr id="329731" name="Rectangle 3">
            <a:extLst>
              <a:ext uri="{FF2B5EF4-FFF2-40B4-BE49-F238E27FC236}">
                <a16:creationId xmlns:a16="http://schemas.microsoft.com/office/drawing/2014/main" id="{D1841F70-F80D-BACB-7C90-709754B52596}"/>
              </a:ext>
            </a:extLst>
          </p:cNvPr>
          <p:cNvSpPr>
            <a:spLocks noGrp="1" noChangeArrowheads="1"/>
          </p:cNvSpPr>
          <p:nvPr>
            <p:ph type="body" idx="1"/>
            <p:custDataLst>
              <p:tags r:id="rId2"/>
            </p:custDataLst>
          </p:nvPr>
        </p:nvSpPr>
        <p:spPr>
          <a:xfrm>
            <a:off x="395288" y="908050"/>
            <a:ext cx="8497887" cy="5156200"/>
          </a:xfrm>
          <a:noFill/>
        </p:spPr>
        <p:txBody>
          <a:bodyPr>
            <a:spAutoFit/>
          </a:bodyPr>
          <a:lstStyle/>
          <a:p>
            <a:pPr marL="223838" indent="-223838"/>
            <a:r>
              <a:rPr lang="en-US" altLang="en-VN"/>
              <a:t>Mô tả </a:t>
            </a:r>
            <a:r>
              <a:rPr lang="en-US" altLang="en-VN">
                <a:solidFill>
                  <a:schemeClr val="hlink"/>
                </a:solidFill>
              </a:rPr>
              <a:t>những gì cần thiết để </a:t>
            </a:r>
            <a:r>
              <a:rPr lang="en-US" altLang="en-VN"/>
              <a:t>gọi hàm 1 cách chính xác</a:t>
            </a:r>
          </a:p>
          <a:p>
            <a:pPr marL="563563" lvl="1" indent="-223838"/>
            <a:r>
              <a:rPr lang="en-US" altLang="en-VN" sz="2400"/>
              <a:t>Mô tả</a:t>
            </a:r>
            <a:r>
              <a:rPr lang="en-US" altLang="en-VN" sz="2400">
                <a:solidFill>
                  <a:schemeClr val="hlink"/>
                </a:solidFill>
              </a:rPr>
              <a:t> Hàm làm gì</a:t>
            </a:r>
            <a:r>
              <a:rPr lang="en-US" altLang="en-VN" sz="2400"/>
              <a:t>, chứ không phải </a:t>
            </a:r>
            <a:r>
              <a:rPr lang="en-US" altLang="en-VN" sz="2400">
                <a:solidFill>
                  <a:schemeClr val="hlink"/>
                </a:solidFill>
              </a:rPr>
              <a:t>nó làm như thế nào</a:t>
            </a:r>
          </a:p>
          <a:p>
            <a:pPr marL="563563" lvl="1" indent="-223838"/>
            <a:r>
              <a:rPr lang="en-US" altLang="en-VN" sz="2400"/>
              <a:t>Bản thân Code phải rõ ràng, dễ hiểu để biết cách nó làm việc…</a:t>
            </a:r>
          </a:p>
          <a:p>
            <a:pPr marL="563563" lvl="1" indent="-223838"/>
            <a:r>
              <a:rPr lang="en-US" altLang="en-VN" sz="2400"/>
              <a:t>Nếu không, hãy viết chú thích bên trong định nghĩa hàm</a:t>
            </a:r>
          </a:p>
          <a:p>
            <a:pPr marL="223838" indent="-223838"/>
            <a:r>
              <a:rPr lang="en-US" altLang="en-VN"/>
              <a:t>Mô tả </a:t>
            </a:r>
            <a:r>
              <a:rPr lang="en-US" altLang="en-VN">
                <a:solidFill>
                  <a:schemeClr val="hlink"/>
                </a:solidFill>
              </a:rPr>
              <a:t>đầu vào</a:t>
            </a:r>
            <a:r>
              <a:rPr lang="en-US" altLang="en-VN"/>
              <a:t>:  Tham số truyền vào, đọc file gì, biến tổng thể được dùng</a:t>
            </a:r>
          </a:p>
          <a:p>
            <a:pPr marL="223838" indent="-223838"/>
            <a:r>
              <a:rPr lang="en-US" altLang="en-VN"/>
              <a:t>Mô tả </a:t>
            </a:r>
            <a:r>
              <a:rPr lang="en-US" altLang="en-VN">
                <a:solidFill>
                  <a:schemeClr val="hlink"/>
                </a:solidFill>
              </a:rPr>
              <a:t>outputs</a:t>
            </a:r>
            <a:r>
              <a:rPr lang="en-US" altLang="en-VN"/>
              <a:t>:  giá trị trả về, tham số truyền ra, ghi ra files gì, các biến tổng thể mà nó tác động tới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636CCBC-577C-F77A-9A51-40D14485FBD3}"/>
              </a:ext>
            </a:extLst>
          </p:cNvPr>
          <p:cNvSpPr>
            <a:spLocks noGrp="1"/>
          </p:cNvSpPr>
          <p:nvPr>
            <p:ph type="sldNum" sz="quarter" idx="11"/>
          </p:nvPr>
        </p:nvSpPr>
        <p:spPr/>
        <p:txBody>
          <a:bodyPr/>
          <a:lstStyle/>
          <a:p>
            <a:fld id="{FB428A6A-4575-6746-B2F6-0A00EA39392F}" type="slidenum">
              <a:rPr lang="tr-TR" altLang="en-VN"/>
              <a:pPr/>
              <a:t>6</a:t>
            </a:fld>
            <a:endParaRPr lang="tr-TR" altLang="en-VN"/>
          </a:p>
        </p:txBody>
      </p:sp>
      <p:sp>
        <p:nvSpPr>
          <p:cNvPr id="28674" name="Rectangle 2">
            <a:extLst>
              <a:ext uri="{FF2B5EF4-FFF2-40B4-BE49-F238E27FC236}">
                <a16:creationId xmlns:a16="http://schemas.microsoft.com/office/drawing/2014/main" id="{FD77C69E-E3E3-78F6-F9E3-4EDD19D537DE}"/>
              </a:ext>
            </a:extLst>
          </p:cNvPr>
          <p:cNvSpPr>
            <a:spLocks noGrp="1" noChangeArrowheads="1"/>
          </p:cNvSpPr>
          <p:nvPr>
            <p:ph type="title"/>
          </p:nvPr>
        </p:nvSpPr>
        <p:spPr>
          <a:xfrm>
            <a:off x="1447800" y="457200"/>
            <a:ext cx="7696200" cy="884238"/>
          </a:xfrm>
        </p:spPr>
        <p:txBody>
          <a:bodyPr/>
          <a:lstStyle/>
          <a:p>
            <a:r>
              <a:rPr lang="en-US" altLang="ja-JP">
                <a:ea typeface="ＭＳ Ｐゴシック" panose="020B0600070205080204" pitchFamily="34" charset="-128"/>
              </a:rPr>
              <a:t>Khởi tạo 1 lần, dùng nhiều lần</a:t>
            </a:r>
            <a:endParaRPr lang="tr-TR" altLang="en-VN"/>
          </a:p>
        </p:txBody>
      </p:sp>
      <p:sp>
        <p:nvSpPr>
          <p:cNvPr id="28675" name="Rectangle 3">
            <a:extLst>
              <a:ext uri="{FF2B5EF4-FFF2-40B4-BE49-F238E27FC236}">
                <a16:creationId xmlns:a16="http://schemas.microsoft.com/office/drawing/2014/main" id="{32F0F10E-1173-B19C-DB0A-F74B787AD52C}"/>
              </a:ext>
            </a:extLst>
          </p:cNvPr>
          <p:cNvSpPr>
            <a:spLocks noGrp="1" noChangeArrowheads="1"/>
          </p:cNvSpPr>
          <p:nvPr>
            <p:ph type="body" idx="1"/>
          </p:nvPr>
        </p:nvSpPr>
        <p:spPr>
          <a:xfrm>
            <a:off x="1295400" y="1341438"/>
            <a:ext cx="7848600" cy="4114800"/>
          </a:xfrm>
        </p:spPr>
        <p:txBody>
          <a:bodyPr/>
          <a:lstStyle/>
          <a:p>
            <a:r>
              <a:rPr lang="tr-TR" altLang="en-VN"/>
              <a:t>Before</a:t>
            </a:r>
            <a:endParaRPr lang="en-US" altLang="ja-JP">
              <a:ea typeface="ＭＳ Ｐゴシック" panose="020B0600070205080204" pitchFamily="34" charset="-128"/>
            </a:endParaRP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r>
              <a:rPr lang="tr-TR" altLang="en-VN"/>
              <a:t>After</a:t>
            </a:r>
          </a:p>
        </p:txBody>
      </p:sp>
      <p:sp>
        <p:nvSpPr>
          <p:cNvPr id="28676" name="Text Box 4">
            <a:extLst>
              <a:ext uri="{FF2B5EF4-FFF2-40B4-BE49-F238E27FC236}">
                <a16:creationId xmlns:a16="http://schemas.microsoft.com/office/drawing/2014/main" id="{A7EB1B6D-5657-D96B-BDD3-122090707D1F}"/>
              </a:ext>
            </a:extLst>
          </p:cNvPr>
          <p:cNvSpPr txBox="1">
            <a:spLocks noChangeArrowheads="1"/>
          </p:cNvSpPr>
          <p:nvPr/>
        </p:nvSpPr>
        <p:spPr bwMode="auto">
          <a:xfrm>
            <a:off x="3419475" y="1557338"/>
            <a:ext cx="4899025" cy="22558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2800">
                <a:solidFill>
                  <a:srgbClr val="FFFF00"/>
                </a:solidFill>
              </a:rPr>
              <a:t>float f() </a:t>
            </a:r>
          </a:p>
          <a:p>
            <a:pPr lvl="1"/>
            <a:r>
              <a:rPr lang="tr-TR" altLang="en-VN" sz="2800">
                <a:solidFill>
                  <a:srgbClr val="FFFF00"/>
                </a:solidFill>
              </a:rPr>
              <a:t>{ double value = </a:t>
            </a:r>
            <a:r>
              <a:rPr lang="tr-TR" altLang="en-VN" sz="2800" i="1">
                <a:solidFill>
                  <a:srgbClr val="FFFF00"/>
                </a:solidFill>
              </a:rPr>
              <a:t>sin(0.25);</a:t>
            </a:r>
            <a:r>
              <a:rPr lang="tr-TR" altLang="en-VN" sz="2800">
                <a:solidFill>
                  <a:srgbClr val="FFFF00"/>
                </a:solidFill>
              </a:rPr>
              <a:t> </a:t>
            </a:r>
          </a:p>
          <a:p>
            <a:pPr lvl="1"/>
            <a:r>
              <a:rPr lang="tr-TR" altLang="en-VN" sz="2800">
                <a:solidFill>
                  <a:srgbClr val="FFFF00"/>
                </a:solidFill>
              </a:rPr>
              <a:t>//</a:t>
            </a:r>
          </a:p>
          <a:p>
            <a:pPr lvl="1"/>
            <a:r>
              <a:rPr lang="tr-TR" altLang="en-VN" sz="2800">
                <a:solidFill>
                  <a:srgbClr val="FFFF00"/>
                </a:solidFill>
              </a:rPr>
              <a:t>…..</a:t>
            </a:r>
          </a:p>
          <a:p>
            <a:pPr lvl="1"/>
            <a:r>
              <a:rPr lang="tr-TR" altLang="en-VN" sz="2800">
                <a:solidFill>
                  <a:srgbClr val="FFFF00"/>
                </a:solidFill>
              </a:rPr>
              <a:t>} </a:t>
            </a:r>
          </a:p>
        </p:txBody>
      </p:sp>
      <p:sp>
        <p:nvSpPr>
          <p:cNvPr id="28677" name="Text Box 5">
            <a:extLst>
              <a:ext uri="{FF2B5EF4-FFF2-40B4-BE49-F238E27FC236}">
                <a16:creationId xmlns:a16="http://schemas.microsoft.com/office/drawing/2014/main" id="{DD3F3E50-5195-1B5E-C92A-0BF31E8FDFC0}"/>
              </a:ext>
            </a:extLst>
          </p:cNvPr>
          <p:cNvSpPr txBox="1">
            <a:spLocks noChangeArrowheads="1"/>
          </p:cNvSpPr>
          <p:nvPr/>
        </p:nvSpPr>
        <p:spPr bwMode="auto">
          <a:xfrm>
            <a:off x="3059113" y="3929063"/>
            <a:ext cx="5483225" cy="29479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VN" sz="2800">
                <a:solidFill>
                  <a:srgbClr val="FFFF00"/>
                </a:solidFill>
              </a:rPr>
              <a:t>double defaultValue = sin(0.25</a:t>
            </a:r>
            <a:r>
              <a:rPr lang="tr-TR" altLang="en-VN" sz="2800" b="1">
                <a:solidFill>
                  <a:srgbClr val="FFFF00"/>
                </a:solidFill>
              </a:rPr>
              <a:t>);</a:t>
            </a:r>
            <a:r>
              <a:rPr lang="tr-TR" altLang="en-VN">
                <a:solidFill>
                  <a:srgbClr val="FFFF00"/>
                </a:solidFill>
              </a:rPr>
              <a:t> </a:t>
            </a:r>
          </a:p>
          <a:p>
            <a:endParaRPr lang="tr-TR" altLang="en-VN">
              <a:solidFill>
                <a:srgbClr val="FFFF00"/>
              </a:solidFill>
            </a:endParaRPr>
          </a:p>
          <a:p>
            <a:r>
              <a:rPr lang="tr-TR" altLang="en-VN" sz="2800">
                <a:solidFill>
                  <a:srgbClr val="FFFF00"/>
                </a:solidFill>
              </a:rPr>
              <a:t>float f() </a:t>
            </a:r>
          </a:p>
          <a:p>
            <a:pPr lvl="1"/>
            <a:r>
              <a:rPr lang="tr-TR" altLang="en-VN" sz="2800">
                <a:solidFill>
                  <a:srgbClr val="FFFF00"/>
                </a:solidFill>
              </a:rPr>
              <a:t>{ double value = defaultValue; </a:t>
            </a:r>
          </a:p>
          <a:p>
            <a:pPr lvl="1"/>
            <a:r>
              <a:rPr lang="tr-TR" altLang="en-VN" sz="2800">
                <a:solidFill>
                  <a:srgbClr val="FFFF00"/>
                </a:solidFill>
              </a:rPr>
              <a:t>//</a:t>
            </a:r>
            <a:endParaRPr lang="en-US" altLang="ja-JP" sz="2800">
              <a:solidFill>
                <a:srgbClr val="FFFF00"/>
              </a:solidFill>
              <a:ea typeface="ＭＳ Ｐゴシック" panose="020B0600070205080204" pitchFamily="34" charset="-128"/>
            </a:endParaRPr>
          </a:p>
          <a:p>
            <a:pPr lvl="1"/>
            <a:r>
              <a:rPr lang="tr-TR" altLang="en-VN" sz="2800">
                <a:solidFill>
                  <a:srgbClr val="FFFF00"/>
                </a:solidFill>
              </a:rPr>
              <a:t>…..</a:t>
            </a:r>
          </a:p>
          <a:p>
            <a:pPr lvl="1"/>
            <a:r>
              <a:rPr lang="tr-TR" altLang="en-VN" sz="2800">
                <a:solidFill>
                  <a:srgbClr val="FFFF00"/>
                </a:solidFill>
              </a:rPr>
              <a: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6995E1E-B289-1058-C4C0-FDD63C1DD0D7}"/>
              </a:ext>
            </a:extLst>
          </p:cNvPr>
          <p:cNvSpPr>
            <a:spLocks noGrp="1"/>
          </p:cNvSpPr>
          <p:nvPr>
            <p:ph type="sldNum" sz="quarter" idx="12"/>
          </p:nvPr>
        </p:nvSpPr>
        <p:spPr/>
        <p:txBody>
          <a:bodyPr/>
          <a:lstStyle/>
          <a:p>
            <a:fld id="{5301722F-9144-8249-B7DA-6D82D3660134}" type="slidenum">
              <a:rPr lang="en-US" altLang="en-US"/>
              <a:pPr/>
              <a:t>60</a:t>
            </a:fld>
            <a:endParaRPr lang="en-US" altLang="en-US"/>
          </a:p>
        </p:txBody>
      </p:sp>
      <p:sp>
        <p:nvSpPr>
          <p:cNvPr id="331778" name="Rectangle 2">
            <a:extLst>
              <a:ext uri="{FF2B5EF4-FFF2-40B4-BE49-F238E27FC236}">
                <a16:creationId xmlns:a16="http://schemas.microsoft.com/office/drawing/2014/main" id="{8DC49654-2CA9-DD0E-3027-ED9F405B4735}"/>
              </a:ext>
            </a:extLst>
          </p:cNvPr>
          <p:cNvSpPr>
            <a:spLocks noGrp="1" noChangeArrowheads="1"/>
          </p:cNvSpPr>
          <p:nvPr>
            <p:ph type="title"/>
          </p:nvPr>
        </p:nvSpPr>
        <p:spPr/>
        <p:txBody>
          <a:bodyPr/>
          <a:lstStyle/>
          <a:p>
            <a:r>
              <a:rPr lang="en-US" altLang="en-VN">
                <a:solidFill>
                  <a:schemeClr val="tx1"/>
                </a:solidFill>
              </a:rPr>
              <a:t>Function Comments (cont.)</a:t>
            </a:r>
          </a:p>
        </p:txBody>
      </p:sp>
      <p:sp>
        <p:nvSpPr>
          <p:cNvPr id="331779" name="Rectangle 3">
            <a:extLst>
              <a:ext uri="{FF2B5EF4-FFF2-40B4-BE49-F238E27FC236}">
                <a16:creationId xmlns:a16="http://schemas.microsoft.com/office/drawing/2014/main" id="{405945F8-83FB-E005-466F-42C534EDBD29}"/>
              </a:ext>
            </a:extLst>
          </p:cNvPr>
          <p:cNvSpPr>
            <a:spLocks noGrp="1" noChangeArrowheads="1"/>
          </p:cNvSpPr>
          <p:nvPr>
            <p:ph type="body" idx="1"/>
          </p:nvPr>
        </p:nvSpPr>
        <p:spPr>
          <a:xfrm>
            <a:off x="457200" y="1052513"/>
            <a:ext cx="8229600" cy="5078412"/>
          </a:xfrm>
        </p:spPr>
        <p:txBody>
          <a:bodyPr/>
          <a:lstStyle/>
          <a:p>
            <a:pPr marL="223838" indent="-223838"/>
            <a:r>
              <a:rPr lang="en-US" altLang="en-VN"/>
              <a:t>Bad function comment</a:t>
            </a:r>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563563" lvl="1" indent="-223838"/>
            <a:endParaRPr lang="en-US" altLang="en-VN"/>
          </a:p>
          <a:p>
            <a:pPr marL="563563" lvl="1" indent="-223838"/>
            <a:endParaRPr lang="en-US" altLang="en-VN"/>
          </a:p>
          <a:p>
            <a:pPr marL="563563" lvl="1" indent="-223838"/>
            <a:r>
              <a:rPr lang="en-US" altLang="en-VN"/>
              <a:t>Describes </a:t>
            </a:r>
            <a:r>
              <a:rPr lang="en-US" altLang="en-VN" b="1"/>
              <a:t>how the function </a:t>
            </a:r>
            <a:r>
              <a:rPr lang="en-US" altLang="en-VN" b="1" i="1"/>
              <a:t>works</a:t>
            </a:r>
            <a:endParaRPr lang="en-US" altLang="en-VN" i="1"/>
          </a:p>
        </p:txBody>
      </p:sp>
      <p:sp>
        <p:nvSpPr>
          <p:cNvPr id="331780" name="Rectangle 4">
            <a:extLst>
              <a:ext uri="{FF2B5EF4-FFF2-40B4-BE49-F238E27FC236}">
                <a16:creationId xmlns:a16="http://schemas.microsoft.com/office/drawing/2014/main" id="{D932883B-868D-ADCA-6D38-E20977E327FC}"/>
              </a:ext>
            </a:extLst>
          </p:cNvPr>
          <p:cNvSpPr>
            <a:spLocks noChangeArrowheads="1"/>
          </p:cNvSpPr>
          <p:nvPr/>
        </p:nvSpPr>
        <p:spPr bwMode="auto">
          <a:xfrm>
            <a:off x="914400" y="2057400"/>
            <a:ext cx="7086600" cy="2851150"/>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b="1">
                <a:latin typeface="Courier New" panose="02070309020205020404" pitchFamily="49" charset="0"/>
                <a:cs typeface="Courier New" panose="02070309020205020404" pitchFamily="49" charset="0"/>
              </a:rPr>
              <a:t>/* decomment.c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int main(void)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 Đọc 1 ký tự.  Dựa trên ký tự ấy và trạng thái DFA hiện thời, gọi hàm xử lý trạng thái tương ứng.  Lặp cho đến hết tệp end-of-file.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   …</a:t>
            </a:r>
          </a:p>
          <a:p>
            <a:r>
              <a:rPr lang="en-US" altLang="en-VN" b="1">
                <a:latin typeface="Courier New" panose="02070309020205020404" pitchFamily="49" charset="0"/>
                <a:cs typeface="Courier New" panose="02070309020205020404" pitchFamily="49"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B393E84-0630-889C-1A25-C80DD67A577C}"/>
              </a:ext>
            </a:extLst>
          </p:cNvPr>
          <p:cNvSpPr>
            <a:spLocks noGrp="1"/>
          </p:cNvSpPr>
          <p:nvPr>
            <p:ph type="sldNum" sz="quarter" idx="12"/>
          </p:nvPr>
        </p:nvSpPr>
        <p:spPr/>
        <p:txBody>
          <a:bodyPr/>
          <a:lstStyle/>
          <a:p>
            <a:fld id="{C2B51C4E-97B8-1046-BE85-846695DFF085}" type="slidenum">
              <a:rPr lang="en-US" altLang="en-US"/>
              <a:pPr/>
              <a:t>61</a:t>
            </a:fld>
            <a:endParaRPr lang="en-US" altLang="en-US"/>
          </a:p>
        </p:txBody>
      </p:sp>
      <p:sp>
        <p:nvSpPr>
          <p:cNvPr id="333826" name="Rectangle 2">
            <a:extLst>
              <a:ext uri="{FF2B5EF4-FFF2-40B4-BE49-F238E27FC236}">
                <a16:creationId xmlns:a16="http://schemas.microsoft.com/office/drawing/2014/main" id="{D50662DF-134A-4D10-E894-D892EC3177BF}"/>
              </a:ext>
            </a:extLst>
          </p:cNvPr>
          <p:cNvSpPr>
            <a:spLocks noGrp="1" noChangeArrowheads="1"/>
          </p:cNvSpPr>
          <p:nvPr>
            <p:ph type="title"/>
          </p:nvPr>
        </p:nvSpPr>
        <p:spPr/>
        <p:txBody>
          <a:bodyPr/>
          <a:lstStyle/>
          <a:p>
            <a:r>
              <a:rPr lang="en-US" altLang="en-VN">
                <a:solidFill>
                  <a:schemeClr val="tx1"/>
                </a:solidFill>
              </a:rPr>
              <a:t>Function Comments (cont.)</a:t>
            </a:r>
          </a:p>
        </p:txBody>
      </p:sp>
      <p:sp>
        <p:nvSpPr>
          <p:cNvPr id="333827" name="Rectangle 3">
            <a:extLst>
              <a:ext uri="{FF2B5EF4-FFF2-40B4-BE49-F238E27FC236}">
                <a16:creationId xmlns:a16="http://schemas.microsoft.com/office/drawing/2014/main" id="{D326F810-52A6-EA60-FE6D-8999D4CC51C8}"/>
              </a:ext>
            </a:extLst>
          </p:cNvPr>
          <p:cNvSpPr>
            <a:spLocks noGrp="1" noChangeArrowheads="1"/>
          </p:cNvSpPr>
          <p:nvPr>
            <p:ph type="body" idx="1"/>
          </p:nvPr>
        </p:nvSpPr>
        <p:spPr>
          <a:xfrm>
            <a:off x="457200" y="1125538"/>
            <a:ext cx="8229600" cy="5005387"/>
          </a:xfrm>
        </p:spPr>
        <p:txBody>
          <a:bodyPr/>
          <a:lstStyle/>
          <a:p>
            <a:pPr marL="223838" indent="-223838"/>
            <a:r>
              <a:rPr lang="en-US" altLang="en-VN"/>
              <a:t>Good function comment</a:t>
            </a:r>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223838" indent="-223838"/>
            <a:endParaRPr lang="en-US" altLang="en-VN"/>
          </a:p>
          <a:p>
            <a:pPr marL="563563" lvl="1" indent="-223838"/>
            <a:r>
              <a:rPr lang="en-US" altLang="en-VN"/>
              <a:t>Describes </a:t>
            </a:r>
            <a:r>
              <a:rPr lang="en-US" altLang="en-VN" b="1"/>
              <a:t>what the function </a:t>
            </a:r>
            <a:r>
              <a:rPr lang="en-US" altLang="en-VN" b="1" i="1"/>
              <a:t>does</a:t>
            </a:r>
          </a:p>
          <a:p>
            <a:pPr marL="563563" lvl="1" indent="-223838"/>
            <a:endParaRPr lang="en-US" altLang="en-VN" b="1"/>
          </a:p>
        </p:txBody>
      </p:sp>
      <p:sp>
        <p:nvSpPr>
          <p:cNvPr id="333828" name="Rectangle 4">
            <a:extLst>
              <a:ext uri="{FF2B5EF4-FFF2-40B4-BE49-F238E27FC236}">
                <a16:creationId xmlns:a16="http://schemas.microsoft.com/office/drawing/2014/main" id="{8D8DEF13-3AEA-6A4C-7E67-3B0DE8DF632E}"/>
              </a:ext>
            </a:extLst>
          </p:cNvPr>
          <p:cNvSpPr>
            <a:spLocks noChangeArrowheads="1"/>
          </p:cNvSpPr>
          <p:nvPr/>
        </p:nvSpPr>
        <p:spPr bwMode="auto">
          <a:xfrm>
            <a:off x="914400" y="2057400"/>
            <a:ext cx="7086600" cy="3400425"/>
          </a:xfrm>
          <a:prstGeom prst="rect">
            <a:avLst/>
          </a:prstGeom>
          <a:solidFill>
            <a:srgbClr val="FFFF99"/>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b="1">
                <a:latin typeface="Courier New" panose="02070309020205020404" pitchFamily="49" charset="0"/>
                <a:cs typeface="Courier New" panose="02070309020205020404" pitchFamily="49" charset="0"/>
              </a:rPr>
              <a:t>/* decomment.c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int main(void)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 Đọc 1 CT C qua stdin.</a:t>
            </a:r>
          </a:p>
          <a:p>
            <a:r>
              <a:rPr lang="en-US" altLang="en-VN" b="1">
                <a:latin typeface="Courier New" panose="02070309020205020404" pitchFamily="49" charset="0"/>
                <a:cs typeface="Courier New" panose="02070309020205020404" pitchFamily="49" charset="0"/>
              </a:rPr>
              <a:t>   Ghi ra stdout với mỗi chú thích thay bằng 1 dấu cách.  </a:t>
            </a:r>
          </a:p>
          <a:p>
            <a:r>
              <a:rPr lang="en-US" altLang="en-VN" b="1">
                <a:latin typeface="Courier New" panose="02070309020205020404" pitchFamily="49" charset="0"/>
                <a:cs typeface="Courier New" panose="02070309020205020404" pitchFamily="49" charset="0"/>
              </a:rPr>
              <a:t>   Trả về 0 nếu thành công, EXIT_FAILURE nếu không thành công. */</a:t>
            </a:r>
          </a:p>
          <a:p>
            <a:endParaRPr lang="en-US" altLang="en-VN" b="1">
              <a:latin typeface="Courier New" panose="02070309020205020404" pitchFamily="49" charset="0"/>
              <a:cs typeface="Courier New" panose="02070309020205020404" pitchFamily="49" charset="0"/>
            </a:endParaRPr>
          </a:p>
          <a:p>
            <a:r>
              <a:rPr lang="en-US" altLang="en-VN" b="1">
                <a:latin typeface="Courier New" panose="02070309020205020404" pitchFamily="49" charset="0"/>
                <a:cs typeface="Courier New" panose="02070309020205020404" pitchFamily="49" charset="0"/>
              </a:rPr>
              <a:t>   …</a:t>
            </a:r>
          </a:p>
          <a:p>
            <a:r>
              <a:rPr lang="en-US" altLang="en-VN" b="1">
                <a:latin typeface="Courier New" panose="02070309020205020404" pitchFamily="49" charset="0"/>
                <a:cs typeface="Courier New" panose="02070309020205020404"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1DFC9C1-294C-3906-5733-5AB41F01314F}"/>
              </a:ext>
            </a:extLst>
          </p:cNvPr>
          <p:cNvSpPr>
            <a:spLocks noGrp="1"/>
          </p:cNvSpPr>
          <p:nvPr>
            <p:ph type="sldNum" sz="quarter" idx="12"/>
          </p:nvPr>
        </p:nvSpPr>
        <p:spPr/>
        <p:txBody>
          <a:bodyPr/>
          <a:lstStyle/>
          <a:p>
            <a:fld id="{B16E8A63-97C6-B944-B1BA-99CD1744EB09}" type="slidenum">
              <a:rPr lang="en-US" altLang="en-US"/>
              <a:pPr/>
              <a:t>62</a:t>
            </a:fld>
            <a:endParaRPr lang="en-US" altLang="en-US"/>
          </a:p>
        </p:txBody>
      </p:sp>
      <p:sp>
        <p:nvSpPr>
          <p:cNvPr id="335874" name="Rectangle 2">
            <a:extLst>
              <a:ext uri="{FF2B5EF4-FFF2-40B4-BE49-F238E27FC236}">
                <a16:creationId xmlns:a16="http://schemas.microsoft.com/office/drawing/2014/main" id="{D2A6D049-59CF-4C56-7C3B-231F20127212}"/>
              </a:ext>
            </a:extLst>
          </p:cNvPr>
          <p:cNvSpPr>
            <a:spLocks noGrp="1" noChangeArrowheads="1"/>
          </p:cNvSpPr>
          <p:nvPr>
            <p:ph type="title"/>
            <p:custDataLst>
              <p:tags r:id="rId1"/>
            </p:custDataLst>
          </p:nvPr>
        </p:nvSpPr>
        <p:spPr/>
        <p:txBody>
          <a:bodyPr/>
          <a:lstStyle/>
          <a:p>
            <a:r>
              <a:rPr lang="en-US" altLang="en-VN"/>
              <a:t>Modularity</a:t>
            </a:r>
          </a:p>
        </p:txBody>
      </p:sp>
      <p:sp>
        <p:nvSpPr>
          <p:cNvPr id="335875" name="Rectangle 3">
            <a:extLst>
              <a:ext uri="{FF2B5EF4-FFF2-40B4-BE49-F238E27FC236}">
                <a16:creationId xmlns:a16="http://schemas.microsoft.com/office/drawing/2014/main" id="{CD39ED95-C895-8570-0645-6C0435DF6C7C}"/>
              </a:ext>
            </a:extLst>
          </p:cNvPr>
          <p:cNvSpPr>
            <a:spLocks noGrp="1" noChangeArrowheads="1"/>
          </p:cNvSpPr>
          <p:nvPr>
            <p:ph type="body" idx="1"/>
            <p:custDataLst>
              <p:tags r:id="rId2"/>
            </p:custDataLst>
          </p:nvPr>
        </p:nvSpPr>
        <p:spPr>
          <a:xfrm>
            <a:off x="457200" y="836613"/>
            <a:ext cx="8507413" cy="5294312"/>
          </a:xfrm>
        </p:spPr>
        <p:txBody>
          <a:bodyPr/>
          <a:lstStyle/>
          <a:p>
            <a:pPr marL="223838" indent="-223838"/>
            <a:r>
              <a:rPr lang="en-US" altLang="en-VN" sz="2400"/>
              <a:t>Chương trình lớn viết khó hơn Ct nhỏ</a:t>
            </a:r>
          </a:p>
          <a:p>
            <a:pPr marL="223838" indent="-223838"/>
            <a:r>
              <a:rPr lang="en-US" altLang="en-VN" sz="2400"/>
              <a:t>Trừu tượng hóa là chìa khóa để xử lý sự phức tạp</a:t>
            </a:r>
          </a:p>
          <a:p>
            <a:pPr marL="563563" lvl="1" indent="-223838"/>
            <a:r>
              <a:rPr lang="en-US" altLang="en-VN" sz="2400"/>
              <a:t>Abstraction cho phép LTV biết code làm cái gì, mà không cần biết làm như thế nào</a:t>
            </a:r>
          </a:p>
          <a:p>
            <a:pPr marL="223838" indent="-223838"/>
            <a:r>
              <a:rPr lang="en-US" altLang="en-VN" sz="2400"/>
              <a:t>Ví dụ : hàm ở mức trừu tượng</a:t>
            </a:r>
          </a:p>
          <a:p>
            <a:pPr marL="563563" lvl="1" indent="-223838"/>
            <a:r>
              <a:rPr lang="en-US" altLang="en-VN" sz="2400"/>
              <a:t>Hàm sắp xếp 1 mảng các số nguyên</a:t>
            </a:r>
          </a:p>
          <a:p>
            <a:pPr marL="563563" lvl="1" indent="-223838"/>
            <a:r>
              <a:rPr lang="en-US" altLang="en-VN" sz="2400"/>
              <a:t>Character I/O functions : </a:t>
            </a:r>
            <a:r>
              <a:rPr lang="en-US" altLang="en-VN" sz="2400" b="1">
                <a:latin typeface="Courier New" panose="02070309020205020404" pitchFamily="49" charset="0"/>
              </a:rPr>
              <a:t>getchar()</a:t>
            </a:r>
            <a:r>
              <a:rPr lang="en-US" altLang="en-VN" sz="2400"/>
              <a:t> and </a:t>
            </a:r>
            <a:r>
              <a:rPr lang="en-US" altLang="en-VN" sz="2400" b="1">
                <a:latin typeface="Courier New" panose="02070309020205020404" pitchFamily="49" charset="0"/>
              </a:rPr>
              <a:t>putchar()</a:t>
            </a:r>
          </a:p>
          <a:p>
            <a:pPr marL="563563" lvl="1" indent="-223838"/>
            <a:r>
              <a:rPr lang="en-US" altLang="en-VN" sz="2400"/>
              <a:t>Mathematical functions : sin</a:t>
            </a:r>
            <a:r>
              <a:rPr lang="en-US" altLang="en-VN" sz="2400" b="1">
                <a:latin typeface="Courier New" panose="02070309020205020404" pitchFamily="49" charset="0"/>
              </a:rPr>
              <a:t>(x)</a:t>
            </a:r>
            <a:r>
              <a:rPr lang="en-US" altLang="en-VN" sz="2400"/>
              <a:t> and sqrt</a:t>
            </a:r>
            <a:r>
              <a:rPr lang="en-US" altLang="en-VN" sz="2400" b="1">
                <a:latin typeface="Courier New" panose="02070309020205020404" pitchFamily="49" charset="0"/>
              </a:rPr>
              <a:t>(x)</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4EAE56B-2E36-9A70-1AE8-DCA1E797F9D7}"/>
              </a:ext>
            </a:extLst>
          </p:cNvPr>
          <p:cNvSpPr>
            <a:spLocks noGrp="1"/>
          </p:cNvSpPr>
          <p:nvPr>
            <p:ph type="sldNum" sz="quarter" idx="12"/>
          </p:nvPr>
        </p:nvSpPr>
        <p:spPr/>
        <p:txBody>
          <a:bodyPr/>
          <a:lstStyle/>
          <a:p>
            <a:fld id="{5006ABDC-0684-754C-B0F1-7E9538F2E243}" type="slidenum">
              <a:rPr lang="en-US" altLang="en-US"/>
              <a:pPr/>
              <a:t>63</a:t>
            </a:fld>
            <a:endParaRPr lang="en-US" altLang="en-US"/>
          </a:p>
        </p:txBody>
      </p:sp>
      <p:sp>
        <p:nvSpPr>
          <p:cNvPr id="339970" name="Rectangle 2">
            <a:extLst>
              <a:ext uri="{FF2B5EF4-FFF2-40B4-BE49-F238E27FC236}">
                <a16:creationId xmlns:a16="http://schemas.microsoft.com/office/drawing/2014/main" id="{F27E48E9-1C24-D61E-0AD9-8E642854FD9B}"/>
              </a:ext>
            </a:extLst>
          </p:cNvPr>
          <p:cNvSpPr>
            <a:spLocks noGrp="1" noChangeArrowheads="1"/>
          </p:cNvSpPr>
          <p:nvPr>
            <p:ph type="title"/>
          </p:nvPr>
        </p:nvSpPr>
        <p:spPr/>
        <p:txBody>
          <a:bodyPr/>
          <a:lstStyle/>
          <a:p>
            <a:r>
              <a:rPr lang="en-US" altLang="en-VN"/>
              <a:t>Bottom-Up Design is Bad</a:t>
            </a:r>
          </a:p>
        </p:txBody>
      </p:sp>
      <p:sp>
        <p:nvSpPr>
          <p:cNvPr id="339971" name="Rectangle 3">
            <a:extLst>
              <a:ext uri="{FF2B5EF4-FFF2-40B4-BE49-F238E27FC236}">
                <a16:creationId xmlns:a16="http://schemas.microsoft.com/office/drawing/2014/main" id="{94ACB3C5-9611-EB8A-EBE0-07B6F07CFD9B}"/>
              </a:ext>
            </a:extLst>
          </p:cNvPr>
          <p:cNvSpPr>
            <a:spLocks noGrp="1" noChangeArrowheads="1"/>
          </p:cNvSpPr>
          <p:nvPr>
            <p:ph type="body" idx="1"/>
          </p:nvPr>
        </p:nvSpPr>
        <p:spPr>
          <a:xfrm>
            <a:off x="468313" y="908050"/>
            <a:ext cx="8507412" cy="5078413"/>
          </a:xfrm>
        </p:spPr>
        <p:txBody>
          <a:bodyPr/>
          <a:lstStyle/>
          <a:p>
            <a:pPr marL="223838" indent="-223838"/>
            <a:r>
              <a:rPr lang="en-US" altLang="en-VN"/>
              <a:t>Bottom-up design  </a:t>
            </a:r>
            <a:r>
              <a:rPr lang="en-US" altLang="en-VN">
                <a:sym typeface="Wingdings" pitchFamily="2" charset="2"/>
              </a:rPr>
              <a:t></a:t>
            </a:r>
            <a:endParaRPr lang="en-US" altLang="en-VN"/>
          </a:p>
          <a:p>
            <a:pPr marL="563563" lvl="1" indent="-223838"/>
            <a:r>
              <a:rPr lang="en-US" altLang="en-VN" sz="2400"/>
              <a:t>Thiết kế chi tiết 1 phần</a:t>
            </a:r>
          </a:p>
          <a:p>
            <a:pPr marL="563563" lvl="1" indent="-223838"/>
            <a:r>
              <a:rPr lang="en-US" altLang="en-VN" sz="2400"/>
              <a:t>Thiết kế chi tiết 1 phần khác</a:t>
            </a:r>
          </a:p>
          <a:p>
            <a:pPr marL="563563" lvl="1" indent="-223838"/>
            <a:r>
              <a:rPr lang="en-US" altLang="en-VN" sz="2400"/>
              <a:t>Lặp lại cho đến hết</a:t>
            </a:r>
          </a:p>
          <a:p>
            <a:pPr marL="223838" indent="-223838"/>
            <a:r>
              <a:rPr lang="en-US" altLang="en-VN"/>
              <a:t>Bottom-up design in programming</a:t>
            </a:r>
          </a:p>
          <a:p>
            <a:pPr marL="563563" lvl="1" indent="-223838"/>
            <a:r>
              <a:rPr lang="en-US" altLang="en-VN" sz="2400"/>
              <a:t>Viết phần đầu tiên của CT 1 cách chi tiết cho đến hết</a:t>
            </a:r>
          </a:p>
          <a:p>
            <a:pPr marL="563563" lvl="1" indent="-223838"/>
            <a:r>
              <a:rPr lang="en-US" altLang="en-VN" sz="2400"/>
              <a:t>Viết phần tiếp theo của CT 1 cách chi tiết cho đến hết</a:t>
            </a:r>
          </a:p>
          <a:p>
            <a:pPr marL="563563" lvl="1" indent="-223838"/>
            <a:r>
              <a:rPr lang="en-US" altLang="en-VN" sz="2400"/>
              <a:t>Lặp lại cho đến hết</a:t>
            </a:r>
          </a:p>
        </p:txBody>
      </p:sp>
      <p:sp>
        <p:nvSpPr>
          <p:cNvPr id="339972" name="Rectangle 4">
            <a:extLst>
              <a:ext uri="{FF2B5EF4-FFF2-40B4-BE49-F238E27FC236}">
                <a16:creationId xmlns:a16="http://schemas.microsoft.com/office/drawing/2014/main" id="{74A00734-30E6-4230-D98B-EFD3CD7B9D73}"/>
              </a:ext>
            </a:extLst>
          </p:cNvPr>
          <p:cNvSpPr>
            <a:spLocks noChangeArrowheads="1"/>
          </p:cNvSpPr>
          <p:nvPr/>
        </p:nvSpPr>
        <p:spPr bwMode="auto">
          <a:xfrm>
            <a:off x="7524750" y="1700213"/>
            <a:ext cx="3048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39973" name="Rectangle 5">
            <a:extLst>
              <a:ext uri="{FF2B5EF4-FFF2-40B4-BE49-F238E27FC236}">
                <a16:creationId xmlns:a16="http://schemas.microsoft.com/office/drawing/2014/main" id="{09E4798F-041F-CC3F-0EED-7C4AF2542014}"/>
              </a:ext>
            </a:extLst>
          </p:cNvPr>
          <p:cNvSpPr>
            <a:spLocks noChangeArrowheads="1"/>
          </p:cNvSpPr>
          <p:nvPr/>
        </p:nvSpPr>
        <p:spPr bwMode="auto">
          <a:xfrm>
            <a:off x="7812088" y="1700213"/>
            <a:ext cx="3048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39974" name="Rectangle 6">
            <a:extLst>
              <a:ext uri="{FF2B5EF4-FFF2-40B4-BE49-F238E27FC236}">
                <a16:creationId xmlns:a16="http://schemas.microsoft.com/office/drawing/2014/main" id="{2B874EDD-CCCA-D0FB-7D1A-3D34942691C8}"/>
              </a:ext>
            </a:extLst>
          </p:cNvPr>
          <p:cNvSpPr>
            <a:spLocks noChangeArrowheads="1"/>
          </p:cNvSpPr>
          <p:nvPr/>
        </p:nvSpPr>
        <p:spPr bwMode="auto">
          <a:xfrm>
            <a:off x="7524750" y="1700213"/>
            <a:ext cx="13716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39975" name="Text Box 7">
            <a:extLst>
              <a:ext uri="{FF2B5EF4-FFF2-40B4-BE49-F238E27FC236}">
                <a16:creationId xmlns:a16="http://schemas.microsoft.com/office/drawing/2014/main" id="{3FBAD747-2942-F592-A727-AB6F79BB41E6}"/>
              </a:ext>
            </a:extLst>
          </p:cNvPr>
          <p:cNvSpPr txBox="1">
            <a:spLocks noChangeArrowheads="1"/>
          </p:cNvSpPr>
          <p:nvPr/>
        </p:nvSpPr>
        <p:spPr bwMode="auto">
          <a:xfrm>
            <a:off x="7924800" y="3200400"/>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a:t>
            </a:r>
          </a:p>
        </p:txBody>
      </p:sp>
      <p:sp>
        <p:nvSpPr>
          <p:cNvPr id="339976" name="Rectangle 8">
            <a:extLst>
              <a:ext uri="{FF2B5EF4-FFF2-40B4-BE49-F238E27FC236}">
                <a16:creationId xmlns:a16="http://schemas.microsoft.com/office/drawing/2014/main" id="{A46CC780-C5C3-D37C-B5D7-52FE6A2DC4BE}"/>
              </a:ext>
            </a:extLst>
          </p:cNvPr>
          <p:cNvSpPr>
            <a:spLocks noChangeArrowheads="1"/>
          </p:cNvSpPr>
          <p:nvPr/>
        </p:nvSpPr>
        <p:spPr bwMode="auto">
          <a:xfrm>
            <a:off x="7812088" y="4437063"/>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39977" name="Rectangle 9">
            <a:extLst>
              <a:ext uri="{FF2B5EF4-FFF2-40B4-BE49-F238E27FC236}">
                <a16:creationId xmlns:a16="http://schemas.microsoft.com/office/drawing/2014/main" id="{50C5940F-25B9-FB5E-D75A-7987542EEA59}"/>
              </a:ext>
            </a:extLst>
          </p:cNvPr>
          <p:cNvSpPr>
            <a:spLocks noChangeArrowheads="1"/>
          </p:cNvSpPr>
          <p:nvPr/>
        </p:nvSpPr>
        <p:spPr bwMode="auto">
          <a:xfrm>
            <a:off x="7812088" y="4665663"/>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39978" name="Rectangle 10">
            <a:extLst>
              <a:ext uri="{FF2B5EF4-FFF2-40B4-BE49-F238E27FC236}">
                <a16:creationId xmlns:a16="http://schemas.microsoft.com/office/drawing/2014/main" id="{213B23B9-6A82-80A0-A411-286F3BEFFA11}"/>
              </a:ext>
            </a:extLst>
          </p:cNvPr>
          <p:cNvSpPr>
            <a:spLocks noChangeArrowheads="1"/>
          </p:cNvSpPr>
          <p:nvPr/>
        </p:nvSpPr>
        <p:spPr bwMode="auto">
          <a:xfrm>
            <a:off x="7812088" y="4894263"/>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3</a:t>
            </a:r>
          </a:p>
        </p:txBody>
      </p:sp>
      <p:sp>
        <p:nvSpPr>
          <p:cNvPr id="339979" name="Rectangle 11">
            <a:extLst>
              <a:ext uri="{FF2B5EF4-FFF2-40B4-BE49-F238E27FC236}">
                <a16:creationId xmlns:a16="http://schemas.microsoft.com/office/drawing/2014/main" id="{E6AA1B65-2382-C7A1-D021-3E1F729820B2}"/>
              </a:ext>
            </a:extLst>
          </p:cNvPr>
          <p:cNvSpPr>
            <a:spLocks noChangeArrowheads="1"/>
          </p:cNvSpPr>
          <p:nvPr/>
        </p:nvSpPr>
        <p:spPr bwMode="auto">
          <a:xfrm>
            <a:off x="7812088" y="5122863"/>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4</a:t>
            </a:r>
          </a:p>
        </p:txBody>
      </p:sp>
      <p:sp>
        <p:nvSpPr>
          <p:cNvPr id="339980" name="Text Box 12">
            <a:extLst>
              <a:ext uri="{FF2B5EF4-FFF2-40B4-BE49-F238E27FC236}">
                <a16:creationId xmlns:a16="http://schemas.microsoft.com/office/drawing/2014/main" id="{15BCD38B-0D5D-80DF-9685-E42A42EE16C1}"/>
              </a:ext>
            </a:extLst>
          </p:cNvPr>
          <p:cNvSpPr txBox="1">
            <a:spLocks noChangeArrowheads="1"/>
          </p:cNvSpPr>
          <p:nvPr/>
        </p:nvSpPr>
        <p:spPr bwMode="auto">
          <a:xfrm>
            <a:off x="7812088" y="5275263"/>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9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99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99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99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99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99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99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99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9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6" grpId="0" animBg="1"/>
      <p:bldP spid="339977" grpId="0" animBg="1"/>
      <p:bldP spid="339978" grpId="0" animBg="1"/>
      <p:bldP spid="339979" grpId="0" animBg="1"/>
      <p:bldP spid="3399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01EBDB4-9CAE-8AE3-FF54-A446CF7E8691}"/>
              </a:ext>
            </a:extLst>
          </p:cNvPr>
          <p:cNvSpPr>
            <a:spLocks noGrp="1"/>
          </p:cNvSpPr>
          <p:nvPr>
            <p:ph type="sldNum" sz="quarter" idx="12"/>
          </p:nvPr>
        </p:nvSpPr>
        <p:spPr/>
        <p:txBody>
          <a:bodyPr/>
          <a:lstStyle/>
          <a:p>
            <a:fld id="{FF590ED3-9B70-8442-B72B-C02252A8B28D}" type="slidenum">
              <a:rPr lang="en-US" altLang="en-US"/>
              <a:pPr/>
              <a:t>64</a:t>
            </a:fld>
            <a:endParaRPr lang="en-US" altLang="en-US"/>
          </a:p>
        </p:txBody>
      </p:sp>
      <p:sp>
        <p:nvSpPr>
          <p:cNvPr id="342018" name="Rectangle 2">
            <a:extLst>
              <a:ext uri="{FF2B5EF4-FFF2-40B4-BE49-F238E27FC236}">
                <a16:creationId xmlns:a16="http://schemas.microsoft.com/office/drawing/2014/main" id="{604381C8-0FBC-3E0D-6F11-A4E73EC58E97}"/>
              </a:ext>
            </a:extLst>
          </p:cNvPr>
          <p:cNvSpPr>
            <a:spLocks noGrp="1" noChangeArrowheads="1"/>
          </p:cNvSpPr>
          <p:nvPr>
            <p:ph type="title"/>
          </p:nvPr>
        </p:nvSpPr>
        <p:spPr/>
        <p:txBody>
          <a:bodyPr/>
          <a:lstStyle/>
          <a:p>
            <a:r>
              <a:rPr lang="en-US" altLang="en-VN"/>
              <a:t>Top-Down Design is Good</a:t>
            </a:r>
          </a:p>
        </p:txBody>
      </p:sp>
      <p:sp>
        <p:nvSpPr>
          <p:cNvPr id="342019" name="Rectangle 3">
            <a:extLst>
              <a:ext uri="{FF2B5EF4-FFF2-40B4-BE49-F238E27FC236}">
                <a16:creationId xmlns:a16="http://schemas.microsoft.com/office/drawing/2014/main" id="{600594BF-264D-6687-BEC9-86FFEADDBEE7}"/>
              </a:ext>
            </a:extLst>
          </p:cNvPr>
          <p:cNvSpPr>
            <a:spLocks noGrp="1" noChangeArrowheads="1"/>
          </p:cNvSpPr>
          <p:nvPr>
            <p:ph type="body" idx="1"/>
          </p:nvPr>
        </p:nvSpPr>
        <p:spPr>
          <a:xfrm>
            <a:off x="457200" y="908050"/>
            <a:ext cx="7710488" cy="5222875"/>
          </a:xfrm>
        </p:spPr>
        <p:txBody>
          <a:bodyPr/>
          <a:lstStyle/>
          <a:p>
            <a:pPr marL="223838" indent="-223838"/>
            <a:r>
              <a:rPr lang="en-US" altLang="en-VN" sz="3400"/>
              <a:t>Top-down design  </a:t>
            </a:r>
            <a:r>
              <a:rPr lang="en-US" altLang="en-VN" sz="3400">
                <a:sym typeface="Wingdings" pitchFamily="2" charset="2"/>
              </a:rPr>
              <a:t></a:t>
            </a:r>
            <a:endParaRPr lang="en-US" altLang="en-VN" sz="3400"/>
          </a:p>
          <a:p>
            <a:pPr marL="563563" lvl="1" indent="-223838"/>
            <a:r>
              <a:rPr lang="en-US" altLang="en-VN" sz="2000"/>
              <a:t>Thiết kế toàn bộ sản phẩm một cách sơ bộ, tổng thể</a:t>
            </a:r>
          </a:p>
          <a:p>
            <a:pPr marL="563563" lvl="1" indent="-223838"/>
            <a:r>
              <a:rPr lang="en-US" altLang="en-VN" sz="2000"/>
              <a:t>Tinh chỉnh cho đến khi hoàn thiện</a:t>
            </a:r>
          </a:p>
          <a:p>
            <a:pPr marL="223838" indent="-223838"/>
            <a:r>
              <a:rPr lang="en-US" altLang="en-VN" sz="3400"/>
              <a:t>Top-down design in </a:t>
            </a:r>
            <a:r>
              <a:rPr lang="en-US" altLang="en-VN" sz="3400" b="1"/>
              <a:t>programming</a:t>
            </a:r>
          </a:p>
          <a:p>
            <a:pPr marL="563563" lvl="1" indent="-223838"/>
            <a:r>
              <a:rPr lang="en-US" altLang="en-VN" sz="2000"/>
              <a:t>Xây dựng sơ lược hàm main() bằng pseudocode </a:t>
            </a:r>
          </a:p>
          <a:p>
            <a:pPr marL="563563" lvl="1" indent="-223838"/>
            <a:r>
              <a:rPr lang="en-US" altLang="en-VN" sz="2000"/>
              <a:t>Tinh chỉnh từng lệnh giả ngữ</a:t>
            </a:r>
          </a:p>
          <a:p>
            <a:pPr marL="911225" lvl="2" indent="-233363"/>
            <a:r>
              <a:rPr lang="en-US" altLang="en-VN" sz="2000"/>
              <a:t>Công việc đơn giản =&gt; thay bằng real code</a:t>
            </a:r>
          </a:p>
          <a:p>
            <a:pPr marL="911225" lvl="2" indent="-233363"/>
            <a:r>
              <a:rPr lang="en-US" altLang="en-VN" sz="2000"/>
              <a:t>Công việc phức tạp =&gt; thay bằng lời gọi hàm</a:t>
            </a:r>
          </a:p>
          <a:p>
            <a:pPr marL="563563" lvl="1" indent="-223838"/>
            <a:r>
              <a:rPr lang="en-US" altLang="en-VN" sz="2000"/>
              <a:t>Lặp lại sâu hơn, cụ thể, chi tiết hơn</a:t>
            </a:r>
          </a:p>
          <a:p>
            <a:pPr marL="563563" lvl="1" indent="-223838"/>
            <a:r>
              <a:rPr lang="en-US" altLang="en-VN" sz="2000">
                <a:solidFill>
                  <a:schemeClr val="hlink"/>
                </a:solidFill>
              </a:rPr>
              <a:t>Kết quả:  Sản phẩmđược modul hóa 1 cách tự nhiên</a:t>
            </a:r>
          </a:p>
        </p:txBody>
      </p:sp>
      <p:sp>
        <p:nvSpPr>
          <p:cNvPr id="342021" name="Rectangle 5">
            <a:extLst>
              <a:ext uri="{FF2B5EF4-FFF2-40B4-BE49-F238E27FC236}">
                <a16:creationId xmlns:a16="http://schemas.microsoft.com/office/drawing/2014/main" id="{C1D57F6F-C357-5840-0CEB-B62ECF343199}"/>
              </a:ext>
            </a:extLst>
          </p:cNvPr>
          <p:cNvSpPr>
            <a:spLocks noChangeArrowheads="1"/>
          </p:cNvSpPr>
          <p:nvPr/>
        </p:nvSpPr>
        <p:spPr bwMode="auto">
          <a:xfrm>
            <a:off x="7546975" y="48768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42022" name="Rectangle 6">
            <a:extLst>
              <a:ext uri="{FF2B5EF4-FFF2-40B4-BE49-F238E27FC236}">
                <a16:creationId xmlns:a16="http://schemas.microsoft.com/office/drawing/2014/main" id="{C2BB2A70-D502-1A09-D20C-4854A49C9874}"/>
              </a:ext>
            </a:extLst>
          </p:cNvPr>
          <p:cNvSpPr>
            <a:spLocks noChangeArrowheads="1"/>
          </p:cNvSpPr>
          <p:nvPr/>
        </p:nvSpPr>
        <p:spPr bwMode="auto">
          <a:xfrm>
            <a:off x="6937375" y="53340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42023" name="Rectangle 7">
            <a:extLst>
              <a:ext uri="{FF2B5EF4-FFF2-40B4-BE49-F238E27FC236}">
                <a16:creationId xmlns:a16="http://schemas.microsoft.com/office/drawing/2014/main" id="{A3D1D8DE-D19B-5C4E-C78A-BE0EAC45C801}"/>
              </a:ext>
            </a:extLst>
          </p:cNvPr>
          <p:cNvSpPr>
            <a:spLocks noChangeArrowheads="1"/>
          </p:cNvSpPr>
          <p:nvPr/>
        </p:nvSpPr>
        <p:spPr bwMode="auto">
          <a:xfrm>
            <a:off x="8080375" y="53340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3</a:t>
            </a:r>
          </a:p>
        </p:txBody>
      </p:sp>
      <p:sp>
        <p:nvSpPr>
          <p:cNvPr id="342024" name="Rectangle 8">
            <a:extLst>
              <a:ext uri="{FF2B5EF4-FFF2-40B4-BE49-F238E27FC236}">
                <a16:creationId xmlns:a16="http://schemas.microsoft.com/office/drawing/2014/main" id="{2844A6F1-5AF9-5B76-0085-A90E3D8EA085}"/>
              </a:ext>
            </a:extLst>
          </p:cNvPr>
          <p:cNvSpPr>
            <a:spLocks noChangeArrowheads="1"/>
          </p:cNvSpPr>
          <p:nvPr/>
        </p:nvSpPr>
        <p:spPr bwMode="auto">
          <a:xfrm>
            <a:off x="6632575" y="57912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4</a:t>
            </a:r>
          </a:p>
        </p:txBody>
      </p:sp>
      <p:sp>
        <p:nvSpPr>
          <p:cNvPr id="342025" name="Rectangle 9">
            <a:extLst>
              <a:ext uri="{FF2B5EF4-FFF2-40B4-BE49-F238E27FC236}">
                <a16:creationId xmlns:a16="http://schemas.microsoft.com/office/drawing/2014/main" id="{BF6B1318-8226-8D0D-2058-4DC81F61170D}"/>
              </a:ext>
            </a:extLst>
          </p:cNvPr>
          <p:cNvSpPr>
            <a:spLocks noChangeArrowheads="1"/>
          </p:cNvSpPr>
          <p:nvPr/>
        </p:nvSpPr>
        <p:spPr bwMode="auto">
          <a:xfrm>
            <a:off x="7318375" y="57912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5</a:t>
            </a:r>
          </a:p>
        </p:txBody>
      </p:sp>
      <p:cxnSp>
        <p:nvCxnSpPr>
          <p:cNvPr id="342026" name="AutoShape 10">
            <a:extLst>
              <a:ext uri="{FF2B5EF4-FFF2-40B4-BE49-F238E27FC236}">
                <a16:creationId xmlns:a16="http://schemas.microsoft.com/office/drawing/2014/main" id="{D6125E4F-DC24-A07D-248F-E54F5797130D}"/>
              </a:ext>
            </a:extLst>
          </p:cNvPr>
          <p:cNvCxnSpPr>
            <a:cxnSpLocks noChangeShapeType="1"/>
            <a:stCxn id="342021" idx="2"/>
            <a:endCxn id="342022" idx="0"/>
          </p:cNvCxnSpPr>
          <p:nvPr/>
        </p:nvCxnSpPr>
        <p:spPr bwMode="auto">
          <a:xfrm flipH="1">
            <a:off x="7202488" y="5105400"/>
            <a:ext cx="6096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27" name="AutoShape 11">
            <a:extLst>
              <a:ext uri="{FF2B5EF4-FFF2-40B4-BE49-F238E27FC236}">
                <a16:creationId xmlns:a16="http://schemas.microsoft.com/office/drawing/2014/main" id="{B66853EA-9125-F3ED-65FD-A6271AF3214D}"/>
              </a:ext>
            </a:extLst>
          </p:cNvPr>
          <p:cNvCxnSpPr>
            <a:cxnSpLocks noChangeShapeType="1"/>
            <a:stCxn id="342022" idx="2"/>
            <a:endCxn id="342024" idx="0"/>
          </p:cNvCxnSpPr>
          <p:nvPr/>
        </p:nvCxnSpPr>
        <p:spPr bwMode="auto">
          <a:xfrm flipH="1">
            <a:off x="6897688" y="55626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28" name="AutoShape 12">
            <a:extLst>
              <a:ext uri="{FF2B5EF4-FFF2-40B4-BE49-F238E27FC236}">
                <a16:creationId xmlns:a16="http://schemas.microsoft.com/office/drawing/2014/main" id="{A85A6CF7-7575-7526-8EE8-0AF18FC342D6}"/>
              </a:ext>
            </a:extLst>
          </p:cNvPr>
          <p:cNvCxnSpPr>
            <a:cxnSpLocks noChangeShapeType="1"/>
            <a:stCxn id="342021" idx="2"/>
            <a:endCxn id="342023" idx="0"/>
          </p:cNvCxnSpPr>
          <p:nvPr/>
        </p:nvCxnSpPr>
        <p:spPr bwMode="auto">
          <a:xfrm>
            <a:off x="7812088" y="5105400"/>
            <a:ext cx="5334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29" name="AutoShape 13">
            <a:extLst>
              <a:ext uri="{FF2B5EF4-FFF2-40B4-BE49-F238E27FC236}">
                <a16:creationId xmlns:a16="http://schemas.microsoft.com/office/drawing/2014/main" id="{A8857705-3790-F536-AE90-21EA0570014A}"/>
              </a:ext>
            </a:extLst>
          </p:cNvPr>
          <p:cNvCxnSpPr>
            <a:cxnSpLocks noChangeShapeType="1"/>
            <a:stCxn id="342022" idx="2"/>
            <a:endCxn id="342025" idx="0"/>
          </p:cNvCxnSpPr>
          <p:nvPr/>
        </p:nvCxnSpPr>
        <p:spPr bwMode="auto">
          <a:xfrm>
            <a:off x="7202488" y="55626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30" name="Text Box 14">
            <a:extLst>
              <a:ext uri="{FF2B5EF4-FFF2-40B4-BE49-F238E27FC236}">
                <a16:creationId xmlns:a16="http://schemas.microsoft.com/office/drawing/2014/main" id="{B7086E8F-D2B2-9C70-F884-4842B7338F74}"/>
              </a:ext>
            </a:extLst>
          </p:cNvPr>
          <p:cNvSpPr txBox="1">
            <a:spLocks noChangeArrowheads="1"/>
          </p:cNvSpPr>
          <p:nvPr/>
        </p:nvSpPr>
        <p:spPr bwMode="auto">
          <a:xfrm>
            <a:off x="8004175" y="5638800"/>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2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2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20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20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20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20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20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20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20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20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20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20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20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20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20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2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animBg="1"/>
      <p:bldP spid="342022" grpId="0" animBg="1"/>
      <p:bldP spid="342023" grpId="0" animBg="1"/>
      <p:bldP spid="342024" grpId="0" animBg="1"/>
      <p:bldP spid="342025" grpId="0" animBg="1"/>
      <p:bldP spid="34203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ECA0BE9-B6D3-BCDC-11DA-69AEBFF280B8}"/>
              </a:ext>
            </a:extLst>
          </p:cNvPr>
          <p:cNvSpPr>
            <a:spLocks noGrp="1"/>
          </p:cNvSpPr>
          <p:nvPr>
            <p:ph type="sldNum" sz="quarter" idx="12"/>
          </p:nvPr>
        </p:nvSpPr>
        <p:spPr/>
        <p:txBody>
          <a:bodyPr/>
          <a:lstStyle/>
          <a:p>
            <a:fld id="{6B579CB7-D43D-1745-BC7B-C073186CDE3F}" type="slidenum">
              <a:rPr lang="en-US" altLang="en-US"/>
              <a:pPr/>
              <a:t>65</a:t>
            </a:fld>
            <a:endParaRPr lang="en-US" altLang="en-US"/>
          </a:p>
        </p:txBody>
      </p:sp>
      <p:sp>
        <p:nvSpPr>
          <p:cNvPr id="344066" name="Rectangle 2">
            <a:extLst>
              <a:ext uri="{FF2B5EF4-FFF2-40B4-BE49-F238E27FC236}">
                <a16:creationId xmlns:a16="http://schemas.microsoft.com/office/drawing/2014/main" id="{31D1CDA4-16B8-2DAD-890C-5CE4955FFEE4}"/>
              </a:ext>
            </a:extLst>
          </p:cNvPr>
          <p:cNvSpPr>
            <a:spLocks noGrp="1" noChangeArrowheads="1"/>
          </p:cNvSpPr>
          <p:nvPr>
            <p:ph type="title"/>
          </p:nvPr>
        </p:nvSpPr>
        <p:spPr/>
        <p:txBody>
          <a:bodyPr/>
          <a:lstStyle/>
          <a:p>
            <a:r>
              <a:rPr lang="en-US" altLang="en-VN"/>
              <a:t>Top-Down Design in Reality</a:t>
            </a:r>
          </a:p>
        </p:txBody>
      </p:sp>
      <p:sp>
        <p:nvSpPr>
          <p:cNvPr id="344067" name="Rectangle 3">
            <a:extLst>
              <a:ext uri="{FF2B5EF4-FFF2-40B4-BE49-F238E27FC236}">
                <a16:creationId xmlns:a16="http://schemas.microsoft.com/office/drawing/2014/main" id="{B543D547-DD93-0827-BD8E-DDCDD9396FA9}"/>
              </a:ext>
            </a:extLst>
          </p:cNvPr>
          <p:cNvSpPr>
            <a:spLocks noGrp="1" noChangeArrowheads="1"/>
          </p:cNvSpPr>
          <p:nvPr>
            <p:ph type="body" idx="1"/>
          </p:nvPr>
        </p:nvSpPr>
        <p:spPr>
          <a:xfrm>
            <a:off x="468313" y="981075"/>
            <a:ext cx="8154987" cy="2579688"/>
          </a:xfrm>
        </p:spPr>
        <p:txBody>
          <a:bodyPr/>
          <a:lstStyle/>
          <a:p>
            <a:pPr marL="223838" indent="-223838"/>
            <a:endParaRPr lang="en-US" altLang="en-VN"/>
          </a:p>
          <a:p>
            <a:pPr marL="223838" indent="-223838"/>
            <a:r>
              <a:rPr lang="en-US" altLang="en-VN"/>
              <a:t>Thiết kế CT Top-down trong thực tiễn :</a:t>
            </a:r>
            <a:endParaRPr lang="en-US" altLang="en-VN" b="1"/>
          </a:p>
          <a:p>
            <a:pPr marL="563563" lvl="1" indent="-223838"/>
            <a:r>
              <a:rPr lang="en-US" altLang="en-VN"/>
              <a:t>Định nghĩa hàm main() = pseudocode</a:t>
            </a:r>
          </a:p>
          <a:p>
            <a:pPr marL="563563" lvl="1" indent="-223838"/>
            <a:r>
              <a:rPr lang="en-US" altLang="en-VN"/>
              <a:t>Tinh chỉnh từng lệnh pseudocode </a:t>
            </a:r>
          </a:p>
          <a:p>
            <a:pPr marL="911225" lvl="2" indent="-233363"/>
            <a:r>
              <a:rPr lang="en-US" altLang="en-VN">
                <a:solidFill>
                  <a:schemeClr val="hlink"/>
                </a:solidFill>
              </a:rPr>
              <a:t>Nếu gặp sự cố Oops!  Xem lại thiết kế, và…</a:t>
            </a:r>
          </a:p>
          <a:p>
            <a:pPr marL="911225" lvl="2" indent="-233363"/>
            <a:r>
              <a:rPr lang="en-US" altLang="en-VN"/>
              <a:t>Quay lại để tinh chỉnh pseudocode đã có, và tiếp tục</a:t>
            </a:r>
          </a:p>
          <a:p>
            <a:pPr marL="563563" lvl="1" indent="-223838"/>
            <a:r>
              <a:rPr lang="en-US" altLang="en-VN"/>
              <a:t>Lặp lại (mostly) ở mức sâu hơn, cụ thể hơn, cho đến khi các hàm đc định nghĩa xong</a:t>
            </a:r>
          </a:p>
        </p:txBody>
      </p:sp>
      <p:sp>
        <p:nvSpPr>
          <p:cNvPr id="344068" name="Rectangle 4">
            <a:extLst>
              <a:ext uri="{FF2B5EF4-FFF2-40B4-BE49-F238E27FC236}">
                <a16:creationId xmlns:a16="http://schemas.microsoft.com/office/drawing/2014/main" id="{5C431DCD-9BE0-9666-4452-D633A6D631AC}"/>
              </a:ext>
            </a:extLst>
          </p:cNvPr>
          <p:cNvSpPr>
            <a:spLocks noChangeArrowheads="1"/>
          </p:cNvSpPr>
          <p:nvPr/>
        </p:nvSpPr>
        <p:spPr bwMode="auto">
          <a:xfrm>
            <a:off x="1143000" y="47244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44069" name="Rectangle 5">
            <a:extLst>
              <a:ext uri="{FF2B5EF4-FFF2-40B4-BE49-F238E27FC236}">
                <a16:creationId xmlns:a16="http://schemas.microsoft.com/office/drawing/2014/main" id="{C6D66E09-3C58-F8F0-CFFA-9CA615F3EE58}"/>
              </a:ext>
            </a:extLst>
          </p:cNvPr>
          <p:cNvSpPr>
            <a:spLocks noChangeArrowheads="1"/>
          </p:cNvSpPr>
          <p:nvPr/>
        </p:nvSpPr>
        <p:spPr bwMode="auto">
          <a:xfrm>
            <a:off x="6858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44070" name="Rectangle 6">
            <a:extLst>
              <a:ext uri="{FF2B5EF4-FFF2-40B4-BE49-F238E27FC236}">
                <a16:creationId xmlns:a16="http://schemas.microsoft.com/office/drawing/2014/main" id="{B03778B5-6DA5-C6FD-A5F4-845874A1859C}"/>
              </a:ext>
            </a:extLst>
          </p:cNvPr>
          <p:cNvSpPr>
            <a:spLocks noChangeArrowheads="1"/>
          </p:cNvSpPr>
          <p:nvPr/>
        </p:nvSpPr>
        <p:spPr bwMode="auto">
          <a:xfrm>
            <a:off x="13716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solidFill>
                  <a:schemeClr val="hlink"/>
                </a:solidFill>
                <a:latin typeface="Helvetica" pitchFamily="2" charset="0"/>
              </a:rPr>
              <a:t>Oops</a:t>
            </a:r>
          </a:p>
        </p:txBody>
      </p:sp>
      <p:cxnSp>
        <p:nvCxnSpPr>
          <p:cNvPr id="344071" name="AutoShape 7">
            <a:extLst>
              <a:ext uri="{FF2B5EF4-FFF2-40B4-BE49-F238E27FC236}">
                <a16:creationId xmlns:a16="http://schemas.microsoft.com/office/drawing/2014/main" id="{912C9862-1F2D-60D7-95E1-0ACBF4AAC5A1}"/>
              </a:ext>
            </a:extLst>
          </p:cNvPr>
          <p:cNvCxnSpPr>
            <a:cxnSpLocks noChangeShapeType="1"/>
            <a:stCxn id="344068" idx="2"/>
            <a:endCxn id="344069" idx="0"/>
          </p:cNvCxnSpPr>
          <p:nvPr/>
        </p:nvCxnSpPr>
        <p:spPr bwMode="auto">
          <a:xfrm flipH="1">
            <a:off x="950913" y="4953000"/>
            <a:ext cx="4572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72" name="AutoShape 8">
            <a:extLst>
              <a:ext uri="{FF2B5EF4-FFF2-40B4-BE49-F238E27FC236}">
                <a16:creationId xmlns:a16="http://schemas.microsoft.com/office/drawing/2014/main" id="{B986B627-1CBB-3EEF-1670-24A40D07027C}"/>
              </a:ext>
            </a:extLst>
          </p:cNvPr>
          <p:cNvCxnSpPr>
            <a:cxnSpLocks noChangeShapeType="1"/>
            <a:stCxn id="344068" idx="2"/>
            <a:endCxn id="344070" idx="0"/>
          </p:cNvCxnSpPr>
          <p:nvPr/>
        </p:nvCxnSpPr>
        <p:spPr bwMode="auto">
          <a:xfrm>
            <a:off x="1408113" y="4953000"/>
            <a:ext cx="2286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73" name="Rectangle 9">
            <a:extLst>
              <a:ext uri="{FF2B5EF4-FFF2-40B4-BE49-F238E27FC236}">
                <a16:creationId xmlns:a16="http://schemas.microsoft.com/office/drawing/2014/main" id="{D904C863-AD7D-4F00-3BE1-0FBFBC746D53}"/>
              </a:ext>
            </a:extLst>
          </p:cNvPr>
          <p:cNvSpPr>
            <a:spLocks noChangeArrowheads="1"/>
          </p:cNvSpPr>
          <p:nvPr/>
        </p:nvSpPr>
        <p:spPr bwMode="auto">
          <a:xfrm>
            <a:off x="2971800" y="47244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44074" name="Rectangle 10">
            <a:extLst>
              <a:ext uri="{FF2B5EF4-FFF2-40B4-BE49-F238E27FC236}">
                <a16:creationId xmlns:a16="http://schemas.microsoft.com/office/drawing/2014/main" id="{F116E065-57D4-9ECC-1557-06D705A24B1B}"/>
              </a:ext>
            </a:extLst>
          </p:cNvPr>
          <p:cNvSpPr>
            <a:spLocks noChangeArrowheads="1"/>
          </p:cNvSpPr>
          <p:nvPr/>
        </p:nvSpPr>
        <p:spPr bwMode="auto">
          <a:xfrm>
            <a:off x="25908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44075" name="Rectangle 11">
            <a:extLst>
              <a:ext uri="{FF2B5EF4-FFF2-40B4-BE49-F238E27FC236}">
                <a16:creationId xmlns:a16="http://schemas.microsoft.com/office/drawing/2014/main" id="{72844FA1-73AA-55F8-2429-283CD68607D6}"/>
              </a:ext>
            </a:extLst>
          </p:cNvPr>
          <p:cNvSpPr>
            <a:spLocks noChangeArrowheads="1"/>
          </p:cNvSpPr>
          <p:nvPr/>
        </p:nvSpPr>
        <p:spPr bwMode="auto">
          <a:xfrm>
            <a:off x="32766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3</a:t>
            </a:r>
          </a:p>
        </p:txBody>
      </p:sp>
      <p:cxnSp>
        <p:nvCxnSpPr>
          <p:cNvPr id="344076" name="AutoShape 12">
            <a:extLst>
              <a:ext uri="{FF2B5EF4-FFF2-40B4-BE49-F238E27FC236}">
                <a16:creationId xmlns:a16="http://schemas.microsoft.com/office/drawing/2014/main" id="{D3BAA5C4-A14E-5B1A-3A43-636FD29440E2}"/>
              </a:ext>
            </a:extLst>
          </p:cNvPr>
          <p:cNvCxnSpPr>
            <a:cxnSpLocks noChangeShapeType="1"/>
            <a:stCxn id="344073" idx="2"/>
            <a:endCxn id="344074" idx="0"/>
          </p:cNvCxnSpPr>
          <p:nvPr/>
        </p:nvCxnSpPr>
        <p:spPr bwMode="auto">
          <a:xfrm flipH="1">
            <a:off x="2855913" y="49530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77" name="AutoShape 13">
            <a:extLst>
              <a:ext uri="{FF2B5EF4-FFF2-40B4-BE49-F238E27FC236}">
                <a16:creationId xmlns:a16="http://schemas.microsoft.com/office/drawing/2014/main" id="{9286169F-A445-F1BC-802D-3DFBA7D376D4}"/>
              </a:ext>
            </a:extLst>
          </p:cNvPr>
          <p:cNvCxnSpPr>
            <a:cxnSpLocks noChangeShapeType="1"/>
            <a:stCxn id="344073" idx="2"/>
            <a:endCxn id="344075" idx="0"/>
          </p:cNvCxnSpPr>
          <p:nvPr/>
        </p:nvCxnSpPr>
        <p:spPr bwMode="auto">
          <a:xfrm>
            <a:off x="3236913" y="49530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78" name="Rectangle 14">
            <a:extLst>
              <a:ext uri="{FF2B5EF4-FFF2-40B4-BE49-F238E27FC236}">
                <a16:creationId xmlns:a16="http://schemas.microsoft.com/office/drawing/2014/main" id="{1BA94FF6-35DC-6D28-B0BC-651D648361EB}"/>
              </a:ext>
            </a:extLst>
          </p:cNvPr>
          <p:cNvSpPr>
            <a:spLocks noChangeArrowheads="1"/>
          </p:cNvSpPr>
          <p:nvPr/>
        </p:nvSpPr>
        <p:spPr bwMode="auto">
          <a:xfrm>
            <a:off x="5105400" y="47244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44079" name="Rectangle 15">
            <a:extLst>
              <a:ext uri="{FF2B5EF4-FFF2-40B4-BE49-F238E27FC236}">
                <a16:creationId xmlns:a16="http://schemas.microsoft.com/office/drawing/2014/main" id="{8E1D0413-3F1A-3A41-C795-412D472BC8AB}"/>
              </a:ext>
            </a:extLst>
          </p:cNvPr>
          <p:cNvSpPr>
            <a:spLocks noChangeArrowheads="1"/>
          </p:cNvSpPr>
          <p:nvPr/>
        </p:nvSpPr>
        <p:spPr bwMode="auto">
          <a:xfrm>
            <a:off x="47244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44080" name="Rectangle 16">
            <a:extLst>
              <a:ext uri="{FF2B5EF4-FFF2-40B4-BE49-F238E27FC236}">
                <a16:creationId xmlns:a16="http://schemas.microsoft.com/office/drawing/2014/main" id="{B0F4F5A7-E47F-5F0B-AF68-F9BEE51504C4}"/>
              </a:ext>
            </a:extLst>
          </p:cNvPr>
          <p:cNvSpPr>
            <a:spLocks noChangeArrowheads="1"/>
          </p:cNvSpPr>
          <p:nvPr/>
        </p:nvSpPr>
        <p:spPr bwMode="auto">
          <a:xfrm>
            <a:off x="54102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3</a:t>
            </a:r>
          </a:p>
        </p:txBody>
      </p:sp>
      <p:sp>
        <p:nvSpPr>
          <p:cNvPr id="344081" name="Rectangle 17">
            <a:extLst>
              <a:ext uri="{FF2B5EF4-FFF2-40B4-BE49-F238E27FC236}">
                <a16:creationId xmlns:a16="http://schemas.microsoft.com/office/drawing/2014/main" id="{3350EE15-AB0E-E2F1-F5BF-CE10B23801AE}"/>
              </a:ext>
            </a:extLst>
          </p:cNvPr>
          <p:cNvSpPr>
            <a:spLocks noChangeArrowheads="1"/>
          </p:cNvSpPr>
          <p:nvPr/>
        </p:nvSpPr>
        <p:spPr bwMode="auto">
          <a:xfrm>
            <a:off x="4419600" y="56388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4</a:t>
            </a:r>
          </a:p>
        </p:txBody>
      </p:sp>
      <p:sp>
        <p:nvSpPr>
          <p:cNvPr id="344082" name="Rectangle 18">
            <a:extLst>
              <a:ext uri="{FF2B5EF4-FFF2-40B4-BE49-F238E27FC236}">
                <a16:creationId xmlns:a16="http://schemas.microsoft.com/office/drawing/2014/main" id="{0AFDFBCD-A315-0672-A3F1-D93736BC6AEF}"/>
              </a:ext>
            </a:extLst>
          </p:cNvPr>
          <p:cNvSpPr>
            <a:spLocks noChangeArrowheads="1"/>
          </p:cNvSpPr>
          <p:nvPr/>
        </p:nvSpPr>
        <p:spPr bwMode="auto">
          <a:xfrm>
            <a:off x="5105400" y="56388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solidFill>
                  <a:schemeClr val="hlink"/>
                </a:solidFill>
                <a:latin typeface="Helvetica" pitchFamily="2" charset="0"/>
              </a:rPr>
              <a:t>Oops</a:t>
            </a:r>
          </a:p>
        </p:txBody>
      </p:sp>
      <p:cxnSp>
        <p:nvCxnSpPr>
          <p:cNvPr id="344083" name="AutoShape 19">
            <a:extLst>
              <a:ext uri="{FF2B5EF4-FFF2-40B4-BE49-F238E27FC236}">
                <a16:creationId xmlns:a16="http://schemas.microsoft.com/office/drawing/2014/main" id="{A0D027AB-2928-E671-15D1-074B1D72F26C}"/>
              </a:ext>
            </a:extLst>
          </p:cNvPr>
          <p:cNvCxnSpPr>
            <a:cxnSpLocks noChangeShapeType="1"/>
            <a:stCxn id="344078" idx="2"/>
            <a:endCxn id="344079" idx="0"/>
          </p:cNvCxnSpPr>
          <p:nvPr/>
        </p:nvCxnSpPr>
        <p:spPr bwMode="auto">
          <a:xfrm flipH="1">
            <a:off x="4989513" y="49530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84" name="AutoShape 20">
            <a:extLst>
              <a:ext uri="{FF2B5EF4-FFF2-40B4-BE49-F238E27FC236}">
                <a16:creationId xmlns:a16="http://schemas.microsoft.com/office/drawing/2014/main" id="{DFAF1ED8-7D50-1D54-20F2-F94A9348538E}"/>
              </a:ext>
            </a:extLst>
          </p:cNvPr>
          <p:cNvCxnSpPr>
            <a:cxnSpLocks noChangeShapeType="1"/>
            <a:stCxn id="344079" idx="2"/>
            <a:endCxn id="344081" idx="0"/>
          </p:cNvCxnSpPr>
          <p:nvPr/>
        </p:nvCxnSpPr>
        <p:spPr bwMode="auto">
          <a:xfrm flipH="1">
            <a:off x="4684713" y="54102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85" name="AutoShape 21">
            <a:extLst>
              <a:ext uri="{FF2B5EF4-FFF2-40B4-BE49-F238E27FC236}">
                <a16:creationId xmlns:a16="http://schemas.microsoft.com/office/drawing/2014/main" id="{5CE9B376-2D7A-F5C1-1A5D-7668CF2E9C4C}"/>
              </a:ext>
            </a:extLst>
          </p:cNvPr>
          <p:cNvCxnSpPr>
            <a:cxnSpLocks noChangeShapeType="1"/>
            <a:stCxn id="344078" idx="2"/>
            <a:endCxn id="344080" idx="0"/>
          </p:cNvCxnSpPr>
          <p:nvPr/>
        </p:nvCxnSpPr>
        <p:spPr bwMode="auto">
          <a:xfrm>
            <a:off x="5370513" y="49530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86" name="AutoShape 22">
            <a:extLst>
              <a:ext uri="{FF2B5EF4-FFF2-40B4-BE49-F238E27FC236}">
                <a16:creationId xmlns:a16="http://schemas.microsoft.com/office/drawing/2014/main" id="{A1DB715B-8CE8-BFC1-ABD6-EA4C3CCB0F91}"/>
              </a:ext>
            </a:extLst>
          </p:cNvPr>
          <p:cNvCxnSpPr>
            <a:cxnSpLocks noChangeShapeType="1"/>
            <a:stCxn id="344079" idx="2"/>
            <a:endCxn id="344082" idx="0"/>
          </p:cNvCxnSpPr>
          <p:nvPr/>
        </p:nvCxnSpPr>
        <p:spPr bwMode="auto">
          <a:xfrm>
            <a:off x="4989513" y="54102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87" name="Rectangle 23">
            <a:extLst>
              <a:ext uri="{FF2B5EF4-FFF2-40B4-BE49-F238E27FC236}">
                <a16:creationId xmlns:a16="http://schemas.microsoft.com/office/drawing/2014/main" id="{D78757B7-4C76-F7F8-3A7A-8B51425587DC}"/>
              </a:ext>
            </a:extLst>
          </p:cNvPr>
          <p:cNvSpPr>
            <a:spLocks noChangeArrowheads="1"/>
          </p:cNvSpPr>
          <p:nvPr/>
        </p:nvSpPr>
        <p:spPr bwMode="auto">
          <a:xfrm>
            <a:off x="7391400" y="47244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1’’</a:t>
            </a:r>
          </a:p>
        </p:txBody>
      </p:sp>
      <p:sp>
        <p:nvSpPr>
          <p:cNvPr id="344088" name="Rectangle 24">
            <a:extLst>
              <a:ext uri="{FF2B5EF4-FFF2-40B4-BE49-F238E27FC236}">
                <a16:creationId xmlns:a16="http://schemas.microsoft.com/office/drawing/2014/main" id="{FEBD7161-94D7-9531-9ECA-455003C4A9EF}"/>
              </a:ext>
            </a:extLst>
          </p:cNvPr>
          <p:cNvSpPr>
            <a:spLocks noChangeArrowheads="1"/>
          </p:cNvSpPr>
          <p:nvPr/>
        </p:nvSpPr>
        <p:spPr bwMode="auto">
          <a:xfrm>
            <a:off x="70104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2’’</a:t>
            </a:r>
          </a:p>
        </p:txBody>
      </p:sp>
      <p:sp>
        <p:nvSpPr>
          <p:cNvPr id="344089" name="Rectangle 25">
            <a:extLst>
              <a:ext uri="{FF2B5EF4-FFF2-40B4-BE49-F238E27FC236}">
                <a16:creationId xmlns:a16="http://schemas.microsoft.com/office/drawing/2014/main" id="{3B4D93E0-D678-1A58-7A4B-407447EC7CE8}"/>
              </a:ext>
            </a:extLst>
          </p:cNvPr>
          <p:cNvSpPr>
            <a:spLocks noChangeArrowheads="1"/>
          </p:cNvSpPr>
          <p:nvPr/>
        </p:nvSpPr>
        <p:spPr bwMode="auto">
          <a:xfrm>
            <a:off x="7696200" y="51816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3’</a:t>
            </a:r>
          </a:p>
        </p:txBody>
      </p:sp>
      <p:sp>
        <p:nvSpPr>
          <p:cNvPr id="344090" name="Rectangle 26">
            <a:extLst>
              <a:ext uri="{FF2B5EF4-FFF2-40B4-BE49-F238E27FC236}">
                <a16:creationId xmlns:a16="http://schemas.microsoft.com/office/drawing/2014/main" id="{6DA8B58F-5961-7F9F-5D7B-B860A1681D30}"/>
              </a:ext>
            </a:extLst>
          </p:cNvPr>
          <p:cNvSpPr>
            <a:spLocks noChangeArrowheads="1"/>
          </p:cNvSpPr>
          <p:nvPr/>
        </p:nvSpPr>
        <p:spPr bwMode="auto">
          <a:xfrm>
            <a:off x="6705600" y="56388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4’</a:t>
            </a:r>
          </a:p>
        </p:txBody>
      </p:sp>
      <p:sp>
        <p:nvSpPr>
          <p:cNvPr id="344091" name="Rectangle 27">
            <a:extLst>
              <a:ext uri="{FF2B5EF4-FFF2-40B4-BE49-F238E27FC236}">
                <a16:creationId xmlns:a16="http://schemas.microsoft.com/office/drawing/2014/main" id="{B2E834F6-82A4-2F6B-4B0B-F42216967174}"/>
              </a:ext>
            </a:extLst>
          </p:cNvPr>
          <p:cNvSpPr>
            <a:spLocks noChangeArrowheads="1"/>
          </p:cNvSpPr>
          <p:nvPr/>
        </p:nvSpPr>
        <p:spPr bwMode="auto">
          <a:xfrm>
            <a:off x="7391400" y="5638800"/>
            <a:ext cx="530225"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VN" sz="1600">
                <a:latin typeface="Helvetica" pitchFamily="2" charset="0"/>
              </a:rPr>
              <a:t>5</a:t>
            </a:r>
          </a:p>
        </p:txBody>
      </p:sp>
      <p:cxnSp>
        <p:nvCxnSpPr>
          <p:cNvPr id="344092" name="AutoShape 28">
            <a:extLst>
              <a:ext uri="{FF2B5EF4-FFF2-40B4-BE49-F238E27FC236}">
                <a16:creationId xmlns:a16="http://schemas.microsoft.com/office/drawing/2014/main" id="{9872EB96-71A8-AE2F-AEA4-0936F1A14D99}"/>
              </a:ext>
            </a:extLst>
          </p:cNvPr>
          <p:cNvCxnSpPr>
            <a:cxnSpLocks noChangeShapeType="1"/>
            <a:stCxn id="344087" idx="2"/>
            <a:endCxn id="344088" idx="0"/>
          </p:cNvCxnSpPr>
          <p:nvPr/>
        </p:nvCxnSpPr>
        <p:spPr bwMode="auto">
          <a:xfrm flipH="1">
            <a:off x="7275513" y="49530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3" name="AutoShape 29">
            <a:extLst>
              <a:ext uri="{FF2B5EF4-FFF2-40B4-BE49-F238E27FC236}">
                <a16:creationId xmlns:a16="http://schemas.microsoft.com/office/drawing/2014/main" id="{9332FC91-6B7D-950C-28F0-92BCD4821ED1}"/>
              </a:ext>
            </a:extLst>
          </p:cNvPr>
          <p:cNvCxnSpPr>
            <a:cxnSpLocks noChangeShapeType="1"/>
            <a:stCxn id="344088" idx="2"/>
            <a:endCxn id="344090" idx="0"/>
          </p:cNvCxnSpPr>
          <p:nvPr/>
        </p:nvCxnSpPr>
        <p:spPr bwMode="auto">
          <a:xfrm flipH="1">
            <a:off x="6970713" y="54102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4" name="AutoShape 30">
            <a:extLst>
              <a:ext uri="{FF2B5EF4-FFF2-40B4-BE49-F238E27FC236}">
                <a16:creationId xmlns:a16="http://schemas.microsoft.com/office/drawing/2014/main" id="{F241FF2C-F0BA-8A9A-C16C-82859BF8F661}"/>
              </a:ext>
            </a:extLst>
          </p:cNvPr>
          <p:cNvCxnSpPr>
            <a:cxnSpLocks noChangeShapeType="1"/>
            <a:stCxn id="344087" idx="2"/>
            <a:endCxn id="344089" idx="0"/>
          </p:cNvCxnSpPr>
          <p:nvPr/>
        </p:nvCxnSpPr>
        <p:spPr bwMode="auto">
          <a:xfrm>
            <a:off x="7656513" y="4953000"/>
            <a:ext cx="3048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5" name="AutoShape 31">
            <a:extLst>
              <a:ext uri="{FF2B5EF4-FFF2-40B4-BE49-F238E27FC236}">
                <a16:creationId xmlns:a16="http://schemas.microsoft.com/office/drawing/2014/main" id="{8D7DEA66-A61D-D108-D324-8D401290064C}"/>
              </a:ext>
            </a:extLst>
          </p:cNvPr>
          <p:cNvCxnSpPr>
            <a:cxnSpLocks noChangeShapeType="1"/>
            <a:stCxn id="344088" idx="2"/>
            <a:endCxn id="344091" idx="0"/>
          </p:cNvCxnSpPr>
          <p:nvPr/>
        </p:nvCxnSpPr>
        <p:spPr bwMode="auto">
          <a:xfrm>
            <a:off x="7275513" y="5410200"/>
            <a:ext cx="381000" cy="228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96" name="Text Box 32">
            <a:extLst>
              <a:ext uri="{FF2B5EF4-FFF2-40B4-BE49-F238E27FC236}">
                <a16:creationId xmlns:a16="http://schemas.microsoft.com/office/drawing/2014/main" id="{BEE13869-0B9B-B3A8-47B8-C9BFAAFA9337}"/>
              </a:ext>
            </a:extLst>
          </p:cNvPr>
          <p:cNvSpPr txBox="1">
            <a:spLocks noChangeArrowheads="1"/>
          </p:cNvSpPr>
          <p:nvPr/>
        </p:nvSpPr>
        <p:spPr bwMode="auto">
          <a:xfrm>
            <a:off x="8077200" y="5486400"/>
            <a:ext cx="4889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latin typeface="Times New Roman" panose="02020603050405020304" pitchFamily="18" charset="0"/>
              </a:rPr>
              <a:t>…</a:t>
            </a:r>
          </a:p>
        </p:txBody>
      </p:sp>
      <p:sp>
        <p:nvSpPr>
          <p:cNvPr id="344097" name="AutoShape 33">
            <a:extLst>
              <a:ext uri="{FF2B5EF4-FFF2-40B4-BE49-F238E27FC236}">
                <a16:creationId xmlns:a16="http://schemas.microsoft.com/office/drawing/2014/main" id="{B3F56CD7-6EE9-09CD-0B4A-F34338DB0E3A}"/>
              </a:ext>
            </a:extLst>
          </p:cNvPr>
          <p:cNvSpPr>
            <a:spLocks noChangeArrowheads="1"/>
          </p:cNvSpPr>
          <p:nvPr/>
        </p:nvSpPr>
        <p:spPr bwMode="auto">
          <a:xfrm>
            <a:off x="2057400" y="4953000"/>
            <a:ext cx="381000" cy="304800"/>
          </a:xfrm>
          <a:prstGeom prst="rightArrow">
            <a:avLst>
              <a:gd name="adj1" fmla="val 50000"/>
              <a:gd name="adj2" fmla="val 3125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44098" name="AutoShape 34">
            <a:extLst>
              <a:ext uri="{FF2B5EF4-FFF2-40B4-BE49-F238E27FC236}">
                <a16:creationId xmlns:a16="http://schemas.microsoft.com/office/drawing/2014/main" id="{9DB08448-0BBE-857F-11F1-3CEEA7410D42}"/>
              </a:ext>
            </a:extLst>
          </p:cNvPr>
          <p:cNvSpPr>
            <a:spLocks noChangeArrowheads="1"/>
          </p:cNvSpPr>
          <p:nvPr/>
        </p:nvSpPr>
        <p:spPr bwMode="auto">
          <a:xfrm>
            <a:off x="4114800" y="4953000"/>
            <a:ext cx="381000" cy="304800"/>
          </a:xfrm>
          <a:prstGeom prst="rightArrow">
            <a:avLst>
              <a:gd name="adj1" fmla="val 50000"/>
              <a:gd name="adj2" fmla="val 3125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
        <p:nvSpPr>
          <p:cNvPr id="344099" name="AutoShape 35">
            <a:extLst>
              <a:ext uri="{FF2B5EF4-FFF2-40B4-BE49-F238E27FC236}">
                <a16:creationId xmlns:a16="http://schemas.microsoft.com/office/drawing/2014/main" id="{36CF2F64-5464-3693-381E-4D1B6BF2A165}"/>
              </a:ext>
            </a:extLst>
          </p:cNvPr>
          <p:cNvSpPr>
            <a:spLocks noChangeArrowheads="1"/>
          </p:cNvSpPr>
          <p:nvPr/>
        </p:nvSpPr>
        <p:spPr bwMode="auto">
          <a:xfrm>
            <a:off x="6248400" y="4953000"/>
            <a:ext cx="381000" cy="304800"/>
          </a:xfrm>
          <a:prstGeom prst="rightArrow">
            <a:avLst>
              <a:gd name="adj1" fmla="val 50000"/>
              <a:gd name="adj2" fmla="val 3125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A5A85A1-91AF-162D-7A02-34601B1A902B}"/>
              </a:ext>
            </a:extLst>
          </p:cNvPr>
          <p:cNvSpPr>
            <a:spLocks noGrp="1"/>
          </p:cNvSpPr>
          <p:nvPr>
            <p:ph type="sldNum" sz="quarter" idx="12"/>
          </p:nvPr>
        </p:nvSpPr>
        <p:spPr/>
        <p:txBody>
          <a:bodyPr/>
          <a:lstStyle/>
          <a:p>
            <a:fld id="{1DD492DF-2C17-7B4F-9781-704EC20056F6}" type="slidenum">
              <a:rPr lang="en-US" altLang="en-US"/>
              <a:pPr/>
              <a:t>66</a:t>
            </a:fld>
            <a:endParaRPr lang="en-US" altLang="en-US"/>
          </a:p>
        </p:txBody>
      </p:sp>
      <p:sp>
        <p:nvSpPr>
          <p:cNvPr id="346114" name="Rectangle 2">
            <a:extLst>
              <a:ext uri="{FF2B5EF4-FFF2-40B4-BE49-F238E27FC236}">
                <a16:creationId xmlns:a16="http://schemas.microsoft.com/office/drawing/2014/main" id="{D88358BF-7542-AE32-8E6D-8CE68AE8CF23}"/>
              </a:ext>
            </a:extLst>
          </p:cNvPr>
          <p:cNvSpPr>
            <a:spLocks noGrp="1" noChangeArrowheads="1"/>
          </p:cNvSpPr>
          <p:nvPr>
            <p:ph type="title"/>
            <p:custDataLst>
              <p:tags r:id="rId1"/>
            </p:custDataLst>
          </p:nvPr>
        </p:nvSpPr>
        <p:spPr/>
        <p:txBody>
          <a:bodyPr/>
          <a:lstStyle/>
          <a:p>
            <a:r>
              <a:rPr lang="en-US" altLang="en-VN"/>
              <a:t>Ví dụ: Text Formatting</a:t>
            </a:r>
          </a:p>
        </p:txBody>
      </p:sp>
      <p:sp>
        <p:nvSpPr>
          <p:cNvPr id="346115" name="Rectangle 3">
            <a:extLst>
              <a:ext uri="{FF2B5EF4-FFF2-40B4-BE49-F238E27FC236}">
                <a16:creationId xmlns:a16="http://schemas.microsoft.com/office/drawing/2014/main" id="{88EC1282-7743-A17F-50FC-1432FB0E286A}"/>
              </a:ext>
            </a:extLst>
          </p:cNvPr>
          <p:cNvSpPr>
            <a:spLocks noGrp="1" noChangeArrowheads="1"/>
          </p:cNvSpPr>
          <p:nvPr>
            <p:ph type="body" idx="1"/>
            <p:custDataLst>
              <p:tags r:id="rId2"/>
            </p:custDataLst>
          </p:nvPr>
        </p:nvSpPr>
        <p:spPr>
          <a:xfrm>
            <a:off x="395288" y="908050"/>
            <a:ext cx="8229600" cy="4530725"/>
          </a:xfrm>
        </p:spPr>
        <p:txBody>
          <a:bodyPr/>
          <a:lstStyle/>
          <a:p>
            <a:pPr marL="223838" indent="-223838"/>
            <a:r>
              <a:rPr lang="en-US" altLang="en-VN" sz="2400"/>
              <a:t>Mục tiêu :</a:t>
            </a:r>
          </a:p>
          <a:p>
            <a:pPr marL="563563" lvl="1" indent="-223838"/>
            <a:r>
              <a:rPr lang="en-US" altLang="en-VN" sz="2200"/>
              <a:t>Minh họa good program và programming style</a:t>
            </a:r>
          </a:p>
          <a:p>
            <a:pPr marL="911225" lvl="2" indent="-233363"/>
            <a:r>
              <a:rPr lang="en-US" altLang="en-VN"/>
              <a:t>Đặc biệt là modul hóa mức hàm và top-down design</a:t>
            </a:r>
          </a:p>
          <a:p>
            <a:pPr marL="563563" lvl="1" indent="-223838"/>
            <a:r>
              <a:rPr lang="en-US" altLang="en-VN" sz="2200"/>
              <a:t>Minh họa cách đi từ vấn đề đến viết code</a:t>
            </a:r>
          </a:p>
          <a:p>
            <a:pPr marL="911225" lvl="2" indent="-233363"/>
            <a:r>
              <a:rPr lang="en-US" altLang="en-VN"/>
              <a:t>Ôn lại và mô tả cách xây dưng CT C</a:t>
            </a:r>
          </a:p>
          <a:p>
            <a:pPr marL="223838" indent="-223838"/>
            <a:r>
              <a:rPr lang="en-US" altLang="en-VN" sz="2200"/>
              <a:t>Text formatting</a:t>
            </a:r>
          </a:p>
          <a:p>
            <a:pPr marL="563563" lvl="1" indent="-223838"/>
            <a:r>
              <a:rPr lang="en-US" altLang="en-VN" sz="2200"/>
              <a:t>Đầu vào: ASCII text, với hàng loạt dấu cách và phân dòng</a:t>
            </a:r>
          </a:p>
          <a:p>
            <a:pPr marL="563563" lvl="1" indent="-223838"/>
            <a:r>
              <a:rPr lang="en-US" altLang="en-VN" sz="2200"/>
              <a:t>Đầu ra: Cùng nội dung, nhưng căn trái và căn phải</a:t>
            </a:r>
          </a:p>
          <a:p>
            <a:pPr marL="911225" lvl="2" indent="-233363"/>
            <a:r>
              <a:rPr lang="en-US" altLang="en-VN"/>
              <a:t>Dồn các từ tối đa có thể trên 1 dòng 50 ký tự</a:t>
            </a:r>
          </a:p>
          <a:p>
            <a:pPr marL="911225" lvl="2" indent="-233363"/>
            <a:r>
              <a:rPr lang="en-US" altLang="en-VN"/>
              <a:t>Thêm các dấu cách cần thiết giữa các từ để căn phải</a:t>
            </a:r>
          </a:p>
          <a:p>
            <a:pPr marL="911225" lvl="2" indent="-233363"/>
            <a:r>
              <a:rPr lang="en-US" altLang="en-VN"/>
              <a:t>Không cần căn phải dòng cuối cùng</a:t>
            </a:r>
          </a:p>
          <a:p>
            <a:pPr marL="563563" lvl="1" indent="-223838"/>
            <a:r>
              <a:rPr lang="en-US" altLang="en-VN" sz="2200"/>
              <a:t>Để đơn giản hóa, giả định rằng :</a:t>
            </a:r>
          </a:p>
          <a:p>
            <a:pPr marL="911225" lvl="2" indent="-233363"/>
            <a:r>
              <a:rPr lang="en-US" altLang="en-VN"/>
              <a:t>1 từ kết thúc bằng dấu cách space, tab, newline, hoặc end-of-file</a:t>
            </a:r>
          </a:p>
          <a:p>
            <a:pPr marL="911225" lvl="2" indent="-233363"/>
            <a:r>
              <a:rPr lang="en-US" altLang="en-VN"/>
              <a:t>Không có từ nào quá 20 ký tự</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F67AC5E-E1CC-9972-193F-A31D733C6888}"/>
              </a:ext>
            </a:extLst>
          </p:cNvPr>
          <p:cNvSpPr>
            <a:spLocks noGrp="1"/>
          </p:cNvSpPr>
          <p:nvPr>
            <p:ph type="sldNum" sz="quarter" idx="12"/>
          </p:nvPr>
        </p:nvSpPr>
        <p:spPr/>
        <p:txBody>
          <a:bodyPr/>
          <a:lstStyle/>
          <a:p>
            <a:fld id="{F204DB8E-3AE4-9E4D-BEE7-0EC4058D35E7}" type="slidenum">
              <a:rPr lang="en-US" altLang="en-US"/>
              <a:pPr/>
              <a:t>67</a:t>
            </a:fld>
            <a:endParaRPr lang="en-US" altLang="en-US"/>
          </a:p>
        </p:txBody>
      </p:sp>
      <p:sp>
        <p:nvSpPr>
          <p:cNvPr id="348162" name="Text Box 2">
            <a:extLst>
              <a:ext uri="{FF2B5EF4-FFF2-40B4-BE49-F238E27FC236}">
                <a16:creationId xmlns:a16="http://schemas.microsoft.com/office/drawing/2014/main" id="{483E966D-B576-5B77-E270-AF90BC3A3EA9}"/>
              </a:ext>
            </a:extLst>
          </p:cNvPr>
          <p:cNvSpPr txBox="1">
            <a:spLocks noChangeArrowheads="1"/>
          </p:cNvSpPr>
          <p:nvPr>
            <p:custDataLst>
              <p:tags r:id="rId1"/>
            </p:custDataLst>
          </p:nvPr>
        </p:nvSpPr>
        <p:spPr bwMode="auto">
          <a:xfrm>
            <a:off x="1066800" y="1828800"/>
            <a:ext cx="7421563" cy="1828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600" b="1">
                <a:latin typeface="Courier New" panose="02070309020205020404" pitchFamily="49" charset="0"/>
                <a:cs typeface="Courier New" panose="02070309020205020404" pitchFamily="49" charset="0"/>
              </a:rPr>
              <a:t>Tune   every   heart    and    every      voice.  </a:t>
            </a:r>
          </a:p>
          <a:p>
            <a:r>
              <a:rPr lang="en-US" altLang="en-VN" sz="1600" b="1">
                <a:latin typeface="Courier New" panose="02070309020205020404" pitchFamily="49" charset="0"/>
                <a:cs typeface="Courier New" panose="02070309020205020404" pitchFamily="49" charset="0"/>
              </a:rPr>
              <a:t>Bid every      bank withdrawal.  </a:t>
            </a:r>
          </a:p>
          <a:p>
            <a:r>
              <a:rPr lang="en-US" altLang="en-VN" sz="1600" b="1">
                <a:latin typeface="Courier New" panose="02070309020205020404" pitchFamily="49" charset="0"/>
                <a:cs typeface="Courier New" panose="02070309020205020404" pitchFamily="49" charset="0"/>
              </a:rPr>
              <a:t>Let's all    with our    accounts  rejoice.</a:t>
            </a:r>
          </a:p>
          <a:p>
            <a:r>
              <a:rPr lang="en-US" altLang="en-VN" sz="1600" b="1">
                <a:latin typeface="Courier New" panose="02070309020205020404" pitchFamily="49" charset="0"/>
                <a:cs typeface="Courier New" panose="02070309020205020404" pitchFamily="49" charset="0"/>
              </a:rPr>
              <a:t>In funding  Old  Nassau.</a:t>
            </a:r>
          </a:p>
          <a:p>
            <a:r>
              <a:rPr lang="en-US" altLang="en-VN" sz="1600" b="1">
                <a:latin typeface="Courier New" panose="02070309020205020404" pitchFamily="49" charset="0"/>
                <a:cs typeface="Courier New" panose="02070309020205020404" pitchFamily="49" charset="0"/>
              </a:rPr>
              <a:t>In funding Old Nassau we spend more money every year.</a:t>
            </a:r>
          </a:p>
          <a:p>
            <a:r>
              <a:rPr lang="en-US" altLang="en-VN" sz="1600" b="1">
                <a:latin typeface="Courier New" panose="02070309020205020404" pitchFamily="49" charset="0"/>
                <a:cs typeface="Courier New" panose="02070309020205020404" pitchFamily="49" charset="0"/>
              </a:rPr>
              <a:t>Our banks      shall give, while      we     shall    live.</a:t>
            </a:r>
          </a:p>
          <a:p>
            <a:r>
              <a:rPr lang="en-US" altLang="en-VN" sz="1600" b="1">
                <a:latin typeface="Courier New" panose="02070309020205020404" pitchFamily="49" charset="0"/>
                <a:cs typeface="Courier New" panose="02070309020205020404" pitchFamily="49" charset="0"/>
              </a:rPr>
              <a:t>We're funding                   Old Nassau.</a:t>
            </a:r>
          </a:p>
        </p:txBody>
      </p:sp>
      <p:sp>
        <p:nvSpPr>
          <p:cNvPr id="348163" name="Text Box 3">
            <a:extLst>
              <a:ext uri="{FF2B5EF4-FFF2-40B4-BE49-F238E27FC236}">
                <a16:creationId xmlns:a16="http://schemas.microsoft.com/office/drawing/2014/main" id="{7BDDF23E-5063-5A52-A1CD-D51733C2FD85}"/>
              </a:ext>
            </a:extLst>
          </p:cNvPr>
          <p:cNvSpPr txBox="1">
            <a:spLocks noChangeArrowheads="1"/>
          </p:cNvSpPr>
          <p:nvPr>
            <p:custDataLst>
              <p:tags r:id="rId2"/>
            </p:custDataLst>
          </p:nvPr>
        </p:nvSpPr>
        <p:spPr bwMode="auto">
          <a:xfrm>
            <a:off x="1066800" y="4456113"/>
            <a:ext cx="6400800" cy="133985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b="1">
                <a:latin typeface="Courier New" panose="02070309020205020404" pitchFamily="49" charset="0"/>
                <a:cs typeface="Courier New" panose="02070309020205020404" pitchFamily="49" charset="0"/>
              </a:rPr>
              <a:t>Tune every heart and every voice. Bid  every  bank</a:t>
            </a:r>
          </a:p>
          <a:p>
            <a:r>
              <a:rPr lang="en-US" altLang="en-VN" sz="1600" b="1">
                <a:latin typeface="Courier New" panose="02070309020205020404" pitchFamily="49" charset="0"/>
                <a:cs typeface="Courier New" panose="02070309020205020404" pitchFamily="49" charset="0"/>
              </a:rPr>
              <a:t>withdrawal. Let's all with our  accounts  rejoice.</a:t>
            </a:r>
          </a:p>
          <a:p>
            <a:r>
              <a:rPr lang="en-US" altLang="en-VN" sz="1600" b="1">
                <a:latin typeface="Courier New" panose="02070309020205020404" pitchFamily="49" charset="0"/>
                <a:cs typeface="Courier New" panose="02070309020205020404" pitchFamily="49" charset="0"/>
              </a:rPr>
              <a:t>In funding Old Nassau. In funding  Old  Nassau  we</a:t>
            </a:r>
          </a:p>
          <a:p>
            <a:r>
              <a:rPr lang="en-US" altLang="en-VN" sz="1600" b="1">
                <a:latin typeface="Courier New" panose="02070309020205020404" pitchFamily="49" charset="0"/>
                <a:cs typeface="Courier New" panose="02070309020205020404" pitchFamily="49" charset="0"/>
              </a:rPr>
              <a:t>spend more money every year. Our banks shall give,</a:t>
            </a:r>
          </a:p>
          <a:p>
            <a:r>
              <a:rPr lang="en-US" altLang="en-VN" sz="1600" b="1">
                <a:latin typeface="Courier New" panose="02070309020205020404" pitchFamily="49" charset="0"/>
                <a:cs typeface="Courier New" panose="02070309020205020404" pitchFamily="49" charset="0"/>
              </a:rPr>
              <a:t>while we shall live. We're funding Old Nassau.</a:t>
            </a:r>
          </a:p>
        </p:txBody>
      </p:sp>
      <p:sp>
        <p:nvSpPr>
          <p:cNvPr id="348164" name="Text Box 4">
            <a:extLst>
              <a:ext uri="{FF2B5EF4-FFF2-40B4-BE49-F238E27FC236}">
                <a16:creationId xmlns:a16="http://schemas.microsoft.com/office/drawing/2014/main" id="{25D5B583-8C3C-9B49-0816-BF4E85874B40}"/>
              </a:ext>
            </a:extLst>
          </p:cNvPr>
          <p:cNvSpPr txBox="1">
            <a:spLocks noChangeArrowheads="1"/>
          </p:cNvSpPr>
          <p:nvPr>
            <p:custDataLst>
              <p:tags r:id="rId3"/>
            </p:custDataLst>
          </p:nvPr>
        </p:nvSpPr>
        <p:spPr bwMode="auto">
          <a:xfrm>
            <a:off x="533400" y="1752600"/>
            <a:ext cx="404813" cy="1917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solidFill>
                  <a:srgbClr val="FF0000"/>
                </a:solidFill>
                <a:latin typeface="Times New Roman" panose="02020603050405020304" pitchFamily="18" charset="0"/>
              </a:rPr>
              <a:t>I</a:t>
            </a:r>
          </a:p>
          <a:p>
            <a:r>
              <a:rPr lang="en-US" altLang="en-VN" sz="2400">
                <a:solidFill>
                  <a:srgbClr val="FF0000"/>
                </a:solidFill>
                <a:latin typeface="Times New Roman" panose="02020603050405020304" pitchFamily="18" charset="0"/>
              </a:rPr>
              <a:t>N</a:t>
            </a:r>
          </a:p>
          <a:p>
            <a:r>
              <a:rPr lang="en-US" altLang="en-VN" sz="2400">
                <a:solidFill>
                  <a:srgbClr val="FF0000"/>
                </a:solidFill>
                <a:latin typeface="Times New Roman" panose="02020603050405020304" pitchFamily="18" charset="0"/>
              </a:rPr>
              <a:t>P</a:t>
            </a:r>
          </a:p>
          <a:p>
            <a:r>
              <a:rPr lang="en-US" altLang="en-VN" sz="2400">
                <a:solidFill>
                  <a:srgbClr val="FF0000"/>
                </a:solidFill>
                <a:latin typeface="Times New Roman" panose="02020603050405020304" pitchFamily="18" charset="0"/>
              </a:rPr>
              <a:t>U</a:t>
            </a:r>
          </a:p>
          <a:p>
            <a:r>
              <a:rPr lang="en-US" altLang="en-VN" sz="2400">
                <a:solidFill>
                  <a:srgbClr val="FF0000"/>
                </a:solidFill>
                <a:latin typeface="Times New Roman" panose="02020603050405020304" pitchFamily="18" charset="0"/>
              </a:rPr>
              <a:t>T</a:t>
            </a:r>
          </a:p>
        </p:txBody>
      </p:sp>
      <p:sp>
        <p:nvSpPr>
          <p:cNvPr id="348165" name="Text Box 5">
            <a:extLst>
              <a:ext uri="{FF2B5EF4-FFF2-40B4-BE49-F238E27FC236}">
                <a16:creationId xmlns:a16="http://schemas.microsoft.com/office/drawing/2014/main" id="{488D8FA3-1639-3A59-E9A3-6C3FE49E963E}"/>
              </a:ext>
            </a:extLst>
          </p:cNvPr>
          <p:cNvSpPr txBox="1">
            <a:spLocks noChangeArrowheads="1"/>
          </p:cNvSpPr>
          <p:nvPr>
            <p:custDataLst>
              <p:tags r:id="rId4"/>
            </p:custDataLst>
          </p:nvPr>
        </p:nvSpPr>
        <p:spPr bwMode="auto">
          <a:xfrm>
            <a:off x="533400" y="3962400"/>
            <a:ext cx="404813" cy="2282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2400">
                <a:solidFill>
                  <a:srgbClr val="0000FF"/>
                </a:solidFill>
                <a:latin typeface="Times New Roman" panose="02020603050405020304" pitchFamily="18" charset="0"/>
              </a:rPr>
              <a:t>O</a:t>
            </a:r>
          </a:p>
          <a:p>
            <a:r>
              <a:rPr lang="en-US" altLang="en-VN" sz="2400">
                <a:solidFill>
                  <a:srgbClr val="0000FF"/>
                </a:solidFill>
                <a:latin typeface="Times New Roman" panose="02020603050405020304" pitchFamily="18" charset="0"/>
              </a:rPr>
              <a:t>U</a:t>
            </a:r>
          </a:p>
          <a:p>
            <a:r>
              <a:rPr lang="en-US" altLang="en-VN" sz="2400">
                <a:solidFill>
                  <a:srgbClr val="0000FF"/>
                </a:solidFill>
                <a:latin typeface="Times New Roman" panose="02020603050405020304" pitchFamily="18" charset="0"/>
              </a:rPr>
              <a:t>T</a:t>
            </a:r>
          </a:p>
          <a:p>
            <a:r>
              <a:rPr lang="en-US" altLang="en-VN" sz="2400">
                <a:solidFill>
                  <a:srgbClr val="0000FF"/>
                </a:solidFill>
                <a:latin typeface="Times New Roman" panose="02020603050405020304" pitchFamily="18" charset="0"/>
              </a:rPr>
              <a:t>P</a:t>
            </a:r>
          </a:p>
          <a:p>
            <a:r>
              <a:rPr lang="en-US" altLang="en-VN" sz="2400">
                <a:solidFill>
                  <a:srgbClr val="0000FF"/>
                </a:solidFill>
                <a:latin typeface="Times New Roman" panose="02020603050405020304" pitchFamily="18" charset="0"/>
              </a:rPr>
              <a:t>U</a:t>
            </a:r>
          </a:p>
          <a:p>
            <a:r>
              <a:rPr lang="en-US" altLang="en-VN" sz="2400">
                <a:solidFill>
                  <a:srgbClr val="0000FF"/>
                </a:solidFill>
                <a:latin typeface="Times New Roman" panose="02020603050405020304" pitchFamily="18" charset="0"/>
              </a:rPr>
              <a:t>T</a:t>
            </a:r>
          </a:p>
        </p:txBody>
      </p:sp>
      <p:sp>
        <p:nvSpPr>
          <p:cNvPr id="348166" name="Rectangle 6">
            <a:extLst>
              <a:ext uri="{FF2B5EF4-FFF2-40B4-BE49-F238E27FC236}">
                <a16:creationId xmlns:a16="http://schemas.microsoft.com/office/drawing/2014/main" id="{E433FAC7-F178-34AB-B100-B118E6EDF6D0}"/>
              </a:ext>
            </a:extLst>
          </p:cNvPr>
          <p:cNvSpPr>
            <a:spLocks noGrp="1" noChangeArrowheads="1"/>
          </p:cNvSpPr>
          <p:nvPr>
            <p:ph type="title"/>
            <p:custDataLst>
              <p:tags r:id="rId5"/>
            </p:custDataLst>
          </p:nvPr>
        </p:nvSpPr>
        <p:spPr/>
        <p:txBody>
          <a:bodyPr/>
          <a:lstStyle/>
          <a:p>
            <a:r>
              <a:rPr lang="en-US" altLang="en-VN"/>
              <a:t>Ví dụ về  Input and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nimBg="1"/>
      <p:bldP spid="34816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0C6D4FD-999B-F62C-9C94-49CE0005A32B}"/>
              </a:ext>
            </a:extLst>
          </p:cNvPr>
          <p:cNvSpPr>
            <a:spLocks noGrp="1"/>
          </p:cNvSpPr>
          <p:nvPr>
            <p:ph type="sldNum" sz="quarter" idx="12"/>
          </p:nvPr>
        </p:nvSpPr>
        <p:spPr/>
        <p:txBody>
          <a:bodyPr/>
          <a:lstStyle/>
          <a:p>
            <a:fld id="{418D8FC8-CDF0-C343-8A35-BED95F40BE4D}" type="slidenum">
              <a:rPr lang="en-US" altLang="en-US"/>
              <a:pPr/>
              <a:t>68</a:t>
            </a:fld>
            <a:endParaRPr lang="en-US" altLang="en-US"/>
          </a:p>
        </p:txBody>
      </p:sp>
      <p:sp>
        <p:nvSpPr>
          <p:cNvPr id="350210" name="Rectangle 2">
            <a:extLst>
              <a:ext uri="{FF2B5EF4-FFF2-40B4-BE49-F238E27FC236}">
                <a16:creationId xmlns:a16="http://schemas.microsoft.com/office/drawing/2014/main" id="{8B404016-9D63-AC9A-EEC9-09E8BBF248D3}"/>
              </a:ext>
            </a:extLst>
          </p:cNvPr>
          <p:cNvSpPr>
            <a:spLocks noGrp="1" noChangeArrowheads="1"/>
          </p:cNvSpPr>
          <p:nvPr>
            <p:ph type="title"/>
            <p:custDataLst>
              <p:tags r:id="rId1"/>
            </p:custDataLst>
          </p:nvPr>
        </p:nvSpPr>
        <p:spPr/>
        <p:txBody>
          <a:bodyPr/>
          <a:lstStyle/>
          <a:p>
            <a:r>
              <a:rPr lang="en-US" altLang="en-VN"/>
              <a:t>Thinking About the Problem</a:t>
            </a:r>
          </a:p>
        </p:txBody>
      </p:sp>
      <p:sp>
        <p:nvSpPr>
          <p:cNvPr id="350211" name="Rectangle 3">
            <a:extLst>
              <a:ext uri="{FF2B5EF4-FFF2-40B4-BE49-F238E27FC236}">
                <a16:creationId xmlns:a16="http://schemas.microsoft.com/office/drawing/2014/main" id="{94478DD5-7F6B-1B5B-A680-60BDDA8FB3A2}"/>
              </a:ext>
            </a:extLst>
          </p:cNvPr>
          <p:cNvSpPr>
            <a:spLocks noGrp="1" noChangeArrowheads="1"/>
          </p:cNvSpPr>
          <p:nvPr>
            <p:ph type="body" idx="1"/>
            <p:custDataLst>
              <p:tags r:id="rId2"/>
            </p:custDataLst>
          </p:nvPr>
        </p:nvSpPr>
        <p:spPr>
          <a:xfrm>
            <a:off x="395288" y="836613"/>
            <a:ext cx="8748712" cy="4530725"/>
          </a:xfrm>
        </p:spPr>
        <p:txBody>
          <a:bodyPr/>
          <a:lstStyle/>
          <a:p>
            <a:pPr marL="223838" indent="-223838">
              <a:lnSpc>
                <a:spcPct val="90000"/>
              </a:lnSpc>
            </a:pPr>
            <a:r>
              <a:rPr lang="en-US" altLang="en-VN"/>
              <a:t>Khái niêm “từ”</a:t>
            </a:r>
          </a:p>
          <a:p>
            <a:pPr marL="563563" lvl="1" indent="-223838">
              <a:lnSpc>
                <a:spcPct val="90000"/>
              </a:lnSpc>
            </a:pPr>
            <a:r>
              <a:rPr lang="en-US" altLang="en-VN" sz="2000"/>
              <a:t>Chuỗi các ký tự không có khoảng trắng, tab xuống dòng, hoặc EOF</a:t>
            </a:r>
            <a:r>
              <a:rPr lang="en-US" altLang="en-VN"/>
              <a:t> </a:t>
            </a:r>
            <a:endParaRPr lang="en-US" altLang="en-VN" sz="2000"/>
          </a:p>
          <a:p>
            <a:pPr marL="563563" lvl="1" indent="-223838">
              <a:lnSpc>
                <a:spcPct val="90000"/>
              </a:lnSpc>
            </a:pPr>
            <a:r>
              <a:rPr lang="en-US" altLang="en-VN" sz="2000"/>
              <a:t>Tất cả các ký tự trong 1 từ phải đc in trên cùng 1 dòng</a:t>
            </a:r>
          </a:p>
          <a:p>
            <a:pPr marL="223838" indent="-223838">
              <a:lnSpc>
                <a:spcPct val="90000"/>
              </a:lnSpc>
            </a:pPr>
            <a:r>
              <a:rPr lang="en-US" altLang="en-VN"/>
              <a:t>Làm sao để đọc và in đc các từ</a:t>
            </a:r>
          </a:p>
          <a:p>
            <a:pPr marL="563563" lvl="1" indent="-223838">
              <a:lnSpc>
                <a:spcPct val="90000"/>
              </a:lnSpc>
            </a:pPr>
            <a:r>
              <a:rPr lang="en-US" altLang="en-VN" sz="2000"/>
              <a:t>Đọc các ký tự từ stdin cho đến khi gặp space, tab, newline, or EOF</a:t>
            </a:r>
          </a:p>
          <a:p>
            <a:pPr marL="563563" lvl="1" indent="-223838">
              <a:lnSpc>
                <a:spcPct val="90000"/>
              </a:lnSpc>
            </a:pPr>
            <a:r>
              <a:rPr lang="en-US" altLang="en-VN" sz="2000"/>
              <a:t>In các ký tự ra stdout tiếp theo bởi các dấu space(s) or newline</a:t>
            </a:r>
          </a:p>
          <a:p>
            <a:pPr marL="223838" indent="-223838">
              <a:lnSpc>
                <a:spcPct val="90000"/>
              </a:lnSpc>
            </a:pPr>
            <a:r>
              <a:rPr lang="en-US" altLang="en-VN"/>
              <a:t>Nếu đầu vào lộn xộn thì thế nào ?</a:t>
            </a:r>
          </a:p>
          <a:p>
            <a:pPr marL="563563" lvl="1" indent="-223838">
              <a:lnSpc>
                <a:spcPct val="90000"/>
              </a:lnSpc>
            </a:pPr>
            <a:r>
              <a:rPr lang="en-US" altLang="en-VN" sz="2000"/>
              <a:t>Cần loại bỏ các dấu spaces thừa, các dấu tabs, và newlines từ input</a:t>
            </a:r>
          </a:p>
          <a:p>
            <a:pPr marL="223838" indent="-223838">
              <a:lnSpc>
                <a:spcPct val="90000"/>
              </a:lnSpc>
            </a:pPr>
            <a:r>
              <a:rPr lang="en-US" altLang="en-VN"/>
              <a:t>Làm sao có thể căn phải ?</a:t>
            </a:r>
          </a:p>
          <a:p>
            <a:pPr marL="563563" lvl="1" indent="-223838">
              <a:lnSpc>
                <a:spcPct val="90000"/>
              </a:lnSpc>
            </a:pPr>
            <a:r>
              <a:rPr lang="en-US" altLang="en-VN" sz="2000"/>
              <a:t>Ta không biết được số dấu spaces cần thiết cho đến khi đọc hết các từ</a:t>
            </a:r>
          </a:p>
          <a:p>
            <a:pPr marL="563563" lvl="1" indent="-223838">
              <a:lnSpc>
                <a:spcPct val="90000"/>
              </a:lnSpc>
            </a:pPr>
            <a:r>
              <a:rPr lang="en-US" altLang="en-VN" sz="2000"/>
              <a:t>Cần phải lưu lại các từ cho đến khi có thể in được trọn vẹn 1 dòng</a:t>
            </a:r>
          </a:p>
          <a:p>
            <a:pPr marL="223838" indent="-223838">
              <a:lnSpc>
                <a:spcPct val="90000"/>
              </a:lnSpc>
            </a:pPr>
            <a:r>
              <a:rPr lang="en-US" altLang="en-VN"/>
              <a:t>Nhưng, Bao nhiêu space cần phải thêm vào giữa các từ?</a:t>
            </a:r>
          </a:p>
          <a:p>
            <a:pPr marL="563563" lvl="1" indent="-223838">
              <a:lnSpc>
                <a:spcPct val="90000"/>
              </a:lnSpc>
            </a:pPr>
            <a:r>
              <a:rPr lang="en-US" altLang="en-VN" sz="2000"/>
              <a:t>Cần ít nhất 1 dấu space giữa các từ riêng biệt trên 1 dòng</a:t>
            </a:r>
          </a:p>
          <a:p>
            <a:pPr marL="563563" lvl="1" indent="-223838">
              <a:lnSpc>
                <a:spcPct val="90000"/>
              </a:lnSpc>
            </a:pPr>
            <a:r>
              <a:rPr lang="en-US" altLang="en-VN" sz="2000"/>
              <a:t>Có thể thêm 1 vài dấu spaces để phủ kín 1 dòng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0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0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02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02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021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02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021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502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02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021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50211">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0211">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02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FD49319-03B4-F4FF-D090-7252FCF8A3C6}"/>
              </a:ext>
            </a:extLst>
          </p:cNvPr>
          <p:cNvSpPr>
            <a:spLocks noGrp="1"/>
          </p:cNvSpPr>
          <p:nvPr>
            <p:ph type="sldNum" sz="quarter" idx="12"/>
          </p:nvPr>
        </p:nvSpPr>
        <p:spPr/>
        <p:txBody>
          <a:bodyPr/>
          <a:lstStyle/>
          <a:p>
            <a:fld id="{0A594E86-C09D-3543-84B8-7576A65C3DE8}" type="slidenum">
              <a:rPr lang="en-US" altLang="en-US"/>
              <a:pPr/>
              <a:t>69</a:t>
            </a:fld>
            <a:endParaRPr lang="en-US" altLang="en-US"/>
          </a:p>
        </p:txBody>
      </p:sp>
      <p:sp>
        <p:nvSpPr>
          <p:cNvPr id="352258" name="Rectangle 2">
            <a:extLst>
              <a:ext uri="{FF2B5EF4-FFF2-40B4-BE49-F238E27FC236}">
                <a16:creationId xmlns:a16="http://schemas.microsoft.com/office/drawing/2014/main" id="{BACC10D8-BF51-F7E7-AEC5-F01A5374DB43}"/>
              </a:ext>
            </a:extLst>
          </p:cNvPr>
          <p:cNvSpPr>
            <a:spLocks noGrp="1" noChangeArrowheads="1"/>
          </p:cNvSpPr>
          <p:nvPr>
            <p:ph type="title"/>
            <p:custDataLst>
              <p:tags r:id="rId1"/>
            </p:custDataLst>
          </p:nvPr>
        </p:nvSpPr>
        <p:spPr/>
        <p:txBody>
          <a:bodyPr/>
          <a:lstStyle/>
          <a:p>
            <a:r>
              <a:rPr lang="en-US" altLang="en-VN"/>
              <a:t>Writing the Program</a:t>
            </a:r>
          </a:p>
        </p:txBody>
      </p:sp>
      <p:sp>
        <p:nvSpPr>
          <p:cNvPr id="352259" name="Rectangle 3">
            <a:extLst>
              <a:ext uri="{FF2B5EF4-FFF2-40B4-BE49-F238E27FC236}">
                <a16:creationId xmlns:a16="http://schemas.microsoft.com/office/drawing/2014/main" id="{769BC848-B566-CBD7-15D7-9E8D5E702A1A}"/>
              </a:ext>
            </a:extLst>
          </p:cNvPr>
          <p:cNvSpPr>
            <a:spLocks noGrp="1" noChangeArrowheads="1"/>
          </p:cNvSpPr>
          <p:nvPr>
            <p:ph type="body" idx="1"/>
            <p:custDataLst>
              <p:tags r:id="rId2"/>
            </p:custDataLst>
          </p:nvPr>
        </p:nvSpPr>
        <p:spPr>
          <a:xfrm>
            <a:off x="323850" y="836613"/>
            <a:ext cx="8640763" cy="5688012"/>
          </a:xfrm>
        </p:spPr>
        <p:txBody>
          <a:bodyPr/>
          <a:lstStyle/>
          <a:p>
            <a:pPr marL="223838" indent="-223838"/>
            <a:r>
              <a:rPr lang="en-US" altLang="en-VN" sz="2000"/>
              <a:t>Key constructs</a:t>
            </a:r>
          </a:p>
          <a:p>
            <a:pPr marL="563563" lvl="1" indent="-223838"/>
            <a:r>
              <a:rPr lang="en-US" altLang="en-VN" sz="2000"/>
              <a:t>Từ - Word</a:t>
            </a:r>
          </a:p>
          <a:p>
            <a:pPr marL="563563" lvl="1" indent="-223838"/>
            <a:r>
              <a:rPr lang="en-US" altLang="en-VN" sz="2000"/>
              <a:t>Dòng - Line</a:t>
            </a:r>
          </a:p>
          <a:p>
            <a:pPr marL="223838" indent="-223838"/>
            <a:r>
              <a:rPr lang="en-US" altLang="en-VN" sz="2000"/>
              <a:t>Các bước tiếp theo</a:t>
            </a:r>
          </a:p>
          <a:p>
            <a:pPr marL="563563" lvl="1" indent="-223838"/>
            <a:r>
              <a:rPr lang="en-US" altLang="en-VN" sz="2000"/>
              <a:t>Viết pseudocode cho hàm main()</a:t>
            </a:r>
          </a:p>
          <a:p>
            <a:pPr marL="563563" lvl="1" indent="-223838"/>
            <a:r>
              <a:rPr lang="en-US" altLang="en-VN" sz="2000"/>
              <a:t>Tinh chỉnh</a:t>
            </a:r>
          </a:p>
          <a:p>
            <a:pPr marL="223838" indent="-223838"/>
            <a:r>
              <a:rPr lang="en-US" altLang="en-VN" sz="2600"/>
              <a:t>Lưu ý :</a:t>
            </a:r>
            <a:br>
              <a:rPr lang="en-US" altLang="en-VN" sz="2600"/>
            </a:br>
            <a:r>
              <a:rPr lang="en-US" altLang="en-VN" sz="2600"/>
              <a:t>	Chú thích hàm và một số dòng trống được bỏ qua vì những hạn chế không gian</a:t>
            </a:r>
            <a:br>
              <a:rPr lang="en-US" altLang="en-VN" sz="2600"/>
            </a:br>
            <a:br>
              <a:rPr lang="en-US" altLang="en-VN" sz="2600"/>
            </a:br>
            <a:r>
              <a:rPr lang="en-US" altLang="en-VN" sz="2600"/>
              <a:t>	Trình tự thiết kế là lý tưởng</a:t>
            </a:r>
            <a:br>
              <a:rPr lang="en-US" altLang="en-VN" sz="2600"/>
            </a:br>
            <a:br>
              <a:rPr lang="en-US" altLang="en-VN" sz="2600"/>
            </a:br>
            <a:r>
              <a:rPr lang="en-US" altLang="en-VN" sz="2600"/>
              <a:t>	Trong thực tế, nhiều backtracking sẽ xảy ra</a:t>
            </a:r>
            <a:br>
              <a:rPr lang="en-US" altLang="en-VN" sz="2600"/>
            </a:br>
            <a:endParaRPr lang="en-US" altLang="en-VN"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0E40B26-70C6-3493-AEC3-EE70F1D632FF}"/>
              </a:ext>
            </a:extLst>
          </p:cNvPr>
          <p:cNvSpPr>
            <a:spLocks noGrp="1"/>
          </p:cNvSpPr>
          <p:nvPr>
            <p:ph type="sldNum" sz="quarter" idx="11"/>
          </p:nvPr>
        </p:nvSpPr>
        <p:spPr/>
        <p:txBody>
          <a:bodyPr/>
          <a:lstStyle/>
          <a:p>
            <a:fld id="{D2029D8C-2C55-1E42-925A-69F06AE61F03}" type="slidenum">
              <a:rPr lang="tr-TR" altLang="en-VN"/>
              <a:pPr/>
              <a:t>7</a:t>
            </a:fld>
            <a:endParaRPr lang="tr-TR" altLang="en-VN"/>
          </a:p>
        </p:txBody>
      </p:sp>
      <p:sp>
        <p:nvSpPr>
          <p:cNvPr id="168962" name="Rectangle 2">
            <a:extLst>
              <a:ext uri="{FF2B5EF4-FFF2-40B4-BE49-F238E27FC236}">
                <a16:creationId xmlns:a16="http://schemas.microsoft.com/office/drawing/2014/main" id="{8DFE870B-3309-DD59-007A-B0044F396909}"/>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68963" name="Rectangle 3">
            <a:extLst>
              <a:ext uri="{FF2B5EF4-FFF2-40B4-BE49-F238E27FC236}">
                <a16:creationId xmlns:a16="http://schemas.microsoft.com/office/drawing/2014/main" id="{FD794A4A-23E6-3E3E-640B-7FE809BD72DD}"/>
              </a:ext>
            </a:extLst>
          </p:cNvPr>
          <p:cNvSpPr>
            <a:spLocks noGrp="1" noChangeArrowheads="1"/>
          </p:cNvSpPr>
          <p:nvPr>
            <p:ph type="body" idx="1"/>
          </p:nvPr>
        </p:nvSpPr>
        <p:spPr>
          <a:xfrm>
            <a:off x="685800" y="1600200"/>
            <a:ext cx="7848600" cy="4114800"/>
          </a:xfrm>
        </p:spPr>
        <p:txBody>
          <a:bodyPr/>
          <a:lstStyle/>
          <a:p>
            <a:r>
              <a:rPr lang="en-US" altLang="ja-JP" sz="2400" b="1">
                <a:latin typeface="Georgia" panose="02040502050405020303" pitchFamily="18" charset="0"/>
                <a:ea typeface="ＭＳ Ｐゴシック" panose="020B0600070205080204" pitchFamily="34" charset="-128"/>
              </a:rPr>
              <a:t>Nếu 1 hàm trong c++ chỉ gồm những lệnh đơn giản, không co for, while .. Thì có thể khai báo inline.</a:t>
            </a:r>
          </a:p>
          <a:p>
            <a:pPr lvl="1"/>
            <a:r>
              <a:rPr lang="en-US" altLang="ja-JP" sz="2100" b="1">
                <a:latin typeface="Georgia" panose="02040502050405020303" pitchFamily="18" charset="0"/>
                <a:ea typeface="ＭＳ Ｐゴシック" panose="020B0600070205080204" pitchFamily="34" charset="-128"/>
              </a:rPr>
              <a:t>Inline code sẽ được </a:t>
            </a:r>
            <a:r>
              <a:rPr lang="en-US" altLang="ja-JP" sz="2100" b="1">
                <a:solidFill>
                  <a:srgbClr val="FF0000"/>
                </a:solidFill>
                <a:latin typeface="Georgia" panose="02040502050405020303" pitchFamily="18" charset="0"/>
                <a:ea typeface="ＭＳ Ｐゴシック" panose="020B0600070205080204" pitchFamily="34" charset="-128"/>
              </a:rPr>
              <a:t>chèn vào bất cứ chỗ nào hàm được goi. </a:t>
            </a:r>
          </a:p>
          <a:p>
            <a:pPr lvl="1"/>
            <a:r>
              <a:rPr lang="en-US" altLang="ja-JP" sz="2100" b="1">
                <a:latin typeface="Georgia" panose="02040502050405020303" pitchFamily="18" charset="0"/>
                <a:ea typeface="ＭＳ Ｐゴシック" panose="020B0600070205080204" pitchFamily="34" charset="-128"/>
              </a:rPr>
              <a:t>Chương trình sẽ lớn hơn chút ít</a:t>
            </a:r>
          </a:p>
          <a:p>
            <a:pPr lvl="1"/>
            <a:r>
              <a:rPr lang="en-US" altLang="ja-JP" sz="2100" b="1">
                <a:latin typeface="Georgia" panose="02040502050405020303" pitchFamily="18" charset="0"/>
                <a:ea typeface="ＭＳ Ｐゴシック" panose="020B0600070205080204" pitchFamily="34" charset="-128"/>
              </a:rPr>
              <a:t>Nhưng nhanh hơn , không dùng stack– 4 bước khi 1 hàm được gọi …</a:t>
            </a:r>
            <a:r>
              <a:rPr lang="en-US" altLang="ja-JP" sz="1900">
                <a:latin typeface="Georgia" panose="02040502050405020303" pitchFamily="18" charset="0"/>
                <a:ea typeface="ＭＳ Ｐゴシック" panose="020B0600070205080204" pitchFamily="34" charset="-128"/>
              </a:rPr>
              <a:t> </a:t>
            </a:r>
            <a:br>
              <a:rPr lang="en-US" altLang="ja-JP" sz="1900" b="1">
                <a:latin typeface="Georgia" panose="02040502050405020303" pitchFamily="18" charset="0"/>
                <a:ea typeface="ＭＳ Ｐゴシック" panose="020B0600070205080204" pitchFamily="34" charset="-128"/>
              </a:rPr>
            </a:br>
            <a:endParaRPr lang="tr-TR" altLang="en-VN" sz="1900" b="1">
              <a:latin typeface="Georgia" panose="02040502050405020303" pitchFamily="18" charset="0"/>
            </a:endParaRPr>
          </a:p>
          <a:p>
            <a:endParaRPr lang="en-US" altLang="ja-JP" sz="2000">
              <a:latin typeface="Georgia" panose="02040502050405020303" pitchFamily="18" charset="0"/>
              <a:ea typeface="ＭＳ Ｐゴシック" panose="020B0600070205080204" pitchFamily="34" charset="-12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0C59E95-53AD-AFAF-4261-6D1CF9BE2EFF}"/>
              </a:ext>
            </a:extLst>
          </p:cNvPr>
          <p:cNvSpPr>
            <a:spLocks noGrp="1"/>
          </p:cNvSpPr>
          <p:nvPr>
            <p:ph type="sldNum" sz="quarter" idx="12"/>
          </p:nvPr>
        </p:nvSpPr>
        <p:spPr/>
        <p:txBody>
          <a:bodyPr/>
          <a:lstStyle/>
          <a:p>
            <a:fld id="{85035373-1259-B049-918D-7656CDDBA33E}" type="slidenum">
              <a:rPr lang="en-US" altLang="en-US"/>
              <a:pPr/>
              <a:t>70</a:t>
            </a:fld>
            <a:endParaRPr lang="en-US" altLang="en-US"/>
          </a:p>
        </p:txBody>
      </p:sp>
      <p:sp>
        <p:nvSpPr>
          <p:cNvPr id="354306" name="Rectangle 2">
            <a:extLst>
              <a:ext uri="{FF2B5EF4-FFF2-40B4-BE49-F238E27FC236}">
                <a16:creationId xmlns:a16="http://schemas.microsoft.com/office/drawing/2014/main" id="{59B6E621-AC40-FE1B-FF88-1C1D044F7E64}"/>
              </a:ext>
            </a:extLst>
          </p:cNvPr>
          <p:cNvSpPr>
            <a:spLocks noGrp="1" noChangeArrowheads="1"/>
          </p:cNvSpPr>
          <p:nvPr>
            <p:ph type="title"/>
            <p:custDataLst>
              <p:tags r:id="rId1"/>
            </p:custDataLst>
          </p:nvPr>
        </p:nvSpPr>
        <p:spPr/>
        <p:txBody>
          <a:bodyPr/>
          <a:lstStyle/>
          <a:p>
            <a:r>
              <a:rPr lang="en-US" altLang="en-VN"/>
              <a:t>The Top Level</a:t>
            </a:r>
          </a:p>
        </p:txBody>
      </p:sp>
      <p:sp>
        <p:nvSpPr>
          <p:cNvPr id="354307" name="Text Box 3">
            <a:extLst>
              <a:ext uri="{FF2B5EF4-FFF2-40B4-BE49-F238E27FC236}">
                <a16:creationId xmlns:a16="http://schemas.microsoft.com/office/drawing/2014/main" id="{7A123B7D-5BFA-033F-FD73-C17EC95B4E07}"/>
              </a:ext>
            </a:extLst>
          </p:cNvPr>
          <p:cNvSpPr txBox="1">
            <a:spLocks noChangeArrowheads="1"/>
          </p:cNvSpPr>
          <p:nvPr>
            <p:custDataLst>
              <p:tags r:id="rId2"/>
            </p:custDataLst>
          </p:nvPr>
        </p:nvSpPr>
        <p:spPr bwMode="auto">
          <a:xfrm>
            <a:off x="1371600" y="1828800"/>
            <a:ext cx="5807075" cy="451167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b="1">
                <a:solidFill>
                  <a:srgbClr val="FF0000"/>
                </a:solidFill>
                <a:latin typeface="Courier New" panose="02070309020205020404" pitchFamily="49" charset="0"/>
              </a:rPr>
              <a:t>int main(void) {</a:t>
            </a:r>
          </a:p>
          <a:p>
            <a:r>
              <a:rPr lang="en-US" altLang="en-VN" b="1">
                <a:solidFill>
                  <a:srgbClr val="FF0000"/>
                </a:solidFill>
                <a:latin typeface="Courier New" panose="02070309020205020404" pitchFamily="49" charset="0"/>
              </a:rPr>
              <a:t>   &lt;Xóa dòng&gt;</a:t>
            </a:r>
          </a:p>
          <a:p>
            <a:r>
              <a:rPr lang="en-US" altLang="en-VN" b="1">
                <a:solidFill>
                  <a:srgbClr val="FF0000"/>
                </a:solidFill>
                <a:latin typeface="Courier New" panose="02070309020205020404" pitchFamily="49" charset="0"/>
              </a:rPr>
              <a:t>   for (;;) {</a:t>
            </a:r>
          </a:p>
          <a:p>
            <a:r>
              <a:rPr lang="en-US" altLang="en-VN" b="1">
                <a:solidFill>
                  <a:srgbClr val="FF0000"/>
                </a:solidFill>
                <a:latin typeface="Courier New" panose="02070309020205020404" pitchFamily="49" charset="0"/>
              </a:rPr>
              <a:t>      &lt;Đọc 1 từ&gt;</a:t>
            </a:r>
          </a:p>
          <a:p>
            <a:r>
              <a:rPr lang="en-US" altLang="en-VN" b="1">
                <a:solidFill>
                  <a:srgbClr val="FF0000"/>
                </a:solidFill>
                <a:latin typeface="Courier New" panose="02070309020205020404" pitchFamily="49" charset="0"/>
              </a:rPr>
              <a:t>      if (&lt;Hết từ&gt;) {</a:t>
            </a:r>
          </a:p>
          <a:p>
            <a:r>
              <a:rPr lang="en-US" altLang="en-VN" b="1">
                <a:solidFill>
                  <a:srgbClr val="FF0000"/>
                </a:solidFill>
                <a:latin typeface="Courier New" panose="02070309020205020404" pitchFamily="49" charset="0"/>
              </a:rPr>
              <a:t>         &lt;In dòng không cần căn phải&gt;</a:t>
            </a:r>
          </a:p>
          <a:p>
            <a:r>
              <a:rPr lang="en-US" altLang="en-VN" b="1">
                <a:solidFill>
                  <a:srgbClr val="FF0000"/>
                </a:solidFill>
                <a:latin typeface="Courier New" panose="02070309020205020404" pitchFamily="49" charset="0"/>
              </a:rPr>
              <a:t>         return 0;</a:t>
            </a:r>
          </a:p>
          <a:p>
            <a:r>
              <a:rPr lang="en-US" altLang="en-VN" b="1">
                <a:solidFill>
                  <a:srgbClr val="FF0000"/>
                </a:solidFill>
                <a:latin typeface="Courier New" panose="02070309020205020404" pitchFamily="49" charset="0"/>
              </a:rPr>
              <a:t>      }</a:t>
            </a:r>
          </a:p>
          <a:p>
            <a:r>
              <a:rPr lang="en-US" altLang="en-VN" b="1">
                <a:solidFill>
                  <a:srgbClr val="FF0000"/>
                </a:solidFill>
                <a:latin typeface="Courier New" panose="02070309020205020404" pitchFamily="49" charset="0"/>
              </a:rPr>
              <a:t>      if (&lt;Từ không vừa dòng hiện tại&gt;) {</a:t>
            </a:r>
          </a:p>
          <a:p>
            <a:r>
              <a:rPr lang="en-US" altLang="en-VN" b="1">
                <a:solidFill>
                  <a:srgbClr val="FF0000"/>
                </a:solidFill>
                <a:latin typeface="Courier New" panose="02070309020205020404" pitchFamily="49" charset="0"/>
              </a:rPr>
              <a:t>         &lt;In dòng có căn lề phải&gt;</a:t>
            </a:r>
          </a:p>
          <a:p>
            <a:r>
              <a:rPr lang="en-US" altLang="en-VN" b="1">
                <a:solidFill>
                  <a:srgbClr val="FF0000"/>
                </a:solidFill>
                <a:latin typeface="Courier New" panose="02070309020205020404" pitchFamily="49" charset="0"/>
              </a:rPr>
              <a:t>         &lt;Xóa dòng&gt;</a:t>
            </a:r>
          </a:p>
          <a:p>
            <a:r>
              <a:rPr lang="en-US" altLang="en-VN" b="1">
                <a:solidFill>
                  <a:srgbClr val="FF0000"/>
                </a:solidFill>
                <a:latin typeface="Courier New" panose="02070309020205020404" pitchFamily="49" charset="0"/>
              </a:rPr>
              <a:t>      }</a:t>
            </a:r>
          </a:p>
          <a:p>
            <a:r>
              <a:rPr lang="en-US" altLang="en-VN" b="1">
                <a:solidFill>
                  <a:srgbClr val="FF0000"/>
                </a:solidFill>
                <a:latin typeface="Courier New" panose="02070309020205020404" pitchFamily="49" charset="0"/>
              </a:rPr>
              <a:t>      &lt;Thêm từ vào dòng&gt;</a:t>
            </a:r>
          </a:p>
          <a:p>
            <a:r>
              <a:rPr lang="en-US" altLang="en-VN" b="1">
                <a:solidFill>
                  <a:srgbClr val="FF0000"/>
                </a:solidFill>
                <a:latin typeface="Courier New" panose="02070309020205020404" pitchFamily="49" charset="0"/>
              </a:rPr>
              <a:t>   }</a:t>
            </a:r>
          </a:p>
          <a:p>
            <a:r>
              <a:rPr lang="en-US" altLang="en-VN" b="1">
                <a:solidFill>
                  <a:srgbClr val="FF0000"/>
                </a:solidFill>
                <a:latin typeface="Courier New" panose="02070309020205020404" pitchFamily="49" charset="0"/>
              </a:rPr>
              <a:t>   return 0;</a:t>
            </a:r>
          </a:p>
          <a:p>
            <a:r>
              <a:rPr lang="en-US" altLang="en-VN" b="1">
                <a:solidFill>
                  <a:srgbClr val="FF0000"/>
                </a:solidFill>
                <a:latin typeface="Courier New" panose="02070309020205020404" pitchFamily="49" charset="0"/>
              </a:rPr>
              <a:t>}</a:t>
            </a:r>
          </a:p>
        </p:txBody>
      </p:sp>
      <p:sp>
        <p:nvSpPr>
          <p:cNvPr id="354308" name="Rectangle 4">
            <a:extLst>
              <a:ext uri="{FF2B5EF4-FFF2-40B4-BE49-F238E27FC236}">
                <a16:creationId xmlns:a16="http://schemas.microsoft.com/office/drawing/2014/main" id="{2E999AB8-A57D-956A-0B77-0B587E7B8BF3}"/>
              </a:ext>
            </a:extLst>
          </p:cNvPr>
          <p:cNvSpPr>
            <a:spLocks noGrp="1" noChangeArrowheads="1"/>
          </p:cNvSpPr>
          <p:nvPr>
            <p:ph type="body" idx="4294967295"/>
          </p:nvPr>
        </p:nvSpPr>
        <p:spPr>
          <a:xfrm>
            <a:off x="468313" y="1052513"/>
            <a:ext cx="8229600" cy="4530725"/>
          </a:xfrm>
        </p:spPr>
        <p:txBody>
          <a:bodyPr/>
          <a:lstStyle/>
          <a:p>
            <a:pPr marL="223838" indent="-223838"/>
            <a:r>
              <a:rPr lang="en-US" altLang="en-VN"/>
              <a:t>pseudocode hàm main()…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C0D8311-82E4-8DBF-7B37-82A6C0DF5E66}"/>
              </a:ext>
            </a:extLst>
          </p:cNvPr>
          <p:cNvSpPr>
            <a:spLocks noGrp="1"/>
          </p:cNvSpPr>
          <p:nvPr>
            <p:ph type="sldNum" sz="quarter" idx="12"/>
          </p:nvPr>
        </p:nvSpPr>
        <p:spPr/>
        <p:txBody>
          <a:bodyPr/>
          <a:lstStyle/>
          <a:p>
            <a:fld id="{13540BF3-1819-704A-A680-322B6B3ADFFE}" type="slidenum">
              <a:rPr lang="en-US" altLang="en-US"/>
              <a:pPr/>
              <a:t>71</a:t>
            </a:fld>
            <a:endParaRPr lang="en-US" altLang="en-US"/>
          </a:p>
        </p:txBody>
      </p:sp>
      <p:sp>
        <p:nvSpPr>
          <p:cNvPr id="356354" name="Rectangle 2">
            <a:extLst>
              <a:ext uri="{FF2B5EF4-FFF2-40B4-BE49-F238E27FC236}">
                <a16:creationId xmlns:a16="http://schemas.microsoft.com/office/drawing/2014/main" id="{92794C5B-7DD9-9E4B-D397-CA204B2E814C}"/>
              </a:ext>
            </a:extLst>
          </p:cNvPr>
          <p:cNvSpPr>
            <a:spLocks noGrp="1" noChangeArrowheads="1"/>
          </p:cNvSpPr>
          <p:nvPr>
            <p:ph type="title"/>
            <p:custDataLst>
              <p:tags r:id="rId1"/>
            </p:custDataLst>
          </p:nvPr>
        </p:nvSpPr>
        <p:spPr/>
        <p:txBody>
          <a:bodyPr/>
          <a:lstStyle/>
          <a:p>
            <a:r>
              <a:rPr lang="en-US" altLang="en-VN"/>
              <a:t>Reading a Word </a:t>
            </a:r>
          </a:p>
        </p:txBody>
      </p:sp>
      <p:sp>
        <p:nvSpPr>
          <p:cNvPr id="356355" name="Rectangle 3">
            <a:extLst>
              <a:ext uri="{FF2B5EF4-FFF2-40B4-BE49-F238E27FC236}">
                <a16:creationId xmlns:a16="http://schemas.microsoft.com/office/drawing/2014/main" id="{34B46BFF-3C9E-7B56-368F-A365359D9F10}"/>
              </a:ext>
            </a:extLst>
          </p:cNvPr>
          <p:cNvSpPr>
            <a:spLocks noGrp="1" noChangeArrowheads="1"/>
          </p:cNvSpPr>
          <p:nvPr>
            <p:ph type="body" idx="1"/>
          </p:nvPr>
        </p:nvSpPr>
        <p:spPr>
          <a:xfrm>
            <a:off x="5562600" y="1219200"/>
            <a:ext cx="3429000" cy="4495800"/>
          </a:xfrm>
        </p:spPr>
        <p:txBody>
          <a:bodyPr/>
          <a:lstStyle/>
          <a:p>
            <a:pPr marL="223838" indent="-223838"/>
            <a:r>
              <a:rPr lang="en-US" altLang="en-VN"/>
              <a:t>&lt;Đọc 1 từ&gt; nghĩa là gì? Việc này khá phức tạp nên cần tách thành 1 hàm riêng …</a:t>
            </a:r>
          </a:p>
          <a:p>
            <a:pPr marL="223838" indent="-223838">
              <a:buFont typeface="Wingdings" pitchFamily="2" charset="2"/>
              <a:buNone/>
            </a:pPr>
            <a:endParaRPr lang="en-US" altLang="en-VN"/>
          </a:p>
        </p:txBody>
      </p:sp>
      <p:sp>
        <p:nvSpPr>
          <p:cNvPr id="356356" name="Text Box 4">
            <a:extLst>
              <a:ext uri="{FF2B5EF4-FFF2-40B4-BE49-F238E27FC236}">
                <a16:creationId xmlns:a16="http://schemas.microsoft.com/office/drawing/2014/main" id="{0B753A7C-E23D-95F9-8919-3C0C400BABA9}"/>
              </a:ext>
            </a:extLst>
          </p:cNvPr>
          <p:cNvSpPr txBox="1">
            <a:spLocks noChangeArrowheads="1"/>
          </p:cNvSpPr>
          <p:nvPr>
            <p:custDataLst>
              <p:tags r:id="rId2"/>
            </p:custDataLst>
          </p:nvPr>
        </p:nvSpPr>
        <p:spPr bwMode="auto">
          <a:xfrm>
            <a:off x="533400" y="1279525"/>
            <a:ext cx="4398963" cy="437197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400" b="1">
                <a:solidFill>
                  <a:srgbClr val="FF0000"/>
                </a:solidFill>
                <a:latin typeface="Georgia" panose="02040502050405020303" pitchFamily="18" charset="0"/>
              </a:rPr>
              <a:t>#include &lt;stdio.h&gt;</a:t>
            </a:r>
          </a:p>
          <a:p>
            <a:r>
              <a:rPr lang="en-US" altLang="en-VN" sz="1400" b="1">
                <a:solidFill>
                  <a:srgbClr val="FF0000"/>
                </a:solidFill>
                <a:latin typeface="Georgia" panose="02040502050405020303" pitchFamily="18" charset="0"/>
              </a:rPr>
              <a:t>enum {MAX_WORD_LEN = 20};</a:t>
            </a:r>
          </a:p>
          <a:p>
            <a:r>
              <a:rPr lang="en-US" altLang="en-VN" sz="1400" b="1">
                <a:latin typeface="Georgia" panose="02040502050405020303" pitchFamily="18" charset="0"/>
              </a:rPr>
              <a:t>int main(void) {</a:t>
            </a:r>
          </a:p>
          <a:p>
            <a:r>
              <a:rPr lang="en-US" altLang="en-VN" sz="1400" b="1">
                <a:latin typeface="Georgia" panose="02040502050405020303" pitchFamily="18" charset="0"/>
              </a:rPr>
              <a:t>   </a:t>
            </a:r>
            <a:r>
              <a:rPr lang="en-US" altLang="en-VN" sz="1400" b="1">
                <a:solidFill>
                  <a:srgbClr val="FF0000"/>
                </a:solidFill>
                <a:latin typeface="Georgia" panose="02040502050405020303" pitchFamily="18" charset="0"/>
              </a:rPr>
              <a:t>char word[MAX_WORD_LEN + 1]; </a:t>
            </a:r>
          </a:p>
          <a:p>
            <a:r>
              <a:rPr lang="en-US" altLang="en-VN" sz="1400" b="1">
                <a:solidFill>
                  <a:srgbClr val="FF0000"/>
                </a:solidFill>
                <a:latin typeface="Georgia" panose="02040502050405020303" pitchFamily="18" charset="0"/>
              </a:rPr>
              <a:t>   int wordLen; </a:t>
            </a:r>
          </a:p>
          <a:p>
            <a:r>
              <a:rPr lang="en-US" altLang="en-VN" sz="1400" b="1">
                <a:latin typeface="Georgia" panose="02040502050405020303" pitchFamily="18" charset="0"/>
              </a:rPr>
              <a:t>   &lt; </a:t>
            </a:r>
            <a:r>
              <a:rPr lang="en-US" altLang="en-VN" sz="1400" b="1">
                <a:solidFill>
                  <a:srgbClr val="FF0000"/>
                </a:solidFill>
                <a:latin typeface="Georgia" panose="02040502050405020303" pitchFamily="18" charset="0"/>
              </a:rPr>
              <a:t>Xóa dòng</a:t>
            </a:r>
            <a:r>
              <a:rPr lang="en-US" altLang="en-VN" sz="1400" b="1">
                <a:latin typeface="Georgia" panose="02040502050405020303" pitchFamily="18" charset="0"/>
              </a:rPr>
              <a:t> &gt;</a:t>
            </a:r>
          </a:p>
          <a:p>
            <a:r>
              <a:rPr lang="en-US" altLang="en-VN" sz="1400" b="1">
                <a:latin typeface="Georgia" panose="02040502050405020303" pitchFamily="18" charset="0"/>
              </a:rPr>
              <a:t>   for (;;) {</a:t>
            </a:r>
          </a:p>
          <a:p>
            <a:r>
              <a:rPr lang="en-US" altLang="en-VN" sz="1400" b="1">
                <a:latin typeface="Georgia" panose="02040502050405020303" pitchFamily="18" charset="0"/>
              </a:rPr>
              <a:t>      </a:t>
            </a:r>
            <a:r>
              <a:rPr lang="en-US" altLang="en-VN" sz="1400" b="1">
                <a:solidFill>
                  <a:srgbClr val="FF0000"/>
                </a:solidFill>
                <a:latin typeface="Georgia" panose="02040502050405020303" pitchFamily="18" charset="0"/>
              </a:rPr>
              <a:t>wordLen = ReadWord(word);</a:t>
            </a:r>
          </a:p>
          <a:p>
            <a:r>
              <a:rPr lang="en-US" altLang="en-VN" sz="1400" b="1">
                <a:latin typeface="Georgia" panose="02040502050405020303" pitchFamily="18" charset="0"/>
              </a:rPr>
              <a:t>      if (&lt;Hết từ&gt;) {</a:t>
            </a:r>
          </a:p>
          <a:p>
            <a:r>
              <a:rPr lang="en-US" altLang="en-VN" sz="1400" b="1">
                <a:latin typeface="Georgia" panose="02040502050405020303" pitchFamily="18" charset="0"/>
              </a:rPr>
              <a:t>         &lt; </a:t>
            </a:r>
            <a:r>
              <a:rPr lang="en-US" altLang="en-VN" sz="1400" b="1">
                <a:solidFill>
                  <a:srgbClr val="FF0000"/>
                </a:solidFill>
                <a:latin typeface="Georgia" panose="02040502050405020303" pitchFamily="18" charset="0"/>
              </a:rPr>
              <a:t>In dòng không cần căn phải</a:t>
            </a:r>
            <a:r>
              <a:rPr lang="en-US" altLang="en-VN" sz="1400" b="1">
                <a:latin typeface="Georgia" panose="02040502050405020303" pitchFamily="18" charset="0"/>
              </a:rPr>
              <a:t> &gt;</a:t>
            </a:r>
          </a:p>
          <a:p>
            <a:r>
              <a:rPr lang="en-US" altLang="en-VN" sz="1400" b="1">
                <a:latin typeface="Georgia" panose="02040502050405020303" pitchFamily="18" charset="0"/>
              </a:rPr>
              <a:t>         return 0;</a:t>
            </a:r>
          </a:p>
          <a:p>
            <a:r>
              <a:rPr lang="en-US" altLang="en-VN" sz="1400" b="1">
                <a:latin typeface="Georgia" panose="02040502050405020303" pitchFamily="18" charset="0"/>
              </a:rPr>
              <a:t>      }</a:t>
            </a:r>
          </a:p>
          <a:p>
            <a:r>
              <a:rPr lang="en-US" altLang="en-VN" sz="1400" b="1">
                <a:latin typeface="Georgia" panose="02040502050405020303" pitchFamily="18" charset="0"/>
              </a:rPr>
              <a:t>      if (&lt; </a:t>
            </a:r>
            <a:r>
              <a:rPr lang="en-US" altLang="en-VN" sz="1400" b="1">
                <a:solidFill>
                  <a:srgbClr val="FF0000"/>
                </a:solidFill>
                <a:latin typeface="Georgia" panose="02040502050405020303" pitchFamily="18" charset="0"/>
              </a:rPr>
              <a:t>Từ không vừa dòng hiện tại</a:t>
            </a:r>
            <a:r>
              <a:rPr lang="en-US" altLang="en-VN" sz="1400" b="1">
                <a:latin typeface="Georgia" panose="02040502050405020303" pitchFamily="18" charset="0"/>
              </a:rPr>
              <a:t> &gt;) {</a:t>
            </a:r>
          </a:p>
          <a:p>
            <a:r>
              <a:rPr lang="en-US" altLang="en-VN" sz="1400" b="1">
                <a:latin typeface="Georgia" panose="02040502050405020303" pitchFamily="18" charset="0"/>
              </a:rPr>
              <a:t>         &lt; </a:t>
            </a:r>
            <a:r>
              <a:rPr lang="en-US" altLang="en-VN" sz="1400" b="1">
                <a:solidFill>
                  <a:srgbClr val="FF0000"/>
                </a:solidFill>
                <a:latin typeface="Georgia" panose="02040502050405020303" pitchFamily="18" charset="0"/>
              </a:rPr>
              <a:t>In dòng có căn lề phải</a:t>
            </a:r>
            <a:r>
              <a:rPr lang="en-US" altLang="en-VN" sz="1400" b="1">
                <a:latin typeface="Georgia" panose="02040502050405020303" pitchFamily="18" charset="0"/>
              </a:rPr>
              <a:t> &gt;</a:t>
            </a:r>
          </a:p>
          <a:p>
            <a:r>
              <a:rPr lang="en-US" altLang="en-VN" sz="1400" b="1">
                <a:latin typeface="Georgia" panose="02040502050405020303" pitchFamily="18" charset="0"/>
              </a:rPr>
              <a:t>         &lt; </a:t>
            </a:r>
            <a:r>
              <a:rPr lang="en-US" altLang="en-VN" sz="1400" b="1">
                <a:solidFill>
                  <a:srgbClr val="FF0000"/>
                </a:solidFill>
                <a:latin typeface="Georgia" panose="02040502050405020303" pitchFamily="18" charset="0"/>
              </a:rPr>
              <a:t>Xóa dòng</a:t>
            </a:r>
            <a:r>
              <a:rPr lang="en-US" altLang="en-VN" sz="1400" b="1">
                <a:latin typeface="Georgia" panose="02040502050405020303" pitchFamily="18" charset="0"/>
              </a:rPr>
              <a:t> &gt;</a:t>
            </a:r>
          </a:p>
          <a:p>
            <a:r>
              <a:rPr lang="en-US" altLang="en-VN" sz="1400" b="1">
                <a:latin typeface="Georgia" panose="02040502050405020303" pitchFamily="18" charset="0"/>
              </a:rPr>
              <a:t>      }</a:t>
            </a:r>
          </a:p>
          <a:p>
            <a:r>
              <a:rPr lang="en-US" altLang="en-VN" sz="1400" b="1">
                <a:latin typeface="Georgia" panose="02040502050405020303" pitchFamily="18" charset="0"/>
              </a:rPr>
              <a:t>      &lt; </a:t>
            </a:r>
            <a:r>
              <a:rPr lang="en-US" altLang="en-VN" sz="1400" b="1">
                <a:solidFill>
                  <a:srgbClr val="FF0000"/>
                </a:solidFill>
                <a:latin typeface="Georgia" panose="02040502050405020303" pitchFamily="18" charset="0"/>
              </a:rPr>
              <a:t>Thêm từ vào dòng</a:t>
            </a:r>
            <a:r>
              <a:rPr lang="en-US" altLang="en-VN" sz="1400" b="1">
                <a:latin typeface="Georgia" panose="02040502050405020303" pitchFamily="18" charset="0"/>
              </a:rPr>
              <a:t> &gt;</a:t>
            </a:r>
          </a:p>
          <a:p>
            <a:r>
              <a:rPr lang="en-US" altLang="en-VN" sz="1400" b="1">
                <a:latin typeface="Georgia" panose="02040502050405020303" pitchFamily="18" charset="0"/>
              </a:rPr>
              <a:t>   }</a:t>
            </a:r>
          </a:p>
          <a:p>
            <a:r>
              <a:rPr lang="en-US" altLang="en-VN" sz="1400" b="1">
                <a:latin typeface="Georgia" panose="02040502050405020303" pitchFamily="18" charset="0"/>
              </a:rPr>
              <a:t>   return 0;</a:t>
            </a:r>
          </a:p>
          <a:p>
            <a:r>
              <a:rPr lang="en-US" altLang="en-VN" sz="1400" b="1">
                <a:latin typeface="Georgia" panose="02040502050405020303" pitchFamily="18" charset="0"/>
              </a:rPr>
              <a:t>}</a:t>
            </a:r>
          </a:p>
        </p:txBody>
      </p:sp>
      <p:sp>
        <p:nvSpPr>
          <p:cNvPr id="356357" name="Text Box 5">
            <a:extLst>
              <a:ext uri="{FF2B5EF4-FFF2-40B4-BE49-F238E27FC236}">
                <a16:creationId xmlns:a16="http://schemas.microsoft.com/office/drawing/2014/main" id="{91499C50-BDF7-93AD-0182-2B3FB66F6C88}"/>
              </a:ext>
            </a:extLst>
          </p:cNvPr>
          <p:cNvSpPr txBox="1">
            <a:spLocks noChangeArrowheads="1"/>
          </p:cNvSpPr>
          <p:nvPr>
            <p:custDataLst>
              <p:tags r:id="rId3"/>
            </p:custDataLst>
          </p:nvPr>
        </p:nvSpPr>
        <p:spPr bwMode="auto">
          <a:xfrm>
            <a:off x="3505200" y="4800600"/>
            <a:ext cx="5102225" cy="11811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solidFill>
                  <a:srgbClr val="FF0000"/>
                </a:solidFill>
                <a:latin typeface="Courier New" panose="02070309020205020404" pitchFamily="49" charset="0"/>
              </a:rPr>
              <a:t>int ReadWord(char *word) { </a:t>
            </a:r>
          </a:p>
          <a:p>
            <a:r>
              <a:rPr lang="en-US" altLang="en-VN" sz="1400" b="1">
                <a:solidFill>
                  <a:srgbClr val="FF0000"/>
                </a:solidFill>
                <a:latin typeface="Courier New" panose="02070309020205020404" pitchFamily="49" charset="0"/>
              </a:rPr>
              <a:t>   &lt;Bỏ qua whitespace&gt;</a:t>
            </a:r>
          </a:p>
          <a:p>
            <a:r>
              <a:rPr lang="en-US" altLang="en-VN" sz="1400" b="1">
                <a:solidFill>
                  <a:srgbClr val="FF0000"/>
                </a:solidFill>
                <a:latin typeface="Courier New" panose="02070309020205020404" pitchFamily="49" charset="0"/>
              </a:rPr>
              <a:t>   &lt;Lưu các ký tự cho đến MAX_WORD_LEN của từ&gt;</a:t>
            </a:r>
          </a:p>
          <a:p>
            <a:r>
              <a:rPr lang="en-US" altLang="en-VN" sz="1400" b="1">
                <a:solidFill>
                  <a:srgbClr val="FF0000"/>
                </a:solidFill>
                <a:latin typeface="Courier New" panose="02070309020205020404" pitchFamily="49" charset="0"/>
              </a:rPr>
              <a:t>   &lt;Trả về đọ dài từ&gt;</a:t>
            </a:r>
          </a:p>
          <a:p>
            <a:r>
              <a:rPr lang="en-US" altLang="en-VN" sz="1400" b="1">
                <a:solidFill>
                  <a:srgbClr val="FF0000"/>
                </a:solidFill>
                <a:latin typeface="Courier New" panose="02070309020205020404" pitchFamily="49" charset="0"/>
              </a:rPr>
              <a:t>}</a:t>
            </a:r>
            <a:r>
              <a:rPr lang="en-US" altLang="en-VN" sz="1400" b="1">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diamond(in)">
                                      <p:cBhvr>
                                        <p:cTn id="7" dur="20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box(in)">
                                      <p:cBhvr>
                                        <p:cTn id="12"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p:bldP spid="35635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52F9965-99EF-790F-F08C-481D02B9856D}"/>
              </a:ext>
            </a:extLst>
          </p:cNvPr>
          <p:cNvSpPr>
            <a:spLocks noGrp="1"/>
          </p:cNvSpPr>
          <p:nvPr>
            <p:ph type="sldNum" sz="quarter" idx="12"/>
          </p:nvPr>
        </p:nvSpPr>
        <p:spPr/>
        <p:txBody>
          <a:bodyPr/>
          <a:lstStyle/>
          <a:p>
            <a:fld id="{F9B1C390-B0B3-B042-ADBD-F5FFEC4D0985}" type="slidenum">
              <a:rPr lang="en-US" altLang="en-US"/>
              <a:pPr/>
              <a:t>72</a:t>
            </a:fld>
            <a:endParaRPr lang="en-US" altLang="en-US"/>
          </a:p>
        </p:txBody>
      </p:sp>
      <p:sp>
        <p:nvSpPr>
          <p:cNvPr id="358402" name="Rectangle 2">
            <a:extLst>
              <a:ext uri="{FF2B5EF4-FFF2-40B4-BE49-F238E27FC236}">
                <a16:creationId xmlns:a16="http://schemas.microsoft.com/office/drawing/2014/main" id="{9BB98366-FFE0-926A-4B56-059796BB6185}"/>
              </a:ext>
            </a:extLst>
          </p:cNvPr>
          <p:cNvSpPr>
            <a:spLocks noGrp="1" noChangeArrowheads="1"/>
          </p:cNvSpPr>
          <p:nvPr>
            <p:ph type="title"/>
            <p:custDataLst>
              <p:tags r:id="rId1"/>
            </p:custDataLst>
          </p:nvPr>
        </p:nvSpPr>
        <p:spPr/>
        <p:txBody>
          <a:bodyPr/>
          <a:lstStyle/>
          <a:p>
            <a:r>
              <a:rPr lang="en-US" altLang="en-VN"/>
              <a:t>Reading a Word (cont.)</a:t>
            </a:r>
          </a:p>
        </p:txBody>
      </p:sp>
      <p:sp>
        <p:nvSpPr>
          <p:cNvPr id="358403" name="Rectangle 3">
            <a:extLst>
              <a:ext uri="{FF2B5EF4-FFF2-40B4-BE49-F238E27FC236}">
                <a16:creationId xmlns:a16="http://schemas.microsoft.com/office/drawing/2014/main" id="{922C9621-DF19-538A-568D-A6ACB467976D}"/>
              </a:ext>
            </a:extLst>
          </p:cNvPr>
          <p:cNvSpPr>
            <a:spLocks noGrp="1" noChangeArrowheads="1"/>
          </p:cNvSpPr>
          <p:nvPr>
            <p:ph type="body" idx="1"/>
          </p:nvPr>
        </p:nvSpPr>
        <p:spPr>
          <a:xfrm>
            <a:off x="395288" y="836613"/>
            <a:ext cx="8229600" cy="4530725"/>
          </a:xfrm>
        </p:spPr>
        <p:txBody>
          <a:bodyPr/>
          <a:lstStyle/>
          <a:p>
            <a:pPr marL="223838" indent="-223838"/>
            <a:r>
              <a:rPr lang="en-US" altLang="en-VN" sz="2600"/>
              <a:t>ReadWord() function</a:t>
            </a:r>
          </a:p>
        </p:txBody>
      </p:sp>
      <p:sp>
        <p:nvSpPr>
          <p:cNvPr id="358404" name="Text Box 4">
            <a:extLst>
              <a:ext uri="{FF2B5EF4-FFF2-40B4-BE49-F238E27FC236}">
                <a16:creationId xmlns:a16="http://schemas.microsoft.com/office/drawing/2014/main" id="{B618E8C5-1B30-5FAF-F99D-0FB293DA5D89}"/>
              </a:ext>
            </a:extLst>
          </p:cNvPr>
          <p:cNvSpPr txBox="1">
            <a:spLocks noChangeArrowheads="1"/>
          </p:cNvSpPr>
          <p:nvPr>
            <p:custDataLst>
              <p:tags r:id="rId2"/>
            </p:custDataLst>
          </p:nvPr>
        </p:nvSpPr>
        <p:spPr bwMode="auto">
          <a:xfrm>
            <a:off x="468313" y="1408113"/>
            <a:ext cx="6057900" cy="45847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latin typeface="Georgia" panose="02040502050405020303" pitchFamily="18" charset="0"/>
                <a:cs typeface="Courier New" panose="02070309020205020404" pitchFamily="49" charset="0"/>
              </a:rPr>
              <a:t>int ReadWord(char *word) {</a:t>
            </a:r>
            <a:r>
              <a:rPr lang="en-US" altLang="en-VN" sz="1400" b="1">
                <a:solidFill>
                  <a:srgbClr val="FF0000"/>
                </a:solidFill>
                <a:latin typeface="Georgia" panose="02040502050405020303" pitchFamily="18" charset="0"/>
                <a:cs typeface="Courier New" panose="02070309020205020404" pitchFamily="49" charset="0"/>
              </a:rPr>
              <a:t> </a:t>
            </a:r>
          </a:p>
          <a:p>
            <a:r>
              <a:rPr lang="en-US" altLang="en-VN" sz="1400" b="1">
                <a:solidFill>
                  <a:srgbClr val="FF0000"/>
                </a:solidFill>
                <a:latin typeface="Georgia" panose="02040502050405020303" pitchFamily="18" charset="0"/>
                <a:cs typeface="Courier New" panose="02070309020205020404" pitchFamily="49" charset="0"/>
              </a:rPr>
              <a:t>   int ch, pos = 0;</a:t>
            </a:r>
          </a:p>
          <a:p>
            <a:endParaRPr lang="en-US" altLang="en-VN" sz="1400" b="1">
              <a:solidFill>
                <a:srgbClr val="FF0000"/>
              </a:solidFill>
              <a:latin typeface="Georgia" panose="02040502050405020303" pitchFamily="18" charset="0"/>
              <a:cs typeface="Courier New" panose="02070309020205020404" pitchFamily="49" charset="0"/>
            </a:endParaRPr>
          </a:p>
          <a:p>
            <a:r>
              <a:rPr lang="en-US" altLang="en-VN" sz="1400" b="1">
                <a:solidFill>
                  <a:srgbClr val="FF0000"/>
                </a:solidFill>
                <a:latin typeface="Georgia" panose="02040502050405020303" pitchFamily="18" charset="0"/>
                <a:cs typeface="Courier New" panose="02070309020205020404" pitchFamily="49" charset="0"/>
              </a:rPr>
              <a:t>   </a:t>
            </a:r>
            <a:r>
              <a:rPr lang="en-US" altLang="en-VN" sz="1400" b="1">
                <a:latin typeface="Georgia" panose="02040502050405020303" pitchFamily="18" charset="0"/>
                <a:cs typeface="Courier New" panose="02070309020205020404" pitchFamily="49" charset="0"/>
              </a:rPr>
              <a:t>/* Bỏ qua whitespace. */</a:t>
            </a:r>
          </a:p>
          <a:p>
            <a:r>
              <a:rPr lang="en-US" altLang="en-VN" sz="1400" b="1">
                <a:latin typeface="Georgia" panose="02040502050405020303" pitchFamily="18" charset="0"/>
                <a:cs typeface="Courier New" panose="02070309020205020404" pitchFamily="49" charset="0"/>
              </a:rPr>
              <a:t>   </a:t>
            </a:r>
            <a:r>
              <a:rPr lang="en-US" altLang="en-VN" sz="1400" b="1">
                <a:solidFill>
                  <a:srgbClr val="FF0000"/>
                </a:solidFill>
                <a:latin typeface="Georgia" panose="02040502050405020303" pitchFamily="18" charset="0"/>
                <a:cs typeface="Courier New" panose="02070309020205020404" pitchFamily="49" charset="0"/>
              </a:rPr>
              <a:t>ch = getchar();</a:t>
            </a:r>
          </a:p>
          <a:p>
            <a:r>
              <a:rPr lang="en-US" altLang="en-VN" sz="1400" b="1">
                <a:solidFill>
                  <a:srgbClr val="FF0000"/>
                </a:solidFill>
                <a:latin typeface="Georgia" panose="02040502050405020303" pitchFamily="18" charset="0"/>
                <a:cs typeface="Courier New" panose="02070309020205020404" pitchFamily="49" charset="0"/>
              </a:rPr>
              <a:t>   while ((ch == ' ') || (ch == '\n') || (ch == '\t'))</a:t>
            </a:r>
          </a:p>
          <a:p>
            <a:r>
              <a:rPr lang="en-US" altLang="en-VN" sz="1400" b="1">
                <a:solidFill>
                  <a:srgbClr val="FF0000"/>
                </a:solidFill>
                <a:latin typeface="Georgia" panose="02040502050405020303" pitchFamily="18" charset="0"/>
                <a:cs typeface="Courier New" panose="02070309020205020404" pitchFamily="49" charset="0"/>
              </a:rPr>
              <a:t>      ch = getchar();</a:t>
            </a:r>
          </a:p>
          <a:p>
            <a:endParaRPr lang="en-US" altLang="en-VN" sz="1400" b="1">
              <a:solidFill>
                <a:srgbClr val="FF0000"/>
              </a:solidFill>
              <a:latin typeface="Georgia" panose="02040502050405020303" pitchFamily="18" charset="0"/>
              <a:cs typeface="Courier New" panose="02070309020205020404" pitchFamily="49" charset="0"/>
            </a:endParaRPr>
          </a:p>
          <a:p>
            <a:r>
              <a:rPr lang="en-US" altLang="en-VN" sz="1400" b="1">
                <a:solidFill>
                  <a:srgbClr val="FF0000"/>
                </a:solidFill>
                <a:latin typeface="Georgia" panose="02040502050405020303" pitchFamily="18" charset="0"/>
                <a:cs typeface="Courier New" panose="02070309020205020404" pitchFamily="49" charset="0"/>
              </a:rPr>
              <a:t>   </a:t>
            </a:r>
            <a:r>
              <a:rPr lang="en-US" altLang="en-VN" sz="1400" b="1">
                <a:latin typeface="Georgia" panose="02040502050405020303" pitchFamily="18" charset="0"/>
                <a:cs typeface="Courier New" panose="02070309020205020404" pitchFamily="49" charset="0"/>
              </a:rPr>
              <a:t>/* Lưu các ký tự vào từ cho đến MAX_WORD_LEN . */</a:t>
            </a:r>
          </a:p>
          <a:p>
            <a:r>
              <a:rPr lang="en-US" altLang="en-VN" sz="1400" b="1">
                <a:solidFill>
                  <a:srgbClr val="FF0000"/>
                </a:solidFill>
                <a:latin typeface="Georgia" panose="02040502050405020303" pitchFamily="18" charset="0"/>
                <a:cs typeface="Courier New" panose="02070309020205020404" pitchFamily="49" charset="0"/>
              </a:rPr>
              <a:t>   while ((ch != ' ') &amp;&amp; (ch != '\n') &amp;&amp; (ch != '\t') &amp;&amp; (ch != EOF)) { </a:t>
            </a:r>
          </a:p>
          <a:p>
            <a:r>
              <a:rPr lang="en-US" altLang="en-VN" sz="1400" b="1">
                <a:solidFill>
                  <a:srgbClr val="FF0000"/>
                </a:solidFill>
                <a:latin typeface="Georgia" panose="02040502050405020303" pitchFamily="18" charset="0"/>
                <a:cs typeface="Courier New" panose="02070309020205020404" pitchFamily="49" charset="0"/>
              </a:rPr>
              <a:t>      if (pos &lt; MAX_WORD_LEN) { </a:t>
            </a:r>
          </a:p>
          <a:p>
            <a:r>
              <a:rPr lang="en-US" altLang="en-VN" sz="1400" b="1">
                <a:solidFill>
                  <a:srgbClr val="FF0000"/>
                </a:solidFill>
                <a:latin typeface="Georgia" panose="02040502050405020303" pitchFamily="18" charset="0"/>
                <a:cs typeface="Courier New" panose="02070309020205020404" pitchFamily="49" charset="0"/>
              </a:rPr>
              <a:t>         word[pos] = (char)ch; </a:t>
            </a:r>
          </a:p>
          <a:p>
            <a:r>
              <a:rPr lang="en-US" altLang="en-VN" sz="1400" b="1">
                <a:solidFill>
                  <a:srgbClr val="FF0000"/>
                </a:solidFill>
                <a:latin typeface="Georgia" panose="02040502050405020303" pitchFamily="18" charset="0"/>
                <a:cs typeface="Courier New" panose="02070309020205020404" pitchFamily="49" charset="0"/>
              </a:rPr>
              <a:t>         pos++; </a:t>
            </a:r>
          </a:p>
          <a:p>
            <a:r>
              <a:rPr lang="en-US" altLang="en-VN" sz="1400" b="1">
                <a:solidFill>
                  <a:srgbClr val="FF0000"/>
                </a:solidFill>
                <a:latin typeface="Georgia" panose="02040502050405020303" pitchFamily="18" charset="0"/>
                <a:cs typeface="Courier New" panose="02070309020205020404" pitchFamily="49" charset="0"/>
              </a:rPr>
              <a:t>      } </a:t>
            </a:r>
          </a:p>
          <a:p>
            <a:r>
              <a:rPr lang="en-US" altLang="en-VN" sz="1400" b="1">
                <a:solidFill>
                  <a:srgbClr val="FF0000"/>
                </a:solidFill>
                <a:latin typeface="Georgia" panose="02040502050405020303" pitchFamily="18" charset="0"/>
                <a:cs typeface="Courier New" panose="02070309020205020404" pitchFamily="49" charset="0"/>
              </a:rPr>
              <a:t>      ch = getchar(); </a:t>
            </a:r>
          </a:p>
          <a:p>
            <a:r>
              <a:rPr lang="en-US" altLang="en-VN" sz="1400" b="1">
                <a:solidFill>
                  <a:srgbClr val="FF0000"/>
                </a:solidFill>
                <a:latin typeface="Georgia" panose="02040502050405020303" pitchFamily="18" charset="0"/>
                <a:cs typeface="Courier New" panose="02070309020205020404" pitchFamily="49" charset="0"/>
              </a:rPr>
              <a:t>   } </a:t>
            </a:r>
          </a:p>
          <a:p>
            <a:r>
              <a:rPr lang="en-US" altLang="en-VN" sz="1400" b="1">
                <a:solidFill>
                  <a:srgbClr val="FF0000"/>
                </a:solidFill>
                <a:latin typeface="Georgia" panose="02040502050405020303" pitchFamily="18" charset="0"/>
                <a:cs typeface="Courier New" panose="02070309020205020404" pitchFamily="49" charset="0"/>
              </a:rPr>
              <a:t>   word[pos] = '\0';</a:t>
            </a:r>
          </a:p>
          <a:p>
            <a:endParaRPr lang="en-US" altLang="en-VN" sz="1400" b="1">
              <a:solidFill>
                <a:srgbClr val="FF0000"/>
              </a:solidFill>
              <a:latin typeface="Georgia" panose="02040502050405020303" pitchFamily="18" charset="0"/>
              <a:cs typeface="Courier New" panose="02070309020205020404" pitchFamily="49" charset="0"/>
            </a:endParaRPr>
          </a:p>
          <a:p>
            <a:r>
              <a:rPr lang="en-US" altLang="en-VN" sz="1400" b="1">
                <a:latin typeface="Georgia" panose="02040502050405020303" pitchFamily="18" charset="0"/>
                <a:cs typeface="Courier New" panose="02070309020205020404" pitchFamily="49" charset="0"/>
              </a:rPr>
              <a:t>   /* Trả về độ dài từ. */</a:t>
            </a:r>
          </a:p>
          <a:p>
            <a:r>
              <a:rPr lang="en-US" altLang="en-VN" sz="1400" b="1">
                <a:solidFill>
                  <a:srgbClr val="FF0000"/>
                </a:solidFill>
                <a:latin typeface="Georgia" panose="02040502050405020303" pitchFamily="18" charset="0"/>
                <a:cs typeface="Courier New" panose="02070309020205020404" pitchFamily="49" charset="0"/>
              </a:rPr>
              <a:t>   return pos;</a:t>
            </a:r>
            <a:r>
              <a:rPr lang="en-US" altLang="en-VN" sz="1400" b="1">
                <a:solidFill>
                  <a:srgbClr val="FF0000"/>
                </a:solidFill>
                <a:latin typeface="Georgia" panose="02040502050405020303" pitchFamily="18" charset="0"/>
              </a:rPr>
              <a:t> </a:t>
            </a:r>
          </a:p>
          <a:p>
            <a:r>
              <a:rPr lang="en-US" altLang="en-VN" sz="1400" b="1">
                <a:latin typeface="Georgia" panose="02040502050405020303" pitchFamily="18"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852E491-7FA6-AB78-E7D2-DFC652ACDFAA}"/>
              </a:ext>
            </a:extLst>
          </p:cNvPr>
          <p:cNvSpPr>
            <a:spLocks noGrp="1"/>
          </p:cNvSpPr>
          <p:nvPr>
            <p:ph type="sldNum" sz="quarter" idx="12"/>
          </p:nvPr>
        </p:nvSpPr>
        <p:spPr/>
        <p:txBody>
          <a:bodyPr/>
          <a:lstStyle/>
          <a:p>
            <a:fld id="{B730C01C-7799-EE41-ABBB-E5D113BA5EB8}" type="slidenum">
              <a:rPr lang="en-US" altLang="en-US"/>
              <a:pPr/>
              <a:t>73</a:t>
            </a:fld>
            <a:endParaRPr lang="en-US" altLang="en-US"/>
          </a:p>
        </p:txBody>
      </p:sp>
      <p:sp>
        <p:nvSpPr>
          <p:cNvPr id="360450" name="Rectangle 2">
            <a:extLst>
              <a:ext uri="{FF2B5EF4-FFF2-40B4-BE49-F238E27FC236}">
                <a16:creationId xmlns:a16="http://schemas.microsoft.com/office/drawing/2014/main" id="{23A555DA-80C9-A758-1DB7-6A5629779D4D}"/>
              </a:ext>
            </a:extLst>
          </p:cNvPr>
          <p:cNvSpPr>
            <a:spLocks noGrp="1" noChangeArrowheads="1"/>
          </p:cNvSpPr>
          <p:nvPr>
            <p:ph type="title"/>
            <p:custDataLst>
              <p:tags r:id="rId1"/>
            </p:custDataLst>
          </p:nvPr>
        </p:nvSpPr>
        <p:spPr/>
        <p:txBody>
          <a:bodyPr/>
          <a:lstStyle/>
          <a:p>
            <a:r>
              <a:rPr lang="en-US" altLang="en-VN"/>
              <a:t>Reading a Word (cont.)</a:t>
            </a:r>
          </a:p>
        </p:txBody>
      </p:sp>
      <p:sp>
        <p:nvSpPr>
          <p:cNvPr id="360451" name="Rectangle 3">
            <a:extLst>
              <a:ext uri="{FF2B5EF4-FFF2-40B4-BE49-F238E27FC236}">
                <a16:creationId xmlns:a16="http://schemas.microsoft.com/office/drawing/2014/main" id="{0664FD87-D9DE-251F-0590-0500358F96E8}"/>
              </a:ext>
            </a:extLst>
          </p:cNvPr>
          <p:cNvSpPr>
            <a:spLocks noGrp="1" noChangeArrowheads="1"/>
          </p:cNvSpPr>
          <p:nvPr>
            <p:ph type="body" idx="1"/>
          </p:nvPr>
        </p:nvSpPr>
        <p:spPr>
          <a:xfrm>
            <a:off x="5724525" y="1125538"/>
            <a:ext cx="3168650" cy="3887787"/>
          </a:xfrm>
        </p:spPr>
        <p:txBody>
          <a:bodyPr/>
          <a:lstStyle/>
          <a:p>
            <a:pPr marL="223838" indent="-223838"/>
            <a:r>
              <a:rPr lang="en-US" altLang="en-VN" sz="2400"/>
              <a:t>Hmmm. ReadWord() chứa 1 vài đoạn  code lặp lại =&gt; tách thành 1 hàm riêng : </a:t>
            </a:r>
            <a:r>
              <a:rPr lang="en-US" altLang="en-VN" sz="2400" b="1">
                <a:solidFill>
                  <a:srgbClr val="FF0000"/>
                </a:solidFill>
              </a:rPr>
              <a:t>IsWhitespace(ch)</a:t>
            </a:r>
            <a:endParaRPr lang="en-US" altLang="en-VN" sz="2400"/>
          </a:p>
        </p:txBody>
      </p:sp>
      <p:sp>
        <p:nvSpPr>
          <p:cNvPr id="360452" name="Text Box 4">
            <a:extLst>
              <a:ext uri="{FF2B5EF4-FFF2-40B4-BE49-F238E27FC236}">
                <a16:creationId xmlns:a16="http://schemas.microsoft.com/office/drawing/2014/main" id="{5DD5B536-3EBE-A183-C018-12E1BA38613F}"/>
              </a:ext>
            </a:extLst>
          </p:cNvPr>
          <p:cNvSpPr txBox="1">
            <a:spLocks noChangeArrowheads="1"/>
          </p:cNvSpPr>
          <p:nvPr>
            <p:custDataLst>
              <p:tags r:id="rId2"/>
            </p:custDataLst>
          </p:nvPr>
        </p:nvSpPr>
        <p:spPr bwMode="auto">
          <a:xfrm>
            <a:off x="533400" y="1290638"/>
            <a:ext cx="5186363" cy="45847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latin typeface="Georgia" panose="02040502050405020303" pitchFamily="18" charset="0"/>
                <a:cs typeface="Courier New" panose="02070309020205020404" pitchFamily="49" charset="0"/>
              </a:rPr>
              <a:t>int ReadWord(char *word) { </a:t>
            </a:r>
          </a:p>
          <a:p>
            <a:r>
              <a:rPr lang="en-US" altLang="en-VN" sz="1400" b="1">
                <a:latin typeface="Georgia" panose="02040502050405020303" pitchFamily="18" charset="0"/>
                <a:cs typeface="Courier New" panose="02070309020205020404" pitchFamily="49" charset="0"/>
              </a:rPr>
              <a:t>   int ch, pos = 0;</a:t>
            </a:r>
          </a:p>
          <a:p>
            <a:r>
              <a:rPr lang="en-US" altLang="en-VN" sz="1400" b="1">
                <a:latin typeface="Georgia" panose="02040502050405020303" pitchFamily="18" charset="0"/>
                <a:cs typeface="Courier New" panose="02070309020205020404" pitchFamily="49" charset="0"/>
              </a:rPr>
              <a:t>   </a:t>
            </a:r>
          </a:p>
          <a:p>
            <a:r>
              <a:rPr lang="en-US" altLang="en-VN" sz="1400" b="1">
                <a:latin typeface="Georgia" panose="02040502050405020303" pitchFamily="18" charset="0"/>
                <a:cs typeface="Courier New" panose="02070309020205020404" pitchFamily="49" charset="0"/>
              </a:rPr>
              <a:t>   /* Bỏ qua whitespace. */</a:t>
            </a:r>
          </a:p>
          <a:p>
            <a:r>
              <a:rPr lang="en-US" altLang="en-VN" sz="1400" b="1">
                <a:latin typeface="Georgia" panose="02040502050405020303" pitchFamily="18" charset="0"/>
                <a:cs typeface="Courier New" panose="02070309020205020404" pitchFamily="49" charset="0"/>
              </a:rPr>
              <a:t>   ch = getchar();</a:t>
            </a:r>
          </a:p>
          <a:p>
            <a:r>
              <a:rPr lang="en-US" altLang="en-VN" sz="1400" b="1">
                <a:latin typeface="Georgia" panose="02040502050405020303" pitchFamily="18" charset="0"/>
                <a:cs typeface="Courier New" panose="02070309020205020404" pitchFamily="49" charset="0"/>
              </a:rPr>
              <a:t>   while (</a:t>
            </a:r>
            <a:r>
              <a:rPr lang="en-US" altLang="en-VN" sz="1400" b="1">
                <a:solidFill>
                  <a:srgbClr val="FF0000"/>
                </a:solidFill>
                <a:latin typeface="Georgia" panose="02040502050405020303" pitchFamily="18" charset="0"/>
                <a:cs typeface="Courier New" panose="02070309020205020404" pitchFamily="49" charset="0"/>
              </a:rPr>
              <a:t>IsWhitespace(ch)</a:t>
            </a:r>
            <a:r>
              <a:rPr lang="en-US" altLang="en-VN" sz="1400" b="1">
                <a:latin typeface="Georgia" panose="02040502050405020303" pitchFamily="18" charset="0"/>
                <a:cs typeface="Courier New" panose="02070309020205020404" pitchFamily="49" charset="0"/>
              </a:rPr>
              <a:t>)</a:t>
            </a:r>
          </a:p>
          <a:p>
            <a:r>
              <a:rPr lang="en-US" altLang="en-VN" sz="1400" b="1">
                <a:latin typeface="Georgia" panose="02040502050405020303" pitchFamily="18" charset="0"/>
                <a:cs typeface="Courier New" panose="02070309020205020404" pitchFamily="49" charset="0"/>
              </a:rPr>
              <a:t>      ch = getchar();</a:t>
            </a:r>
          </a:p>
          <a:p>
            <a:r>
              <a:rPr lang="en-US" altLang="en-VN" sz="1400" b="1">
                <a:latin typeface="Georgia" panose="02040502050405020303" pitchFamily="18" charset="0"/>
                <a:cs typeface="Courier New" panose="02070309020205020404" pitchFamily="49" charset="0"/>
              </a:rPr>
              <a:t>   </a:t>
            </a:r>
          </a:p>
          <a:p>
            <a:r>
              <a:rPr lang="en-US" altLang="en-VN" sz="1400" b="1">
                <a:latin typeface="Georgia" panose="02040502050405020303" pitchFamily="18" charset="0"/>
                <a:cs typeface="Courier New" panose="02070309020205020404" pitchFamily="49" charset="0"/>
              </a:rPr>
              <a:t>   /* Lưu các ký tự vào từ cho đến MAX_WORD_LEN . */</a:t>
            </a:r>
          </a:p>
          <a:p>
            <a:r>
              <a:rPr lang="en-US" altLang="en-VN" sz="1400" b="1">
                <a:latin typeface="Georgia" panose="02040502050405020303" pitchFamily="18" charset="0"/>
                <a:cs typeface="Courier New" panose="02070309020205020404" pitchFamily="49" charset="0"/>
              </a:rPr>
              <a:t>   while (</a:t>
            </a:r>
            <a:r>
              <a:rPr lang="en-US" altLang="en-VN" sz="1400" b="1">
                <a:solidFill>
                  <a:srgbClr val="FF0000"/>
                </a:solidFill>
                <a:latin typeface="Georgia" panose="02040502050405020303" pitchFamily="18" charset="0"/>
                <a:cs typeface="Courier New" panose="02070309020205020404" pitchFamily="49" charset="0"/>
              </a:rPr>
              <a:t>!IsWhitespace(ch)</a:t>
            </a:r>
            <a:r>
              <a:rPr lang="en-US" altLang="en-VN" sz="1400" b="1">
                <a:latin typeface="Georgia" panose="02040502050405020303" pitchFamily="18" charset="0"/>
                <a:cs typeface="Courier New" panose="02070309020205020404" pitchFamily="49" charset="0"/>
              </a:rPr>
              <a:t> &amp;&amp; (ch != EOF)) { </a:t>
            </a:r>
          </a:p>
          <a:p>
            <a:r>
              <a:rPr lang="en-US" altLang="en-VN" sz="1400" b="1">
                <a:latin typeface="Georgia" panose="02040502050405020303" pitchFamily="18" charset="0"/>
                <a:cs typeface="Courier New" panose="02070309020205020404" pitchFamily="49" charset="0"/>
              </a:rPr>
              <a:t>      if (pos &lt; MAX_WORD_LEN) { </a:t>
            </a:r>
          </a:p>
          <a:p>
            <a:r>
              <a:rPr lang="en-US" altLang="en-VN" sz="1400" b="1">
                <a:latin typeface="Georgia" panose="02040502050405020303" pitchFamily="18" charset="0"/>
                <a:cs typeface="Courier New" panose="02070309020205020404" pitchFamily="49" charset="0"/>
              </a:rPr>
              <a:t>         word[pos] = (char)ch; </a:t>
            </a:r>
          </a:p>
          <a:p>
            <a:r>
              <a:rPr lang="en-US" altLang="en-VN" sz="1400" b="1">
                <a:latin typeface="Georgia" panose="02040502050405020303" pitchFamily="18" charset="0"/>
                <a:cs typeface="Courier New" panose="02070309020205020404" pitchFamily="49" charset="0"/>
              </a:rPr>
              <a:t>         pos++; </a:t>
            </a:r>
          </a:p>
          <a:p>
            <a:r>
              <a:rPr lang="en-US" altLang="en-VN" sz="1400" b="1">
                <a:latin typeface="Georgia" panose="02040502050405020303" pitchFamily="18" charset="0"/>
                <a:cs typeface="Courier New" panose="02070309020205020404" pitchFamily="49" charset="0"/>
              </a:rPr>
              <a:t>      } </a:t>
            </a:r>
          </a:p>
          <a:p>
            <a:r>
              <a:rPr lang="en-US" altLang="en-VN" sz="1400" b="1">
                <a:latin typeface="Georgia" panose="02040502050405020303" pitchFamily="18" charset="0"/>
                <a:cs typeface="Courier New" panose="02070309020205020404" pitchFamily="49" charset="0"/>
              </a:rPr>
              <a:t>      ch = getchar(); </a:t>
            </a:r>
          </a:p>
          <a:p>
            <a:r>
              <a:rPr lang="en-US" altLang="en-VN" sz="1400" b="1">
                <a:latin typeface="Georgia" panose="02040502050405020303" pitchFamily="18" charset="0"/>
                <a:cs typeface="Courier New" panose="02070309020205020404" pitchFamily="49" charset="0"/>
              </a:rPr>
              <a:t>   } </a:t>
            </a:r>
          </a:p>
          <a:p>
            <a:r>
              <a:rPr lang="en-US" altLang="en-VN" sz="1400" b="1">
                <a:latin typeface="Georgia" panose="02040502050405020303" pitchFamily="18" charset="0"/>
                <a:cs typeface="Courier New" panose="02070309020205020404" pitchFamily="49" charset="0"/>
              </a:rPr>
              <a:t>   word[pos] = '\0'; </a:t>
            </a:r>
          </a:p>
          <a:p>
            <a:r>
              <a:rPr lang="en-US" altLang="en-VN" sz="1400" b="1">
                <a:latin typeface="Georgia" panose="02040502050405020303" pitchFamily="18" charset="0"/>
                <a:cs typeface="Courier New" panose="02070309020205020404" pitchFamily="49" charset="0"/>
              </a:rPr>
              <a:t>   </a:t>
            </a:r>
          </a:p>
          <a:p>
            <a:r>
              <a:rPr lang="en-US" altLang="en-VN" sz="1400" b="1">
                <a:latin typeface="Georgia" panose="02040502050405020303" pitchFamily="18" charset="0"/>
                <a:cs typeface="Courier New" panose="02070309020205020404" pitchFamily="49" charset="0"/>
              </a:rPr>
              <a:t>   /* trả về đọ dài từ. */</a:t>
            </a:r>
          </a:p>
          <a:p>
            <a:r>
              <a:rPr lang="en-US" altLang="en-VN" sz="1400" b="1">
                <a:latin typeface="Georgia" panose="02040502050405020303" pitchFamily="18" charset="0"/>
                <a:cs typeface="Courier New" panose="02070309020205020404" pitchFamily="49" charset="0"/>
              </a:rPr>
              <a:t>   return pos;</a:t>
            </a:r>
            <a:r>
              <a:rPr lang="en-US" altLang="en-VN" sz="1400" b="1">
                <a:latin typeface="Georgia" panose="02040502050405020303" pitchFamily="18" charset="0"/>
              </a:rPr>
              <a:t> </a:t>
            </a:r>
          </a:p>
          <a:p>
            <a:r>
              <a:rPr lang="en-US" altLang="en-VN" sz="1400" b="1">
                <a:latin typeface="Georgia" panose="02040502050405020303" pitchFamily="18" charset="0"/>
              </a:rPr>
              <a:t>} </a:t>
            </a:r>
          </a:p>
        </p:txBody>
      </p:sp>
      <p:sp>
        <p:nvSpPr>
          <p:cNvPr id="360453" name="Text Box 5">
            <a:extLst>
              <a:ext uri="{FF2B5EF4-FFF2-40B4-BE49-F238E27FC236}">
                <a16:creationId xmlns:a16="http://schemas.microsoft.com/office/drawing/2014/main" id="{D6D015AA-0C12-9D26-2D4F-0E65124D5CE8}"/>
              </a:ext>
            </a:extLst>
          </p:cNvPr>
          <p:cNvSpPr txBox="1">
            <a:spLocks noChangeArrowheads="1"/>
          </p:cNvSpPr>
          <p:nvPr>
            <p:custDataLst>
              <p:tags r:id="rId3"/>
            </p:custDataLst>
          </p:nvPr>
        </p:nvSpPr>
        <p:spPr bwMode="auto">
          <a:xfrm>
            <a:off x="2743200" y="4724400"/>
            <a:ext cx="5953125" cy="7556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solidFill>
                  <a:srgbClr val="FF0000"/>
                </a:solidFill>
                <a:latin typeface="Courier New" panose="02070309020205020404" pitchFamily="49" charset="0"/>
                <a:cs typeface="Courier New" panose="02070309020205020404" pitchFamily="49" charset="0"/>
              </a:rPr>
              <a:t>int IsWhitespace(int ch) {</a:t>
            </a:r>
          </a:p>
          <a:p>
            <a:r>
              <a:rPr lang="en-US" altLang="en-VN" sz="1400" b="1">
                <a:solidFill>
                  <a:srgbClr val="FF0000"/>
                </a:solidFill>
                <a:latin typeface="Courier New" panose="02070309020205020404" pitchFamily="49" charset="0"/>
                <a:cs typeface="Courier New" panose="02070309020205020404" pitchFamily="49" charset="0"/>
              </a:rPr>
              <a:t>   return (ch == ' ') || (ch == '\n') || (ch == '\t');</a:t>
            </a:r>
          </a:p>
          <a:p>
            <a:r>
              <a:rPr lang="en-US" altLang="en-VN" sz="1400" b="1">
                <a:solidFill>
                  <a:srgbClr val="FF0000"/>
                </a:solidFill>
                <a:latin typeface="Courier New" panose="02070309020205020404" pitchFamily="49" charset="0"/>
                <a:cs typeface="Courier New" panose="02070309020205020404" pitchFamily="49" charset="0"/>
              </a:rPr>
              <a:t>}</a:t>
            </a:r>
            <a:endParaRPr lang="en-US" altLang="en-VN" sz="1400" b="1">
              <a:latin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2D874D5-F0CE-CDE2-0AA4-DDA3783E86E3}"/>
              </a:ext>
            </a:extLst>
          </p:cNvPr>
          <p:cNvSpPr>
            <a:spLocks noGrp="1"/>
          </p:cNvSpPr>
          <p:nvPr>
            <p:ph type="sldNum" sz="quarter" idx="12"/>
          </p:nvPr>
        </p:nvSpPr>
        <p:spPr/>
        <p:txBody>
          <a:bodyPr/>
          <a:lstStyle/>
          <a:p>
            <a:fld id="{BC9DE52A-91E5-F340-A77A-815F2CD94EAB}" type="slidenum">
              <a:rPr lang="en-US" altLang="en-US"/>
              <a:pPr/>
              <a:t>74</a:t>
            </a:fld>
            <a:endParaRPr lang="en-US" altLang="en-US"/>
          </a:p>
        </p:txBody>
      </p:sp>
      <p:sp>
        <p:nvSpPr>
          <p:cNvPr id="362498" name="Rectangle 2">
            <a:extLst>
              <a:ext uri="{FF2B5EF4-FFF2-40B4-BE49-F238E27FC236}">
                <a16:creationId xmlns:a16="http://schemas.microsoft.com/office/drawing/2014/main" id="{E621DA4E-F35E-0720-8C50-2FA74AF06AD3}"/>
              </a:ext>
            </a:extLst>
          </p:cNvPr>
          <p:cNvSpPr>
            <a:spLocks noGrp="1" noChangeArrowheads="1"/>
          </p:cNvSpPr>
          <p:nvPr>
            <p:ph type="title"/>
            <p:custDataLst>
              <p:tags r:id="rId1"/>
            </p:custDataLst>
          </p:nvPr>
        </p:nvSpPr>
        <p:spPr/>
        <p:txBody>
          <a:bodyPr/>
          <a:lstStyle/>
          <a:p>
            <a:r>
              <a:rPr lang="en-US" altLang="en-VN"/>
              <a:t>Saving a Word</a:t>
            </a:r>
          </a:p>
        </p:txBody>
      </p:sp>
      <p:sp>
        <p:nvSpPr>
          <p:cNvPr id="362499" name="Rectangle 3">
            <a:extLst>
              <a:ext uri="{FF2B5EF4-FFF2-40B4-BE49-F238E27FC236}">
                <a16:creationId xmlns:a16="http://schemas.microsoft.com/office/drawing/2014/main" id="{2B2059D8-6D5F-7D2F-5873-638E804A5D2E}"/>
              </a:ext>
            </a:extLst>
          </p:cNvPr>
          <p:cNvSpPr>
            <a:spLocks noGrp="1" noChangeArrowheads="1"/>
          </p:cNvSpPr>
          <p:nvPr>
            <p:ph type="body" idx="1"/>
          </p:nvPr>
        </p:nvSpPr>
        <p:spPr>
          <a:xfrm>
            <a:off x="5292725" y="476250"/>
            <a:ext cx="3335338" cy="4530725"/>
          </a:xfrm>
        </p:spPr>
        <p:txBody>
          <a:bodyPr/>
          <a:lstStyle/>
          <a:p>
            <a:pPr marL="223838" indent="-223838"/>
            <a:r>
              <a:rPr lang="en-US" altLang="en-VN" sz="2600"/>
              <a:t>Quay lại main().  &lt;Thêm từ vào dòng&gt; có nghĩa là gì ? </a:t>
            </a:r>
          </a:p>
          <a:p>
            <a:pPr marL="223838" indent="-223838"/>
            <a:r>
              <a:rPr lang="en-US" altLang="en-VN" sz="2600"/>
              <a:t>Tạo 1 hàm riêng cho việc đó : </a:t>
            </a:r>
            <a:r>
              <a:rPr lang="en-US" altLang="en-VN" sz="2600" b="1">
                <a:solidFill>
                  <a:srgbClr val="FF0000"/>
                </a:solidFill>
              </a:rPr>
              <a:t>AddWord(word, line, &amp;lineLen)</a:t>
            </a:r>
          </a:p>
        </p:txBody>
      </p:sp>
      <p:sp>
        <p:nvSpPr>
          <p:cNvPr id="362500" name="Text Box 4">
            <a:extLst>
              <a:ext uri="{FF2B5EF4-FFF2-40B4-BE49-F238E27FC236}">
                <a16:creationId xmlns:a16="http://schemas.microsoft.com/office/drawing/2014/main" id="{7C2CBE23-F410-D839-BE97-E432958D28C0}"/>
              </a:ext>
            </a:extLst>
          </p:cNvPr>
          <p:cNvSpPr txBox="1">
            <a:spLocks noChangeArrowheads="1"/>
          </p:cNvSpPr>
          <p:nvPr>
            <p:custDataLst>
              <p:tags r:id="rId2"/>
            </p:custDataLst>
          </p:nvPr>
        </p:nvSpPr>
        <p:spPr bwMode="auto">
          <a:xfrm>
            <a:off x="395288" y="873125"/>
            <a:ext cx="4402137" cy="598487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b="1">
                <a:latin typeface="Georgia" panose="02040502050405020303" pitchFamily="18" charset="0"/>
              </a:rPr>
              <a:t>#include &lt;stdio.h&gt;</a:t>
            </a:r>
          </a:p>
          <a:p>
            <a:r>
              <a:rPr lang="en-US" altLang="en-VN" sz="1600" b="1">
                <a:solidFill>
                  <a:srgbClr val="FF0000"/>
                </a:solidFill>
                <a:latin typeface="Georgia" panose="02040502050405020303" pitchFamily="18" charset="0"/>
              </a:rPr>
              <a:t>#include &lt;string.h&gt;</a:t>
            </a:r>
          </a:p>
          <a:p>
            <a:r>
              <a:rPr lang="en-US" altLang="en-VN" sz="1600" b="1">
                <a:latin typeface="Georgia" panose="02040502050405020303" pitchFamily="18" charset="0"/>
              </a:rPr>
              <a:t>enum {MAX_WORD_LEN = 20};</a:t>
            </a:r>
          </a:p>
          <a:p>
            <a:r>
              <a:rPr lang="en-US" altLang="en-VN" sz="1600" b="1">
                <a:solidFill>
                  <a:srgbClr val="FF0000"/>
                </a:solidFill>
                <a:latin typeface="Georgia" panose="02040502050405020303" pitchFamily="18" charset="0"/>
              </a:rPr>
              <a:t>enum {MAX_LINE_LEN = 50};</a:t>
            </a:r>
          </a:p>
          <a:p>
            <a:r>
              <a:rPr lang="en-US" altLang="en-VN" sz="1600" b="1">
                <a:latin typeface="Georgia" panose="02040502050405020303" pitchFamily="18" charset="0"/>
              </a:rPr>
              <a:t>int main(void) {</a:t>
            </a:r>
          </a:p>
          <a:p>
            <a:r>
              <a:rPr lang="en-US" altLang="en-VN" sz="1600" b="1">
                <a:latin typeface="Georgia" panose="02040502050405020303" pitchFamily="18" charset="0"/>
              </a:rPr>
              <a:t>   char word[MAX_WORD_LEN + 1]; </a:t>
            </a:r>
          </a:p>
          <a:p>
            <a:r>
              <a:rPr lang="en-US" altLang="en-VN" sz="1600" b="1">
                <a:latin typeface="Georgia" panose="02040502050405020303" pitchFamily="18" charset="0"/>
              </a:rPr>
              <a:t>   int wordLen; </a:t>
            </a:r>
          </a:p>
          <a:p>
            <a:r>
              <a:rPr lang="en-US" altLang="en-VN" sz="1600" b="1">
                <a:latin typeface="Georgia" panose="02040502050405020303" pitchFamily="18" charset="0"/>
              </a:rPr>
              <a:t>   </a:t>
            </a:r>
            <a:r>
              <a:rPr lang="en-US" altLang="en-VN" sz="1600" b="1">
                <a:solidFill>
                  <a:srgbClr val="FF0000"/>
                </a:solidFill>
                <a:latin typeface="Georgia" panose="02040502050405020303" pitchFamily="18" charset="0"/>
              </a:rPr>
              <a:t>char line[MAX_LINE_LEN + 1]; </a:t>
            </a:r>
          </a:p>
          <a:p>
            <a:r>
              <a:rPr lang="en-US" altLang="en-VN" sz="1600" b="1">
                <a:solidFill>
                  <a:srgbClr val="FF0000"/>
                </a:solidFill>
                <a:latin typeface="Georgia" panose="02040502050405020303" pitchFamily="18" charset="0"/>
              </a:rPr>
              <a:t>   int lineLen = 0; </a:t>
            </a:r>
          </a:p>
          <a:p>
            <a:r>
              <a:rPr lang="en-US" altLang="en-VN" sz="1600" b="1">
                <a:latin typeface="Georgia" panose="02040502050405020303" pitchFamily="18" charset="0"/>
              </a:rPr>
              <a:t>   &lt;Xóa dòng&gt;</a:t>
            </a:r>
          </a:p>
          <a:p>
            <a:r>
              <a:rPr lang="en-US" altLang="en-VN" sz="1600" b="1">
                <a:latin typeface="Georgia" panose="02040502050405020303" pitchFamily="18" charset="0"/>
              </a:rPr>
              <a:t>   for (;;) {</a:t>
            </a:r>
          </a:p>
          <a:p>
            <a:r>
              <a:rPr lang="en-US" altLang="en-VN" sz="1600" b="1">
                <a:latin typeface="Georgia" panose="02040502050405020303" pitchFamily="18" charset="0"/>
              </a:rPr>
              <a:t>      wordLen = ReadWord(word);</a:t>
            </a:r>
          </a:p>
          <a:p>
            <a:r>
              <a:rPr lang="en-US" altLang="en-VN" sz="1600" b="1">
                <a:latin typeface="Georgia" panose="02040502050405020303" pitchFamily="18" charset="0"/>
              </a:rPr>
              <a:t>      if (&lt;Hết từ&gt;) {</a:t>
            </a:r>
          </a:p>
          <a:p>
            <a:r>
              <a:rPr lang="en-US" altLang="en-VN" sz="1600" b="1">
                <a:latin typeface="Georgia" panose="02040502050405020303" pitchFamily="18" charset="0"/>
              </a:rPr>
              <a:t>         &lt;In dòng không căn lề&gt;</a:t>
            </a:r>
          </a:p>
          <a:p>
            <a:r>
              <a:rPr lang="en-US" altLang="en-VN" sz="1600" b="1">
                <a:latin typeface="Georgia" panose="02040502050405020303" pitchFamily="18" charset="0"/>
              </a:rPr>
              <a:t>         return 0;</a:t>
            </a:r>
          </a:p>
          <a:p>
            <a:r>
              <a:rPr lang="en-US" altLang="en-VN" sz="1600" b="1">
                <a:latin typeface="Georgia" panose="02040502050405020303" pitchFamily="18" charset="0"/>
              </a:rPr>
              <a:t>      }</a:t>
            </a:r>
          </a:p>
          <a:p>
            <a:r>
              <a:rPr lang="en-US" altLang="en-VN" sz="1600" b="1">
                <a:latin typeface="Georgia" panose="02040502050405020303" pitchFamily="18" charset="0"/>
              </a:rPr>
              <a:t>      if (&lt;Từ không vừa dòng) {</a:t>
            </a:r>
          </a:p>
          <a:p>
            <a:r>
              <a:rPr lang="en-US" altLang="en-VN" sz="1600" b="1">
                <a:latin typeface="Georgia" panose="02040502050405020303" pitchFamily="18" charset="0"/>
              </a:rPr>
              <a:t>         &lt; In dòng có căn lề</a:t>
            </a:r>
            <a:r>
              <a:rPr lang="en-US" altLang="en-VN" sz="1600">
                <a:latin typeface="Georgia" panose="02040502050405020303" pitchFamily="18" charset="0"/>
              </a:rPr>
              <a:t> </a:t>
            </a:r>
            <a:r>
              <a:rPr lang="en-US" altLang="en-VN" sz="1600" b="1">
                <a:latin typeface="Georgia" panose="02040502050405020303" pitchFamily="18" charset="0"/>
              </a:rPr>
              <a:t>&gt;</a:t>
            </a:r>
          </a:p>
          <a:p>
            <a:r>
              <a:rPr lang="en-US" altLang="en-VN" sz="1600" b="1">
                <a:latin typeface="Georgia" panose="02040502050405020303" pitchFamily="18" charset="0"/>
              </a:rPr>
              <a:t>         &lt;Xóa dòng&gt;</a:t>
            </a:r>
          </a:p>
          <a:p>
            <a:r>
              <a:rPr lang="en-US" altLang="en-VN" sz="1600" b="1">
                <a:latin typeface="Georgia" panose="02040502050405020303" pitchFamily="18" charset="0"/>
              </a:rPr>
              <a:t>      }</a:t>
            </a:r>
          </a:p>
          <a:p>
            <a:r>
              <a:rPr lang="en-US" altLang="en-VN" sz="1600" b="1">
                <a:solidFill>
                  <a:srgbClr val="FF0000"/>
                </a:solidFill>
                <a:latin typeface="Georgia" panose="02040502050405020303" pitchFamily="18" charset="0"/>
              </a:rPr>
              <a:t>      AddWord(word, line, &amp;lineLen);</a:t>
            </a:r>
          </a:p>
          <a:p>
            <a:r>
              <a:rPr lang="en-US" altLang="en-VN" sz="1600" b="1">
                <a:latin typeface="Georgia" panose="02040502050405020303" pitchFamily="18" charset="0"/>
              </a:rPr>
              <a:t>   }</a:t>
            </a:r>
          </a:p>
          <a:p>
            <a:r>
              <a:rPr lang="en-US" altLang="en-VN" sz="1600" b="1">
                <a:latin typeface="Georgia" panose="02040502050405020303" pitchFamily="18" charset="0"/>
              </a:rPr>
              <a:t>   return 0;</a:t>
            </a:r>
          </a:p>
          <a:p>
            <a:r>
              <a:rPr lang="en-US" altLang="en-VN" sz="1600" b="1">
                <a:latin typeface="Georgia" panose="02040502050405020303" pitchFamily="18" charset="0"/>
              </a:rPr>
              <a:t>}</a:t>
            </a:r>
          </a:p>
        </p:txBody>
      </p:sp>
      <p:sp>
        <p:nvSpPr>
          <p:cNvPr id="362501" name="Text Box 5">
            <a:extLst>
              <a:ext uri="{FF2B5EF4-FFF2-40B4-BE49-F238E27FC236}">
                <a16:creationId xmlns:a16="http://schemas.microsoft.com/office/drawing/2014/main" id="{A05EFB0E-BE16-E37A-2C39-E25F019D2EB0}"/>
              </a:ext>
            </a:extLst>
          </p:cNvPr>
          <p:cNvSpPr txBox="1">
            <a:spLocks noChangeArrowheads="1"/>
          </p:cNvSpPr>
          <p:nvPr>
            <p:custDataLst>
              <p:tags r:id="rId3"/>
            </p:custDataLst>
          </p:nvPr>
        </p:nvSpPr>
        <p:spPr bwMode="auto">
          <a:xfrm>
            <a:off x="2411413" y="4005263"/>
            <a:ext cx="6732587"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b="1">
                <a:solidFill>
                  <a:srgbClr val="FF0000"/>
                </a:solidFill>
                <a:latin typeface="Georgia" panose="02040502050405020303" pitchFamily="18" charset="0"/>
              </a:rPr>
              <a:t>void AddWord(const char *word, char *line, int *lineLen) { </a:t>
            </a:r>
          </a:p>
          <a:p>
            <a:r>
              <a:rPr lang="en-US" altLang="en-VN" sz="1600" b="1">
                <a:solidFill>
                  <a:srgbClr val="FF0000"/>
                </a:solidFill>
                <a:latin typeface="Georgia" panose="02040502050405020303" pitchFamily="18" charset="0"/>
              </a:rPr>
              <a:t>   &lt;Nếu dòng đã chứa 1 số từ, thêm 1 dấu trắng&gt;   </a:t>
            </a:r>
          </a:p>
          <a:p>
            <a:r>
              <a:rPr lang="en-US" altLang="en-VN" sz="1600" b="1">
                <a:solidFill>
                  <a:srgbClr val="FF0000"/>
                </a:solidFill>
                <a:latin typeface="Georgia" panose="02040502050405020303" pitchFamily="18" charset="0"/>
              </a:rPr>
              <a:t>   strcat(line, word); </a:t>
            </a:r>
          </a:p>
          <a:p>
            <a:r>
              <a:rPr lang="en-US" altLang="en-VN" sz="1600" b="1">
                <a:solidFill>
                  <a:srgbClr val="FF0000"/>
                </a:solidFill>
                <a:latin typeface="Georgia" panose="02040502050405020303" pitchFamily="18" charset="0"/>
              </a:rPr>
              <a:t>   (*lineLen) += strlen(word); </a:t>
            </a:r>
          </a:p>
          <a:p>
            <a:r>
              <a:rPr lang="en-US" altLang="en-VN" sz="1600" b="1">
                <a:solidFill>
                  <a:srgbClr val="FF0000"/>
                </a:solidFill>
                <a:latin typeface="Georgia" panose="02040502050405020303" pitchFamily="18" charset="0"/>
              </a:rPr>
              <a:t>}</a:t>
            </a:r>
            <a:r>
              <a:rPr lang="en-US" altLang="en-VN" sz="1600" b="1">
                <a:latin typeface="Georgia" panose="0204050205040502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2499">
                                            <p:txEl>
                                              <p:pRg st="1" end="1"/>
                                            </p:txEl>
                                          </p:spTgt>
                                        </p:tgtEl>
                                        <p:attrNameLst>
                                          <p:attrName>style.visibility</p:attrName>
                                        </p:attrNameLst>
                                      </p:cBhvr>
                                      <p:to>
                                        <p:strVal val="visible"/>
                                      </p:to>
                                    </p:set>
                                    <p:anim calcmode="lin" valueType="num">
                                      <p:cBhvr additive="base">
                                        <p:cTn id="13" dur="500" fill="hold"/>
                                        <p:tgtEl>
                                          <p:spTgt spid="362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2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362501"/>
                                        </p:tgtEl>
                                        <p:attrNameLst>
                                          <p:attrName>style.visibility</p:attrName>
                                        </p:attrNameLst>
                                      </p:cBhvr>
                                      <p:to>
                                        <p:strVal val="visible"/>
                                      </p:to>
                                    </p:set>
                                    <p:animEffect transition="in" filter="diamond(in)">
                                      <p:cBhvr>
                                        <p:cTn id="19" dur="20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E7E5DEB-513B-87A8-366C-13C9B7B0BF36}"/>
              </a:ext>
            </a:extLst>
          </p:cNvPr>
          <p:cNvSpPr>
            <a:spLocks noGrp="1"/>
          </p:cNvSpPr>
          <p:nvPr>
            <p:ph type="sldNum" sz="quarter" idx="12"/>
          </p:nvPr>
        </p:nvSpPr>
        <p:spPr/>
        <p:txBody>
          <a:bodyPr/>
          <a:lstStyle/>
          <a:p>
            <a:fld id="{7BD472C0-427A-5C45-8351-F45483490E28}" type="slidenum">
              <a:rPr lang="en-US" altLang="en-US"/>
              <a:pPr/>
              <a:t>75</a:t>
            </a:fld>
            <a:endParaRPr lang="en-US" altLang="en-US"/>
          </a:p>
        </p:txBody>
      </p:sp>
      <p:sp>
        <p:nvSpPr>
          <p:cNvPr id="364546" name="Rectangle 2">
            <a:extLst>
              <a:ext uri="{FF2B5EF4-FFF2-40B4-BE49-F238E27FC236}">
                <a16:creationId xmlns:a16="http://schemas.microsoft.com/office/drawing/2014/main" id="{4C4A28EC-3320-43A0-CE0F-C4FE9474BD12}"/>
              </a:ext>
            </a:extLst>
          </p:cNvPr>
          <p:cNvSpPr>
            <a:spLocks noGrp="1" noChangeArrowheads="1"/>
          </p:cNvSpPr>
          <p:nvPr>
            <p:ph type="title"/>
            <p:custDataLst>
              <p:tags r:id="rId1"/>
            </p:custDataLst>
          </p:nvPr>
        </p:nvSpPr>
        <p:spPr/>
        <p:txBody>
          <a:bodyPr/>
          <a:lstStyle/>
          <a:p>
            <a:r>
              <a:rPr lang="en-US" altLang="en-VN"/>
              <a:t>Saving a Word (cont.)</a:t>
            </a:r>
          </a:p>
        </p:txBody>
      </p:sp>
      <p:sp>
        <p:nvSpPr>
          <p:cNvPr id="364547" name="Rectangle 3">
            <a:extLst>
              <a:ext uri="{FF2B5EF4-FFF2-40B4-BE49-F238E27FC236}">
                <a16:creationId xmlns:a16="http://schemas.microsoft.com/office/drawing/2014/main" id="{6F468919-599F-3004-DE48-97447B1A33AE}"/>
              </a:ext>
            </a:extLst>
          </p:cNvPr>
          <p:cNvSpPr>
            <a:spLocks noGrp="1" noChangeArrowheads="1"/>
          </p:cNvSpPr>
          <p:nvPr>
            <p:ph type="body" idx="1"/>
          </p:nvPr>
        </p:nvSpPr>
        <p:spPr>
          <a:xfrm>
            <a:off x="323850" y="836613"/>
            <a:ext cx="8229600" cy="4530725"/>
          </a:xfrm>
        </p:spPr>
        <p:txBody>
          <a:bodyPr/>
          <a:lstStyle/>
          <a:p>
            <a:pPr marL="223838" indent="-223838"/>
            <a:r>
              <a:rPr lang="en-US" altLang="en-VN" sz="2600"/>
              <a:t>AddWord()</a:t>
            </a:r>
          </a:p>
        </p:txBody>
      </p:sp>
      <p:sp>
        <p:nvSpPr>
          <p:cNvPr id="364548" name="Text Box 4">
            <a:extLst>
              <a:ext uri="{FF2B5EF4-FFF2-40B4-BE49-F238E27FC236}">
                <a16:creationId xmlns:a16="http://schemas.microsoft.com/office/drawing/2014/main" id="{3E4987B7-29B1-0FCC-AB85-BAA967ED5556}"/>
              </a:ext>
            </a:extLst>
          </p:cNvPr>
          <p:cNvSpPr txBox="1">
            <a:spLocks noChangeArrowheads="1"/>
          </p:cNvSpPr>
          <p:nvPr>
            <p:custDataLst>
              <p:tags r:id="rId2"/>
            </p:custDataLst>
          </p:nvPr>
        </p:nvSpPr>
        <p:spPr bwMode="auto">
          <a:xfrm>
            <a:off x="1143000" y="2320925"/>
            <a:ext cx="6348413" cy="305117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600" b="1">
                <a:latin typeface="Georgia" panose="02040502050405020303" pitchFamily="18" charset="0"/>
              </a:rPr>
              <a:t>void AddWord(const char *word, char *line, int *lineLen) {</a:t>
            </a:r>
          </a:p>
          <a:p>
            <a:endParaRPr lang="en-US" altLang="en-VN" sz="1600" b="1">
              <a:latin typeface="Georgia" panose="02040502050405020303" pitchFamily="18" charset="0"/>
            </a:endParaRPr>
          </a:p>
          <a:p>
            <a:r>
              <a:rPr lang="en-US" altLang="en-VN" sz="1600" b="1">
                <a:latin typeface="Georgia" panose="02040502050405020303" pitchFamily="18" charset="0"/>
              </a:rPr>
              <a:t>   /* </a:t>
            </a:r>
            <a:r>
              <a:rPr lang="en-US" altLang="en-VN" sz="1600" b="1">
                <a:solidFill>
                  <a:srgbClr val="FF0000"/>
                </a:solidFill>
                <a:latin typeface="Georgia" panose="02040502050405020303" pitchFamily="18" charset="0"/>
              </a:rPr>
              <a:t>Nếu dòng đã chứa 1 số từ, thêm 1 dấu trắng</a:t>
            </a:r>
            <a:r>
              <a:rPr lang="en-US" altLang="en-VN" sz="1600" b="1">
                <a:latin typeface="Georgia" panose="02040502050405020303" pitchFamily="18" charset="0"/>
              </a:rPr>
              <a:t>. */   </a:t>
            </a:r>
          </a:p>
          <a:p>
            <a:r>
              <a:rPr lang="en-US" altLang="en-VN" sz="1600" b="1">
                <a:solidFill>
                  <a:srgbClr val="FF0000"/>
                </a:solidFill>
                <a:latin typeface="Georgia" panose="02040502050405020303" pitchFamily="18" charset="0"/>
              </a:rPr>
              <a:t>   if (*lineLen &gt; 0) { </a:t>
            </a:r>
          </a:p>
          <a:p>
            <a:r>
              <a:rPr lang="en-US" altLang="en-VN" sz="1600" b="1">
                <a:solidFill>
                  <a:srgbClr val="FF0000"/>
                </a:solidFill>
                <a:latin typeface="Georgia" panose="02040502050405020303" pitchFamily="18" charset="0"/>
              </a:rPr>
              <a:t>      line[*lineLen] = ' '; </a:t>
            </a:r>
          </a:p>
          <a:p>
            <a:r>
              <a:rPr lang="en-US" altLang="en-VN" sz="1600" b="1">
                <a:solidFill>
                  <a:srgbClr val="FF0000"/>
                </a:solidFill>
                <a:latin typeface="Georgia" panose="02040502050405020303" pitchFamily="18" charset="0"/>
              </a:rPr>
              <a:t>      line[*lineLen + 1] = '\0'; </a:t>
            </a:r>
          </a:p>
          <a:p>
            <a:r>
              <a:rPr lang="en-US" altLang="en-VN" sz="1600" b="1">
                <a:solidFill>
                  <a:srgbClr val="FF0000"/>
                </a:solidFill>
                <a:latin typeface="Georgia" panose="02040502050405020303" pitchFamily="18" charset="0"/>
              </a:rPr>
              <a:t>      (*lineLen)++; </a:t>
            </a:r>
          </a:p>
          <a:p>
            <a:r>
              <a:rPr lang="en-US" altLang="en-VN" sz="1600" b="1">
                <a:solidFill>
                  <a:srgbClr val="FF0000"/>
                </a:solidFill>
                <a:latin typeface="Georgia" panose="02040502050405020303" pitchFamily="18" charset="0"/>
              </a:rPr>
              <a:t>   }</a:t>
            </a:r>
          </a:p>
          <a:p>
            <a:r>
              <a:rPr lang="en-US" altLang="en-VN" sz="1600" b="1">
                <a:solidFill>
                  <a:srgbClr val="FF0000"/>
                </a:solidFill>
                <a:latin typeface="Georgia" panose="02040502050405020303" pitchFamily="18" charset="0"/>
              </a:rPr>
              <a:t> </a:t>
            </a:r>
            <a:r>
              <a:rPr lang="en-US" altLang="en-VN" sz="1600" b="1">
                <a:latin typeface="Georgia" panose="02040502050405020303" pitchFamily="18" charset="0"/>
              </a:rPr>
              <a:t>  </a:t>
            </a:r>
          </a:p>
          <a:p>
            <a:r>
              <a:rPr lang="en-US" altLang="en-VN" sz="1600" b="1">
                <a:latin typeface="Georgia" panose="02040502050405020303" pitchFamily="18" charset="0"/>
              </a:rPr>
              <a:t>   strcat(line, word); </a:t>
            </a:r>
          </a:p>
          <a:p>
            <a:r>
              <a:rPr lang="en-US" altLang="en-VN" sz="1600" b="1">
                <a:latin typeface="Georgia" panose="02040502050405020303" pitchFamily="18" charset="0"/>
              </a:rPr>
              <a:t>   (*lineLen) += strlen(word); </a:t>
            </a:r>
          </a:p>
          <a:p>
            <a:r>
              <a:rPr lang="en-US" altLang="en-VN" sz="1600" b="1">
                <a:latin typeface="Georgia" panose="02040502050405020303" pitchFamily="18"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3D9AF04-CB2C-74C3-A48A-899008B992DB}"/>
              </a:ext>
            </a:extLst>
          </p:cNvPr>
          <p:cNvSpPr>
            <a:spLocks noGrp="1"/>
          </p:cNvSpPr>
          <p:nvPr>
            <p:ph type="sldNum" sz="quarter" idx="12"/>
          </p:nvPr>
        </p:nvSpPr>
        <p:spPr/>
        <p:txBody>
          <a:bodyPr/>
          <a:lstStyle/>
          <a:p>
            <a:fld id="{1B756696-BA38-3647-88D1-4259D6463B61}" type="slidenum">
              <a:rPr lang="en-US" altLang="en-US"/>
              <a:pPr/>
              <a:t>76</a:t>
            </a:fld>
            <a:endParaRPr lang="en-US" altLang="en-US"/>
          </a:p>
        </p:txBody>
      </p:sp>
      <p:sp>
        <p:nvSpPr>
          <p:cNvPr id="366594" name="Rectangle 2">
            <a:extLst>
              <a:ext uri="{FF2B5EF4-FFF2-40B4-BE49-F238E27FC236}">
                <a16:creationId xmlns:a16="http://schemas.microsoft.com/office/drawing/2014/main" id="{655B341A-29A9-6B15-5FE8-57A82C78ABD6}"/>
              </a:ext>
            </a:extLst>
          </p:cNvPr>
          <p:cNvSpPr>
            <a:spLocks noGrp="1" noChangeArrowheads="1"/>
          </p:cNvSpPr>
          <p:nvPr>
            <p:ph type="title"/>
            <p:custDataLst>
              <p:tags r:id="rId1"/>
            </p:custDataLst>
          </p:nvPr>
        </p:nvSpPr>
        <p:spPr/>
        <p:txBody>
          <a:bodyPr/>
          <a:lstStyle/>
          <a:p>
            <a:r>
              <a:rPr lang="en-US" altLang="en-VN"/>
              <a:t>Printing the Last Line</a:t>
            </a:r>
          </a:p>
        </p:txBody>
      </p:sp>
      <p:sp>
        <p:nvSpPr>
          <p:cNvPr id="366595" name="Rectangle 3">
            <a:extLst>
              <a:ext uri="{FF2B5EF4-FFF2-40B4-BE49-F238E27FC236}">
                <a16:creationId xmlns:a16="http://schemas.microsoft.com/office/drawing/2014/main" id="{00D5858C-46E7-4A30-2E04-A0763F141CFF}"/>
              </a:ext>
            </a:extLst>
          </p:cNvPr>
          <p:cNvSpPr>
            <a:spLocks noGrp="1" noChangeArrowheads="1"/>
          </p:cNvSpPr>
          <p:nvPr>
            <p:ph type="body" idx="1"/>
          </p:nvPr>
        </p:nvSpPr>
        <p:spPr>
          <a:xfrm>
            <a:off x="5580063" y="549275"/>
            <a:ext cx="3187700" cy="4530725"/>
          </a:xfrm>
        </p:spPr>
        <p:txBody>
          <a:bodyPr/>
          <a:lstStyle/>
          <a:p>
            <a:pPr marL="223838" indent="-223838"/>
            <a:r>
              <a:rPr lang="en-US" altLang="en-VN" sz="2600"/>
              <a:t> &lt;Hết từ&gt; và &lt;In dòng không căn lề&gt; nghĩa là gì ?</a:t>
            </a:r>
          </a:p>
          <a:p>
            <a:pPr marL="223838" indent="-223838"/>
            <a:r>
              <a:rPr lang="en-US" altLang="en-VN" sz="2600"/>
              <a:t> Tạo các hàm để thực hiện</a:t>
            </a:r>
            <a:endParaRPr lang="en-US" altLang="en-VN"/>
          </a:p>
        </p:txBody>
      </p:sp>
      <p:sp>
        <p:nvSpPr>
          <p:cNvPr id="366596" name="Text Box 4">
            <a:extLst>
              <a:ext uri="{FF2B5EF4-FFF2-40B4-BE49-F238E27FC236}">
                <a16:creationId xmlns:a16="http://schemas.microsoft.com/office/drawing/2014/main" id="{A478A5DD-716F-30CD-B7B2-5D1556332FB0}"/>
              </a:ext>
            </a:extLst>
          </p:cNvPr>
          <p:cNvSpPr txBox="1">
            <a:spLocks noChangeArrowheads="1"/>
          </p:cNvSpPr>
          <p:nvPr>
            <p:custDataLst>
              <p:tags r:id="rId2"/>
            </p:custDataLst>
          </p:nvPr>
        </p:nvSpPr>
        <p:spPr bwMode="auto">
          <a:xfrm>
            <a:off x="457200" y="1219200"/>
            <a:ext cx="5029200" cy="50101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400" b="1">
                <a:latin typeface="Georgia" panose="02040502050405020303" pitchFamily="18" charset="0"/>
              </a:rPr>
              <a:t>…</a:t>
            </a:r>
          </a:p>
          <a:p>
            <a:r>
              <a:rPr lang="en-US" altLang="en-VN" sz="1400" b="1">
                <a:latin typeface="Georgia" panose="02040502050405020303" pitchFamily="18" charset="0"/>
              </a:rPr>
              <a:t>int main(void) {</a:t>
            </a:r>
          </a:p>
          <a:p>
            <a:r>
              <a:rPr lang="en-US" altLang="en-VN" sz="1400" b="1">
                <a:latin typeface="Georgia" panose="02040502050405020303" pitchFamily="18" charset="0"/>
              </a:rPr>
              <a:t>   char word[MAX_WORD_LEN + 1]; </a:t>
            </a:r>
          </a:p>
          <a:p>
            <a:r>
              <a:rPr lang="en-US" altLang="en-VN" sz="1400" b="1">
                <a:latin typeface="Georgia" panose="02040502050405020303" pitchFamily="18" charset="0"/>
              </a:rPr>
              <a:t>   int wordLen; </a:t>
            </a:r>
          </a:p>
          <a:p>
            <a:r>
              <a:rPr lang="en-US" altLang="en-VN" sz="1400" b="1">
                <a:latin typeface="Georgia" panose="02040502050405020303" pitchFamily="18" charset="0"/>
              </a:rPr>
              <a:t>   char line[MAX_LINE_LEN + 1]; </a:t>
            </a:r>
          </a:p>
          <a:p>
            <a:r>
              <a:rPr lang="en-US" altLang="en-VN" sz="1400" b="1">
                <a:latin typeface="Georgia" panose="02040502050405020303" pitchFamily="18" charset="0"/>
              </a:rPr>
              <a:t>   int lineLen = 0; </a:t>
            </a:r>
          </a:p>
          <a:p>
            <a:r>
              <a:rPr lang="en-US" altLang="en-VN" sz="1400" b="1">
                <a:latin typeface="Georgia" panose="02040502050405020303" pitchFamily="18" charset="0"/>
              </a:rPr>
              <a:t>   &lt;Xóa dòng&gt;</a:t>
            </a:r>
          </a:p>
          <a:p>
            <a:r>
              <a:rPr lang="en-US" altLang="en-VN" sz="1400" b="1">
                <a:latin typeface="Georgia" panose="02040502050405020303" pitchFamily="18" charset="0"/>
              </a:rPr>
              <a:t>   for (;;) {</a:t>
            </a:r>
          </a:p>
          <a:p>
            <a:r>
              <a:rPr lang="en-US" altLang="en-VN" sz="1400" b="1">
                <a:latin typeface="Georgia" panose="02040502050405020303" pitchFamily="18" charset="0"/>
              </a:rPr>
              <a:t>      wordLen = ReadWord(word);</a:t>
            </a:r>
          </a:p>
          <a:p>
            <a:endParaRPr lang="en-US" altLang="en-VN" sz="1400" b="1">
              <a:latin typeface="Georgia" panose="02040502050405020303" pitchFamily="18" charset="0"/>
            </a:endParaRPr>
          </a:p>
          <a:p>
            <a:r>
              <a:rPr lang="en-US" altLang="en-VN" sz="1400" b="1">
                <a:solidFill>
                  <a:srgbClr val="FF0000"/>
                </a:solidFill>
                <a:latin typeface="Georgia" panose="02040502050405020303" pitchFamily="18" charset="0"/>
              </a:rPr>
              <a:t>      /* Nếu hết từ, in dòng không căn lề. */</a:t>
            </a:r>
          </a:p>
          <a:p>
            <a:r>
              <a:rPr lang="en-US" altLang="en-VN" sz="1400" b="1">
                <a:latin typeface="Georgia" panose="02040502050405020303" pitchFamily="18" charset="0"/>
              </a:rPr>
              <a:t>      if (</a:t>
            </a:r>
            <a:r>
              <a:rPr lang="en-US" altLang="en-VN" sz="1400" b="1">
                <a:solidFill>
                  <a:srgbClr val="FF0000"/>
                </a:solidFill>
                <a:latin typeface="Georgia" panose="02040502050405020303" pitchFamily="18" charset="0"/>
              </a:rPr>
              <a:t>(wordLen == 0) &amp;&amp; (lineLen &gt; 0)</a:t>
            </a:r>
            <a:r>
              <a:rPr lang="en-US" altLang="en-VN" sz="1400" b="1">
                <a:latin typeface="Georgia" panose="02040502050405020303" pitchFamily="18" charset="0"/>
              </a:rPr>
              <a:t>) {</a:t>
            </a:r>
          </a:p>
          <a:p>
            <a:r>
              <a:rPr lang="en-US" altLang="en-VN" sz="1400" b="1">
                <a:latin typeface="Georgia" panose="02040502050405020303" pitchFamily="18" charset="0"/>
              </a:rPr>
              <a:t>         </a:t>
            </a:r>
            <a:r>
              <a:rPr lang="en-US" altLang="en-VN" sz="1400" b="1">
                <a:solidFill>
                  <a:srgbClr val="FF0000"/>
                </a:solidFill>
                <a:latin typeface="Georgia" panose="02040502050405020303" pitchFamily="18" charset="0"/>
              </a:rPr>
              <a:t>puts(line);</a:t>
            </a:r>
          </a:p>
          <a:p>
            <a:r>
              <a:rPr lang="en-US" altLang="en-VN" sz="1400" b="1">
                <a:latin typeface="Georgia" panose="02040502050405020303" pitchFamily="18" charset="0"/>
              </a:rPr>
              <a:t>         return 0;</a:t>
            </a:r>
          </a:p>
          <a:p>
            <a:r>
              <a:rPr lang="en-US" altLang="en-VN" sz="1400" b="1">
                <a:latin typeface="Georgia" panose="02040502050405020303" pitchFamily="18" charset="0"/>
              </a:rPr>
              <a:t>      }</a:t>
            </a:r>
          </a:p>
          <a:p>
            <a:r>
              <a:rPr lang="en-US" altLang="en-VN" sz="1400" b="1">
                <a:latin typeface="Georgia" panose="02040502050405020303" pitchFamily="18" charset="0"/>
              </a:rPr>
              <a:t>      if (&lt;Từ không vừa dòng&gt;) {</a:t>
            </a:r>
          </a:p>
          <a:p>
            <a:r>
              <a:rPr lang="en-US" altLang="en-VN" sz="1400" b="1">
                <a:latin typeface="Georgia" panose="02040502050405020303" pitchFamily="18" charset="0"/>
              </a:rPr>
              <a:t>         &lt;In dòng có căn lề&gt;</a:t>
            </a:r>
          </a:p>
          <a:p>
            <a:r>
              <a:rPr lang="en-US" altLang="en-VN" sz="1400" b="1">
                <a:latin typeface="Georgia" panose="02040502050405020303" pitchFamily="18" charset="0"/>
              </a:rPr>
              <a:t>         &lt;Xóa dòng&gt;</a:t>
            </a:r>
          </a:p>
          <a:p>
            <a:r>
              <a:rPr lang="en-US" altLang="en-VN" sz="1400" b="1">
                <a:latin typeface="Georgia" panose="02040502050405020303" pitchFamily="18" charset="0"/>
              </a:rPr>
              <a:t>      }</a:t>
            </a:r>
          </a:p>
          <a:p>
            <a:r>
              <a:rPr lang="en-US" altLang="en-VN" sz="1400" b="1">
                <a:latin typeface="Georgia" panose="02040502050405020303" pitchFamily="18" charset="0"/>
              </a:rPr>
              <a:t>      AddWord(word, line, &amp;lineLen);</a:t>
            </a:r>
          </a:p>
          <a:p>
            <a:r>
              <a:rPr lang="en-US" altLang="en-VN" sz="1400" b="1">
                <a:latin typeface="Georgia" panose="02040502050405020303" pitchFamily="18" charset="0"/>
              </a:rPr>
              <a:t>   }</a:t>
            </a:r>
          </a:p>
          <a:p>
            <a:r>
              <a:rPr lang="en-US" altLang="en-VN" sz="1400" b="1">
                <a:latin typeface="Georgia" panose="02040502050405020303" pitchFamily="18" charset="0"/>
              </a:rPr>
              <a:t>   return 0;</a:t>
            </a:r>
          </a:p>
          <a:p>
            <a:r>
              <a:rPr lang="en-US" altLang="en-VN" sz="1400" b="1">
                <a:latin typeface="Georgia" panose="02040502050405020303" pitchFamily="18"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27AE506-D7DB-6AB4-2F3E-591F15EAFB5D}"/>
              </a:ext>
            </a:extLst>
          </p:cNvPr>
          <p:cNvSpPr>
            <a:spLocks noGrp="1"/>
          </p:cNvSpPr>
          <p:nvPr>
            <p:ph type="sldNum" sz="quarter" idx="12"/>
          </p:nvPr>
        </p:nvSpPr>
        <p:spPr/>
        <p:txBody>
          <a:bodyPr/>
          <a:lstStyle/>
          <a:p>
            <a:fld id="{F4916313-C32E-5246-AF5F-8E460315F7B4}" type="slidenum">
              <a:rPr lang="en-US" altLang="en-US"/>
              <a:pPr/>
              <a:t>77</a:t>
            </a:fld>
            <a:endParaRPr lang="en-US" altLang="en-US"/>
          </a:p>
        </p:txBody>
      </p:sp>
      <p:sp>
        <p:nvSpPr>
          <p:cNvPr id="368642" name="Rectangle 2">
            <a:extLst>
              <a:ext uri="{FF2B5EF4-FFF2-40B4-BE49-F238E27FC236}">
                <a16:creationId xmlns:a16="http://schemas.microsoft.com/office/drawing/2014/main" id="{00660B29-ED1F-41F7-BE50-53AE993A90CF}"/>
              </a:ext>
            </a:extLst>
          </p:cNvPr>
          <p:cNvSpPr>
            <a:spLocks noGrp="1" noChangeArrowheads="1"/>
          </p:cNvSpPr>
          <p:nvPr>
            <p:ph type="title"/>
            <p:custDataLst>
              <p:tags r:id="rId1"/>
            </p:custDataLst>
          </p:nvPr>
        </p:nvSpPr>
        <p:spPr/>
        <p:txBody>
          <a:bodyPr/>
          <a:lstStyle/>
          <a:p>
            <a:r>
              <a:rPr lang="en-US" altLang="en-VN"/>
              <a:t>Deciding When to Print</a:t>
            </a:r>
          </a:p>
        </p:txBody>
      </p:sp>
      <p:sp>
        <p:nvSpPr>
          <p:cNvPr id="368643" name="Rectangle 3">
            <a:extLst>
              <a:ext uri="{FF2B5EF4-FFF2-40B4-BE49-F238E27FC236}">
                <a16:creationId xmlns:a16="http://schemas.microsoft.com/office/drawing/2014/main" id="{597C296F-C9BB-DCEA-289A-8D5FF87F9447}"/>
              </a:ext>
            </a:extLst>
          </p:cNvPr>
          <p:cNvSpPr>
            <a:spLocks noGrp="1" noChangeArrowheads="1"/>
          </p:cNvSpPr>
          <p:nvPr>
            <p:ph type="body" idx="1"/>
          </p:nvPr>
        </p:nvSpPr>
        <p:spPr>
          <a:xfrm>
            <a:off x="6167438" y="1600200"/>
            <a:ext cx="2519362" cy="4530725"/>
          </a:xfrm>
        </p:spPr>
        <p:txBody>
          <a:bodyPr/>
          <a:lstStyle/>
          <a:p>
            <a:pPr marL="223838" indent="-223838"/>
            <a:r>
              <a:rPr lang="en-US" altLang="en-VN"/>
              <a:t>&lt;Từ không vừa dòng&gt; Nghĩa là gì? </a:t>
            </a:r>
            <a:endParaRPr lang="en-US" altLang="en-VN" sz="3400"/>
          </a:p>
        </p:txBody>
      </p:sp>
      <p:sp>
        <p:nvSpPr>
          <p:cNvPr id="368644" name="Text Box 4">
            <a:extLst>
              <a:ext uri="{FF2B5EF4-FFF2-40B4-BE49-F238E27FC236}">
                <a16:creationId xmlns:a16="http://schemas.microsoft.com/office/drawing/2014/main" id="{B6F88FB3-5570-144F-10E5-9F4EFC544D95}"/>
              </a:ext>
            </a:extLst>
          </p:cNvPr>
          <p:cNvSpPr txBox="1">
            <a:spLocks noChangeArrowheads="1"/>
          </p:cNvSpPr>
          <p:nvPr>
            <p:custDataLst>
              <p:tags r:id="rId2"/>
            </p:custDataLst>
          </p:nvPr>
        </p:nvSpPr>
        <p:spPr bwMode="auto">
          <a:xfrm>
            <a:off x="395288" y="873125"/>
            <a:ext cx="5686425" cy="598487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600" b="1">
                <a:latin typeface="Georgia" panose="02040502050405020303" pitchFamily="18" charset="0"/>
              </a:rPr>
              <a:t>…</a:t>
            </a:r>
          </a:p>
          <a:p>
            <a:r>
              <a:rPr lang="en-US" altLang="en-VN" sz="1600" b="1">
                <a:latin typeface="Georgia" panose="02040502050405020303" pitchFamily="18" charset="0"/>
              </a:rPr>
              <a:t>int main(void) {</a:t>
            </a:r>
          </a:p>
          <a:p>
            <a:r>
              <a:rPr lang="en-US" altLang="en-VN" sz="1600" b="1">
                <a:latin typeface="Georgia" panose="02040502050405020303" pitchFamily="18" charset="0"/>
              </a:rPr>
              <a:t>   char word[MAX_WORD_LEN + 1]; </a:t>
            </a:r>
          </a:p>
          <a:p>
            <a:r>
              <a:rPr lang="en-US" altLang="en-VN" sz="1600" b="1">
                <a:latin typeface="Georgia" panose="02040502050405020303" pitchFamily="18" charset="0"/>
              </a:rPr>
              <a:t>   int wordLen; </a:t>
            </a:r>
          </a:p>
          <a:p>
            <a:r>
              <a:rPr lang="en-US" altLang="en-VN" sz="1600" b="1">
                <a:latin typeface="Georgia" panose="02040502050405020303" pitchFamily="18" charset="0"/>
              </a:rPr>
              <a:t>   char line[MAX_LINE_LEN + 1]; </a:t>
            </a:r>
          </a:p>
          <a:p>
            <a:r>
              <a:rPr lang="en-US" altLang="en-VN" sz="1600" b="1">
                <a:latin typeface="Georgia" panose="02040502050405020303" pitchFamily="18" charset="0"/>
              </a:rPr>
              <a:t>   int lineLen = 0; </a:t>
            </a:r>
          </a:p>
          <a:p>
            <a:r>
              <a:rPr lang="en-US" altLang="en-VN" sz="1600" b="1">
                <a:latin typeface="Georgia" panose="02040502050405020303" pitchFamily="18" charset="0"/>
              </a:rPr>
              <a:t>   &lt;Xóa dòng&gt;</a:t>
            </a:r>
          </a:p>
          <a:p>
            <a:r>
              <a:rPr lang="en-US" altLang="en-VN" sz="1600" b="1">
                <a:latin typeface="Georgia" panose="02040502050405020303" pitchFamily="18" charset="0"/>
              </a:rPr>
              <a:t>   for (;;) {</a:t>
            </a:r>
          </a:p>
          <a:p>
            <a:r>
              <a:rPr lang="en-US" altLang="en-VN" sz="1600" b="1">
                <a:latin typeface="Georgia" panose="02040502050405020303" pitchFamily="18" charset="0"/>
              </a:rPr>
              <a:t>      wordLen = ReadWord(word);</a:t>
            </a:r>
          </a:p>
          <a:p>
            <a:r>
              <a:rPr lang="en-US" altLang="en-VN" sz="1600" b="1">
                <a:latin typeface="Georgia" panose="02040502050405020303" pitchFamily="18" charset="0"/>
              </a:rPr>
              <a:t>      /* If no more words, print line </a:t>
            </a:r>
          </a:p>
          <a:p>
            <a:r>
              <a:rPr lang="en-US" altLang="en-VN" sz="1600" b="1">
                <a:latin typeface="Georgia" panose="02040502050405020303" pitchFamily="18" charset="0"/>
              </a:rPr>
              <a:t>         with no justification. */</a:t>
            </a:r>
          </a:p>
          <a:p>
            <a:r>
              <a:rPr lang="en-US" altLang="en-VN" sz="1600" b="1">
                <a:latin typeface="Georgia" panose="02040502050405020303" pitchFamily="18" charset="0"/>
              </a:rPr>
              <a:t>      if ((wordLen == 0) &amp;&amp; (lineLen &gt; 0)) {</a:t>
            </a:r>
          </a:p>
          <a:p>
            <a:r>
              <a:rPr lang="en-US" altLang="en-VN" sz="1600" b="1">
                <a:latin typeface="Georgia" panose="02040502050405020303" pitchFamily="18" charset="0"/>
              </a:rPr>
              <a:t>         puts(line);</a:t>
            </a:r>
          </a:p>
          <a:p>
            <a:r>
              <a:rPr lang="en-US" altLang="en-VN" sz="1600" b="1">
                <a:latin typeface="Georgia" panose="02040502050405020303" pitchFamily="18" charset="0"/>
              </a:rPr>
              <a:t>         return 0;</a:t>
            </a:r>
          </a:p>
          <a:p>
            <a:r>
              <a:rPr lang="en-US" altLang="en-VN" sz="1600" b="1">
                <a:latin typeface="Georgia" panose="02040502050405020303" pitchFamily="18" charset="0"/>
              </a:rPr>
              <a:t>      }      </a:t>
            </a:r>
          </a:p>
          <a:p>
            <a:r>
              <a:rPr lang="en-US" altLang="en-VN" sz="1600" b="1">
                <a:solidFill>
                  <a:srgbClr val="FF0000"/>
                </a:solidFill>
                <a:latin typeface="Georgia" panose="02040502050405020303" pitchFamily="18" charset="0"/>
              </a:rPr>
              <a:t>      /* Nếu từ không vừa dòng, thì … */</a:t>
            </a:r>
          </a:p>
          <a:p>
            <a:r>
              <a:rPr lang="en-US" altLang="en-VN" sz="1600" b="1">
                <a:latin typeface="Georgia" panose="02040502050405020303" pitchFamily="18" charset="0"/>
              </a:rPr>
              <a:t>      if (</a:t>
            </a:r>
            <a:r>
              <a:rPr lang="en-US" altLang="en-VN" sz="1600" b="1">
                <a:solidFill>
                  <a:srgbClr val="FF0000"/>
                </a:solidFill>
                <a:latin typeface="Georgia" panose="02040502050405020303" pitchFamily="18" charset="0"/>
              </a:rPr>
              <a:t>(wordLen + 1 + lineLen) &gt; MAX_LINE_LEN</a:t>
            </a:r>
            <a:r>
              <a:rPr lang="en-US" altLang="en-VN" sz="1600" b="1">
                <a:latin typeface="Georgia" panose="02040502050405020303" pitchFamily="18" charset="0"/>
              </a:rPr>
              <a:t>) { </a:t>
            </a:r>
          </a:p>
          <a:p>
            <a:r>
              <a:rPr lang="en-US" altLang="en-VN" sz="1600" b="1">
                <a:latin typeface="Georgia" panose="02040502050405020303" pitchFamily="18" charset="0"/>
              </a:rPr>
              <a:t>         &lt;In dòng có căn lề&gt;</a:t>
            </a:r>
          </a:p>
          <a:p>
            <a:r>
              <a:rPr lang="en-US" altLang="en-VN" sz="1600" b="1">
                <a:latin typeface="Georgia" panose="02040502050405020303" pitchFamily="18" charset="0"/>
              </a:rPr>
              <a:t>         &lt; Xóa dòng</a:t>
            </a:r>
            <a:r>
              <a:rPr lang="en-US" altLang="en-VN" sz="1600">
                <a:latin typeface="Georgia" panose="02040502050405020303" pitchFamily="18" charset="0"/>
              </a:rPr>
              <a:t> </a:t>
            </a:r>
            <a:r>
              <a:rPr lang="en-US" altLang="en-VN" sz="1600" b="1">
                <a:latin typeface="Georgia" panose="02040502050405020303" pitchFamily="18" charset="0"/>
              </a:rPr>
              <a:t>&gt;</a:t>
            </a:r>
          </a:p>
          <a:p>
            <a:r>
              <a:rPr lang="en-US" altLang="en-VN" sz="1600" b="1">
                <a:latin typeface="Georgia" panose="02040502050405020303" pitchFamily="18" charset="0"/>
              </a:rPr>
              <a:t>      }</a:t>
            </a:r>
          </a:p>
          <a:p>
            <a:r>
              <a:rPr lang="en-US" altLang="en-VN" sz="1600" b="1">
                <a:latin typeface="Georgia" panose="02040502050405020303" pitchFamily="18" charset="0"/>
              </a:rPr>
              <a:t>      AddWord(word, line, &amp;lineLen);</a:t>
            </a:r>
          </a:p>
          <a:p>
            <a:r>
              <a:rPr lang="en-US" altLang="en-VN" sz="1600" b="1">
                <a:latin typeface="Georgia" panose="02040502050405020303" pitchFamily="18" charset="0"/>
              </a:rPr>
              <a:t>   }</a:t>
            </a:r>
          </a:p>
          <a:p>
            <a:r>
              <a:rPr lang="en-US" altLang="en-VN" sz="1600" b="1">
                <a:latin typeface="Georgia" panose="02040502050405020303" pitchFamily="18" charset="0"/>
              </a:rPr>
              <a:t>   return 0;</a:t>
            </a:r>
          </a:p>
          <a:p>
            <a:r>
              <a:rPr lang="en-US" altLang="en-VN" sz="1600" b="1">
                <a:latin typeface="Georgia" panose="02040502050405020303" pitchFamily="18"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F78A726-7F88-3D8B-F9B1-412CFC4CE47D}"/>
              </a:ext>
            </a:extLst>
          </p:cNvPr>
          <p:cNvSpPr>
            <a:spLocks noGrp="1"/>
          </p:cNvSpPr>
          <p:nvPr>
            <p:ph type="sldNum" sz="quarter" idx="12"/>
          </p:nvPr>
        </p:nvSpPr>
        <p:spPr/>
        <p:txBody>
          <a:bodyPr/>
          <a:lstStyle/>
          <a:p>
            <a:fld id="{603EADC8-AB9F-C143-A9A1-C4B8A892AFAC}" type="slidenum">
              <a:rPr lang="en-US" altLang="en-US"/>
              <a:pPr/>
              <a:t>78</a:t>
            </a:fld>
            <a:endParaRPr lang="en-US" altLang="en-US"/>
          </a:p>
        </p:txBody>
      </p:sp>
      <p:sp>
        <p:nvSpPr>
          <p:cNvPr id="370690" name="Rectangle 2">
            <a:extLst>
              <a:ext uri="{FF2B5EF4-FFF2-40B4-BE49-F238E27FC236}">
                <a16:creationId xmlns:a16="http://schemas.microsoft.com/office/drawing/2014/main" id="{BDB59F64-11D2-2078-6CE4-D843AF2A349C}"/>
              </a:ext>
            </a:extLst>
          </p:cNvPr>
          <p:cNvSpPr>
            <a:spLocks noGrp="1" noChangeArrowheads="1"/>
          </p:cNvSpPr>
          <p:nvPr>
            <p:ph type="title"/>
            <p:custDataLst>
              <p:tags r:id="rId1"/>
            </p:custDataLst>
          </p:nvPr>
        </p:nvSpPr>
        <p:spPr/>
        <p:txBody>
          <a:bodyPr/>
          <a:lstStyle/>
          <a:p>
            <a:r>
              <a:rPr lang="en-US" altLang="en-VN"/>
              <a:t>Printing with Justification</a:t>
            </a:r>
          </a:p>
        </p:txBody>
      </p:sp>
      <p:sp>
        <p:nvSpPr>
          <p:cNvPr id="370691" name="Rectangle 3">
            <a:extLst>
              <a:ext uri="{FF2B5EF4-FFF2-40B4-BE49-F238E27FC236}">
                <a16:creationId xmlns:a16="http://schemas.microsoft.com/office/drawing/2014/main" id="{A62DC465-8687-3E00-273D-BD3BD82D9283}"/>
              </a:ext>
            </a:extLst>
          </p:cNvPr>
          <p:cNvSpPr>
            <a:spLocks noGrp="1" noChangeArrowheads="1"/>
          </p:cNvSpPr>
          <p:nvPr>
            <p:ph type="body" idx="1"/>
          </p:nvPr>
        </p:nvSpPr>
        <p:spPr>
          <a:xfrm>
            <a:off x="323850" y="836613"/>
            <a:ext cx="8534400" cy="5486400"/>
          </a:xfrm>
        </p:spPr>
        <p:txBody>
          <a:bodyPr/>
          <a:lstStyle/>
          <a:p>
            <a:pPr marL="223838" indent="-223838"/>
            <a:r>
              <a:rPr lang="en-US" altLang="en-VN" sz="2400"/>
              <a:t>Bây giờ , đến trong tâm của CT.  &lt;In dòng có căn lề&gt; nghĩa là gì ?</a:t>
            </a:r>
          </a:p>
          <a:p>
            <a:pPr marL="223838" indent="-223838"/>
            <a:r>
              <a:rPr lang="en-US" altLang="en-VN" sz="2400"/>
              <a:t>Rõ ràng hàm này cần biết trong dòng hiện tại có bao nhiêu từ. Vì vậy ta thêm </a:t>
            </a:r>
            <a:r>
              <a:rPr lang="en-US" altLang="en-VN" sz="2600" b="1">
                <a:solidFill>
                  <a:srgbClr val="FF0000"/>
                </a:solidFill>
              </a:rPr>
              <a:t>numWords</a:t>
            </a:r>
            <a:r>
              <a:rPr lang="en-US" altLang="en-VN" sz="2600"/>
              <a:t>  vào</a:t>
            </a:r>
            <a:r>
              <a:rPr lang="en-US" altLang="en-VN" sz="2400"/>
              <a:t> hàm main …</a:t>
            </a:r>
          </a:p>
        </p:txBody>
      </p:sp>
      <p:sp>
        <p:nvSpPr>
          <p:cNvPr id="370692" name="Text Box 4">
            <a:extLst>
              <a:ext uri="{FF2B5EF4-FFF2-40B4-BE49-F238E27FC236}">
                <a16:creationId xmlns:a16="http://schemas.microsoft.com/office/drawing/2014/main" id="{C3DFCEFC-0BEB-98E6-83A9-B78D0F9CE189}"/>
              </a:ext>
            </a:extLst>
          </p:cNvPr>
          <p:cNvSpPr txBox="1">
            <a:spLocks noChangeArrowheads="1"/>
          </p:cNvSpPr>
          <p:nvPr>
            <p:custDataLst>
              <p:tags r:id="rId2"/>
            </p:custDataLst>
          </p:nvPr>
        </p:nvSpPr>
        <p:spPr bwMode="auto">
          <a:xfrm>
            <a:off x="762000" y="2667000"/>
            <a:ext cx="5740400" cy="394652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latin typeface="Courier New" panose="02070309020205020404" pitchFamily="49" charset="0"/>
              </a:rPr>
              <a:t>…</a:t>
            </a:r>
          </a:p>
          <a:p>
            <a:r>
              <a:rPr lang="en-US" altLang="en-VN" sz="1400" b="1">
                <a:latin typeface="Courier New" panose="02070309020205020404" pitchFamily="49" charset="0"/>
              </a:rPr>
              <a:t>int main(void) {</a:t>
            </a:r>
          </a:p>
          <a:p>
            <a:r>
              <a:rPr lang="en-US" altLang="en-VN" sz="1400" b="1">
                <a:latin typeface="Courier New" panose="02070309020205020404" pitchFamily="49" charset="0"/>
              </a:rPr>
              <a:t>   … </a:t>
            </a:r>
          </a:p>
          <a:p>
            <a:r>
              <a:rPr lang="en-US" altLang="en-VN" sz="1400" b="1">
                <a:solidFill>
                  <a:srgbClr val="FF0000"/>
                </a:solidFill>
                <a:latin typeface="Courier New" panose="02070309020205020404" pitchFamily="49" charset="0"/>
              </a:rPr>
              <a:t>   int numWords = 0;</a:t>
            </a:r>
          </a:p>
          <a:p>
            <a:r>
              <a:rPr lang="en-US" altLang="en-VN" sz="1400" b="1">
                <a:latin typeface="Courier New" panose="02070309020205020404" pitchFamily="49" charset="0"/>
              </a:rPr>
              <a:t>   &lt;Xóa dòng&gt;</a:t>
            </a:r>
          </a:p>
          <a:p>
            <a:r>
              <a:rPr lang="en-US" altLang="en-VN" sz="1400" b="1">
                <a:latin typeface="Courier New" panose="02070309020205020404" pitchFamily="49" charset="0"/>
              </a:rPr>
              <a:t>   for (;;) {</a:t>
            </a:r>
          </a:p>
          <a:p>
            <a:r>
              <a:rPr lang="en-US" altLang="en-VN" sz="1400" b="1">
                <a:latin typeface="Courier New" panose="02070309020205020404" pitchFamily="49" charset="0"/>
              </a:rPr>
              <a:t>      … </a:t>
            </a:r>
          </a:p>
          <a:p>
            <a:r>
              <a:rPr lang="en-US" altLang="en-VN" sz="1400" b="1">
                <a:latin typeface="Courier New" panose="02070309020205020404" pitchFamily="49" charset="0"/>
              </a:rPr>
              <a:t>      /* Nếu từ không vừa dòng, thì… */</a:t>
            </a:r>
          </a:p>
          <a:p>
            <a:r>
              <a:rPr lang="en-US" altLang="en-VN" sz="1400" b="1">
                <a:latin typeface="Courier New" panose="02070309020205020404" pitchFamily="49" charset="0"/>
              </a:rPr>
              <a:t>      if ((wordLen + 1 + lineLen) &gt; MAX_LINE_LEN) { </a:t>
            </a:r>
          </a:p>
          <a:p>
            <a:r>
              <a:rPr lang="en-US" altLang="en-VN" sz="1400" b="1">
                <a:solidFill>
                  <a:srgbClr val="FF0000"/>
                </a:solidFill>
                <a:latin typeface="Courier New" panose="02070309020205020404" pitchFamily="49" charset="0"/>
              </a:rPr>
              <a:t>         WriteLine(line, lineLen, numWords);</a:t>
            </a:r>
          </a:p>
          <a:p>
            <a:r>
              <a:rPr lang="en-US" altLang="en-VN" sz="1400" b="1">
                <a:latin typeface="Courier New" panose="02070309020205020404" pitchFamily="49" charset="0"/>
              </a:rPr>
              <a:t>         &lt;Xóa dòng&gt;</a:t>
            </a:r>
          </a:p>
          <a:p>
            <a:r>
              <a:rPr lang="en-US" altLang="en-VN" sz="1400" b="1">
                <a:latin typeface="Courier New" panose="02070309020205020404" pitchFamily="49" charset="0"/>
              </a:rPr>
              <a:t>      }</a:t>
            </a:r>
          </a:p>
          <a:p>
            <a:endParaRPr lang="en-US" altLang="en-VN" sz="1400" b="1">
              <a:latin typeface="Courier New" panose="02070309020205020404" pitchFamily="49" charset="0"/>
            </a:endParaRPr>
          </a:p>
          <a:p>
            <a:r>
              <a:rPr lang="en-US" altLang="en-VN" sz="1400" b="1">
                <a:latin typeface="Courier New" panose="02070309020205020404" pitchFamily="49" charset="0"/>
              </a:rPr>
              <a:t>      AddWord(word, line, &amp;lineLen);</a:t>
            </a:r>
          </a:p>
          <a:p>
            <a:r>
              <a:rPr lang="en-US" altLang="en-VN" sz="1400" b="1">
                <a:solidFill>
                  <a:srgbClr val="FF0000"/>
                </a:solidFill>
                <a:latin typeface="Courier New" panose="02070309020205020404" pitchFamily="49" charset="0"/>
              </a:rPr>
              <a:t>      numWords++;</a:t>
            </a:r>
          </a:p>
          <a:p>
            <a:r>
              <a:rPr lang="en-US" altLang="en-VN" sz="1400" b="1">
                <a:latin typeface="Courier New" panose="02070309020205020404" pitchFamily="49" charset="0"/>
              </a:rPr>
              <a:t>   }</a:t>
            </a:r>
          </a:p>
          <a:p>
            <a:r>
              <a:rPr lang="en-US" altLang="en-VN" sz="1400" b="1">
                <a:latin typeface="Courier New" panose="02070309020205020404" pitchFamily="49" charset="0"/>
              </a:rPr>
              <a:t>   return 0;</a:t>
            </a:r>
          </a:p>
          <a:p>
            <a:r>
              <a:rPr lang="en-US" altLang="en-VN" sz="1400" b="1">
                <a:latin typeface="Courier New" panose="02070309020205020404" pitchFamily="49" charset="0"/>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F823A8A-2F39-673B-1ED3-FAE99198DAE8}"/>
              </a:ext>
            </a:extLst>
          </p:cNvPr>
          <p:cNvSpPr>
            <a:spLocks noGrp="1"/>
          </p:cNvSpPr>
          <p:nvPr>
            <p:ph type="sldNum" sz="quarter" idx="12"/>
          </p:nvPr>
        </p:nvSpPr>
        <p:spPr/>
        <p:txBody>
          <a:bodyPr/>
          <a:lstStyle/>
          <a:p>
            <a:fld id="{D7FA2B97-E8D1-DD42-8BA0-FDEBCE697410}" type="slidenum">
              <a:rPr lang="en-US" altLang="en-US"/>
              <a:pPr/>
              <a:t>79</a:t>
            </a:fld>
            <a:endParaRPr lang="en-US" altLang="en-US"/>
          </a:p>
        </p:txBody>
      </p:sp>
      <p:sp>
        <p:nvSpPr>
          <p:cNvPr id="372738" name="Rectangle 2">
            <a:extLst>
              <a:ext uri="{FF2B5EF4-FFF2-40B4-BE49-F238E27FC236}">
                <a16:creationId xmlns:a16="http://schemas.microsoft.com/office/drawing/2014/main" id="{EFD458E6-9F18-BFB1-B563-5186E4ECF9BC}"/>
              </a:ext>
            </a:extLst>
          </p:cNvPr>
          <p:cNvSpPr>
            <a:spLocks noGrp="1" noChangeArrowheads="1"/>
          </p:cNvSpPr>
          <p:nvPr>
            <p:ph type="title"/>
            <p:custDataLst>
              <p:tags r:id="rId1"/>
            </p:custDataLst>
          </p:nvPr>
        </p:nvSpPr>
        <p:spPr/>
        <p:txBody>
          <a:bodyPr/>
          <a:lstStyle/>
          <a:p>
            <a:r>
              <a:rPr lang="en-US" altLang="en-VN"/>
              <a:t>Printing with Justification (cont.)</a:t>
            </a:r>
          </a:p>
        </p:txBody>
      </p:sp>
      <p:sp>
        <p:nvSpPr>
          <p:cNvPr id="372739" name="Rectangle 3">
            <a:extLst>
              <a:ext uri="{FF2B5EF4-FFF2-40B4-BE49-F238E27FC236}">
                <a16:creationId xmlns:a16="http://schemas.microsoft.com/office/drawing/2014/main" id="{1CA4ABD1-0F67-6A86-67A7-95AF38643723}"/>
              </a:ext>
            </a:extLst>
          </p:cNvPr>
          <p:cNvSpPr>
            <a:spLocks noGrp="1" noChangeArrowheads="1"/>
          </p:cNvSpPr>
          <p:nvPr>
            <p:ph type="body" idx="1"/>
          </p:nvPr>
        </p:nvSpPr>
        <p:spPr/>
        <p:txBody>
          <a:bodyPr/>
          <a:lstStyle/>
          <a:p>
            <a:pPr marL="223838" indent="-223838"/>
            <a:r>
              <a:rPr lang="en-US" altLang="en-VN" sz="2600"/>
              <a:t>Viết pseudocode cho WriteLine()…</a:t>
            </a:r>
          </a:p>
        </p:txBody>
      </p:sp>
      <p:sp>
        <p:nvSpPr>
          <p:cNvPr id="372740" name="Text Box 4">
            <a:extLst>
              <a:ext uri="{FF2B5EF4-FFF2-40B4-BE49-F238E27FC236}">
                <a16:creationId xmlns:a16="http://schemas.microsoft.com/office/drawing/2014/main" id="{44E189C0-6808-5645-97B9-33887A24DD9F}"/>
              </a:ext>
            </a:extLst>
          </p:cNvPr>
          <p:cNvSpPr txBox="1">
            <a:spLocks noChangeArrowheads="1"/>
          </p:cNvSpPr>
          <p:nvPr>
            <p:custDataLst>
              <p:tags r:id="rId2"/>
            </p:custDataLst>
          </p:nvPr>
        </p:nvSpPr>
        <p:spPr bwMode="auto">
          <a:xfrm>
            <a:off x="762000" y="2514600"/>
            <a:ext cx="6697663" cy="33083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solidFill>
                  <a:srgbClr val="FF0000"/>
                </a:solidFill>
                <a:latin typeface="Courier New" panose="02070309020205020404" pitchFamily="49" charset="0"/>
              </a:rPr>
              <a:t>void WriteLine(const char *line, int lineLen, int numWords) {</a:t>
            </a:r>
          </a:p>
          <a:p>
            <a:endParaRPr lang="en-US" altLang="en-VN" sz="1400" b="1">
              <a:solidFill>
                <a:srgbClr val="FF0000"/>
              </a:solidFill>
              <a:latin typeface="Courier New" panose="02070309020205020404" pitchFamily="49" charset="0"/>
            </a:endParaRPr>
          </a:p>
          <a:p>
            <a:r>
              <a:rPr lang="en-US" altLang="en-VN" sz="1400" b="1">
                <a:solidFill>
                  <a:srgbClr val="FF0000"/>
                </a:solidFill>
                <a:latin typeface="Courier New" panose="02070309020205020404" pitchFamily="49" charset="0"/>
              </a:rPr>
              <a:t>  &lt;Tính số khoảng trống dư thừa cho dòng&gt;</a:t>
            </a:r>
          </a:p>
          <a:p>
            <a:endParaRPr lang="en-US" altLang="en-VN" sz="1400" b="1">
              <a:solidFill>
                <a:srgbClr val="FF0000"/>
              </a:solidFill>
              <a:latin typeface="Courier New" panose="02070309020205020404" pitchFamily="49" charset="0"/>
            </a:endParaRPr>
          </a:p>
          <a:p>
            <a:r>
              <a:rPr lang="en-US" altLang="en-VN" sz="1400" b="1">
                <a:solidFill>
                  <a:srgbClr val="FF0000"/>
                </a:solidFill>
                <a:latin typeface="Courier New" panose="02070309020205020404" pitchFamily="49" charset="0"/>
              </a:rPr>
              <a:t>  for (i = 0; i &lt; lineLen; i++) {</a:t>
            </a:r>
          </a:p>
          <a:p>
            <a:r>
              <a:rPr lang="en-US" altLang="en-VN" sz="1400" b="1">
                <a:solidFill>
                  <a:srgbClr val="FF0000"/>
                </a:solidFill>
                <a:latin typeface="Courier New" panose="02070309020205020404" pitchFamily="49" charset="0"/>
              </a:rPr>
              <a:t>    if (&lt;line[i] is not a space&gt;) </a:t>
            </a:r>
          </a:p>
          <a:p>
            <a:r>
              <a:rPr lang="en-US" altLang="en-VN" sz="1400" b="1">
                <a:solidFill>
                  <a:srgbClr val="FF0000"/>
                </a:solidFill>
                <a:latin typeface="Courier New" panose="02070309020205020404" pitchFamily="49" charset="0"/>
              </a:rPr>
              <a:t>      &lt;Print the character&gt;</a:t>
            </a:r>
          </a:p>
          <a:p>
            <a:r>
              <a:rPr lang="en-US" altLang="en-VN" sz="1400" b="1">
                <a:solidFill>
                  <a:srgbClr val="FF0000"/>
                </a:solidFill>
                <a:latin typeface="Courier New" panose="02070309020205020404" pitchFamily="49" charset="0"/>
              </a:rPr>
              <a:t>    else {</a:t>
            </a:r>
          </a:p>
          <a:p>
            <a:r>
              <a:rPr lang="en-US" altLang="en-VN" sz="1400" b="1">
                <a:solidFill>
                  <a:srgbClr val="FF0000"/>
                </a:solidFill>
                <a:latin typeface="Courier New" panose="02070309020205020404" pitchFamily="49" charset="0"/>
              </a:rPr>
              <a:t>      &lt;Tính số khoảng trống cần bù thêm&gt;</a:t>
            </a:r>
          </a:p>
          <a:p>
            <a:endParaRPr lang="en-US" altLang="en-VN" sz="1400" b="1">
              <a:solidFill>
                <a:srgbClr val="FF0000"/>
              </a:solidFill>
              <a:latin typeface="Courier New" panose="02070309020205020404" pitchFamily="49" charset="0"/>
            </a:endParaRPr>
          </a:p>
          <a:p>
            <a:r>
              <a:rPr lang="en-US" altLang="en-VN" sz="1400" b="1">
                <a:solidFill>
                  <a:srgbClr val="FF0000"/>
                </a:solidFill>
                <a:latin typeface="Courier New" panose="02070309020205020404" pitchFamily="49" charset="0"/>
              </a:rPr>
              <a:t>      &lt;In 1 space, cộng thêm các spaces cần bù&gt;</a:t>
            </a:r>
          </a:p>
          <a:p>
            <a:endParaRPr lang="en-US" altLang="en-VN" sz="1400" b="1">
              <a:solidFill>
                <a:srgbClr val="FF0000"/>
              </a:solidFill>
              <a:latin typeface="Courier New" panose="02070309020205020404" pitchFamily="49" charset="0"/>
            </a:endParaRPr>
          </a:p>
          <a:p>
            <a:r>
              <a:rPr lang="en-US" altLang="en-VN" sz="1400" b="1">
                <a:solidFill>
                  <a:srgbClr val="FF0000"/>
                </a:solidFill>
                <a:latin typeface="Courier New" panose="02070309020205020404" pitchFamily="49" charset="0"/>
              </a:rPr>
              <a:t>      &lt;Giảm thêm không gian và đếm số từ&gt;</a:t>
            </a:r>
          </a:p>
          <a:p>
            <a:pPr>
              <a:lnSpc>
                <a:spcPct val="70000"/>
              </a:lnSpc>
            </a:pPr>
            <a:r>
              <a:rPr lang="en-US" altLang="en-VN" sz="1400" b="1">
                <a:solidFill>
                  <a:srgbClr val="FF0000"/>
                </a:solidFill>
                <a:latin typeface="Courier New" panose="02070309020205020404" pitchFamily="49" charset="0"/>
              </a:rPr>
              <a:t>    }</a:t>
            </a:r>
          </a:p>
          <a:p>
            <a:pPr>
              <a:lnSpc>
                <a:spcPct val="70000"/>
              </a:lnSpc>
            </a:pPr>
            <a:r>
              <a:rPr lang="en-US" altLang="en-VN" sz="1400" b="1">
                <a:solidFill>
                  <a:srgbClr val="FF0000"/>
                </a:solidFill>
                <a:latin typeface="Courier New" panose="02070309020205020404" pitchFamily="49" charset="0"/>
              </a:rPr>
              <a:t>  }</a:t>
            </a:r>
          </a:p>
          <a:p>
            <a:pPr>
              <a:lnSpc>
                <a:spcPct val="60000"/>
              </a:lnSpc>
            </a:pPr>
            <a:r>
              <a:rPr lang="en-US" altLang="en-VN" sz="1400" b="1">
                <a:solidFill>
                  <a:srgbClr val="FF0000"/>
                </a:solidFill>
                <a:latin typeface="Courier New" panose="020703090202050204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124DCC1-1018-B5CC-0478-2BAD43A3212E}"/>
              </a:ext>
            </a:extLst>
          </p:cNvPr>
          <p:cNvSpPr>
            <a:spLocks noGrp="1"/>
          </p:cNvSpPr>
          <p:nvPr>
            <p:ph type="sldNum" sz="quarter" idx="11"/>
          </p:nvPr>
        </p:nvSpPr>
        <p:spPr/>
        <p:txBody>
          <a:bodyPr/>
          <a:lstStyle/>
          <a:p>
            <a:fld id="{9AA33132-193E-3A49-A466-2E7F65BF4264}" type="slidenum">
              <a:rPr lang="tr-TR" altLang="en-VN"/>
              <a:pPr/>
              <a:t>8</a:t>
            </a:fld>
            <a:endParaRPr lang="tr-TR" altLang="en-VN"/>
          </a:p>
        </p:txBody>
      </p:sp>
      <p:sp>
        <p:nvSpPr>
          <p:cNvPr id="180226" name="Rectangle 2">
            <a:extLst>
              <a:ext uri="{FF2B5EF4-FFF2-40B4-BE49-F238E27FC236}">
                <a16:creationId xmlns:a16="http://schemas.microsoft.com/office/drawing/2014/main" id="{A6E5B38F-EB28-5F36-20BA-14C38E46A28B}"/>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80227" name="Rectangle 3">
            <a:extLst>
              <a:ext uri="{FF2B5EF4-FFF2-40B4-BE49-F238E27FC236}">
                <a16:creationId xmlns:a16="http://schemas.microsoft.com/office/drawing/2014/main" id="{B7A8E9D5-C171-67B3-C95F-BC2584977033}"/>
              </a:ext>
            </a:extLst>
          </p:cNvPr>
          <p:cNvSpPr>
            <a:spLocks noGrp="1" noChangeArrowheads="1"/>
          </p:cNvSpPr>
          <p:nvPr>
            <p:ph type="body" idx="1"/>
          </p:nvPr>
        </p:nvSpPr>
        <p:spPr>
          <a:xfrm>
            <a:off x="685800" y="1600200"/>
            <a:ext cx="7848600" cy="4114800"/>
          </a:xfrm>
        </p:spPr>
        <p:txBody>
          <a:bodyPr/>
          <a:lstStyle/>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#include &lt;iostream&gt; </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#include &lt;cmath&gt; </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using namespace std; </a:t>
            </a:r>
          </a:p>
          <a:p>
            <a:pPr>
              <a:lnSpc>
                <a:spcPct val="90000"/>
              </a:lnSpc>
              <a:buSzTx/>
              <a:buFont typeface="Wingdings" pitchFamily="2" charset="2"/>
              <a:buNone/>
            </a:pPr>
            <a:r>
              <a:rPr lang="en-US" altLang="ja-JP" sz="1800" b="1">
                <a:solidFill>
                  <a:srgbClr val="FF0000"/>
                </a:solidFill>
                <a:latin typeface="Georgia" panose="02040502050405020303" pitchFamily="18" charset="0"/>
                <a:ea typeface="ＭＳ Ｐゴシック" panose="020B0600070205080204" pitchFamily="34" charset="-128"/>
              </a:rPr>
              <a:t>inline</a:t>
            </a:r>
            <a:r>
              <a:rPr lang="en-US" altLang="ja-JP" sz="1800" b="1">
                <a:latin typeface="Georgia" panose="02040502050405020303" pitchFamily="18" charset="0"/>
                <a:ea typeface="ＭＳ Ｐゴシック" panose="020B0600070205080204" pitchFamily="34" charset="-128"/>
              </a:rPr>
              <a:t> double hypothenuse (double a, double b) </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 return sqrt (a * a + b * b); </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 </a:t>
            </a:r>
          </a:p>
          <a:p>
            <a:pPr>
              <a:lnSpc>
                <a:spcPct val="90000"/>
              </a:lnSpc>
              <a:buSzTx/>
              <a:buFont typeface="Wingdings" pitchFamily="2" charset="2"/>
              <a:buNone/>
            </a:pPr>
            <a:endParaRPr lang="en-US" altLang="ja-JP" sz="1800" b="1">
              <a:latin typeface="Georgia" panose="02040502050405020303" pitchFamily="18" charset="0"/>
              <a:ea typeface="ＭＳ Ｐゴシック" panose="020B0600070205080204" pitchFamily="34" charset="-128"/>
            </a:endParaRP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int main () { </a:t>
            </a:r>
          </a:p>
          <a:p>
            <a:pPr lvl="1">
              <a:lnSpc>
                <a:spcPct val="90000"/>
              </a:lnSpc>
              <a:buSzTx/>
              <a:buFont typeface="Wingdings" pitchFamily="2" charset="2"/>
              <a:buNone/>
            </a:pPr>
            <a:r>
              <a:rPr lang="en-US" altLang="ja-JP" sz="1700" b="1">
                <a:latin typeface="Georgia" panose="02040502050405020303" pitchFamily="18" charset="0"/>
                <a:ea typeface="ＭＳ Ｐゴシック" panose="020B0600070205080204" pitchFamily="34" charset="-128"/>
              </a:rPr>
              <a:t>double k = 6, m = 9; </a:t>
            </a:r>
          </a:p>
          <a:p>
            <a:pPr lvl="1">
              <a:lnSpc>
                <a:spcPct val="90000"/>
              </a:lnSpc>
              <a:buSzTx/>
              <a:buFont typeface="Wingdings" pitchFamily="2" charset="2"/>
              <a:buNone/>
            </a:pPr>
            <a:r>
              <a:rPr lang="en-US" altLang="ja-JP" sz="1700" b="1">
                <a:latin typeface="Georgia" panose="02040502050405020303" pitchFamily="18" charset="0"/>
                <a:ea typeface="ＭＳ Ｐゴシック" panose="020B0600070205080204" pitchFamily="34" charset="-128"/>
              </a:rPr>
              <a:t>// 2 dòng sau thực hiện như nhau: </a:t>
            </a:r>
          </a:p>
          <a:p>
            <a:pPr lvl="1">
              <a:lnSpc>
                <a:spcPct val="90000"/>
              </a:lnSpc>
              <a:buSzTx/>
              <a:buFont typeface="Wingdings" pitchFamily="2" charset="2"/>
              <a:buNone/>
            </a:pPr>
            <a:r>
              <a:rPr lang="en-US" altLang="ja-JP" sz="1700" b="1">
                <a:latin typeface="Georgia" panose="02040502050405020303" pitchFamily="18" charset="0"/>
                <a:ea typeface="ＭＳ Ｐゴシック" panose="020B0600070205080204" pitchFamily="34" charset="-128"/>
              </a:rPr>
              <a:t>cout &lt;&lt; hypothenuse (k, m) &lt;&lt; endl; </a:t>
            </a:r>
          </a:p>
          <a:p>
            <a:pPr lvl="1">
              <a:lnSpc>
                <a:spcPct val="90000"/>
              </a:lnSpc>
              <a:buSzTx/>
              <a:buFont typeface="Wingdings" pitchFamily="2" charset="2"/>
              <a:buNone/>
            </a:pPr>
            <a:r>
              <a:rPr lang="en-US" altLang="ja-JP" sz="1700" b="1">
                <a:latin typeface="Georgia" panose="02040502050405020303" pitchFamily="18" charset="0"/>
                <a:ea typeface="ＭＳ Ｐゴシック" panose="020B0600070205080204" pitchFamily="34" charset="-128"/>
              </a:rPr>
              <a:t>cout &lt;&lt; </a:t>
            </a:r>
            <a:r>
              <a:rPr lang="en-US" altLang="ja-JP" sz="1700" b="1">
                <a:solidFill>
                  <a:srgbClr val="A50021"/>
                </a:solidFill>
                <a:latin typeface="Georgia" panose="02040502050405020303" pitchFamily="18" charset="0"/>
                <a:ea typeface="ＭＳ Ｐゴシック" panose="020B0600070205080204" pitchFamily="34" charset="-128"/>
              </a:rPr>
              <a:t>sqrt (k * k + m * m)</a:t>
            </a:r>
            <a:r>
              <a:rPr lang="en-US" altLang="ja-JP" sz="1700" b="1">
                <a:latin typeface="Georgia" panose="02040502050405020303" pitchFamily="18" charset="0"/>
                <a:ea typeface="ＭＳ Ｐゴシック" panose="020B0600070205080204" pitchFamily="34" charset="-128"/>
              </a:rPr>
              <a:t> &lt;&lt; endl; </a:t>
            </a:r>
          </a:p>
          <a:p>
            <a:pPr lvl="1">
              <a:lnSpc>
                <a:spcPct val="90000"/>
              </a:lnSpc>
              <a:buSzTx/>
              <a:buFont typeface="Wingdings" pitchFamily="2" charset="2"/>
              <a:buNone/>
            </a:pPr>
            <a:r>
              <a:rPr lang="en-US" altLang="ja-JP" sz="1700" b="1">
                <a:latin typeface="Georgia" panose="02040502050405020303" pitchFamily="18" charset="0"/>
                <a:ea typeface="ＭＳ Ｐゴシック" panose="020B0600070205080204" pitchFamily="34" charset="-128"/>
              </a:rPr>
              <a:t>return 0; </a:t>
            </a:r>
          </a:p>
          <a:p>
            <a:pPr>
              <a:lnSpc>
                <a:spcPct val="90000"/>
              </a:lnSpc>
              <a:buSzTx/>
              <a:buFont typeface="Wingdings" pitchFamily="2" charset="2"/>
              <a:buNone/>
            </a:pPr>
            <a:r>
              <a:rPr lang="en-US" altLang="ja-JP" sz="1800" b="1">
                <a:latin typeface="Georgia" panose="02040502050405020303" pitchFamily="18" charset="0"/>
                <a:ea typeface="ＭＳ Ｐゴシック" panose="020B0600070205080204" pitchFamily="34" charset="-128"/>
              </a:rPr>
              <a:t>} </a:t>
            </a:r>
            <a:endParaRPr lang="en-US" altLang="ja-JP" sz="1800">
              <a:latin typeface="Georgia" panose="02040502050405020303" pitchFamily="18" charset="0"/>
              <a:ea typeface="ＭＳ Ｐゴシック" panose="020B0600070205080204" pitchFamily="34" charset="-128"/>
            </a:endParaRPr>
          </a:p>
          <a:p>
            <a:pPr>
              <a:lnSpc>
                <a:spcPct val="90000"/>
              </a:lnSpc>
            </a:pPr>
            <a:endParaRPr lang="en-US" altLang="ja-JP" sz="1800">
              <a:latin typeface="Georgia" panose="02040502050405020303" pitchFamily="18" charset="0"/>
              <a:ea typeface="ＭＳ Ｐゴシック" panose="020B0600070205080204" pitchFamily="34" charset="-12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A960AFB-3044-7F9C-1A1E-CC0CFD6F6991}"/>
              </a:ext>
            </a:extLst>
          </p:cNvPr>
          <p:cNvSpPr>
            <a:spLocks noGrp="1"/>
          </p:cNvSpPr>
          <p:nvPr>
            <p:ph type="sldNum" sz="quarter" idx="12"/>
          </p:nvPr>
        </p:nvSpPr>
        <p:spPr/>
        <p:txBody>
          <a:bodyPr/>
          <a:lstStyle/>
          <a:p>
            <a:fld id="{1B0AF5EB-F826-314E-9E90-9C65F5535D7A}" type="slidenum">
              <a:rPr lang="en-US" altLang="en-US"/>
              <a:pPr/>
              <a:t>80</a:t>
            </a:fld>
            <a:endParaRPr lang="en-US" altLang="en-US"/>
          </a:p>
        </p:txBody>
      </p:sp>
      <p:sp>
        <p:nvSpPr>
          <p:cNvPr id="374786" name="Rectangle 2">
            <a:extLst>
              <a:ext uri="{FF2B5EF4-FFF2-40B4-BE49-F238E27FC236}">
                <a16:creationId xmlns:a16="http://schemas.microsoft.com/office/drawing/2014/main" id="{7838233B-1DA0-169D-4A96-2F5E2BD8C429}"/>
              </a:ext>
            </a:extLst>
          </p:cNvPr>
          <p:cNvSpPr>
            <a:spLocks noGrp="1" noChangeArrowheads="1"/>
          </p:cNvSpPr>
          <p:nvPr>
            <p:ph type="title"/>
          </p:nvPr>
        </p:nvSpPr>
        <p:spPr/>
        <p:txBody>
          <a:bodyPr/>
          <a:lstStyle/>
          <a:p>
            <a:r>
              <a:rPr lang="en-US" altLang="en-VN" sz="3800"/>
              <a:t>Printing with Justification (cont.)</a:t>
            </a:r>
          </a:p>
        </p:txBody>
      </p:sp>
      <p:sp>
        <p:nvSpPr>
          <p:cNvPr id="374787" name="Rectangle 3">
            <a:extLst>
              <a:ext uri="{FF2B5EF4-FFF2-40B4-BE49-F238E27FC236}">
                <a16:creationId xmlns:a16="http://schemas.microsoft.com/office/drawing/2014/main" id="{047445DE-9446-DD4C-F463-5E1BB6421E00}"/>
              </a:ext>
            </a:extLst>
          </p:cNvPr>
          <p:cNvSpPr>
            <a:spLocks noGrp="1" noChangeArrowheads="1"/>
          </p:cNvSpPr>
          <p:nvPr>
            <p:ph type="body" idx="1"/>
          </p:nvPr>
        </p:nvSpPr>
        <p:spPr>
          <a:xfrm>
            <a:off x="7092950" y="692150"/>
            <a:ext cx="2051050" cy="4530725"/>
          </a:xfrm>
        </p:spPr>
        <p:txBody>
          <a:bodyPr/>
          <a:lstStyle/>
          <a:p>
            <a:pPr marL="223838" indent="-223838"/>
            <a:r>
              <a:rPr lang="en-US" altLang="en-VN" sz="2600"/>
              <a:t>Hoàn tất hàm  WriteLine()…</a:t>
            </a:r>
          </a:p>
        </p:txBody>
      </p:sp>
      <p:sp>
        <p:nvSpPr>
          <p:cNvPr id="374788" name="Text Box 4">
            <a:extLst>
              <a:ext uri="{FF2B5EF4-FFF2-40B4-BE49-F238E27FC236}">
                <a16:creationId xmlns:a16="http://schemas.microsoft.com/office/drawing/2014/main" id="{D3AE9954-CB4F-63C1-BEE7-78714D369775}"/>
              </a:ext>
            </a:extLst>
          </p:cNvPr>
          <p:cNvSpPr txBox="1">
            <a:spLocks noChangeArrowheads="1"/>
          </p:cNvSpPr>
          <p:nvPr>
            <p:custDataLst>
              <p:tags r:id="rId1"/>
            </p:custDataLst>
          </p:nvPr>
        </p:nvSpPr>
        <p:spPr bwMode="auto">
          <a:xfrm>
            <a:off x="457200" y="1219200"/>
            <a:ext cx="6553200" cy="5770563"/>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b="1">
                <a:latin typeface="Georgia" panose="02040502050405020303" pitchFamily="18" charset="0"/>
              </a:rPr>
              <a:t>void WriteLine(const char *line, int lineLen, int numWords) {</a:t>
            </a:r>
            <a:r>
              <a:rPr lang="en-US" altLang="en-VN" sz="1600" b="1">
                <a:solidFill>
                  <a:srgbClr val="FF0000"/>
                </a:solidFill>
                <a:latin typeface="Georgia" panose="02040502050405020303" pitchFamily="18" charset="0"/>
              </a:rPr>
              <a:t> </a:t>
            </a:r>
          </a:p>
          <a:p>
            <a:r>
              <a:rPr lang="en-US" altLang="en-VN" sz="1600" b="1">
                <a:solidFill>
                  <a:srgbClr val="FF0000"/>
                </a:solidFill>
                <a:latin typeface="Georgia" panose="02040502050405020303" pitchFamily="18" charset="0"/>
              </a:rPr>
              <a:t>   int extraSpaces, spacesToInsert, i, j;</a:t>
            </a:r>
          </a:p>
          <a:p>
            <a:r>
              <a:rPr lang="en-US" altLang="en-VN" sz="1600" b="1">
                <a:latin typeface="Georgia" panose="02040502050405020303" pitchFamily="18" charset="0"/>
              </a:rPr>
              <a:t>   /* </a:t>
            </a:r>
            <a:r>
              <a:rPr lang="en-US" altLang="en-VN" sz="1600" b="1">
                <a:solidFill>
                  <a:srgbClr val="FF0000"/>
                </a:solidFill>
                <a:latin typeface="Georgia" panose="02040502050405020303" pitchFamily="18" charset="0"/>
              </a:rPr>
              <a:t>Tính số khoảng trống dư thừa cho dòng</a:t>
            </a:r>
            <a:r>
              <a:rPr lang="en-US" altLang="en-VN" sz="1600" b="1">
                <a:latin typeface="Georgia" panose="02040502050405020303" pitchFamily="18" charset="0"/>
              </a:rPr>
              <a:t>. */</a:t>
            </a:r>
          </a:p>
          <a:p>
            <a:r>
              <a:rPr lang="en-US" altLang="en-VN" sz="1600" b="1">
                <a:solidFill>
                  <a:srgbClr val="FF0000"/>
                </a:solidFill>
                <a:latin typeface="Georgia" panose="02040502050405020303" pitchFamily="18" charset="0"/>
              </a:rPr>
              <a:t>   extraSpaces = MAX_LINE_LEN - lineLen; </a:t>
            </a:r>
          </a:p>
          <a:p>
            <a:r>
              <a:rPr lang="en-US" altLang="en-VN" sz="1600" b="1">
                <a:solidFill>
                  <a:srgbClr val="FF0000"/>
                </a:solidFill>
                <a:latin typeface="Georgia" panose="02040502050405020303" pitchFamily="18" charset="0"/>
              </a:rPr>
              <a:t>   for (i = 0; i &lt; lineLen; i++) { </a:t>
            </a:r>
          </a:p>
          <a:p>
            <a:r>
              <a:rPr lang="en-US" altLang="en-VN" sz="1600" b="1">
                <a:solidFill>
                  <a:srgbClr val="FF0000"/>
                </a:solidFill>
                <a:latin typeface="Georgia" panose="02040502050405020303" pitchFamily="18" charset="0"/>
              </a:rPr>
              <a:t>      if (line[i] != ' ') </a:t>
            </a:r>
          </a:p>
          <a:p>
            <a:r>
              <a:rPr lang="en-US" altLang="en-VN" sz="1600" b="1">
                <a:solidFill>
                  <a:srgbClr val="FF0000"/>
                </a:solidFill>
                <a:latin typeface="Georgia" panose="02040502050405020303" pitchFamily="18" charset="0"/>
              </a:rPr>
              <a:t>         putchar(line[i]); </a:t>
            </a:r>
          </a:p>
          <a:p>
            <a:r>
              <a:rPr lang="en-US" altLang="en-VN" sz="1600" b="1">
                <a:solidFill>
                  <a:srgbClr val="FF0000"/>
                </a:solidFill>
                <a:latin typeface="Georgia" panose="02040502050405020303" pitchFamily="18" charset="0"/>
              </a:rPr>
              <a:t>      else { </a:t>
            </a:r>
          </a:p>
          <a:p>
            <a:r>
              <a:rPr lang="en-US" altLang="en-VN" sz="1600" b="1">
                <a:latin typeface="Georgia" panose="02040502050405020303" pitchFamily="18" charset="0"/>
              </a:rPr>
              <a:t>         /* </a:t>
            </a:r>
            <a:r>
              <a:rPr lang="en-US" altLang="en-VN" b="1">
                <a:solidFill>
                  <a:srgbClr val="FF0000"/>
                </a:solidFill>
              </a:rPr>
              <a:t>Tính số khoảng trống cần thêm</a:t>
            </a:r>
            <a:r>
              <a:rPr lang="en-US" altLang="en-VN" sz="1600" b="1">
                <a:latin typeface="Georgia" panose="02040502050405020303" pitchFamily="18" charset="0"/>
              </a:rPr>
              <a:t>. */</a:t>
            </a:r>
          </a:p>
          <a:p>
            <a:r>
              <a:rPr lang="en-US" altLang="en-VN" sz="1600" b="1">
                <a:solidFill>
                  <a:srgbClr val="FF0000"/>
                </a:solidFill>
                <a:latin typeface="Georgia" panose="02040502050405020303" pitchFamily="18" charset="0"/>
              </a:rPr>
              <a:t>         spacesToInsert = extraSpaces / (numWords - 1);</a:t>
            </a:r>
          </a:p>
          <a:p>
            <a:endParaRPr lang="en-US" altLang="en-VN" sz="1600" b="1">
              <a:solidFill>
                <a:srgbClr val="FF0000"/>
              </a:solidFill>
              <a:latin typeface="Georgia" panose="02040502050405020303" pitchFamily="18" charset="0"/>
            </a:endParaRPr>
          </a:p>
          <a:p>
            <a:r>
              <a:rPr lang="en-US" altLang="en-VN" sz="1600" b="1">
                <a:latin typeface="Georgia" panose="02040502050405020303" pitchFamily="18" charset="0"/>
              </a:rPr>
              <a:t>         /* In 1 space, cộng thêm các spaces phụ. */</a:t>
            </a:r>
          </a:p>
          <a:p>
            <a:r>
              <a:rPr lang="en-US" altLang="en-VN" sz="1600" b="1">
                <a:solidFill>
                  <a:srgbClr val="FF0000"/>
                </a:solidFill>
                <a:latin typeface="Georgia" panose="02040502050405020303" pitchFamily="18" charset="0"/>
              </a:rPr>
              <a:t>         for (j = 1; j &lt;= spacesToInsert + 1; j++) </a:t>
            </a:r>
          </a:p>
          <a:p>
            <a:r>
              <a:rPr lang="en-US" altLang="en-VN" sz="1600" b="1">
                <a:solidFill>
                  <a:srgbClr val="FF0000"/>
                </a:solidFill>
                <a:latin typeface="Georgia" panose="02040502050405020303" pitchFamily="18" charset="0"/>
              </a:rPr>
              <a:t>            putchar(' '); </a:t>
            </a:r>
          </a:p>
          <a:p>
            <a:endParaRPr lang="en-US" altLang="en-VN" sz="1600" b="1">
              <a:solidFill>
                <a:srgbClr val="FF0000"/>
              </a:solidFill>
              <a:latin typeface="Georgia" panose="02040502050405020303" pitchFamily="18" charset="0"/>
            </a:endParaRPr>
          </a:p>
          <a:p>
            <a:r>
              <a:rPr lang="en-US" altLang="en-VN" sz="1600" b="1">
                <a:latin typeface="Georgia" panose="02040502050405020303" pitchFamily="18" charset="0"/>
              </a:rPr>
              <a:t>         /* Giảm bớt spaces và đếm từ. */</a:t>
            </a:r>
          </a:p>
          <a:p>
            <a:r>
              <a:rPr lang="en-US" altLang="en-VN" sz="1600" b="1">
                <a:solidFill>
                  <a:srgbClr val="FF0000"/>
                </a:solidFill>
                <a:latin typeface="Georgia" panose="02040502050405020303" pitchFamily="18" charset="0"/>
              </a:rPr>
              <a:t>         extraSpaces -= spacesToInsert; </a:t>
            </a:r>
          </a:p>
          <a:p>
            <a:r>
              <a:rPr lang="en-US" altLang="en-VN" sz="1600" b="1">
                <a:solidFill>
                  <a:srgbClr val="FF0000"/>
                </a:solidFill>
                <a:latin typeface="Georgia" panose="02040502050405020303" pitchFamily="18" charset="0"/>
              </a:rPr>
              <a:t>         numWords--; </a:t>
            </a:r>
          </a:p>
          <a:p>
            <a:r>
              <a:rPr lang="en-US" altLang="en-VN" sz="1600" b="1">
                <a:solidFill>
                  <a:srgbClr val="FF0000"/>
                </a:solidFill>
                <a:latin typeface="Georgia" panose="02040502050405020303" pitchFamily="18" charset="0"/>
              </a:rPr>
              <a:t>      } </a:t>
            </a:r>
          </a:p>
          <a:p>
            <a:r>
              <a:rPr lang="en-US" altLang="en-VN" sz="1600" b="1">
                <a:solidFill>
                  <a:srgbClr val="FF0000"/>
                </a:solidFill>
                <a:latin typeface="Georgia" panose="02040502050405020303" pitchFamily="18" charset="0"/>
              </a:rPr>
              <a:t>   } </a:t>
            </a:r>
          </a:p>
          <a:p>
            <a:r>
              <a:rPr lang="en-US" altLang="en-VN" sz="1600" b="1">
                <a:solidFill>
                  <a:srgbClr val="FF0000"/>
                </a:solidFill>
                <a:latin typeface="Georgia" panose="02040502050405020303" pitchFamily="18" charset="0"/>
              </a:rPr>
              <a:t>   putchar('\n'); </a:t>
            </a:r>
          </a:p>
          <a:p>
            <a:r>
              <a:rPr lang="en-US" altLang="en-VN" sz="1600" b="1">
                <a:latin typeface="Georgia" panose="02040502050405020303" pitchFamily="18" charset="0"/>
              </a:rPr>
              <a:t>} </a:t>
            </a:r>
          </a:p>
        </p:txBody>
      </p:sp>
      <p:sp>
        <p:nvSpPr>
          <p:cNvPr id="374789" name="Rectangle 5">
            <a:extLst>
              <a:ext uri="{FF2B5EF4-FFF2-40B4-BE49-F238E27FC236}">
                <a16:creationId xmlns:a16="http://schemas.microsoft.com/office/drawing/2014/main" id="{2C870994-3BE9-222D-FE65-A6D7277BEC54}"/>
              </a:ext>
            </a:extLst>
          </p:cNvPr>
          <p:cNvSpPr>
            <a:spLocks noChangeArrowheads="1"/>
          </p:cNvSpPr>
          <p:nvPr/>
        </p:nvSpPr>
        <p:spPr bwMode="auto">
          <a:xfrm>
            <a:off x="7162800" y="3140075"/>
            <a:ext cx="1981200" cy="714375"/>
          </a:xfrm>
          <a:prstGeom prst="rect">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VN" sz="2000">
                <a:solidFill>
                  <a:srgbClr val="FF0000"/>
                </a:solidFill>
                <a:latin typeface="Helvetica" pitchFamily="2" charset="0"/>
              </a:rPr>
              <a:t>Số lượng các khoảng trống</a:t>
            </a:r>
          </a:p>
        </p:txBody>
      </p:sp>
      <p:cxnSp>
        <p:nvCxnSpPr>
          <p:cNvPr id="374790" name="AutoShape 6">
            <a:extLst>
              <a:ext uri="{FF2B5EF4-FFF2-40B4-BE49-F238E27FC236}">
                <a16:creationId xmlns:a16="http://schemas.microsoft.com/office/drawing/2014/main" id="{D11B7F63-B482-AC59-4AB7-100710FAC7D1}"/>
              </a:ext>
            </a:extLst>
          </p:cNvPr>
          <p:cNvCxnSpPr>
            <a:cxnSpLocks noChangeShapeType="1"/>
            <a:stCxn id="374789" idx="1"/>
            <a:endCxn id="374792" idx="3"/>
          </p:cNvCxnSpPr>
          <p:nvPr/>
        </p:nvCxnSpPr>
        <p:spPr bwMode="auto">
          <a:xfrm flipH="1">
            <a:off x="6261100" y="3497263"/>
            <a:ext cx="901700" cy="465137"/>
          </a:xfrm>
          <a:prstGeom prst="straightConnector1">
            <a:avLst/>
          </a:prstGeom>
          <a:noFill/>
          <a:ln w="127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791" name="Rectangle 7">
            <a:extLst>
              <a:ext uri="{FF2B5EF4-FFF2-40B4-BE49-F238E27FC236}">
                <a16:creationId xmlns:a16="http://schemas.microsoft.com/office/drawing/2014/main" id="{19D91222-44B2-CB7E-EECC-E9C089071936}"/>
              </a:ext>
            </a:extLst>
          </p:cNvPr>
          <p:cNvSpPr>
            <a:spLocks noChangeArrowheads="1"/>
          </p:cNvSpPr>
          <p:nvPr/>
        </p:nvSpPr>
        <p:spPr bwMode="auto">
          <a:xfrm>
            <a:off x="6248400" y="4419600"/>
            <a:ext cx="2955925" cy="1628775"/>
          </a:xfrm>
          <a:prstGeom prst="rect">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VN" sz="2000">
                <a:solidFill>
                  <a:srgbClr val="FF0000"/>
                </a:solidFill>
                <a:latin typeface="Helvetica" pitchFamily="2" charset="0"/>
              </a:rPr>
              <a:t>VD:</a:t>
            </a:r>
          </a:p>
          <a:p>
            <a:r>
              <a:rPr lang="en-US" altLang="en-VN" sz="2000">
                <a:solidFill>
                  <a:srgbClr val="FF0000"/>
                </a:solidFill>
                <a:latin typeface="Helvetica" pitchFamily="2" charset="0"/>
              </a:rPr>
              <a:t>Nếu extraSpaces = 10</a:t>
            </a:r>
          </a:p>
          <a:p>
            <a:r>
              <a:rPr lang="en-US" altLang="en-VN" sz="2000">
                <a:solidFill>
                  <a:srgbClr val="FF0000"/>
                </a:solidFill>
                <a:latin typeface="Helvetica" pitchFamily="2" charset="0"/>
              </a:rPr>
              <a:t>và numWords = 5,</a:t>
            </a:r>
          </a:p>
          <a:p>
            <a:r>
              <a:rPr lang="en-US" altLang="en-VN" sz="2000">
                <a:solidFill>
                  <a:srgbClr val="FF0000"/>
                </a:solidFill>
                <a:latin typeface="Helvetica" pitchFamily="2" charset="0"/>
              </a:rPr>
              <a:t>thì space bù sẽ là</a:t>
            </a:r>
          </a:p>
          <a:p>
            <a:r>
              <a:rPr lang="en-US" altLang="en-VN" sz="2000">
                <a:solidFill>
                  <a:srgbClr val="FF0000"/>
                </a:solidFill>
                <a:latin typeface="Helvetica" pitchFamily="2" charset="0"/>
              </a:rPr>
              <a:t>2, 2, 3, and 3 tương ứng</a:t>
            </a:r>
          </a:p>
        </p:txBody>
      </p:sp>
      <p:sp>
        <p:nvSpPr>
          <p:cNvPr id="374792" name="Rectangle 8">
            <a:extLst>
              <a:ext uri="{FF2B5EF4-FFF2-40B4-BE49-F238E27FC236}">
                <a16:creationId xmlns:a16="http://schemas.microsoft.com/office/drawing/2014/main" id="{579EC300-2F5F-87C5-A4F3-E0805B227EF7}"/>
              </a:ext>
            </a:extLst>
          </p:cNvPr>
          <p:cNvSpPr>
            <a:spLocks noChangeArrowheads="1"/>
          </p:cNvSpPr>
          <p:nvPr/>
        </p:nvSpPr>
        <p:spPr bwMode="auto">
          <a:xfrm>
            <a:off x="4800600" y="3810000"/>
            <a:ext cx="1447800" cy="304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4789"/>
                                        </p:tgtEl>
                                        <p:attrNameLst>
                                          <p:attrName>style.visibility</p:attrName>
                                        </p:attrNameLst>
                                      </p:cBhvr>
                                      <p:to>
                                        <p:strVal val="visible"/>
                                      </p:to>
                                    </p:set>
                                    <p:anim calcmode="lin" valueType="num">
                                      <p:cBhvr additive="base">
                                        <p:cTn id="13" dur="500" fill="hold"/>
                                        <p:tgtEl>
                                          <p:spTgt spid="374789"/>
                                        </p:tgtEl>
                                        <p:attrNameLst>
                                          <p:attrName>ppt_x</p:attrName>
                                        </p:attrNameLst>
                                      </p:cBhvr>
                                      <p:tavLst>
                                        <p:tav tm="0">
                                          <p:val>
                                            <p:strVal val="#ppt_x"/>
                                          </p:val>
                                        </p:tav>
                                        <p:tav tm="100000">
                                          <p:val>
                                            <p:strVal val="#ppt_x"/>
                                          </p:val>
                                        </p:tav>
                                      </p:tavLst>
                                    </p:anim>
                                    <p:anim calcmode="lin" valueType="num">
                                      <p:cBhvr additive="base">
                                        <p:cTn id="14"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4791"/>
                                        </p:tgtEl>
                                        <p:attrNameLst>
                                          <p:attrName>style.visibility</p:attrName>
                                        </p:attrNameLst>
                                      </p:cBhvr>
                                      <p:to>
                                        <p:strVal val="visible"/>
                                      </p:to>
                                    </p:set>
                                    <p:anim calcmode="lin" valueType="num">
                                      <p:cBhvr additive="base">
                                        <p:cTn id="19" dur="500" fill="hold"/>
                                        <p:tgtEl>
                                          <p:spTgt spid="374791"/>
                                        </p:tgtEl>
                                        <p:attrNameLst>
                                          <p:attrName>ppt_x</p:attrName>
                                        </p:attrNameLst>
                                      </p:cBhvr>
                                      <p:tavLst>
                                        <p:tav tm="0">
                                          <p:val>
                                            <p:strVal val="#ppt_x"/>
                                          </p:val>
                                        </p:tav>
                                        <p:tav tm="100000">
                                          <p:val>
                                            <p:strVal val="#ppt_x"/>
                                          </p:val>
                                        </p:tav>
                                      </p:tavLst>
                                    </p:anim>
                                    <p:anim calcmode="lin" valueType="num">
                                      <p:cBhvr additive="base">
                                        <p:cTn id="20" dur="500" fill="hold"/>
                                        <p:tgtEl>
                                          <p:spTgt spid="374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p:bldP spid="374789" grpId="0" animBg="1"/>
      <p:bldP spid="37479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F43ADCB-E347-7BB1-8889-A268F49F70C5}"/>
              </a:ext>
            </a:extLst>
          </p:cNvPr>
          <p:cNvSpPr>
            <a:spLocks noGrp="1"/>
          </p:cNvSpPr>
          <p:nvPr>
            <p:ph type="sldNum" sz="quarter" idx="12"/>
          </p:nvPr>
        </p:nvSpPr>
        <p:spPr/>
        <p:txBody>
          <a:bodyPr/>
          <a:lstStyle/>
          <a:p>
            <a:fld id="{9F023987-9F96-9A4C-952A-A9D2D9D078F0}" type="slidenum">
              <a:rPr lang="en-US" altLang="en-US"/>
              <a:pPr/>
              <a:t>81</a:t>
            </a:fld>
            <a:endParaRPr lang="en-US" altLang="en-US"/>
          </a:p>
        </p:txBody>
      </p:sp>
      <p:sp>
        <p:nvSpPr>
          <p:cNvPr id="376834" name="Rectangle 2">
            <a:extLst>
              <a:ext uri="{FF2B5EF4-FFF2-40B4-BE49-F238E27FC236}">
                <a16:creationId xmlns:a16="http://schemas.microsoft.com/office/drawing/2014/main" id="{051E3EDE-1EF7-2D10-8B30-E2B512CF5145}"/>
              </a:ext>
            </a:extLst>
          </p:cNvPr>
          <p:cNvSpPr>
            <a:spLocks noGrp="1" noChangeArrowheads="1"/>
          </p:cNvSpPr>
          <p:nvPr>
            <p:ph type="title"/>
          </p:nvPr>
        </p:nvSpPr>
        <p:spPr/>
        <p:txBody>
          <a:bodyPr/>
          <a:lstStyle/>
          <a:p>
            <a:r>
              <a:rPr lang="en-US" altLang="en-VN"/>
              <a:t>Clearing the Line</a:t>
            </a:r>
          </a:p>
        </p:txBody>
      </p:sp>
      <p:sp>
        <p:nvSpPr>
          <p:cNvPr id="376835" name="Rectangle 3">
            <a:extLst>
              <a:ext uri="{FF2B5EF4-FFF2-40B4-BE49-F238E27FC236}">
                <a16:creationId xmlns:a16="http://schemas.microsoft.com/office/drawing/2014/main" id="{BD67E7DE-0EEA-0242-80FD-31D6E797048B}"/>
              </a:ext>
            </a:extLst>
          </p:cNvPr>
          <p:cNvSpPr>
            <a:spLocks noGrp="1" noChangeArrowheads="1"/>
          </p:cNvSpPr>
          <p:nvPr>
            <p:ph type="body" idx="1"/>
          </p:nvPr>
        </p:nvSpPr>
        <p:spPr>
          <a:xfrm>
            <a:off x="395288" y="836613"/>
            <a:ext cx="8229600" cy="4530725"/>
          </a:xfrm>
        </p:spPr>
        <p:txBody>
          <a:bodyPr/>
          <a:lstStyle/>
          <a:p>
            <a:pPr marL="223838" indent="-223838"/>
            <a:r>
              <a:rPr lang="en-US" altLang="en-VN" sz="2400"/>
              <a:t>Cuối cùng. &lt;Xóa dòng&gt; nghĩa là gì ? </a:t>
            </a:r>
          </a:p>
          <a:p>
            <a:pPr marL="223838" indent="-223838"/>
            <a:r>
              <a:rPr lang="en-US" altLang="en-VN" sz="2400"/>
              <a:t>Tuy đơn giản, nhưng ta cũng xd thành 1 hàm</a:t>
            </a:r>
          </a:p>
        </p:txBody>
      </p:sp>
      <p:sp>
        <p:nvSpPr>
          <p:cNvPr id="376836" name="Text Box 4">
            <a:extLst>
              <a:ext uri="{FF2B5EF4-FFF2-40B4-BE49-F238E27FC236}">
                <a16:creationId xmlns:a16="http://schemas.microsoft.com/office/drawing/2014/main" id="{54C1E9FC-0955-3396-3CA7-99A39B7DA32C}"/>
              </a:ext>
            </a:extLst>
          </p:cNvPr>
          <p:cNvSpPr txBox="1">
            <a:spLocks noChangeArrowheads="1"/>
          </p:cNvSpPr>
          <p:nvPr>
            <p:custDataLst>
              <p:tags r:id="rId1"/>
            </p:custDataLst>
          </p:nvPr>
        </p:nvSpPr>
        <p:spPr bwMode="auto">
          <a:xfrm>
            <a:off x="685800" y="2416175"/>
            <a:ext cx="5740400" cy="394652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latin typeface="Courier New" panose="02070309020205020404" pitchFamily="49" charset="0"/>
              </a:rPr>
              <a:t>…</a:t>
            </a:r>
          </a:p>
          <a:p>
            <a:r>
              <a:rPr lang="en-US" altLang="en-VN" sz="1400" b="1">
                <a:latin typeface="Courier New" panose="02070309020205020404" pitchFamily="49" charset="0"/>
              </a:rPr>
              <a:t>int main(void) {</a:t>
            </a:r>
          </a:p>
          <a:p>
            <a:r>
              <a:rPr lang="en-US" altLang="en-VN" sz="1400" b="1">
                <a:latin typeface="Courier New" panose="02070309020205020404" pitchFamily="49" charset="0"/>
              </a:rPr>
              <a:t>   … </a:t>
            </a:r>
          </a:p>
          <a:p>
            <a:r>
              <a:rPr lang="en-US" altLang="en-VN" sz="1400" b="1">
                <a:latin typeface="Courier New" panose="02070309020205020404" pitchFamily="49" charset="0"/>
              </a:rPr>
              <a:t>   int numWords = 0;</a:t>
            </a:r>
          </a:p>
          <a:p>
            <a:r>
              <a:rPr lang="en-US" altLang="en-VN" sz="1400" b="1">
                <a:solidFill>
                  <a:srgbClr val="FF0000"/>
                </a:solidFill>
                <a:latin typeface="Courier New" panose="02070309020205020404" pitchFamily="49" charset="0"/>
              </a:rPr>
              <a:t>   ClearLine(line, &amp;lineLen, &amp;numWords);</a:t>
            </a:r>
          </a:p>
          <a:p>
            <a:r>
              <a:rPr lang="en-US" altLang="en-VN" sz="1400" b="1">
                <a:latin typeface="Courier New" panose="02070309020205020404" pitchFamily="49" charset="0"/>
              </a:rPr>
              <a:t>   for (;;) {</a:t>
            </a:r>
          </a:p>
          <a:p>
            <a:r>
              <a:rPr lang="en-US" altLang="en-VN" sz="1400" b="1">
                <a:latin typeface="Courier New" panose="02070309020205020404" pitchFamily="49" charset="0"/>
              </a:rPr>
              <a:t>      … </a:t>
            </a:r>
          </a:p>
          <a:p>
            <a:r>
              <a:rPr lang="en-US" altLang="en-VN" sz="1400" b="1">
                <a:latin typeface="Courier New" panose="02070309020205020404" pitchFamily="49" charset="0"/>
              </a:rPr>
              <a:t>      /* If word doesn't fit on this line, then… */</a:t>
            </a:r>
          </a:p>
          <a:p>
            <a:r>
              <a:rPr lang="en-US" altLang="en-VN" sz="1400" b="1">
                <a:latin typeface="Courier New" panose="02070309020205020404" pitchFamily="49" charset="0"/>
              </a:rPr>
              <a:t>      if ((wordLen + 1 + lineLen) &gt; MAX_LINE_LEN) { </a:t>
            </a:r>
          </a:p>
          <a:p>
            <a:r>
              <a:rPr lang="en-US" altLang="en-VN" sz="1400" b="1">
                <a:latin typeface="Courier New" panose="02070309020205020404" pitchFamily="49" charset="0"/>
              </a:rPr>
              <a:t>         WriteLine(line, lineLen, numWords);</a:t>
            </a:r>
          </a:p>
          <a:p>
            <a:r>
              <a:rPr lang="en-US" altLang="en-VN" sz="1400" b="1">
                <a:solidFill>
                  <a:srgbClr val="FF0000"/>
                </a:solidFill>
                <a:latin typeface="Courier New" panose="02070309020205020404" pitchFamily="49" charset="0"/>
              </a:rPr>
              <a:t>         ClearLine(line, &amp;lineLen, &amp;numWords);</a:t>
            </a:r>
          </a:p>
          <a:p>
            <a:r>
              <a:rPr lang="en-US" altLang="en-VN" sz="1400" b="1">
                <a:latin typeface="Courier New" panose="02070309020205020404" pitchFamily="49" charset="0"/>
              </a:rPr>
              <a:t>      }</a:t>
            </a:r>
          </a:p>
          <a:p>
            <a:endParaRPr lang="en-US" altLang="en-VN" sz="1400" b="1">
              <a:latin typeface="Courier New" panose="02070309020205020404" pitchFamily="49" charset="0"/>
            </a:endParaRPr>
          </a:p>
          <a:p>
            <a:r>
              <a:rPr lang="en-US" altLang="en-VN" sz="1400" b="1">
                <a:latin typeface="Courier New" panose="02070309020205020404" pitchFamily="49" charset="0"/>
              </a:rPr>
              <a:t>      addWord(word, line, &amp;lineLen);</a:t>
            </a:r>
          </a:p>
          <a:p>
            <a:r>
              <a:rPr lang="en-US" altLang="en-VN" sz="1400" b="1">
                <a:latin typeface="Courier New" panose="02070309020205020404" pitchFamily="49" charset="0"/>
              </a:rPr>
              <a:t>      numWords++;</a:t>
            </a:r>
          </a:p>
          <a:p>
            <a:r>
              <a:rPr lang="en-US" altLang="en-VN" sz="1400" b="1">
                <a:latin typeface="Courier New" panose="02070309020205020404" pitchFamily="49" charset="0"/>
              </a:rPr>
              <a:t>   }</a:t>
            </a:r>
          </a:p>
          <a:p>
            <a:r>
              <a:rPr lang="en-US" altLang="en-VN" sz="1400" b="1">
                <a:latin typeface="Courier New" panose="02070309020205020404" pitchFamily="49" charset="0"/>
              </a:rPr>
              <a:t>   return 0;</a:t>
            </a:r>
          </a:p>
          <a:p>
            <a:r>
              <a:rPr lang="en-US" altLang="en-VN" sz="1400" b="1">
                <a:latin typeface="Courier New" panose="02070309020205020404" pitchFamily="49" charset="0"/>
              </a:rPr>
              <a:t>}</a:t>
            </a:r>
          </a:p>
        </p:txBody>
      </p:sp>
      <p:sp>
        <p:nvSpPr>
          <p:cNvPr id="376837" name="Text Box 5">
            <a:extLst>
              <a:ext uri="{FF2B5EF4-FFF2-40B4-BE49-F238E27FC236}">
                <a16:creationId xmlns:a16="http://schemas.microsoft.com/office/drawing/2014/main" id="{DB6F81BC-9AB0-D93A-2C59-AFFB061A5832}"/>
              </a:ext>
            </a:extLst>
          </p:cNvPr>
          <p:cNvSpPr txBox="1">
            <a:spLocks noChangeArrowheads="1"/>
          </p:cNvSpPr>
          <p:nvPr>
            <p:custDataLst>
              <p:tags r:id="rId2"/>
            </p:custDataLst>
          </p:nvPr>
        </p:nvSpPr>
        <p:spPr bwMode="auto">
          <a:xfrm>
            <a:off x="2514600" y="4953000"/>
            <a:ext cx="6378575" cy="11811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VN" sz="1400" b="1">
                <a:solidFill>
                  <a:srgbClr val="FF0000"/>
                </a:solidFill>
                <a:latin typeface="Courier New" panose="02070309020205020404" pitchFamily="49" charset="0"/>
              </a:rPr>
              <a:t>void ClearLine(char *line, int *lineLen, int *numWords) { </a:t>
            </a:r>
          </a:p>
          <a:p>
            <a:r>
              <a:rPr lang="en-US" altLang="en-VN" sz="1400" b="1">
                <a:solidFill>
                  <a:srgbClr val="FF0000"/>
                </a:solidFill>
                <a:latin typeface="Courier New" panose="02070309020205020404" pitchFamily="49" charset="0"/>
              </a:rPr>
              <a:t>   line[0] = '\0'; </a:t>
            </a:r>
          </a:p>
          <a:p>
            <a:r>
              <a:rPr lang="en-US" altLang="en-VN" sz="1400" b="1">
                <a:solidFill>
                  <a:srgbClr val="FF0000"/>
                </a:solidFill>
                <a:latin typeface="Courier New" panose="02070309020205020404" pitchFamily="49" charset="0"/>
              </a:rPr>
              <a:t>   *lineLen = 0; </a:t>
            </a:r>
          </a:p>
          <a:p>
            <a:r>
              <a:rPr lang="en-US" altLang="en-VN" sz="1400" b="1">
                <a:solidFill>
                  <a:srgbClr val="FF0000"/>
                </a:solidFill>
                <a:latin typeface="Courier New" panose="02070309020205020404" pitchFamily="49" charset="0"/>
              </a:rPr>
              <a:t>   *numWords = 0; </a:t>
            </a:r>
          </a:p>
          <a:p>
            <a:r>
              <a:rPr lang="en-US" altLang="en-VN" sz="1400" b="1">
                <a:solidFill>
                  <a:srgbClr val="FF0000"/>
                </a:solidFill>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6837"/>
                                        </p:tgtEl>
                                        <p:attrNameLst>
                                          <p:attrName>style.visibility</p:attrName>
                                        </p:attrNameLst>
                                      </p:cBhvr>
                                      <p:to>
                                        <p:strVal val="visible"/>
                                      </p:to>
                                    </p:set>
                                    <p:anim calcmode="lin" valueType="num">
                                      <p:cBhvr additive="base">
                                        <p:cTn id="7" dur="500" fill="hold"/>
                                        <p:tgtEl>
                                          <p:spTgt spid="376837"/>
                                        </p:tgtEl>
                                        <p:attrNameLst>
                                          <p:attrName>ppt_x</p:attrName>
                                        </p:attrNameLst>
                                      </p:cBhvr>
                                      <p:tavLst>
                                        <p:tav tm="0">
                                          <p:val>
                                            <p:strVal val="#ppt_x"/>
                                          </p:val>
                                        </p:tav>
                                        <p:tav tm="100000">
                                          <p:val>
                                            <p:strVal val="#ppt_x"/>
                                          </p:val>
                                        </p:tav>
                                      </p:tavLst>
                                    </p:anim>
                                    <p:anim calcmode="lin" valueType="num">
                                      <p:cBhvr additive="base">
                                        <p:cTn id="8" dur="500" fill="hold"/>
                                        <p:tgtEl>
                                          <p:spTgt spid="376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8128910-ADF8-E8A6-462D-E3A5A1B76C6E}"/>
              </a:ext>
            </a:extLst>
          </p:cNvPr>
          <p:cNvSpPr>
            <a:spLocks noGrp="1"/>
          </p:cNvSpPr>
          <p:nvPr>
            <p:ph type="sldNum" sz="quarter" idx="12"/>
          </p:nvPr>
        </p:nvSpPr>
        <p:spPr/>
        <p:txBody>
          <a:bodyPr/>
          <a:lstStyle/>
          <a:p>
            <a:fld id="{AC0E76E9-34C8-7B4C-9D4B-F979B02C1594}" type="slidenum">
              <a:rPr lang="en-US" altLang="en-US"/>
              <a:pPr/>
              <a:t>82</a:t>
            </a:fld>
            <a:endParaRPr lang="en-US" altLang="en-US"/>
          </a:p>
        </p:txBody>
      </p:sp>
      <p:sp>
        <p:nvSpPr>
          <p:cNvPr id="378882" name="Rectangle 2">
            <a:extLst>
              <a:ext uri="{FF2B5EF4-FFF2-40B4-BE49-F238E27FC236}">
                <a16:creationId xmlns:a16="http://schemas.microsoft.com/office/drawing/2014/main" id="{9DD382BB-B579-1D51-14E0-1426DAD30897}"/>
              </a:ext>
            </a:extLst>
          </p:cNvPr>
          <p:cNvSpPr>
            <a:spLocks noGrp="1" noChangeArrowheads="1"/>
          </p:cNvSpPr>
          <p:nvPr>
            <p:ph type="title"/>
            <p:custDataLst>
              <p:tags r:id="rId1"/>
            </p:custDataLst>
          </p:nvPr>
        </p:nvSpPr>
        <p:spPr/>
        <p:txBody>
          <a:bodyPr/>
          <a:lstStyle/>
          <a:p>
            <a:r>
              <a:rPr lang="en-US" altLang="en-VN"/>
              <a:t>Modularity: Tóm tắt ví dụ</a:t>
            </a:r>
          </a:p>
        </p:txBody>
      </p:sp>
      <p:sp>
        <p:nvSpPr>
          <p:cNvPr id="378883" name="Rectangle 3">
            <a:extLst>
              <a:ext uri="{FF2B5EF4-FFF2-40B4-BE49-F238E27FC236}">
                <a16:creationId xmlns:a16="http://schemas.microsoft.com/office/drawing/2014/main" id="{02506382-62E4-FBA0-C772-40B99C648580}"/>
              </a:ext>
            </a:extLst>
          </p:cNvPr>
          <p:cNvSpPr>
            <a:spLocks noGrp="1" noChangeArrowheads="1"/>
          </p:cNvSpPr>
          <p:nvPr>
            <p:ph type="body" idx="1"/>
            <p:custDataLst>
              <p:tags r:id="rId2"/>
            </p:custDataLst>
          </p:nvPr>
        </p:nvSpPr>
        <p:spPr>
          <a:xfrm>
            <a:off x="395288" y="981075"/>
            <a:ext cx="8229600" cy="4530725"/>
          </a:xfrm>
        </p:spPr>
        <p:txBody>
          <a:bodyPr/>
          <a:lstStyle/>
          <a:p>
            <a:pPr marL="223838" indent="-223838"/>
            <a:r>
              <a:rPr lang="en-US" altLang="en-VN" sz="2400" b="1"/>
              <a:t>Với người sử dụng CT</a:t>
            </a:r>
          </a:p>
          <a:p>
            <a:pPr marL="563563" lvl="1" indent="-223838"/>
            <a:r>
              <a:rPr lang="en-US" altLang="en-VN" sz="2400"/>
              <a:t>Input: Văn bản với khuôn dạng lọn xộn</a:t>
            </a:r>
          </a:p>
          <a:p>
            <a:pPr marL="563563" lvl="1" indent="-223838"/>
            <a:r>
              <a:rPr lang="en-US" altLang="en-VN" sz="2400"/>
              <a:t>Output: Cùng nội dung, nhưng trình bày căn lề trái, phải, rõ ràng, sáng sủa</a:t>
            </a:r>
          </a:p>
          <a:p>
            <a:pPr marL="223838" indent="-223838"/>
            <a:r>
              <a:rPr lang="en-US" altLang="en-VN" sz="2400" b="1"/>
              <a:t>Giữa các phần của CT</a:t>
            </a:r>
          </a:p>
          <a:p>
            <a:pPr marL="563563" lvl="1" indent="-223838"/>
            <a:r>
              <a:rPr lang="en-US" altLang="en-VN" sz="2400"/>
              <a:t>Các hàm xử lý từ : Word-handling functions</a:t>
            </a:r>
          </a:p>
          <a:p>
            <a:pPr marL="563563" lvl="1" indent="-223838"/>
            <a:r>
              <a:rPr lang="en-US" altLang="en-VN" sz="2400"/>
              <a:t>Các hàm xử lý dòng : Line-handling functions</a:t>
            </a:r>
          </a:p>
          <a:p>
            <a:pPr marL="563563" lvl="1" indent="-223838"/>
            <a:r>
              <a:rPr lang="en-US" altLang="en-VN" sz="2400"/>
              <a:t>main() function</a:t>
            </a:r>
          </a:p>
          <a:p>
            <a:pPr marL="223838" indent="-223838"/>
            <a:r>
              <a:rPr lang="en-US" altLang="en-VN" sz="2400" b="1"/>
              <a:t>Lợi ích của modularity</a:t>
            </a:r>
          </a:p>
          <a:p>
            <a:pPr marL="563563" lvl="1" indent="-223838"/>
            <a:r>
              <a:rPr lang="en-US" altLang="en-VN" sz="2400"/>
              <a:t>Đọc code:  dễ ràng, qua cac mẩu nhỏ, riêng biệt</a:t>
            </a:r>
          </a:p>
          <a:p>
            <a:pPr marL="563563" lvl="1" indent="-223838"/>
            <a:r>
              <a:rPr lang="en-US" altLang="en-VN" sz="2400"/>
              <a:t>Testing :  Test từng hàm riêng biệt</a:t>
            </a:r>
          </a:p>
          <a:p>
            <a:pPr marL="563563" lvl="1" indent="-223838"/>
            <a:r>
              <a:rPr lang="en-US" altLang="en-VN" sz="2400"/>
              <a:t>Tăng tốc độ:  Chỉ tập trung vào các ơhaanf chậm</a:t>
            </a:r>
          </a:p>
          <a:p>
            <a:pPr marL="563563" lvl="1" indent="-223838"/>
            <a:r>
              <a:rPr lang="en-US" altLang="en-VN" sz="2400"/>
              <a:t>Mở rộng:  Chỉ thay đổi các phần liên quan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6CC5F56-B272-4014-66D8-59B6820C45E5}"/>
              </a:ext>
            </a:extLst>
          </p:cNvPr>
          <p:cNvSpPr>
            <a:spLocks noGrp="1"/>
          </p:cNvSpPr>
          <p:nvPr>
            <p:ph type="sldNum" sz="quarter" idx="12"/>
          </p:nvPr>
        </p:nvSpPr>
        <p:spPr/>
        <p:txBody>
          <a:bodyPr/>
          <a:lstStyle/>
          <a:p>
            <a:fld id="{B2DB5455-35D6-CE4C-8659-E3C34C658E5B}" type="slidenum">
              <a:rPr lang="en-US" altLang="en-US"/>
              <a:pPr/>
              <a:t>83</a:t>
            </a:fld>
            <a:endParaRPr lang="en-US" altLang="en-US"/>
          </a:p>
        </p:txBody>
      </p:sp>
      <p:sp>
        <p:nvSpPr>
          <p:cNvPr id="382978" name="Rectangle 2">
            <a:extLst>
              <a:ext uri="{FF2B5EF4-FFF2-40B4-BE49-F238E27FC236}">
                <a16:creationId xmlns:a16="http://schemas.microsoft.com/office/drawing/2014/main" id="{70255CC5-98FD-D070-6C71-9AEEED0982FB}"/>
              </a:ext>
            </a:extLst>
          </p:cNvPr>
          <p:cNvSpPr>
            <a:spLocks noGrp="1" noChangeArrowheads="1"/>
          </p:cNvSpPr>
          <p:nvPr>
            <p:ph type="title"/>
          </p:nvPr>
        </p:nvSpPr>
        <p:spPr/>
        <p:txBody>
          <a:bodyPr/>
          <a:lstStyle/>
          <a:p>
            <a:r>
              <a:rPr lang="en-US" altLang="en-VN"/>
              <a:t>The “justify” Program</a:t>
            </a:r>
          </a:p>
        </p:txBody>
      </p:sp>
      <p:sp>
        <p:nvSpPr>
          <p:cNvPr id="382979" name="Text Box 3">
            <a:extLst>
              <a:ext uri="{FF2B5EF4-FFF2-40B4-BE49-F238E27FC236}">
                <a16:creationId xmlns:a16="http://schemas.microsoft.com/office/drawing/2014/main" id="{9A82A403-1338-9C2F-B766-03C649564DDF}"/>
              </a:ext>
            </a:extLst>
          </p:cNvPr>
          <p:cNvSpPr txBox="1">
            <a:spLocks noChangeArrowheads="1"/>
          </p:cNvSpPr>
          <p:nvPr>
            <p:custDataLst>
              <p:tags r:id="rId1"/>
            </p:custDataLst>
          </p:nvPr>
        </p:nvSpPr>
        <p:spPr bwMode="auto">
          <a:xfrm>
            <a:off x="990600" y="981075"/>
            <a:ext cx="7613650" cy="57404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a:latin typeface="Courier New" panose="02070309020205020404" pitchFamily="49" charset="0"/>
              </a:rPr>
              <a:t>#include &lt;stdio.h&gt; </a:t>
            </a:r>
          </a:p>
          <a:p>
            <a:r>
              <a:rPr lang="en-US" altLang="en-VN" sz="1600">
                <a:latin typeface="Courier New" panose="02070309020205020404" pitchFamily="49" charset="0"/>
              </a:rPr>
              <a:t>#include &lt;string.h&gt;  </a:t>
            </a:r>
          </a:p>
          <a:p>
            <a:r>
              <a:rPr lang="en-US" altLang="en-VN" sz="1600">
                <a:latin typeface="Courier New" panose="02070309020205020404" pitchFamily="49" charset="0"/>
              </a:rPr>
              <a:t>enum {MAX_WORD_LEN = 20}; </a:t>
            </a:r>
          </a:p>
          <a:p>
            <a:r>
              <a:rPr lang="en-US" altLang="en-VN" sz="1600">
                <a:latin typeface="Courier New" panose="02070309020205020404" pitchFamily="49" charset="0"/>
              </a:rPr>
              <a:t>enum {MAX_LINE_LEN = 50}; </a:t>
            </a:r>
          </a:p>
          <a:p>
            <a:r>
              <a:rPr lang="en-US" altLang="en-VN" sz="1600">
                <a:latin typeface="Courier New" panose="02070309020205020404" pitchFamily="49" charset="0"/>
              </a:rPr>
              <a:t>int IsWhitespace(int ch) { </a:t>
            </a:r>
          </a:p>
          <a:p>
            <a:r>
              <a:rPr lang="en-US" altLang="en-VN" sz="1600">
                <a:latin typeface="Courier New" panose="02070309020205020404" pitchFamily="49" charset="0"/>
              </a:rPr>
              <a:t>  return (ch == ' ') || (ch == '\n') || (ch == '\t'); </a:t>
            </a:r>
          </a:p>
          <a:p>
            <a:r>
              <a:rPr lang="en-US" altLang="en-VN" sz="1600">
                <a:latin typeface="Courier New" panose="02070309020205020404" pitchFamily="49" charset="0"/>
              </a:rPr>
              <a:t>}</a:t>
            </a:r>
          </a:p>
          <a:p>
            <a:r>
              <a:rPr lang="en-US" altLang="en-VN" sz="1600"/>
              <a:t>int ReadWord(char *word) {  </a:t>
            </a:r>
          </a:p>
          <a:p>
            <a:r>
              <a:rPr lang="en-US" altLang="en-VN" sz="1600"/>
              <a:t>   int ch, pos = 0; </a:t>
            </a:r>
          </a:p>
          <a:p>
            <a:r>
              <a:rPr lang="en-US" altLang="en-VN" sz="1600"/>
              <a:t>   ch = getchar(); </a:t>
            </a:r>
          </a:p>
          <a:p>
            <a:r>
              <a:rPr lang="en-US" altLang="en-VN" sz="1600"/>
              <a:t>   while (IsWhitespace(ch)) </a:t>
            </a:r>
          </a:p>
          <a:p>
            <a:r>
              <a:rPr lang="en-US" altLang="en-VN" sz="1600"/>
              <a:t>      ch = getchar(); </a:t>
            </a:r>
          </a:p>
          <a:p>
            <a:r>
              <a:rPr lang="en-US" altLang="en-VN" sz="1600"/>
              <a:t>   while (!IsWhitespace(ch) &amp;&amp; (ch != EOF)) {  </a:t>
            </a:r>
          </a:p>
          <a:p>
            <a:r>
              <a:rPr lang="en-US" altLang="en-VN" sz="1600"/>
              <a:t>      if (pos &lt; MAX_WORD_LEN) {  </a:t>
            </a:r>
          </a:p>
          <a:p>
            <a:r>
              <a:rPr lang="en-US" altLang="en-VN" sz="1600"/>
              <a:t>         word[pos] = (char)ch;  </a:t>
            </a:r>
          </a:p>
          <a:p>
            <a:r>
              <a:rPr lang="en-US" altLang="en-VN" sz="1600"/>
              <a:t>         pos++;  </a:t>
            </a:r>
          </a:p>
          <a:p>
            <a:r>
              <a:rPr lang="en-US" altLang="en-VN" sz="1600"/>
              <a:t>      }  </a:t>
            </a:r>
          </a:p>
          <a:p>
            <a:r>
              <a:rPr lang="en-US" altLang="en-VN" sz="1600"/>
              <a:t>      ch = getchar();  </a:t>
            </a:r>
          </a:p>
          <a:p>
            <a:r>
              <a:rPr lang="en-US" altLang="en-VN" sz="1600"/>
              <a:t>   }  </a:t>
            </a:r>
          </a:p>
          <a:p>
            <a:r>
              <a:rPr lang="en-US" altLang="en-VN" sz="1600"/>
              <a:t>   word[pos] = '\0';  </a:t>
            </a:r>
          </a:p>
          <a:p>
            <a:r>
              <a:rPr lang="en-US" altLang="en-VN" sz="1600"/>
              <a:t>   return pos;  </a:t>
            </a:r>
          </a:p>
          <a:p>
            <a:r>
              <a:rPr lang="en-US" altLang="en-VN" sz="1600"/>
              <a:t>}  </a:t>
            </a:r>
          </a:p>
          <a:p>
            <a:endParaRPr lang="en-US" altLang="en-VN" sz="1600">
              <a:latin typeface="Courier New" panose="020703090202050204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03691F9-3C91-882E-C242-41AE586611F8}"/>
              </a:ext>
            </a:extLst>
          </p:cNvPr>
          <p:cNvSpPr>
            <a:spLocks noGrp="1"/>
          </p:cNvSpPr>
          <p:nvPr>
            <p:ph type="sldNum" sz="quarter" idx="12"/>
          </p:nvPr>
        </p:nvSpPr>
        <p:spPr/>
        <p:txBody>
          <a:bodyPr/>
          <a:lstStyle/>
          <a:p>
            <a:fld id="{C93C86DD-6A95-964B-B6FA-3E7D7C960C0F}" type="slidenum">
              <a:rPr lang="en-US" altLang="en-US"/>
              <a:pPr/>
              <a:t>84</a:t>
            </a:fld>
            <a:endParaRPr lang="en-US" altLang="en-US"/>
          </a:p>
        </p:txBody>
      </p:sp>
      <p:sp>
        <p:nvSpPr>
          <p:cNvPr id="387075" name="Text Box 3">
            <a:extLst>
              <a:ext uri="{FF2B5EF4-FFF2-40B4-BE49-F238E27FC236}">
                <a16:creationId xmlns:a16="http://schemas.microsoft.com/office/drawing/2014/main" id="{8BFEB3E0-746C-43E7-74EB-3088CABF60D0}"/>
              </a:ext>
            </a:extLst>
          </p:cNvPr>
          <p:cNvSpPr txBox="1">
            <a:spLocks noChangeArrowheads="1"/>
          </p:cNvSpPr>
          <p:nvPr>
            <p:custDataLst>
              <p:tags r:id="rId1"/>
            </p:custDataLst>
          </p:nvPr>
        </p:nvSpPr>
        <p:spPr bwMode="auto">
          <a:xfrm>
            <a:off x="990600" y="333375"/>
            <a:ext cx="7469188" cy="649922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400" b="1">
                <a:latin typeface="Courier New" panose="02070309020205020404" pitchFamily="49" charset="0"/>
              </a:rPr>
              <a:t>void ClearLine(char *line, int *lineLen, int *numWords) { </a:t>
            </a:r>
          </a:p>
          <a:p>
            <a:r>
              <a:rPr lang="en-US" altLang="en-VN" sz="1400" b="1">
                <a:latin typeface="Courier New" panose="02070309020205020404" pitchFamily="49" charset="0"/>
              </a:rPr>
              <a:t>   line[0] = '\0'; </a:t>
            </a:r>
          </a:p>
          <a:p>
            <a:r>
              <a:rPr lang="en-US" altLang="en-VN" sz="1400" b="1">
                <a:latin typeface="Courier New" panose="02070309020205020404" pitchFamily="49" charset="0"/>
              </a:rPr>
              <a:t>   *lineLen = 0; </a:t>
            </a:r>
          </a:p>
          <a:p>
            <a:r>
              <a:rPr lang="en-US" altLang="en-VN" sz="1400" b="1">
                <a:latin typeface="Courier New" panose="02070309020205020404" pitchFamily="49" charset="0"/>
              </a:rPr>
              <a:t>   *numWords = 0; </a:t>
            </a:r>
          </a:p>
          <a:p>
            <a:r>
              <a:rPr lang="en-US" altLang="en-VN" sz="1400" b="1">
                <a:latin typeface="Courier New" panose="02070309020205020404" pitchFamily="49" charset="0"/>
              </a:rPr>
              <a:t>} </a:t>
            </a:r>
          </a:p>
          <a:p>
            <a:r>
              <a:rPr lang="en-US" altLang="en-VN" sz="1400" b="1">
                <a:latin typeface="Courier New" panose="02070309020205020404" pitchFamily="49" charset="0"/>
              </a:rPr>
              <a:t>void AddWord(const char *word, char *line, int *lineLen) {  </a:t>
            </a:r>
          </a:p>
          <a:p>
            <a:r>
              <a:rPr lang="en-US" altLang="en-VN" sz="1400" b="1">
                <a:latin typeface="Courier New" panose="02070309020205020404" pitchFamily="49" charset="0"/>
              </a:rPr>
              <a:t>   if (*lineLen &gt; 0) { </a:t>
            </a:r>
          </a:p>
          <a:p>
            <a:r>
              <a:rPr lang="en-US" altLang="en-VN" sz="1400" b="1">
                <a:latin typeface="Courier New" panose="02070309020205020404" pitchFamily="49" charset="0"/>
              </a:rPr>
              <a:t>      line[*lineLen] = ' '; </a:t>
            </a:r>
          </a:p>
          <a:p>
            <a:r>
              <a:rPr lang="en-US" altLang="en-VN" sz="1400" b="1">
                <a:latin typeface="Courier New" panose="02070309020205020404" pitchFamily="49" charset="0"/>
              </a:rPr>
              <a:t>      line[*lineLen + 1] = '\0'; </a:t>
            </a:r>
          </a:p>
          <a:p>
            <a:r>
              <a:rPr lang="en-US" altLang="en-VN" sz="1400" b="1">
                <a:latin typeface="Courier New" panose="02070309020205020404" pitchFamily="49" charset="0"/>
              </a:rPr>
              <a:t>      (*lineLen)++; </a:t>
            </a:r>
          </a:p>
          <a:p>
            <a:r>
              <a:rPr lang="en-US" altLang="en-VN" sz="1400" b="1">
                <a:latin typeface="Courier New" panose="02070309020205020404" pitchFamily="49" charset="0"/>
              </a:rPr>
              <a:t>   } </a:t>
            </a:r>
          </a:p>
          <a:p>
            <a:r>
              <a:rPr lang="en-US" altLang="en-VN" sz="1400" b="1">
                <a:latin typeface="Courier New" panose="02070309020205020404" pitchFamily="49" charset="0"/>
              </a:rPr>
              <a:t>   strcat(line, word); </a:t>
            </a:r>
          </a:p>
          <a:p>
            <a:r>
              <a:rPr lang="en-US" altLang="en-VN" sz="1400" b="1">
                <a:latin typeface="Courier New" panose="02070309020205020404" pitchFamily="49" charset="0"/>
              </a:rPr>
              <a:t>   (*lineLen) += strlen(word); </a:t>
            </a:r>
          </a:p>
          <a:p>
            <a:r>
              <a:rPr lang="en-US" altLang="en-VN" sz="1400" b="1">
                <a:latin typeface="Courier New" panose="02070309020205020404" pitchFamily="49" charset="0"/>
              </a:rPr>
              <a:t>}</a:t>
            </a:r>
          </a:p>
          <a:p>
            <a:r>
              <a:rPr lang="en-US" altLang="en-VN" sz="1400" b="1"/>
              <a:t>void WriteLine(const char *line, int lineLen, int numWords) {  </a:t>
            </a:r>
          </a:p>
          <a:p>
            <a:r>
              <a:rPr lang="en-US" altLang="en-VN" sz="1400" b="1"/>
              <a:t>   int extraSpaces, spacesToInsert, i, j; </a:t>
            </a:r>
          </a:p>
          <a:p>
            <a:r>
              <a:rPr lang="en-US" altLang="en-VN" sz="1400" b="1"/>
              <a:t>   extraSpaces = MAX_LINE_LEN - lineLen;  </a:t>
            </a:r>
          </a:p>
          <a:p>
            <a:r>
              <a:rPr lang="en-US" altLang="en-VN" sz="1400" b="1"/>
              <a:t>    for (i = 0; i &lt; lineLen; i++) {  </a:t>
            </a:r>
          </a:p>
          <a:p>
            <a:r>
              <a:rPr lang="en-US" altLang="en-VN" sz="1400" b="1"/>
              <a:t>      if (line[i] != ' ')  </a:t>
            </a:r>
          </a:p>
          <a:p>
            <a:r>
              <a:rPr lang="en-US" altLang="en-VN" sz="1400" b="1"/>
              <a:t>         putchar(line[i]);  </a:t>
            </a:r>
          </a:p>
          <a:p>
            <a:r>
              <a:rPr lang="en-US" altLang="en-VN" sz="1400" b="1"/>
              <a:t>      else {  </a:t>
            </a:r>
          </a:p>
          <a:p>
            <a:r>
              <a:rPr lang="en-US" altLang="en-VN" sz="1400" b="1"/>
              <a:t>         spacesToInsert = extraSpaces / (numWords - 1); </a:t>
            </a:r>
          </a:p>
          <a:p>
            <a:r>
              <a:rPr lang="en-US" altLang="en-VN" sz="1400" b="1"/>
              <a:t>         for (j = 1; j &lt;= spacesToInsert + 1; j++)  </a:t>
            </a:r>
          </a:p>
          <a:p>
            <a:r>
              <a:rPr lang="en-US" altLang="en-VN" sz="1400" b="1"/>
              <a:t>         putchar(' ');  </a:t>
            </a:r>
          </a:p>
          <a:p>
            <a:r>
              <a:rPr lang="en-US" altLang="en-VN" sz="1400" b="1"/>
              <a:t>         extraSpaces -= spacesToInsert;  </a:t>
            </a:r>
          </a:p>
          <a:p>
            <a:r>
              <a:rPr lang="en-US" altLang="en-VN" sz="1400" b="1"/>
              <a:t>         numWords--;  </a:t>
            </a:r>
          </a:p>
          <a:p>
            <a:r>
              <a:rPr lang="en-US" altLang="en-VN" sz="1400" b="1"/>
              <a:t>      }  </a:t>
            </a:r>
          </a:p>
          <a:p>
            <a:r>
              <a:rPr lang="en-US" altLang="en-VN" sz="1400" b="1"/>
              <a:t>   }  </a:t>
            </a:r>
          </a:p>
          <a:p>
            <a:r>
              <a:rPr lang="en-US" altLang="en-VN" sz="1400" b="1"/>
              <a:t>   putchar('\n');  </a:t>
            </a:r>
          </a:p>
          <a:p>
            <a:r>
              <a:rPr lang="en-US" altLang="en-VN" sz="1400" b="1"/>
              <a:t>}  </a:t>
            </a:r>
            <a:endParaRPr lang="en-US" altLang="en-VN" sz="1400" b="1">
              <a:latin typeface="Courier New" panose="020703090202050204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8E72E6E-20FE-C4AC-30DE-112A93A2E28D}"/>
              </a:ext>
            </a:extLst>
          </p:cNvPr>
          <p:cNvSpPr>
            <a:spLocks noGrp="1"/>
          </p:cNvSpPr>
          <p:nvPr>
            <p:ph type="sldNum" sz="quarter" idx="12"/>
          </p:nvPr>
        </p:nvSpPr>
        <p:spPr/>
        <p:txBody>
          <a:bodyPr/>
          <a:lstStyle/>
          <a:p>
            <a:fld id="{68ECF065-C15C-8C4D-8C9B-B2F1DA8A1558}" type="slidenum">
              <a:rPr lang="en-US" altLang="en-US"/>
              <a:pPr/>
              <a:t>85</a:t>
            </a:fld>
            <a:endParaRPr lang="en-US" altLang="en-US"/>
          </a:p>
        </p:txBody>
      </p:sp>
      <p:sp>
        <p:nvSpPr>
          <p:cNvPr id="391171" name="Text Box 3">
            <a:extLst>
              <a:ext uri="{FF2B5EF4-FFF2-40B4-BE49-F238E27FC236}">
                <a16:creationId xmlns:a16="http://schemas.microsoft.com/office/drawing/2014/main" id="{5ACA6F58-F79D-1830-9C80-5D4F611A35E9}"/>
              </a:ext>
            </a:extLst>
          </p:cNvPr>
          <p:cNvSpPr txBox="1">
            <a:spLocks noChangeArrowheads="1"/>
          </p:cNvSpPr>
          <p:nvPr>
            <p:custDataLst>
              <p:tags r:id="rId1"/>
            </p:custDataLst>
          </p:nvPr>
        </p:nvSpPr>
        <p:spPr bwMode="auto">
          <a:xfrm>
            <a:off x="990600" y="404813"/>
            <a:ext cx="7902575" cy="549592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VN" sz="1600" b="1">
                <a:latin typeface="Courier New" panose="02070309020205020404" pitchFamily="49" charset="0"/>
              </a:rPr>
              <a:t>int main(void) { </a:t>
            </a:r>
          </a:p>
          <a:p>
            <a:r>
              <a:rPr lang="en-US" altLang="en-VN" sz="1600" b="1">
                <a:latin typeface="Courier New" panose="02070309020205020404" pitchFamily="49" charset="0"/>
              </a:rPr>
              <a:t>char word[MAX_WORD_LEN + 1]; </a:t>
            </a:r>
          </a:p>
          <a:p>
            <a:r>
              <a:rPr lang="en-US" altLang="en-VN" sz="1600" b="1">
                <a:latin typeface="Courier New" panose="02070309020205020404" pitchFamily="49" charset="0"/>
              </a:rPr>
              <a:t>   int wordLen;  </a:t>
            </a:r>
          </a:p>
          <a:p>
            <a:r>
              <a:rPr lang="en-US" altLang="en-VN" sz="1600" b="1">
                <a:latin typeface="Courier New" panose="02070309020205020404" pitchFamily="49" charset="0"/>
              </a:rPr>
              <a:t>   char line[MAX_LINE_LEN + 1]; </a:t>
            </a:r>
          </a:p>
          <a:p>
            <a:r>
              <a:rPr lang="en-US" altLang="en-VN" sz="1600" b="1">
                <a:latin typeface="Courier New" panose="02070309020205020404" pitchFamily="49" charset="0"/>
              </a:rPr>
              <a:t>   int lineLen = 0; </a:t>
            </a:r>
          </a:p>
          <a:p>
            <a:r>
              <a:rPr lang="en-US" altLang="en-VN" sz="1600" b="1">
                <a:latin typeface="Courier New" panose="02070309020205020404" pitchFamily="49" charset="0"/>
              </a:rPr>
              <a:t>   int numWords = 0;  </a:t>
            </a:r>
          </a:p>
          <a:p>
            <a:r>
              <a:rPr lang="en-US" altLang="en-VN" sz="1600" b="1">
                <a:latin typeface="Courier New" panose="02070309020205020404" pitchFamily="49" charset="0"/>
              </a:rPr>
              <a:t>   ClearLine(line, &amp;lineLen, &amp;numWords); </a:t>
            </a:r>
          </a:p>
          <a:p>
            <a:r>
              <a:rPr lang="en-US" altLang="en-VN" sz="1600" b="1"/>
              <a:t>       for (;;) { </a:t>
            </a:r>
          </a:p>
          <a:p>
            <a:r>
              <a:rPr lang="en-US" altLang="en-VN" sz="1600" b="1"/>
              <a:t>           wordLen = ReadWord(word); </a:t>
            </a:r>
          </a:p>
          <a:p>
            <a:r>
              <a:rPr lang="en-US" altLang="en-VN" sz="1600" b="1"/>
              <a:t>           if ((wordLen == 0) &amp;&amp; (lineLen &gt; 0)) { </a:t>
            </a:r>
          </a:p>
          <a:p>
            <a:r>
              <a:rPr lang="en-US" altLang="en-VN" sz="1600" b="1"/>
              <a:t>           	puts(line); </a:t>
            </a:r>
          </a:p>
          <a:p>
            <a:r>
              <a:rPr lang="en-US" altLang="en-VN" sz="1600" b="1"/>
              <a:t>	break; </a:t>
            </a:r>
          </a:p>
          <a:p>
            <a:r>
              <a:rPr lang="en-US" altLang="en-VN" sz="1600" b="1"/>
              <a:t>           }</a:t>
            </a:r>
          </a:p>
          <a:p>
            <a:r>
              <a:rPr lang="en-US" altLang="en-VN" sz="1600" b="1"/>
              <a:t>           if ((wordLen + 1 + lineLen) &gt; MAX_LINE_LEN) { </a:t>
            </a:r>
          </a:p>
          <a:p>
            <a:r>
              <a:rPr lang="en-US" altLang="en-VN" sz="1600" b="1"/>
              <a:t>         	WriteLine(line, lineLen, numWords); </a:t>
            </a:r>
          </a:p>
          <a:p>
            <a:r>
              <a:rPr lang="en-US" altLang="en-VN" sz="1600" b="1"/>
              <a:t>	         ClearLine(line, &amp;lineLen, &amp;numWords); </a:t>
            </a:r>
          </a:p>
          <a:p>
            <a:r>
              <a:rPr lang="en-US" altLang="en-VN" sz="1600" b="1"/>
              <a:t>           }  </a:t>
            </a:r>
          </a:p>
          <a:p>
            <a:r>
              <a:rPr lang="en-US" altLang="en-VN" sz="1600" b="1"/>
              <a:t>           AddWord(word, line, &amp;lineLen); </a:t>
            </a:r>
          </a:p>
          <a:p>
            <a:r>
              <a:rPr lang="en-US" altLang="en-VN" sz="1600" b="1"/>
              <a:t>           numWords++; </a:t>
            </a:r>
          </a:p>
          <a:p>
            <a:r>
              <a:rPr lang="en-US" altLang="en-VN" sz="1600" b="1"/>
              <a:t>       } </a:t>
            </a:r>
          </a:p>
          <a:p>
            <a:r>
              <a:rPr lang="en-US" altLang="en-VN" sz="1600" b="1"/>
              <a:t>       return 0; </a:t>
            </a:r>
          </a:p>
          <a:p>
            <a:r>
              <a:rPr lang="en-US" altLang="en-VN" sz="1600" b="1"/>
              <a:t>} </a:t>
            </a:r>
            <a:endParaRPr lang="en-US" altLang="en-VN" sz="1600" b="1">
              <a:latin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8852C16-0841-A129-5689-10C34A30CDE9}"/>
              </a:ext>
            </a:extLst>
          </p:cNvPr>
          <p:cNvSpPr>
            <a:spLocks noGrp="1"/>
          </p:cNvSpPr>
          <p:nvPr>
            <p:ph type="sldNum" sz="quarter" idx="12"/>
          </p:nvPr>
        </p:nvSpPr>
        <p:spPr/>
        <p:txBody>
          <a:bodyPr/>
          <a:lstStyle/>
          <a:p>
            <a:fld id="{82464E8E-7A2E-8F4C-ACA1-5235A12069A7}" type="slidenum">
              <a:rPr lang="en-US" altLang="en-US"/>
              <a:pPr/>
              <a:t>86</a:t>
            </a:fld>
            <a:endParaRPr lang="en-US" altLang="en-US"/>
          </a:p>
        </p:txBody>
      </p:sp>
      <p:sp>
        <p:nvSpPr>
          <p:cNvPr id="398338" name="Rectangle 2">
            <a:extLst>
              <a:ext uri="{FF2B5EF4-FFF2-40B4-BE49-F238E27FC236}">
                <a16:creationId xmlns:a16="http://schemas.microsoft.com/office/drawing/2014/main" id="{9D3AC6C7-C7D4-91BA-D03D-BBBC168A3D2D}"/>
              </a:ext>
            </a:extLst>
          </p:cNvPr>
          <p:cNvSpPr>
            <a:spLocks noGrp="1" noChangeArrowheads="1"/>
          </p:cNvSpPr>
          <p:nvPr>
            <p:ph type="title"/>
          </p:nvPr>
        </p:nvSpPr>
        <p:spPr/>
        <p:txBody>
          <a:bodyPr/>
          <a:lstStyle/>
          <a:p>
            <a:r>
              <a:rPr lang="en-US" altLang="en-VN"/>
              <a:t>Optimizing C and C++ Code</a:t>
            </a:r>
          </a:p>
        </p:txBody>
      </p:sp>
      <p:sp>
        <p:nvSpPr>
          <p:cNvPr id="398339" name="Rectangle 3">
            <a:extLst>
              <a:ext uri="{FF2B5EF4-FFF2-40B4-BE49-F238E27FC236}">
                <a16:creationId xmlns:a16="http://schemas.microsoft.com/office/drawing/2014/main" id="{A8AD3C92-6D94-D6B6-AB5D-20FFA60279D0}"/>
              </a:ext>
            </a:extLst>
          </p:cNvPr>
          <p:cNvSpPr>
            <a:spLocks noGrp="1" noChangeArrowheads="1"/>
          </p:cNvSpPr>
          <p:nvPr>
            <p:ph type="body" idx="1"/>
          </p:nvPr>
        </p:nvSpPr>
        <p:spPr>
          <a:xfrm>
            <a:off x="457200" y="1196975"/>
            <a:ext cx="8229600" cy="5400675"/>
          </a:xfrm>
        </p:spPr>
        <p:txBody>
          <a:bodyPr/>
          <a:lstStyle/>
          <a:p>
            <a:pPr marL="571500" indent="-571500">
              <a:lnSpc>
                <a:spcPct val="80000"/>
              </a:lnSpc>
            </a:pPr>
            <a:r>
              <a:rPr lang="en-US" altLang="en-VN" sz="1900" b="1">
                <a:solidFill>
                  <a:srgbClr val="FF3300"/>
                </a:solidFill>
              </a:rPr>
              <a:t>Đặt kích thước mảng = bội của 2</a:t>
            </a:r>
            <a:r>
              <a:rPr lang="en-US" altLang="en-VN" sz="1900"/>
              <a:t> </a:t>
            </a:r>
            <a:r>
              <a:rPr lang="en-US" altLang="en-VN" sz="2100"/>
              <a:t>   </a:t>
            </a:r>
          </a:p>
          <a:p>
            <a:pPr marL="571500" indent="-571500">
              <a:lnSpc>
                <a:spcPct val="80000"/>
              </a:lnSpc>
              <a:buFont typeface="Wingdings" pitchFamily="2" charset="2"/>
              <a:buNone/>
            </a:pPr>
            <a:r>
              <a:rPr lang="en-US" altLang="en-VN" sz="2100"/>
              <a:t>	Với mảng, khi  tạo chỉ số, trình dịch thực hiện các phép nhân, vì vậy, hãy đặt kích thước mảng bằng bôi số của 2 để phép nhân có thể đc chuyển thành phép toán dịch chuyển nhanh chóng</a:t>
            </a:r>
          </a:p>
          <a:p>
            <a:pPr marL="571500" indent="-571500">
              <a:lnSpc>
                <a:spcPct val="80000"/>
              </a:lnSpc>
            </a:pPr>
            <a:r>
              <a:rPr lang="en-US" altLang="en-VN" sz="1900" b="1">
                <a:solidFill>
                  <a:srgbClr val="FF3300"/>
                </a:solidFill>
              </a:rPr>
              <a:t>Đặt các case labels trong phạm vi hẹp</a:t>
            </a:r>
          </a:p>
          <a:p>
            <a:pPr marL="571500" indent="-571500">
              <a:lnSpc>
                <a:spcPct val="80000"/>
              </a:lnSpc>
              <a:buFont typeface="Wingdings" pitchFamily="2" charset="2"/>
              <a:buNone/>
            </a:pPr>
            <a:r>
              <a:rPr lang="en-US" altLang="en-VN" sz="1900"/>
              <a:t>	Nếu số case label trong câu lệnh switch nằm trong phạm vi hẹp, trình dịch sẽ biến đổi thành if – else - if lồng nhau, mà tạo thành 1 bảng các chỉ số, như vậy thao tác sẽ nhanh hơn</a:t>
            </a:r>
          </a:p>
          <a:p>
            <a:pPr marL="571500" indent="-571500">
              <a:lnSpc>
                <a:spcPct val="80000"/>
              </a:lnSpc>
            </a:pPr>
            <a:r>
              <a:rPr lang="en-US" altLang="en-VN" sz="1900" b="1">
                <a:solidFill>
                  <a:srgbClr val="FF3300"/>
                </a:solidFill>
              </a:rPr>
              <a:t>Đặt các trường hợp thường gặp trong lệnh switch lên đầu</a:t>
            </a:r>
          </a:p>
          <a:p>
            <a:pPr marL="571500" indent="-571500">
              <a:lnSpc>
                <a:spcPct val="80000"/>
              </a:lnSpc>
              <a:buFont typeface="Wingdings" pitchFamily="2" charset="2"/>
              <a:buNone/>
            </a:pPr>
            <a:r>
              <a:rPr lang="en-US" altLang="en-VN" sz="1900"/>
              <a:t>	Khi số các trường hợp tuyển chọn là nhiều và tách biệt, trình dịch sẽ biến lệnh switch thành các nhóm if – else –if lồng nhau. Nếu bố trí các case thường gặp lên trên, việc thực hiện sẽ nhanh hơn </a:t>
            </a:r>
          </a:p>
          <a:p>
            <a:pPr marL="571500" indent="-571500">
              <a:lnSpc>
                <a:spcPct val="80000"/>
              </a:lnSpc>
            </a:pPr>
            <a:r>
              <a:rPr lang="en-US" altLang="en-VN" sz="1900" b="1">
                <a:solidFill>
                  <a:srgbClr val="FF3300"/>
                </a:solidFill>
              </a:rPr>
              <a:t>Tái tạo các switch lớn thành các switches lồng nhau</a:t>
            </a:r>
          </a:p>
          <a:p>
            <a:pPr marL="571500" indent="-571500">
              <a:lnSpc>
                <a:spcPct val="80000"/>
              </a:lnSpc>
              <a:buFont typeface="Wingdings" pitchFamily="2" charset="2"/>
              <a:buNone/>
            </a:pPr>
            <a:r>
              <a:rPr lang="en-US" altLang="en-VN" sz="1900"/>
              <a:t>	Khi số cases nhiều, hãy chủ động chia chúng thành các switch lồng nhau, nhóm 1 gồm những cases thường gặp, và nhóm 2 gồm những cases ít gặp=&gt; kết quả là các phép thử sẽ ít hơn, tốc độ nhanh hơn</a:t>
            </a:r>
          </a:p>
          <a:p>
            <a:pPr marL="571500" indent="-571500">
              <a:lnSpc>
                <a:spcPct val="80000"/>
              </a:lnSpc>
              <a:buFont typeface="Wingdings" pitchFamily="2" charset="2"/>
              <a:buNone/>
            </a:pPr>
            <a:endParaRPr lang="en-US" altLang="en-VN" sz="19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anim calcmode="lin" valueType="num">
                                      <p:cBhvr additive="base">
                                        <p:cTn id="7"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83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anim calcmode="lin" valueType="num">
                                      <p:cBhvr additive="base">
                                        <p:cTn id="11"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8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98339">
                                            <p:txEl>
                                              <p:pRg st="4" end="4"/>
                                            </p:txEl>
                                          </p:spTgt>
                                        </p:tgtEl>
                                        <p:attrNameLst>
                                          <p:attrName>style.visibility</p:attrName>
                                        </p:attrNameLst>
                                      </p:cBhvr>
                                      <p:to>
                                        <p:strVal val="visible"/>
                                      </p:to>
                                    </p:set>
                                    <p:anim calcmode="lin" valueType="num">
                                      <p:cBhvr additive="base">
                                        <p:cTn id="17"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833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8339">
                                            <p:txEl>
                                              <p:pRg st="5" end="5"/>
                                            </p:txEl>
                                          </p:spTgt>
                                        </p:tgtEl>
                                        <p:attrNameLst>
                                          <p:attrName>style.visibility</p:attrName>
                                        </p:attrNameLst>
                                      </p:cBhvr>
                                      <p:to>
                                        <p:strVal val="visible"/>
                                      </p:to>
                                    </p:set>
                                    <p:anim calcmode="lin" valueType="num">
                                      <p:cBhvr additive="base">
                                        <p:cTn id="21" dur="500" fill="hold"/>
                                        <p:tgtEl>
                                          <p:spTgt spid="39833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833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8339">
                                            <p:txEl>
                                              <p:pRg st="6" end="6"/>
                                            </p:txEl>
                                          </p:spTgt>
                                        </p:tgtEl>
                                        <p:attrNameLst>
                                          <p:attrName>style.visibility</p:attrName>
                                        </p:attrNameLst>
                                      </p:cBhvr>
                                      <p:to>
                                        <p:strVal val="visible"/>
                                      </p:to>
                                    </p:set>
                                    <p:anim calcmode="lin" valueType="num">
                                      <p:cBhvr additive="base">
                                        <p:cTn id="25" dur="500" fill="hold"/>
                                        <p:tgtEl>
                                          <p:spTgt spid="39833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8339">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8339">
                                            <p:txEl>
                                              <p:pRg st="7" end="7"/>
                                            </p:txEl>
                                          </p:spTgt>
                                        </p:tgtEl>
                                        <p:attrNameLst>
                                          <p:attrName>style.visibility</p:attrName>
                                        </p:attrNameLst>
                                      </p:cBhvr>
                                      <p:to>
                                        <p:strVal val="visible"/>
                                      </p:to>
                                    </p:set>
                                    <p:anim calcmode="lin" valueType="num">
                                      <p:cBhvr additive="base">
                                        <p:cTn id="29" dur="500" fill="hold"/>
                                        <p:tgtEl>
                                          <p:spTgt spid="39833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8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423AD84-437F-E631-0FB7-17A4BD7F8C1D}"/>
              </a:ext>
            </a:extLst>
          </p:cNvPr>
          <p:cNvSpPr>
            <a:spLocks noGrp="1"/>
          </p:cNvSpPr>
          <p:nvPr>
            <p:ph type="sldNum" sz="quarter" idx="12"/>
          </p:nvPr>
        </p:nvSpPr>
        <p:spPr/>
        <p:txBody>
          <a:bodyPr/>
          <a:lstStyle/>
          <a:p>
            <a:fld id="{B1CE3579-ADBE-2744-8F6E-904C072514A2}" type="slidenum">
              <a:rPr lang="en-US" altLang="en-US"/>
              <a:pPr/>
              <a:t>87</a:t>
            </a:fld>
            <a:endParaRPr lang="en-US" altLang="en-US"/>
          </a:p>
        </p:txBody>
      </p:sp>
      <p:sp>
        <p:nvSpPr>
          <p:cNvPr id="399362" name="Rectangle 2">
            <a:extLst>
              <a:ext uri="{FF2B5EF4-FFF2-40B4-BE49-F238E27FC236}">
                <a16:creationId xmlns:a16="http://schemas.microsoft.com/office/drawing/2014/main" id="{950A8067-AD75-9C16-4F0A-2BB6F6B7F0BF}"/>
              </a:ext>
            </a:extLst>
          </p:cNvPr>
          <p:cNvSpPr>
            <a:spLocks noGrp="1" noChangeArrowheads="1"/>
          </p:cNvSpPr>
          <p:nvPr>
            <p:ph type="title"/>
          </p:nvPr>
        </p:nvSpPr>
        <p:spPr/>
        <p:txBody>
          <a:bodyPr/>
          <a:lstStyle/>
          <a:p>
            <a:r>
              <a:rPr lang="en-US" altLang="en-VN"/>
              <a:t>Optimizing C and C++ Code (tt)</a:t>
            </a:r>
          </a:p>
        </p:txBody>
      </p:sp>
      <p:sp>
        <p:nvSpPr>
          <p:cNvPr id="399363" name="Rectangle 3">
            <a:extLst>
              <a:ext uri="{FF2B5EF4-FFF2-40B4-BE49-F238E27FC236}">
                <a16:creationId xmlns:a16="http://schemas.microsoft.com/office/drawing/2014/main" id="{C67FEE1D-8C30-1BAF-BF7D-EB3FB80C4353}"/>
              </a:ext>
            </a:extLst>
          </p:cNvPr>
          <p:cNvSpPr>
            <a:spLocks noGrp="1" noChangeArrowheads="1"/>
          </p:cNvSpPr>
          <p:nvPr>
            <p:ph type="body" idx="1"/>
          </p:nvPr>
        </p:nvSpPr>
        <p:spPr>
          <a:xfrm>
            <a:off x="457200" y="1600200"/>
            <a:ext cx="8229600" cy="4708525"/>
          </a:xfrm>
        </p:spPr>
        <p:txBody>
          <a:bodyPr/>
          <a:lstStyle/>
          <a:p>
            <a:pPr>
              <a:lnSpc>
                <a:spcPct val="80000"/>
              </a:lnSpc>
            </a:pPr>
            <a:r>
              <a:rPr lang="en-US" altLang="en-VN" sz="2100" b="1">
                <a:solidFill>
                  <a:srgbClr val="FF3300"/>
                </a:solidFill>
              </a:rPr>
              <a:t>Minimize local variables </a:t>
            </a:r>
          </a:p>
          <a:p>
            <a:pPr>
              <a:lnSpc>
                <a:spcPct val="80000"/>
              </a:lnSpc>
              <a:buFont typeface="Wingdings" pitchFamily="2" charset="2"/>
              <a:buNone/>
            </a:pPr>
            <a:r>
              <a:rPr lang="en-US" altLang="en-VN" sz="2100"/>
              <a:t>	Các biến cục bộ  được cấp phát và khởi tạo khi hàm đc gọi, và giải phóng khi hàm kết thúc, vì vậy mất thời gian</a:t>
            </a:r>
          </a:p>
          <a:p>
            <a:pPr>
              <a:lnSpc>
                <a:spcPct val="80000"/>
              </a:lnSpc>
            </a:pPr>
            <a:r>
              <a:rPr lang="en-US" altLang="en-VN" sz="2100" b="1">
                <a:solidFill>
                  <a:srgbClr val="FF3300"/>
                </a:solidFill>
              </a:rPr>
              <a:t>Khai báo các biến cục bộ trong phạm vi nhỏ nhất</a:t>
            </a:r>
          </a:p>
          <a:p>
            <a:pPr>
              <a:lnSpc>
                <a:spcPct val="80000"/>
              </a:lnSpc>
            </a:pPr>
            <a:r>
              <a:rPr lang="en-US" altLang="en-VN" sz="2100" b="1">
                <a:solidFill>
                  <a:srgbClr val="FF3300"/>
                </a:solidFill>
              </a:rPr>
              <a:t>Hạn chế số tham số của hàm </a:t>
            </a:r>
          </a:p>
          <a:p>
            <a:pPr>
              <a:lnSpc>
                <a:spcPct val="80000"/>
              </a:lnSpc>
            </a:pPr>
            <a:r>
              <a:rPr lang="en-US" altLang="en-VN" sz="2100" b="1">
                <a:solidFill>
                  <a:srgbClr val="FF3300"/>
                </a:solidFill>
              </a:rPr>
              <a:t>Với các tham số và giá trị trả về &gt; 4 bytes, hãy dùng tham chiếu</a:t>
            </a:r>
          </a:p>
          <a:p>
            <a:pPr>
              <a:lnSpc>
                <a:spcPct val="80000"/>
              </a:lnSpc>
            </a:pPr>
            <a:r>
              <a:rPr lang="en-US" altLang="en-VN" sz="2100" b="1">
                <a:solidFill>
                  <a:srgbClr val="FF3300"/>
                </a:solidFill>
              </a:rPr>
              <a:t>Đừng định nghĩa giá trị trả về, nếu không sử dụng ( void) </a:t>
            </a:r>
          </a:p>
          <a:p>
            <a:pPr>
              <a:lnSpc>
                <a:spcPct val="80000"/>
              </a:lnSpc>
            </a:pPr>
            <a:r>
              <a:rPr lang="en-US" altLang="en-VN" sz="2100" b="1">
                <a:solidFill>
                  <a:srgbClr val="FF3300"/>
                </a:solidFill>
              </a:rPr>
              <a:t>Lưu ý ví trí của tham chiếu tới code và data</a:t>
            </a:r>
            <a:r>
              <a:rPr lang="en-US" altLang="en-VN" sz="2100"/>
              <a:t> </a:t>
            </a:r>
          </a:p>
          <a:p>
            <a:pPr>
              <a:lnSpc>
                <a:spcPct val="80000"/>
              </a:lnSpc>
              <a:buFont typeface="Wingdings" pitchFamily="2" charset="2"/>
              <a:buNone/>
            </a:pPr>
            <a:r>
              <a:rPr lang="en-US" altLang="en-VN" sz="2100"/>
              <a:t>	Các bộ xử lý dữ liệu hoặc mã giữ được tham chiếu trong bộ nhớ cache để tham khảo về sau, nếu được nó từ bộ nhớ cache. Những tài liệu tham khảo bộ nhớ cache được nhanh hơn. Do đó nó nên mã và dữ liệu đang được sử dụng cùng nhau thực sự nên được đặt với nhau . Điều này với object trong C + + là đương nhiên. Với C ? ( Không dùng biến tổng thể, dùng biến cục bộ …)</a:t>
            </a:r>
          </a:p>
          <a:p>
            <a:pPr>
              <a:lnSpc>
                <a:spcPct val="80000"/>
              </a:lnSpc>
            </a:pPr>
            <a:endParaRPr lang="en-US" altLang="en-VN" sz="21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3ECEE18-D970-1268-6433-26F2FA39A791}"/>
              </a:ext>
            </a:extLst>
          </p:cNvPr>
          <p:cNvSpPr>
            <a:spLocks noGrp="1"/>
          </p:cNvSpPr>
          <p:nvPr>
            <p:ph type="sldNum" sz="quarter" idx="12"/>
          </p:nvPr>
        </p:nvSpPr>
        <p:spPr/>
        <p:txBody>
          <a:bodyPr/>
          <a:lstStyle/>
          <a:p>
            <a:fld id="{E9898DDB-BEE3-5342-B198-FC11E876E5C3}" type="slidenum">
              <a:rPr lang="en-US" altLang="en-US"/>
              <a:pPr/>
              <a:t>88</a:t>
            </a:fld>
            <a:endParaRPr lang="en-US" altLang="en-US"/>
          </a:p>
        </p:txBody>
      </p:sp>
      <p:sp>
        <p:nvSpPr>
          <p:cNvPr id="400386" name="Rectangle 2">
            <a:extLst>
              <a:ext uri="{FF2B5EF4-FFF2-40B4-BE49-F238E27FC236}">
                <a16:creationId xmlns:a16="http://schemas.microsoft.com/office/drawing/2014/main" id="{3B27FE7F-2EED-FB8C-50F0-E366E1470C39}"/>
              </a:ext>
            </a:extLst>
          </p:cNvPr>
          <p:cNvSpPr>
            <a:spLocks noGrp="1" noChangeArrowheads="1"/>
          </p:cNvSpPr>
          <p:nvPr>
            <p:ph type="title"/>
          </p:nvPr>
        </p:nvSpPr>
        <p:spPr/>
        <p:txBody>
          <a:bodyPr/>
          <a:lstStyle/>
          <a:p>
            <a:r>
              <a:rPr lang="en-US" altLang="en-VN"/>
              <a:t>Optimizing C and C++ Code (tt)</a:t>
            </a:r>
          </a:p>
        </p:txBody>
      </p:sp>
      <p:sp>
        <p:nvSpPr>
          <p:cNvPr id="400387" name="Rectangle 3">
            <a:extLst>
              <a:ext uri="{FF2B5EF4-FFF2-40B4-BE49-F238E27FC236}">
                <a16:creationId xmlns:a16="http://schemas.microsoft.com/office/drawing/2014/main" id="{9AEB686B-8040-E4F9-D7F0-1EDEC458F56B}"/>
              </a:ext>
            </a:extLst>
          </p:cNvPr>
          <p:cNvSpPr>
            <a:spLocks noGrp="1" noChangeArrowheads="1"/>
          </p:cNvSpPr>
          <p:nvPr>
            <p:ph type="body" idx="1"/>
          </p:nvPr>
        </p:nvSpPr>
        <p:spPr>
          <a:xfrm>
            <a:off x="457200" y="1341438"/>
            <a:ext cx="8229600" cy="4789487"/>
          </a:xfrm>
        </p:spPr>
        <p:txBody>
          <a:bodyPr/>
          <a:lstStyle/>
          <a:p>
            <a:pPr>
              <a:lnSpc>
                <a:spcPct val="80000"/>
              </a:lnSpc>
            </a:pPr>
            <a:r>
              <a:rPr lang="en-US" altLang="en-VN" sz="2000" b="1">
                <a:solidFill>
                  <a:srgbClr val="FF3300"/>
                </a:solidFill>
              </a:rPr>
              <a:t>Nên dùng int  thay vì char hay short  ( mất thời gian convert ), nếu biết int không âm, hãy dùng unsigned int</a:t>
            </a:r>
          </a:p>
          <a:p>
            <a:pPr>
              <a:lnSpc>
                <a:spcPct val="80000"/>
              </a:lnSpc>
            </a:pPr>
            <a:r>
              <a:rPr lang="en-US" altLang="en-VN" sz="2000" b="1">
                <a:solidFill>
                  <a:srgbClr val="FF3300"/>
                </a:solidFill>
              </a:rPr>
              <a:t>Hãy định nghĩa các hàm khởi tạo đơn giản </a:t>
            </a:r>
          </a:p>
          <a:p>
            <a:pPr>
              <a:lnSpc>
                <a:spcPct val="80000"/>
              </a:lnSpc>
            </a:pPr>
            <a:r>
              <a:rPr lang="en-US" altLang="en-VN" sz="2000" b="1">
                <a:solidFill>
                  <a:srgbClr val="FF3300"/>
                </a:solidFill>
              </a:rPr>
              <a:t>Thay vì gán, hãy khởi tạo giá trị cho biến </a:t>
            </a:r>
          </a:p>
          <a:p>
            <a:pPr>
              <a:lnSpc>
                <a:spcPct val="80000"/>
              </a:lnSpc>
            </a:pPr>
            <a:r>
              <a:rPr lang="en-US" altLang="en-VN" sz="2000" b="1">
                <a:solidFill>
                  <a:srgbClr val="FF3300"/>
                </a:solidFill>
              </a:rPr>
              <a:t>Hãy dùng danh sách khởi tạo trong hàm khởi tạo</a:t>
            </a:r>
          </a:p>
          <a:p>
            <a:pPr>
              <a:lnSpc>
                <a:spcPct val="80000"/>
              </a:lnSpc>
              <a:buFont typeface="Wingdings" pitchFamily="2" charset="2"/>
              <a:buNone/>
            </a:pPr>
            <a:r>
              <a:rPr lang="en-US" altLang="en-VN" sz="2000" b="1"/>
              <a:t>    Employee::Employee(String name, String designation)</a:t>
            </a:r>
            <a:r>
              <a:rPr lang="en-US" altLang="en-VN" sz="2000"/>
              <a:t> { 	m_name = name; </a:t>
            </a:r>
          </a:p>
          <a:p>
            <a:pPr>
              <a:lnSpc>
                <a:spcPct val="80000"/>
              </a:lnSpc>
              <a:buFont typeface="Wingdings" pitchFamily="2" charset="2"/>
              <a:buNone/>
            </a:pPr>
            <a:r>
              <a:rPr lang="en-US" altLang="en-VN" sz="2000"/>
              <a:t>		m_designation = designation; </a:t>
            </a:r>
          </a:p>
          <a:p>
            <a:pPr>
              <a:lnSpc>
                <a:spcPct val="80000"/>
              </a:lnSpc>
              <a:buFont typeface="Wingdings" pitchFamily="2" charset="2"/>
              <a:buNone/>
            </a:pPr>
            <a:r>
              <a:rPr lang="en-US" altLang="en-VN" sz="2000"/>
              <a:t>    }</a:t>
            </a:r>
          </a:p>
          <a:p>
            <a:pPr>
              <a:lnSpc>
                <a:spcPct val="80000"/>
              </a:lnSpc>
              <a:buFont typeface="Wingdings" pitchFamily="2" charset="2"/>
              <a:buNone/>
            </a:pPr>
            <a:r>
              <a:rPr lang="en-US" altLang="en-VN" sz="2000"/>
              <a:t>    /* === Optimized Version === */ </a:t>
            </a:r>
          </a:p>
          <a:p>
            <a:pPr>
              <a:lnSpc>
                <a:spcPct val="80000"/>
              </a:lnSpc>
              <a:buFont typeface="Wingdings" pitchFamily="2" charset="2"/>
              <a:buNone/>
            </a:pPr>
            <a:r>
              <a:rPr lang="en-US" altLang="en-VN" sz="2000" b="1"/>
              <a:t>    Employee::Employee(String name, String designation): m_name(name), m_destignation (designation)</a:t>
            </a:r>
            <a:r>
              <a:rPr lang="en-US" altLang="en-VN" sz="2000"/>
              <a:t> { }  </a:t>
            </a:r>
          </a:p>
          <a:p>
            <a:pPr>
              <a:lnSpc>
                <a:spcPct val="80000"/>
              </a:lnSpc>
            </a:pPr>
            <a:r>
              <a:rPr lang="en-US" altLang="en-VN" sz="2000" b="1">
                <a:solidFill>
                  <a:srgbClr val="FF3300"/>
                </a:solidFill>
              </a:rPr>
              <a:t>Đừng định nghĩa các hàm ảo tùy hứng : "just in case" virtual functions </a:t>
            </a:r>
          </a:p>
          <a:p>
            <a:pPr>
              <a:lnSpc>
                <a:spcPct val="80000"/>
              </a:lnSpc>
            </a:pPr>
            <a:r>
              <a:rPr lang="en-US" altLang="en-VN" sz="2000" b="1">
                <a:solidFill>
                  <a:srgbClr val="FF3300"/>
                </a:solidFill>
              </a:rPr>
              <a:t>Các hàm gồm 1 đến 3 dòng lệnh nên định nghĩa inline</a:t>
            </a:r>
            <a:r>
              <a:rPr lang="en-US" altLang="en-VN" sz="20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13A678A-85AA-22F3-DEB7-487022E123A5}"/>
              </a:ext>
            </a:extLst>
          </p:cNvPr>
          <p:cNvSpPr>
            <a:spLocks noGrp="1"/>
          </p:cNvSpPr>
          <p:nvPr>
            <p:ph type="sldNum" sz="quarter" idx="12"/>
          </p:nvPr>
        </p:nvSpPr>
        <p:spPr/>
        <p:txBody>
          <a:bodyPr/>
          <a:lstStyle/>
          <a:p>
            <a:fld id="{6030690C-8228-4447-A5C3-29D8845220DB}" type="slidenum">
              <a:rPr lang="en-US" altLang="en-US"/>
              <a:pPr/>
              <a:t>89</a:t>
            </a:fld>
            <a:endParaRPr lang="en-US" altLang="en-US"/>
          </a:p>
        </p:txBody>
      </p:sp>
      <p:sp>
        <p:nvSpPr>
          <p:cNvPr id="401410" name="Rectangle 2">
            <a:extLst>
              <a:ext uri="{FF2B5EF4-FFF2-40B4-BE49-F238E27FC236}">
                <a16:creationId xmlns:a16="http://schemas.microsoft.com/office/drawing/2014/main" id="{01BF6A5C-8F0B-DD59-48CB-8DF3B730787D}"/>
              </a:ext>
            </a:extLst>
          </p:cNvPr>
          <p:cNvSpPr>
            <a:spLocks noGrp="1" noChangeArrowheads="1"/>
          </p:cNvSpPr>
          <p:nvPr>
            <p:ph type="title"/>
          </p:nvPr>
        </p:nvSpPr>
        <p:spPr/>
        <p:txBody>
          <a:bodyPr/>
          <a:lstStyle/>
          <a:p>
            <a:r>
              <a:rPr lang="en-US" altLang="en-VN"/>
              <a:t>Một vài ví dụ tối ưu mã C, C++</a:t>
            </a:r>
          </a:p>
        </p:txBody>
      </p:sp>
      <p:sp>
        <p:nvSpPr>
          <p:cNvPr id="401411" name="Rectangle 3">
            <a:extLst>
              <a:ext uri="{FF2B5EF4-FFF2-40B4-BE49-F238E27FC236}">
                <a16:creationId xmlns:a16="http://schemas.microsoft.com/office/drawing/2014/main" id="{3486A7E2-B0DD-8F85-D0E8-E1AD01386F74}"/>
              </a:ext>
            </a:extLst>
          </p:cNvPr>
          <p:cNvSpPr>
            <a:spLocks noGrp="1" noChangeArrowheads="1"/>
          </p:cNvSpPr>
          <p:nvPr>
            <p:ph type="body" idx="1"/>
          </p:nvPr>
        </p:nvSpPr>
        <p:spPr/>
        <p:txBody>
          <a:bodyPr/>
          <a:lstStyle/>
          <a:p>
            <a:pPr>
              <a:buFont typeface="Wingdings" pitchFamily="2" charset="2"/>
              <a:buNone/>
            </a:pPr>
            <a:r>
              <a:rPr lang="en-US" altLang="en-VN"/>
              <a:t>typedef unsigned int uint; </a:t>
            </a:r>
          </a:p>
          <a:p>
            <a:pPr>
              <a:buFont typeface="Wingdings" pitchFamily="2" charset="2"/>
              <a:buNone/>
            </a:pPr>
            <a:r>
              <a:rPr lang="en-US" altLang="en-VN"/>
              <a:t>uint div32u (uint a) { </a:t>
            </a:r>
          </a:p>
          <a:p>
            <a:pPr>
              <a:buFont typeface="Wingdings" pitchFamily="2" charset="2"/>
              <a:buNone/>
            </a:pPr>
            <a:r>
              <a:rPr lang="en-US" altLang="en-VN"/>
              <a:t>	return a / 32; </a:t>
            </a:r>
          </a:p>
          <a:p>
            <a:pPr>
              <a:buFont typeface="Wingdings" pitchFamily="2" charset="2"/>
              <a:buNone/>
            </a:pPr>
            <a:r>
              <a:rPr lang="en-US" altLang="en-VN"/>
              <a:t>} </a:t>
            </a:r>
          </a:p>
          <a:p>
            <a:pPr>
              <a:buFont typeface="Wingdings" pitchFamily="2" charset="2"/>
              <a:buNone/>
            </a:pPr>
            <a:r>
              <a:rPr lang="en-US" altLang="en-VN"/>
              <a:t>int div32s (int a){ </a:t>
            </a:r>
          </a:p>
          <a:p>
            <a:pPr>
              <a:buFont typeface="Wingdings" pitchFamily="2" charset="2"/>
              <a:buNone/>
            </a:pPr>
            <a:r>
              <a:rPr lang="en-US" altLang="en-VN"/>
              <a:t>	return a / 32; </a:t>
            </a:r>
          </a:p>
          <a:p>
            <a:pPr>
              <a:buFont typeface="Wingdings" pitchFamily="2" charset="2"/>
              <a:buNone/>
            </a:pPr>
            <a:r>
              <a:rPr lang="en-US" altLang="en-VN"/>
              <a:t>}</a:t>
            </a:r>
          </a:p>
          <a:p>
            <a:pPr>
              <a:buFont typeface="Wingdings" pitchFamily="2" charset="2"/>
              <a:buNone/>
            </a:pPr>
            <a:r>
              <a:rPr lang="en-US" altLang="en-V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0A6E391-D200-B723-030D-B2B30E7D6871}"/>
              </a:ext>
            </a:extLst>
          </p:cNvPr>
          <p:cNvSpPr>
            <a:spLocks noGrp="1"/>
          </p:cNvSpPr>
          <p:nvPr>
            <p:ph type="sldNum" sz="quarter" idx="11"/>
          </p:nvPr>
        </p:nvSpPr>
        <p:spPr/>
        <p:txBody>
          <a:bodyPr/>
          <a:lstStyle/>
          <a:p>
            <a:fld id="{7947352A-0B1B-8243-91A2-0D872577C56E}" type="slidenum">
              <a:rPr lang="tr-TR" altLang="en-VN"/>
              <a:pPr/>
              <a:t>9</a:t>
            </a:fld>
            <a:endParaRPr lang="tr-TR" altLang="en-VN"/>
          </a:p>
        </p:txBody>
      </p:sp>
      <p:sp>
        <p:nvSpPr>
          <p:cNvPr id="171010" name="Rectangle 2">
            <a:extLst>
              <a:ext uri="{FF2B5EF4-FFF2-40B4-BE49-F238E27FC236}">
                <a16:creationId xmlns:a16="http://schemas.microsoft.com/office/drawing/2014/main" id="{94E5B8BB-BAAA-DACB-36AA-4B6DBEA09608}"/>
              </a:ext>
            </a:extLst>
          </p:cNvPr>
          <p:cNvSpPr>
            <a:spLocks noGrp="1" noChangeArrowheads="1"/>
          </p:cNvSpPr>
          <p:nvPr>
            <p:ph type="title"/>
          </p:nvPr>
        </p:nvSpPr>
        <p:spPr/>
        <p:txBody>
          <a:bodyPr/>
          <a:lstStyle/>
          <a:p>
            <a:r>
              <a:rPr lang="tr-TR" altLang="en-VN"/>
              <a:t>Static Variables</a:t>
            </a:r>
            <a:endParaRPr lang="en-US" altLang="ja-JP">
              <a:ea typeface="ＭＳ Ｐゴシック" panose="020B0600070205080204" pitchFamily="34" charset="-128"/>
            </a:endParaRPr>
          </a:p>
        </p:txBody>
      </p:sp>
      <p:sp>
        <p:nvSpPr>
          <p:cNvPr id="171011" name="Rectangle 3">
            <a:extLst>
              <a:ext uri="{FF2B5EF4-FFF2-40B4-BE49-F238E27FC236}">
                <a16:creationId xmlns:a16="http://schemas.microsoft.com/office/drawing/2014/main" id="{15810806-9982-8124-F36F-FCE518A5AEE6}"/>
              </a:ext>
            </a:extLst>
          </p:cNvPr>
          <p:cNvSpPr>
            <a:spLocks noGrp="1" noChangeArrowheads="1"/>
          </p:cNvSpPr>
          <p:nvPr>
            <p:ph type="body" idx="1"/>
          </p:nvPr>
        </p:nvSpPr>
        <p:spPr/>
        <p:txBody>
          <a:bodyPr/>
          <a:lstStyle/>
          <a:p>
            <a:pPr marL="381000" indent="-381000">
              <a:lnSpc>
                <a:spcPct val="90000"/>
              </a:lnSpc>
            </a:pPr>
            <a:r>
              <a:rPr lang="en-US" altLang="ja-JP" sz="2400">
                <a:latin typeface="Georgia" panose="02040502050405020303" pitchFamily="18" charset="0"/>
                <a:ea typeface="ＭＳ Ｐゴシック" panose="020B0600070205080204" pitchFamily="34" charset="-128"/>
              </a:rPr>
              <a:t>Kiểu dữ liệu Static tham chiếu tới  </a:t>
            </a:r>
            <a:r>
              <a:rPr lang="en-US" altLang="ja-JP" sz="2400">
                <a:solidFill>
                  <a:srgbClr val="FFFF00"/>
                </a:solidFill>
                <a:latin typeface="Georgia" panose="02040502050405020303" pitchFamily="18" charset="0"/>
                <a:ea typeface="ＭＳ Ｐゴシック" panose="020B0600070205080204" pitchFamily="34" charset="-128"/>
              </a:rPr>
              <a:t>global hay 'static' variables</a:t>
            </a:r>
            <a:r>
              <a:rPr lang="en-US" altLang="ja-JP" sz="2400">
                <a:latin typeface="Georgia" panose="02040502050405020303" pitchFamily="18" charset="0"/>
                <a:ea typeface="ＭＳ Ｐゴシック" panose="020B0600070205080204" pitchFamily="34" charset="-128"/>
              </a:rPr>
              <a:t> , chúng được cấp phát bộ nhớ khi dịch compile-time</a:t>
            </a:r>
            <a:r>
              <a:rPr lang="tr-TR" altLang="en-VN" sz="2400">
                <a:latin typeface="Georgia" panose="02040502050405020303" pitchFamily="18" charset="0"/>
              </a:rPr>
              <a:t>.</a:t>
            </a:r>
          </a:p>
          <a:p>
            <a:pPr marL="381000" indent="-381000">
              <a:lnSpc>
                <a:spcPct val="90000"/>
              </a:lnSpc>
            </a:pPr>
            <a:endParaRPr lang="en-US" altLang="ja-JP" sz="2400">
              <a:latin typeface="Georgia" panose="02040502050405020303" pitchFamily="18" charset="0"/>
              <a:ea typeface="ＭＳ Ｐゴシック" panose="020B0600070205080204" pitchFamily="34" charset="-128"/>
            </a:endParaRPr>
          </a:p>
          <a:p>
            <a:pPr marL="838200" lvl="1" indent="-381000">
              <a:lnSpc>
                <a:spcPct val="90000"/>
              </a:lnSpc>
              <a:buFont typeface="Wingdings" pitchFamily="2" charset="2"/>
              <a:buNone/>
            </a:pPr>
            <a:r>
              <a:rPr lang="en-US" altLang="ja-JP" sz="2100">
                <a:solidFill>
                  <a:srgbClr val="FFFF00"/>
                </a:solidFill>
                <a:latin typeface="Georgia" panose="02040502050405020303" pitchFamily="18" charset="0"/>
                <a:ea typeface="ＭＳ Ｐゴシック" panose="020B0600070205080204" pitchFamily="34" charset="-128"/>
              </a:rPr>
              <a:t>int int_array[100];</a:t>
            </a:r>
          </a:p>
          <a:p>
            <a:pPr marL="838200" lvl="1" indent="-381000">
              <a:lnSpc>
                <a:spcPct val="90000"/>
              </a:lnSpc>
              <a:buFont typeface="Wingdings" pitchFamily="2" charset="2"/>
              <a:buNone/>
            </a:pPr>
            <a:r>
              <a:rPr lang="en-US" altLang="ja-JP" sz="2100">
                <a:latin typeface="Georgia" panose="02040502050405020303" pitchFamily="18" charset="0"/>
                <a:ea typeface="ＭＳ Ｐゴシック" panose="020B0600070205080204" pitchFamily="34" charset="-128"/>
              </a:rPr>
              <a:t>int main() { </a:t>
            </a:r>
          </a:p>
          <a:p>
            <a:pPr marL="1295400" lvl="2" indent="-381000">
              <a:lnSpc>
                <a:spcPct val="90000"/>
              </a:lnSpc>
              <a:buFont typeface="Wingdings" pitchFamily="2" charset="2"/>
              <a:buNone/>
            </a:pPr>
            <a:r>
              <a:rPr lang="en-US" altLang="ja-JP" sz="2000">
                <a:solidFill>
                  <a:srgbClr val="FFFF00"/>
                </a:solidFill>
                <a:latin typeface="Georgia" panose="02040502050405020303" pitchFamily="18" charset="0"/>
                <a:ea typeface="ＭＳ Ｐゴシック" panose="020B0600070205080204" pitchFamily="34" charset="-128"/>
              </a:rPr>
              <a:t>static float float_array[100]; </a:t>
            </a:r>
          </a:p>
          <a:p>
            <a:pPr marL="1295400" lvl="2" indent="-381000">
              <a:lnSpc>
                <a:spcPct val="90000"/>
              </a:lnSpc>
              <a:buFont typeface="Wingdings" pitchFamily="2" charset="2"/>
              <a:buNone/>
            </a:pPr>
            <a:r>
              <a:rPr lang="en-US" altLang="ja-JP" sz="2000">
                <a:solidFill>
                  <a:srgbClr val="339933"/>
                </a:solidFill>
                <a:latin typeface="Georgia" panose="02040502050405020303" pitchFamily="18" charset="0"/>
                <a:ea typeface="ＭＳ Ｐゴシック" panose="020B0600070205080204" pitchFamily="34" charset="-128"/>
              </a:rPr>
              <a:t>double double_array[100]; </a:t>
            </a:r>
          </a:p>
          <a:p>
            <a:pPr marL="1295400" lvl="2" indent="-381000">
              <a:lnSpc>
                <a:spcPct val="90000"/>
              </a:lnSpc>
              <a:buFont typeface="Wingdings" pitchFamily="2" charset="2"/>
              <a:buNone/>
            </a:pPr>
            <a:r>
              <a:rPr lang="en-US" altLang="ja-JP" sz="2000">
                <a:solidFill>
                  <a:srgbClr val="3333CC"/>
                </a:solidFill>
                <a:latin typeface="Georgia" panose="02040502050405020303" pitchFamily="18" charset="0"/>
                <a:ea typeface="ＭＳ Ｐゴシック" panose="020B0600070205080204" pitchFamily="34" charset="-128"/>
              </a:rPr>
              <a:t>char *pchar;</a:t>
            </a:r>
          </a:p>
          <a:p>
            <a:pPr marL="1295400" lvl="2" indent="-381000">
              <a:lnSpc>
                <a:spcPct val="90000"/>
              </a:lnSpc>
              <a:buFont typeface="Wingdings" pitchFamily="2" charset="2"/>
              <a:buNone/>
            </a:pPr>
            <a:r>
              <a:rPr lang="en-US" altLang="ja-JP" sz="2000">
                <a:solidFill>
                  <a:srgbClr val="3333CC"/>
                </a:solidFill>
                <a:latin typeface="Georgia" panose="02040502050405020303" pitchFamily="18" charset="0"/>
                <a:ea typeface="ＭＳ Ｐゴシック" panose="020B0600070205080204" pitchFamily="34" charset="-128"/>
              </a:rPr>
              <a:t>pchar = (char *)malloc(100);</a:t>
            </a:r>
          </a:p>
          <a:p>
            <a:pPr marL="1295400" lvl="2" indent="-381000">
              <a:lnSpc>
                <a:spcPct val="90000"/>
              </a:lnSpc>
              <a:buFont typeface="Wingdings" pitchFamily="2" charset="2"/>
              <a:buNone/>
            </a:pPr>
            <a:r>
              <a:rPr lang="en-US" altLang="ja-JP" sz="2000">
                <a:latin typeface="Georgia" panose="02040502050405020303" pitchFamily="18" charset="0"/>
                <a:ea typeface="ＭＳ Ｐゴシック" panose="020B0600070205080204" pitchFamily="34" charset="-128"/>
              </a:rPr>
              <a:t>/* .... */</a:t>
            </a:r>
          </a:p>
          <a:p>
            <a:pPr marL="838200" lvl="1" indent="-381000">
              <a:lnSpc>
                <a:spcPct val="90000"/>
              </a:lnSpc>
              <a:buFont typeface="Wingdings" pitchFamily="2" charset="2"/>
              <a:buNone/>
            </a:pPr>
            <a:r>
              <a:rPr lang="tr-TR" altLang="en-VN" sz="2100">
                <a:latin typeface="Georgia" panose="02040502050405020303" pitchFamily="18" charset="0"/>
              </a:rPr>
              <a:t>	  </a:t>
            </a:r>
            <a:r>
              <a:rPr lang="en-US" altLang="ja-JP" sz="2100">
                <a:latin typeface="Georgia" panose="02040502050405020303" pitchFamily="18" charset="0"/>
                <a:ea typeface="ＭＳ Ｐゴシック" panose="020B0600070205080204" pitchFamily="34" charset="-128"/>
              </a:rPr>
              <a:t>return (0); </a:t>
            </a:r>
            <a:endParaRPr lang="tr-TR" altLang="en-VN" sz="2100">
              <a:latin typeface="Georgia" panose="02040502050405020303" pitchFamily="18" charset="0"/>
            </a:endParaRPr>
          </a:p>
          <a:p>
            <a:pPr marL="838200" lvl="1" indent="-381000">
              <a:lnSpc>
                <a:spcPct val="90000"/>
              </a:lnSpc>
              <a:buFont typeface="Wingdings" pitchFamily="2" charset="2"/>
              <a:buNone/>
            </a:pPr>
            <a:r>
              <a:rPr lang="en-US" altLang="ja-JP" sz="2100">
                <a:latin typeface="Georgia" panose="02040502050405020303" pitchFamily="18" charset="0"/>
                <a:ea typeface="ＭＳ Ｐゴシック" panose="020B0600070205080204" pitchFamily="34" charset="-128"/>
              </a:rPr>
              <a:t>}</a:t>
            </a:r>
          </a:p>
          <a:p>
            <a:pPr marL="381000" indent="-381000">
              <a:lnSpc>
                <a:spcPct val="90000"/>
              </a:lnSpc>
            </a:pPr>
            <a:endParaRPr lang="tr-TR" altLang="en-VN" sz="2400">
              <a:latin typeface="Georgia" panose="02040502050405020303" pitchFamily="18" charset="0"/>
            </a:endParaRPr>
          </a:p>
          <a:p>
            <a:pPr marL="381000" indent="-381000">
              <a:lnSpc>
                <a:spcPct val="90000"/>
              </a:lnSpc>
            </a:pPr>
            <a:endParaRPr lang="en-US" altLang="ja-JP" sz="2400">
              <a:latin typeface="Georgia" panose="02040502050405020303" pitchFamily="18" charset="0"/>
              <a:ea typeface="ＭＳ Ｐゴシック" panose="020B0600070205080204" pitchFamily="34" charset="-128"/>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05C5B24-1D26-85CB-A862-C90BE381B470}"/>
              </a:ext>
            </a:extLst>
          </p:cNvPr>
          <p:cNvSpPr>
            <a:spLocks noGrp="1"/>
          </p:cNvSpPr>
          <p:nvPr>
            <p:ph type="sldNum" sz="quarter" idx="12"/>
          </p:nvPr>
        </p:nvSpPr>
        <p:spPr/>
        <p:txBody>
          <a:bodyPr/>
          <a:lstStyle/>
          <a:p>
            <a:fld id="{324F9671-2C42-5F4F-B7D4-17107B8C67D6}" type="slidenum">
              <a:rPr lang="en-US" altLang="en-US"/>
              <a:pPr/>
              <a:t>90</a:t>
            </a:fld>
            <a:endParaRPr lang="en-US" altLang="en-US"/>
          </a:p>
        </p:txBody>
      </p:sp>
      <p:sp>
        <p:nvSpPr>
          <p:cNvPr id="402434" name="Rectangle 2">
            <a:extLst>
              <a:ext uri="{FF2B5EF4-FFF2-40B4-BE49-F238E27FC236}">
                <a16:creationId xmlns:a16="http://schemas.microsoft.com/office/drawing/2014/main" id="{0BE33CAF-B139-D247-B7AD-0A0AD8A4408B}"/>
              </a:ext>
            </a:extLst>
          </p:cNvPr>
          <p:cNvSpPr>
            <a:spLocks noGrp="1" noChangeArrowheads="1"/>
          </p:cNvSpPr>
          <p:nvPr>
            <p:ph type="title"/>
          </p:nvPr>
        </p:nvSpPr>
        <p:spPr/>
        <p:txBody>
          <a:bodyPr/>
          <a:lstStyle/>
          <a:p>
            <a:endParaRPr lang="en-VN" altLang="en-VN"/>
          </a:p>
        </p:txBody>
      </p:sp>
      <p:sp>
        <p:nvSpPr>
          <p:cNvPr id="402435" name="Rectangle 3">
            <a:extLst>
              <a:ext uri="{FF2B5EF4-FFF2-40B4-BE49-F238E27FC236}">
                <a16:creationId xmlns:a16="http://schemas.microsoft.com/office/drawing/2014/main" id="{63E678E6-B8C0-A765-34FC-04C56FE17836}"/>
              </a:ext>
            </a:extLst>
          </p:cNvPr>
          <p:cNvSpPr>
            <a:spLocks noGrp="1" noChangeArrowheads="1"/>
          </p:cNvSpPr>
          <p:nvPr>
            <p:ph type="body" idx="1"/>
          </p:nvPr>
        </p:nvSpPr>
        <p:spPr/>
        <p:txBody>
          <a:bodyPr/>
          <a:lstStyle/>
          <a:p>
            <a:pPr>
              <a:lnSpc>
                <a:spcPct val="80000"/>
              </a:lnSpc>
              <a:buFont typeface="Wingdings" pitchFamily="2" charset="2"/>
              <a:buNone/>
            </a:pPr>
            <a:r>
              <a:rPr lang="en-US" altLang="en-VN" sz="2600"/>
              <a:t>switch ( queue ) {</a:t>
            </a:r>
          </a:p>
          <a:p>
            <a:pPr>
              <a:lnSpc>
                <a:spcPct val="80000"/>
              </a:lnSpc>
              <a:buFont typeface="Wingdings" pitchFamily="2" charset="2"/>
              <a:buNone/>
            </a:pPr>
            <a:r>
              <a:rPr lang="en-US" altLang="en-VN" sz="2600"/>
              <a:t>	case 0 : letter = 'W'; break; </a:t>
            </a:r>
          </a:p>
          <a:p>
            <a:pPr>
              <a:lnSpc>
                <a:spcPct val="80000"/>
              </a:lnSpc>
              <a:buFont typeface="Wingdings" pitchFamily="2" charset="2"/>
              <a:buNone/>
            </a:pPr>
            <a:r>
              <a:rPr lang="en-US" altLang="en-VN" sz="2600"/>
              <a:t>	case 1 : letter = 'S'; break; </a:t>
            </a:r>
          </a:p>
          <a:p>
            <a:pPr>
              <a:lnSpc>
                <a:spcPct val="80000"/>
              </a:lnSpc>
              <a:buFont typeface="Wingdings" pitchFamily="2" charset="2"/>
              <a:buNone/>
            </a:pPr>
            <a:r>
              <a:rPr lang="en-US" altLang="en-VN" sz="2600"/>
              <a:t>	case 2 : letter = 'U'; break; </a:t>
            </a:r>
          </a:p>
          <a:p>
            <a:pPr>
              <a:lnSpc>
                <a:spcPct val="80000"/>
              </a:lnSpc>
              <a:buFont typeface="Wingdings" pitchFamily="2" charset="2"/>
              <a:buNone/>
            </a:pPr>
            <a:r>
              <a:rPr lang="en-US" altLang="en-VN" sz="2600"/>
              <a:t>} </a:t>
            </a:r>
          </a:p>
          <a:p>
            <a:pPr>
              <a:lnSpc>
                <a:spcPct val="80000"/>
              </a:lnSpc>
              <a:buFont typeface="Wingdings" pitchFamily="2" charset="2"/>
              <a:buNone/>
            </a:pPr>
            <a:r>
              <a:rPr lang="en-US" altLang="en-VN" sz="2600"/>
              <a:t>Hoặc có thể là :</a:t>
            </a:r>
          </a:p>
          <a:p>
            <a:pPr>
              <a:lnSpc>
                <a:spcPct val="80000"/>
              </a:lnSpc>
              <a:buFont typeface="Wingdings" pitchFamily="2" charset="2"/>
              <a:buNone/>
            </a:pPr>
            <a:r>
              <a:rPr lang="en-US" altLang="en-VN" sz="2600"/>
              <a:t>if ( queue == 0 ) </a:t>
            </a:r>
          </a:p>
          <a:p>
            <a:pPr>
              <a:lnSpc>
                <a:spcPct val="80000"/>
              </a:lnSpc>
              <a:buFont typeface="Wingdings" pitchFamily="2" charset="2"/>
              <a:buNone/>
            </a:pPr>
            <a:r>
              <a:rPr lang="en-US" altLang="en-VN" sz="2600"/>
              <a:t>	letter = 'W'; </a:t>
            </a:r>
          </a:p>
          <a:p>
            <a:pPr>
              <a:lnSpc>
                <a:spcPct val="80000"/>
              </a:lnSpc>
              <a:buFont typeface="Wingdings" pitchFamily="2" charset="2"/>
              <a:buNone/>
            </a:pPr>
            <a:r>
              <a:rPr lang="en-US" altLang="en-VN" sz="2600"/>
              <a:t>else if ( queue == 1 ) </a:t>
            </a:r>
          </a:p>
          <a:p>
            <a:pPr>
              <a:lnSpc>
                <a:spcPct val="80000"/>
              </a:lnSpc>
              <a:buFont typeface="Wingdings" pitchFamily="2" charset="2"/>
              <a:buNone/>
            </a:pPr>
            <a:r>
              <a:rPr lang="en-US" altLang="en-VN" sz="2600"/>
              <a:t>	letter = 'S'; </a:t>
            </a:r>
          </a:p>
          <a:p>
            <a:pPr>
              <a:lnSpc>
                <a:spcPct val="80000"/>
              </a:lnSpc>
              <a:buFont typeface="Wingdings" pitchFamily="2" charset="2"/>
              <a:buNone/>
            </a:pPr>
            <a:r>
              <a:rPr lang="en-US" altLang="en-VN" sz="2600"/>
              <a:t>else letter = 'U'; </a:t>
            </a:r>
          </a:p>
        </p:txBody>
      </p:sp>
      <p:sp>
        <p:nvSpPr>
          <p:cNvPr id="402436" name="Rectangle 4">
            <a:extLst>
              <a:ext uri="{FF2B5EF4-FFF2-40B4-BE49-F238E27FC236}">
                <a16:creationId xmlns:a16="http://schemas.microsoft.com/office/drawing/2014/main" id="{9DBC8AA5-478E-34C2-D4C9-6A6C6D7CB47F}"/>
              </a:ext>
            </a:extLst>
          </p:cNvPr>
          <p:cNvSpPr>
            <a:spLocks noChangeArrowheads="1"/>
          </p:cNvSpPr>
          <p:nvPr/>
        </p:nvSpPr>
        <p:spPr bwMode="auto">
          <a:xfrm>
            <a:off x="4284663" y="5013325"/>
            <a:ext cx="4464050"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VN"/>
              <a:t>static char *classes="WSU"; </a:t>
            </a:r>
          </a:p>
          <a:p>
            <a:r>
              <a:rPr lang="en-US" altLang="en-VN"/>
              <a:t>letter = classes[queue];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gtEl>
                                        <p:attrNameLst>
                                          <p:attrName>style.visibility</p:attrName>
                                        </p:attrNameLst>
                                      </p:cBhvr>
                                      <p:to>
                                        <p:strVal val="visible"/>
                                      </p:to>
                                    </p:set>
                                    <p:anim calcmode="lin" valueType="num">
                                      <p:cBhvr additive="base">
                                        <p:cTn id="7" dur="500" fill="hold"/>
                                        <p:tgtEl>
                                          <p:spTgt spid="402436"/>
                                        </p:tgtEl>
                                        <p:attrNameLst>
                                          <p:attrName>ppt_x</p:attrName>
                                        </p:attrNameLst>
                                      </p:cBhvr>
                                      <p:tavLst>
                                        <p:tav tm="0">
                                          <p:val>
                                            <p:strVal val="#ppt_x"/>
                                          </p:val>
                                        </p:tav>
                                        <p:tav tm="100000">
                                          <p:val>
                                            <p:strVal val="#ppt_x"/>
                                          </p:val>
                                        </p:tav>
                                      </p:tavLst>
                                    </p:anim>
                                    <p:anim calcmode="lin" valueType="num">
                                      <p:cBhvr additive="base">
                                        <p:cTn id="8" dur="500" fill="hold"/>
                                        <p:tgtEl>
                                          <p:spTgt spid="402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7664C6-BF5A-4C41-3F3C-0F96CA4142DF}"/>
              </a:ext>
            </a:extLst>
          </p:cNvPr>
          <p:cNvSpPr>
            <a:spLocks noGrp="1"/>
          </p:cNvSpPr>
          <p:nvPr>
            <p:ph type="sldNum" sz="quarter" idx="12"/>
          </p:nvPr>
        </p:nvSpPr>
        <p:spPr/>
        <p:txBody>
          <a:bodyPr/>
          <a:lstStyle/>
          <a:p>
            <a:fld id="{0CB679B1-2496-5042-A014-468C15E22C36}" type="slidenum">
              <a:rPr lang="en-US" altLang="en-US"/>
              <a:pPr/>
              <a:t>91</a:t>
            </a:fld>
            <a:endParaRPr lang="en-US" altLang="en-US"/>
          </a:p>
        </p:txBody>
      </p:sp>
      <p:sp>
        <p:nvSpPr>
          <p:cNvPr id="403458" name="Rectangle 2">
            <a:extLst>
              <a:ext uri="{FF2B5EF4-FFF2-40B4-BE49-F238E27FC236}">
                <a16:creationId xmlns:a16="http://schemas.microsoft.com/office/drawing/2014/main" id="{9BDEFD8A-1813-70CF-A31F-6673381ED1BF}"/>
              </a:ext>
            </a:extLst>
          </p:cNvPr>
          <p:cNvSpPr>
            <a:spLocks noGrp="1" noChangeArrowheads="1"/>
          </p:cNvSpPr>
          <p:nvPr>
            <p:ph type="title"/>
          </p:nvPr>
        </p:nvSpPr>
        <p:spPr/>
        <p:txBody>
          <a:bodyPr/>
          <a:lstStyle/>
          <a:p>
            <a:endParaRPr lang="en-VN" altLang="en-VN"/>
          </a:p>
        </p:txBody>
      </p:sp>
      <p:sp>
        <p:nvSpPr>
          <p:cNvPr id="403459" name="Rectangle 3">
            <a:extLst>
              <a:ext uri="{FF2B5EF4-FFF2-40B4-BE49-F238E27FC236}">
                <a16:creationId xmlns:a16="http://schemas.microsoft.com/office/drawing/2014/main" id="{D753504F-9A17-E19C-D96E-45AB5670EBDE}"/>
              </a:ext>
            </a:extLst>
          </p:cNvPr>
          <p:cNvSpPr>
            <a:spLocks noGrp="1" noChangeArrowheads="1"/>
          </p:cNvSpPr>
          <p:nvPr>
            <p:ph type="body" idx="1"/>
          </p:nvPr>
        </p:nvSpPr>
        <p:spPr/>
        <p:txBody>
          <a:bodyPr/>
          <a:lstStyle/>
          <a:p>
            <a:pPr>
              <a:lnSpc>
                <a:spcPct val="80000"/>
              </a:lnSpc>
              <a:buFont typeface="Wingdings" pitchFamily="2" charset="2"/>
              <a:buNone/>
            </a:pPr>
            <a:r>
              <a:rPr lang="en-US" altLang="en-VN" sz="2100"/>
              <a:t>(x &gt;= min &amp;&amp; x &lt; max) có thể chuyển thành </a:t>
            </a:r>
          </a:p>
          <a:p>
            <a:pPr>
              <a:lnSpc>
                <a:spcPct val="80000"/>
              </a:lnSpc>
              <a:buFont typeface="Wingdings" pitchFamily="2" charset="2"/>
              <a:buNone/>
            </a:pPr>
            <a:r>
              <a:rPr lang="en-US" altLang="en-VN" sz="2100"/>
              <a:t>(unsigned)(x - min) &lt; (max - min) </a:t>
            </a:r>
          </a:p>
          <a:p>
            <a:pPr>
              <a:lnSpc>
                <a:spcPct val="80000"/>
              </a:lnSpc>
              <a:buFont typeface="Wingdings" pitchFamily="2" charset="2"/>
              <a:buNone/>
            </a:pPr>
            <a:r>
              <a:rPr lang="en-US" altLang="en-VN" sz="2100"/>
              <a:t>int fact1_func (int n) { </a:t>
            </a:r>
          </a:p>
          <a:p>
            <a:pPr>
              <a:lnSpc>
                <a:spcPct val="80000"/>
              </a:lnSpc>
              <a:buFont typeface="Wingdings" pitchFamily="2" charset="2"/>
              <a:buNone/>
            </a:pPr>
            <a:r>
              <a:rPr lang="en-US" altLang="en-VN" sz="2100"/>
              <a:t>	int i, fact = 1; </a:t>
            </a:r>
          </a:p>
          <a:p>
            <a:pPr>
              <a:lnSpc>
                <a:spcPct val="80000"/>
              </a:lnSpc>
              <a:buFont typeface="Wingdings" pitchFamily="2" charset="2"/>
              <a:buNone/>
            </a:pPr>
            <a:r>
              <a:rPr lang="en-US" altLang="en-VN" sz="2100"/>
              <a:t>	for (i = 1; i &lt;= n; i++) fact *= i; </a:t>
            </a:r>
          </a:p>
          <a:p>
            <a:pPr>
              <a:lnSpc>
                <a:spcPct val="80000"/>
              </a:lnSpc>
              <a:buFont typeface="Wingdings" pitchFamily="2" charset="2"/>
              <a:buNone/>
            </a:pPr>
            <a:r>
              <a:rPr lang="en-US" altLang="en-VN" sz="2100"/>
              <a:t>	return (fact); </a:t>
            </a:r>
          </a:p>
          <a:p>
            <a:pPr>
              <a:lnSpc>
                <a:spcPct val="80000"/>
              </a:lnSpc>
              <a:buFont typeface="Wingdings" pitchFamily="2" charset="2"/>
              <a:buNone/>
            </a:pPr>
            <a:r>
              <a:rPr lang="en-US" altLang="en-VN" sz="2100"/>
              <a:t>} </a:t>
            </a:r>
          </a:p>
          <a:p>
            <a:pPr>
              <a:lnSpc>
                <a:spcPct val="80000"/>
              </a:lnSpc>
              <a:buFont typeface="Wingdings" pitchFamily="2" charset="2"/>
              <a:buNone/>
            </a:pPr>
            <a:r>
              <a:rPr lang="en-US" altLang="en-VN" sz="2100"/>
              <a:t>int fact2_func(int n) {</a:t>
            </a:r>
          </a:p>
          <a:p>
            <a:pPr>
              <a:lnSpc>
                <a:spcPct val="80000"/>
              </a:lnSpc>
              <a:buFont typeface="Wingdings" pitchFamily="2" charset="2"/>
              <a:buNone/>
            </a:pPr>
            <a:r>
              <a:rPr lang="en-US" altLang="en-VN" sz="2100"/>
              <a:t>	int i, fact = 1; </a:t>
            </a:r>
          </a:p>
          <a:p>
            <a:pPr>
              <a:lnSpc>
                <a:spcPct val="80000"/>
              </a:lnSpc>
              <a:buFont typeface="Wingdings" pitchFamily="2" charset="2"/>
              <a:buNone/>
            </a:pPr>
            <a:r>
              <a:rPr lang="en-US" altLang="en-VN" sz="2100"/>
              <a:t>	for (i = n; i != 0; i--) fact *= i; </a:t>
            </a:r>
          </a:p>
          <a:p>
            <a:pPr>
              <a:lnSpc>
                <a:spcPct val="80000"/>
              </a:lnSpc>
              <a:buFont typeface="Wingdings" pitchFamily="2" charset="2"/>
              <a:buNone/>
            </a:pPr>
            <a:r>
              <a:rPr lang="en-US" altLang="en-VN" sz="2100"/>
              <a:t>	return (fact); </a:t>
            </a:r>
          </a:p>
          <a:p>
            <a:pPr>
              <a:lnSpc>
                <a:spcPct val="80000"/>
              </a:lnSpc>
              <a:buFont typeface="Wingdings" pitchFamily="2" charset="2"/>
              <a:buNone/>
            </a:pPr>
            <a:r>
              <a:rPr lang="en-US" altLang="en-VN" sz="2100"/>
              <a:t>}</a:t>
            </a:r>
          </a:p>
          <a:p>
            <a:pPr>
              <a:lnSpc>
                <a:spcPct val="80000"/>
              </a:lnSpc>
              <a:buFont typeface="Wingdings" pitchFamily="2" charset="2"/>
              <a:buNone/>
            </a:pPr>
            <a:r>
              <a:rPr lang="en-US" altLang="en-VN" sz="2100"/>
              <a:t>Fact2_func nhanh hơn, vi phép thử != đơn giản hơn &lt;=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9C7DE41-36AB-016D-F84C-8BD7409EEF2B}"/>
              </a:ext>
            </a:extLst>
          </p:cNvPr>
          <p:cNvSpPr>
            <a:spLocks noGrp="1"/>
          </p:cNvSpPr>
          <p:nvPr>
            <p:ph type="sldNum" sz="quarter" idx="12"/>
          </p:nvPr>
        </p:nvSpPr>
        <p:spPr/>
        <p:txBody>
          <a:bodyPr/>
          <a:lstStyle/>
          <a:p>
            <a:fld id="{418675BE-B827-364D-94C2-655723F89DB4}" type="slidenum">
              <a:rPr lang="en-US" altLang="en-US"/>
              <a:pPr/>
              <a:t>92</a:t>
            </a:fld>
            <a:endParaRPr lang="en-US" altLang="en-US"/>
          </a:p>
        </p:txBody>
      </p:sp>
      <p:sp>
        <p:nvSpPr>
          <p:cNvPr id="404482" name="Rectangle 2">
            <a:extLst>
              <a:ext uri="{FF2B5EF4-FFF2-40B4-BE49-F238E27FC236}">
                <a16:creationId xmlns:a16="http://schemas.microsoft.com/office/drawing/2014/main" id="{49323F98-B43B-C1ED-15BD-8457CCDEC14A}"/>
              </a:ext>
            </a:extLst>
          </p:cNvPr>
          <p:cNvSpPr>
            <a:spLocks noGrp="1" noChangeArrowheads="1"/>
          </p:cNvSpPr>
          <p:nvPr>
            <p:ph type="title"/>
          </p:nvPr>
        </p:nvSpPr>
        <p:spPr/>
        <p:txBody>
          <a:bodyPr/>
          <a:lstStyle/>
          <a:p>
            <a:r>
              <a:rPr lang="en-US" altLang="en-VN"/>
              <a:t>Tối ưu đoạn code sau :</a:t>
            </a:r>
          </a:p>
        </p:txBody>
      </p:sp>
      <p:sp>
        <p:nvSpPr>
          <p:cNvPr id="404483" name="Rectangle 3">
            <a:extLst>
              <a:ext uri="{FF2B5EF4-FFF2-40B4-BE49-F238E27FC236}">
                <a16:creationId xmlns:a16="http://schemas.microsoft.com/office/drawing/2014/main" id="{D1F38E46-49A3-CD27-82D9-AF4F5ED09804}"/>
              </a:ext>
            </a:extLst>
          </p:cNvPr>
          <p:cNvSpPr>
            <a:spLocks noGrp="1" noChangeArrowheads="1"/>
          </p:cNvSpPr>
          <p:nvPr>
            <p:ph type="body" idx="1"/>
          </p:nvPr>
        </p:nvSpPr>
        <p:spPr/>
        <p:txBody>
          <a:bodyPr/>
          <a:lstStyle/>
          <a:p>
            <a:pPr>
              <a:buFont typeface="Wingdings" pitchFamily="2" charset="2"/>
              <a:buNone/>
            </a:pPr>
            <a:r>
              <a:rPr lang="en-US" altLang="en-VN"/>
              <a:t>found = FALSE; </a:t>
            </a:r>
          </a:p>
          <a:p>
            <a:pPr>
              <a:buFont typeface="Wingdings" pitchFamily="2" charset="2"/>
              <a:buNone/>
            </a:pPr>
            <a:r>
              <a:rPr lang="en-US" altLang="en-VN"/>
              <a:t>for(i=0;i&lt;10000;i++) {</a:t>
            </a:r>
          </a:p>
          <a:p>
            <a:pPr>
              <a:buFont typeface="Wingdings" pitchFamily="2" charset="2"/>
              <a:buNone/>
            </a:pPr>
            <a:r>
              <a:rPr lang="en-US" altLang="en-VN"/>
              <a:t>	 if( list[i] == -99 ) { </a:t>
            </a:r>
          </a:p>
          <a:p>
            <a:pPr>
              <a:buFont typeface="Wingdings" pitchFamily="2" charset="2"/>
              <a:buNone/>
            </a:pPr>
            <a:r>
              <a:rPr lang="en-US" altLang="en-VN"/>
              <a:t>		found = TRUE; </a:t>
            </a:r>
          </a:p>
          <a:p>
            <a:pPr>
              <a:buFont typeface="Wingdings" pitchFamily="2" charset="2"/>
              <a:buNone/>
            </a:pPr>
            <a:r>
              <a:rPr lang="en-US" altLang="en-VN"/>
              <a:t>	}</a:t>
            </a:r>
          </a:p>
          <a:p>
            <a:pPr>
              <a:buFont typeface="Wingdings" pitchFamily="2" charset="2"/>
              <a:buNone/>
            </a:pPr>
            <a:r>
              <a:rPr lang="en-US" altLang="en-VN"/>
              <a:t> } </a:t>
            </a:r>
          </a:p>
          <a:p>
            <a:pPr>
              <a:buFont typeface="Wingdings" pitchFamily="2" charset="2"/>
              <a:buNone/>
            </a:pPr>
            <a:r>
              <a:rPr lang="en-US" altLang="en-VN"/>
              <a:t>if( found ) printf("Yes, there is a -99. !\n");</a:t>
            </a:r>
          </a:p>
          <a:p>
            <a:pPr>
              <a:buFont typeface="Wingdings" pitchFamily="2" charset="2"/>
              <a:buNone/>
            </a:pPr>
            <a:r>
              <a:rPr lang="en-US" altLang="en-VN"/>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A6FBD85-D069-6FA5-59E4-584FFEA57292}"/>
              </a:ext>
            </a:extLst>
          </p:cNvPr>
          <p:cNvSpPr>
            <a:spLocks noGrp="1"/>
          </p:cNvSpPr>
          <p:nvPr>
            <p:ph type="sldNum" sz="quarter" idx="12"/>
          </p:nvPr>
        </p:nvSpPr>
        <p:spPr/>
        <p:txBody>
          <a:bodyPr/>
          <a:lstStyle/>
          <a:p>
            <a:fld id="{28CCE579-79FA-1247-AAFA-67CF87715097}" type="slidenum">
              <a:rPr lang="en-US" altLang="en-US"/>
              <a:pPr/>
              <a:t>93</a:t>
            </a:fld>
            <a:endParaRPr lang="en-US" altLang="en-US"/>
          </a:p>
        </p:txBody>
      </p:sp>
      <p:sp>
        <p:nvSpPr>
          <p:cNvPr id="405506" name="Rectangle 2">
            <a:extLst>
              <a:ext uri="{FF2B5EF4-FFF2-40B4-BE49-F238E27FC236}">
                <a16:creationId xmlns:a16="http://schemas.microsoft.com/office/drawing/2014/main" id="{047ACA11-6DB7-6579-AB1B-A89A5310B3D9}"/>
              </a:ext>
            </a:extLst>
          </p:cNvPr>
          <p:cNvSpPr>
            <a:spLocks noGrp="1" noChangeArrowheads="1"/>
          </p:cNvSpPr>
          <p:nvPr>
            <p:ph type="title"/>
          </p:nvPr>
        </p:nvSpPr>
        <p:spPr/>
        <p:txBody>
          <a:bodyPr/>
          <a:lstStyle/>
          <a:p>
            <a:r>
              <a:rPr lang="en-US" altLang="en-VN"/>
              <a:t>Floating_point</a:t>
            </a:r>
          </a:p>
        </p:txBody>
      </p:sp>
      <p:sp>
        <p:nvSpPr>
          <p:cNvPr id="405507" name="Rectangle 3">
            <a:extLst>
              <a:ext uri="{FF2B5EF4-FFF2-40B4-BE49-F238E27FC236}">
                <a16:creationId xmlns:a16="http://schemas.microsoft.com/office/drawing/2014/main" id="{4E75D626-2ED0-E826-184C-FC2817AEDAA6}"/>
              </a:ext>
            </a:extLst>
          </p:cNvPr>
          <p:cNvSpPr>
            <a:spLocks noGrp="1" noChangeArrowheads="1"/>
          </p:cNvSpPr>
          <p:nvPr>
            <p:ph type="body" idx="1"/>
          </p:nvPr>
        </p:nvSpPr>
        <p:spPr/>
        <p:txBody>
          <a:bodyPr/>
          <a:lstStyle/>
          <a:p>
            <a:pPr>
              <a:lnSpc>
                <a:spcPct val="80000"/>
              </a:lnSpc>
              <a:buFont typeface="Wingdings" pitchFamily="2" charset="2"/>
              <a:buNone/>
            </a:pPr>
            <a:r>
              <a:rPr lang="en-US" altLang="en-VN" sz="2600"/>
              <a:t>So sánh :</a:t>
            </a:r>
          </a:p>
          <a:p>
            <a:pPr>
              <a:lnSpc>
                <a:spcPct val="80000"/>
              </a:lnSpc>
              <a:buFont typeface="Wingdings" pitchFamily="2" charset="2"/>
              <a:buNone/>
            </a:pPr>
            <a:r>
              <a:rPr lang="en-US" altLang="en-VN" sz="2600"/>
              <a:t>x = x / 3.0;</a:t>
            </a:r>
          </a:p>
          <a:p>
            <a:pPr>
              <a:lnSpc>
                <a:spcPct val="80000"/>
              </a:lnSpc>
              <a:buFont typeface="Wingdings" pitchFamily="2" charset="2"/>
              <a:buNone/>
            </a:pPr>
            <a:r>
              <a:rPr lang="en-US" altLang="en-VN" sz="2600"/>
              <a:t>Và  </a:t>
            </a:r>
          </a:p>
          <a:p>
            <a:pPr>
              <a:lnSpc>
                <a:spcPct val="80000"/>
              </a:lnSpc>
              <a:buFont typeface="Wingdings" pitchFamily="2" charset="2"/>
              <a:buNone/>
            </a:pPr>
            <a:r>
              <a:rPr lang="en-US" altLang="en-VN" sz="2600"/>
              <a:t>x = x * (1.0/3.0) ;</a:t>
            </a:r>
          </a:p>
          <a:p>
            <a:pPr>
              <a:lnSpc>
                <a:spcPct val="80000"/>
              </a:lnSpc>
              <a:buFont typeface="Wingdings" pitchFamily="2" charset="2"/>
              <a:buNone/>
            </a:pPr>
            <a:r>
              <a:rPr lang="en-US" altLang="en-VN" sz="2600"/>
              <a:t>? </a:t>
            </a:r>
          </a:p>
          <a:p>
            <a:pPr>
              <a:lnSpc>
                <a:spcPct val="80000"/>
              </a:lnSpc>
              <a:buFont typeface="Wingdings" pitchFamily="2" charset="2"/>
              <a:buNone/>
            </a:pPr>
            <a:r>
              <a:rPr lang="en-US" altLang="en-VN" sz="2600"/>
              <a:t>(biểu thức hằng được thực hiện ngay khi dịch)</a:t>
            </a:r>
          </a:p>
          <a:p>
            <a:pPr>
              <a:lnSpc>
                <a:spcPct val="80000"/>
              </a:lnSpc>
              <a:buFont typeface="Wingdings" pitchFamily="2" charset="2"/>
              <a:buNone/>
            </a:pPr>
            <a:r>
              <a:rPr lang="en-US" altLang="en-VN" sz="2600"/>
              <a:t>Hãy dùng float thay vì double</a:t>
            </a:r>
          </a:p>
          <a:p>
            <a:pPr>
              <a:lnSpc>
                <a:spcPct val="80000"/>
              </a:lnSpc>
              <a:buFont typeface="Wingdings" pitchFamily="2" charset="2"/>
              <a:buNone/>
            </a:pPr>
            <a:r>
              <a:rPr lang="en-US" altLang="en-VN" sz="2600"/>
              <a:t>Tránh dùng sin, exp và log (chậm gấp 10 lần * )</a:t>
            </a:r>
          </a:p>
          <a:p>
            <a:pPr>
              <a:lnSpc>
                <a:spcPct val="80000"/>
              </a:lnSpc>
              <a:buFont typeface="Wingdings" pitchFamily="2" charset="2"/>
              <a:buNone/>
            </a:pPr>
            <a:r>
              <a:rPr lang="en-US" altLang="en-VN" sz="2600"/>
              <a:t>Lưu ý : nếu x là float hay double thì : 3 * (x / 3)  &lt;&gt;  x.</a:t>
            </a:r>
          </a:p>
          <a:p>
            <a:pPr>
              <a:lnSpc>
                <a:spcPct val="80000"/>
              </a:lnSpc>
              <a:buFont typeface="Wingdings" pitchFamily="2" charset="2"/>
              <a:buNone/>
            </a:pPr>
            <a:r>
              <a:rPr lang="en-US" altLang="en-VN" sz="2600"/>
              <a:t>Thậm chí thứ tự tính toán cũng quan trọng: (a + b) + c</a:t>
            </a:r>
          </a:p>
          <a:p>
            <a:pPr>
              <a:lnSpc>
                <a:spcPct val="80000"/>
              </a:lnSpc>
              <a:buFont typeface="Wingdings" pitchFamily="2" charset="2"/>
              <a:buNone/>
            </a:pPr>
            <a:r>
              <a:rPr lang="en-US" altLang="en-VN" sz="2600"/>
              <a:t>&lt;&gt; a + (b + 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5" end="5"/>
                                            </p:txEl>
                                          </p:spTgt>
                                        </p:tgtEl>
                                        <p:attrNameLst>
                                          <p:attrName>style.visibility</p:attrName>
                                        </p:attrNameLst>
                                      </p:cBhvr>
                                      <p:to>
                                        <p:strVal val="visible"/>
                                      </p:to>
                                    </p:set>
                                    <p:anim calcmode="lin" valueType="num">
                                      <p:cBhvr additive="base">
                                        <p:cTn id="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6" end="6"/>
                                            </p:txEl>
                                          </p:spTgt>
                                        </p:tgtEl>
                                        <p:attrNameLst>
                                          <p:attrName>style.visibility</p:attrName>
                                        </p:attrNameLst>
                                      </p:cBhvr>
                                      <p:to>
                                        <p:strVal val="visible"/>
                                      </p:to>
                                    </p:set>
                                    <p:anim calcmode="lin" valueType="num">
                                      <p:cBhvr additive="base">
                                        <p:cTn id="13" dur="500" fill="hold"/>
                                        <p:tgtEl>
                                          <p:spTgt spid="40550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7" end="7"/>
                                            </p:txEl>
                                          </p:spTgt>
                                        </p:tgtEl>
                                        <p:attrNameLst>
                                          <p:attrName>style.visibility</p:attrName>
                                        </p:attrNameLst>
                                      </p:cBhvr>
                                      <p:to>
                                        <p:strVal val="visible"/>
                                      </p:to>
                                    </p:set>
                                    <p:anim calcmode="lin" valueType="num">
                                      <p:cBhvr additive="base">
                                        <p:cTn id="19" dur="500" fill="hold"/>
                                        <p:tgtEl>
                                          <p:spTgt spid="40550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8" end="8"/>
                                            </p:txEl>
                                          </p:spTgt>
                                        </p:tgtEl>
                                        <p:attrNameLst>
                                          <p:attrName>style.visibility</p:attrName>
                                        </p:attrNameLst>
                                      </p:cBhvr>
                                      <p:to>
                                        <p:strVal val="visible"/>
                                      </p:to>
                                    </p:set>
                                    <p:anim calcmode="lin" valueType="num">
                                      <p:cBhvr additive="base">
                                        <p:cTn id="25" dur="500" fill="hold"/>
                                        <p:tgtEl>
                                          <p:spTgt spid="40550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5507">
                                            <p:txEl>
                                              <p:pRg st="9" end="9"/>
                                            </p:txEl>
                                          </p:spTgt>
                                        </p:tgtEl>
                                        <p:attrNameLst>
                                          <p:attrName>style.visibility</p:attrName>
                                        </p:attrNameLst>
                                      </p:cBhvr>
                                      <p:to>
                                        <p:strVal val="visible"/>
                                      </p:to>
                                    </p:set>
                                    <p:anim calcmode="lin" valueType="num">
                                      <p:cBhvr additive="base">
                                        <p:cTn id="29" dur="500" fill="hold"/>
                                        <p:tgtEl>
                                          <p:spTgt spid="405507">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5507">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5507">
                                            <p:txEl>
                                              <p:pRg st="10" end="10"/>
                                            </p:txEl>
                                          </p:spTgt>
                                        </p:tgtEl>
                                        <p:attrNameLst>
                                          <p:attrName>style.visibility</p:attrName>
                                        </p:attrNameLst>
                                      </p:cBhvr>
                                      <p:to>
                                        <p:strVal val="visible"/>
                                      </p:to>
                                    </p:set>
                                    <p:anim calcmode="lin" valueType="num">
                                      <p:cBhvr additive="base">
                                        <p:cTn id="33" dur="500" fill="hold"/>
                                        <p:tgtEl>
                                          <p:spTgt spid="40550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55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CE90ABA-7D75-A7D3-05A9-8203A5621580}"/>
              </a:ext>
            </a:extLst>
          </p:cNvPr>
          <p:cNvSpPr>
            <a:spLocks noGrp="1"/>
          </p:cNvSpPr>
          <p:nvPr>
            <p:ph type="sldNum" sz="quarter" idx="12"/>
          </p:nvPr>
        </p:nvSpPr>
        <p:spPr/>
        <p:txBody>
          <a:bodyPr/>
          <a:lstStyle/>
          <a:p>
            <a:fld id="{C997B3C8-DA82-F043-B8FD-05E9976F7138}" type="slidenum">
              <a:rPr lang="en-US" altLang="en-US"/>
              <a:pPr/>
              <a:t>94</a:t>
            </a:fld>
            <a:endParaRPr lang="en-US" altLang="en-US"/>
          </a:p>
        </p:txBody>
      </p:sp>
      <p:sp>
        <p:nvSpPr>
          <p:cNvPr id="407554" name="Rectangle 2">
            <a:extLst>
              <a:ext uri="{FF2B5EF4-FFF2-40B4-BE49-F238E27FC236}">
                <a16:creationId xmlns:a16="http://schemas.microsoft.com/office/drawing/2014/main" id="{E007BE5A-4FD7-ABF7-7AF8-D65C7465361E}"/>
              </a:ext>
            </a:extLst>
          </p:cNvPr>
          <p:cNvSpPr>
            <a:spLocks noGrp="1" noChangeArrowheads="1"/>
          </p:cNvSpPr>
          <p:nvPr>
            <p:ph type="title"/>
          </p:nvPr>
        </p:nvSpPr>
        <p:spPr/>
        <p:txBody>
          <a:bodyPr/>
          <a:lstStyle/>
          <a:p>
            <a:endParaRPr lang="en-VN" altLang="en-VN"/>
          </a:p>
        </p:txBody>
      </p:sp>
      <p:sp>
        <p:nvSpPr>
          <p:cNvPr id="407555" name="Rectangle 3">
            <a:extLst>
              <a:ext uri="{FF2B5EF4-FFF2-40B4-BE49-F238E27FC236}">
                <a16:creationId xmlns:a16="http://schemas.microsoft.com/office/drawing/2014/main" id="{4089C64D-8DE8-04CE-D0BB-2227BE48E4CA}"/>
              </a:ext>
            </a:extLst>
          </p:cNvPr>
          <p:cNvSpPr>
            <a:spLocks noGrp="1" noChangeArrowheads="1"/>
          </p:cNvSpPr>
          <p:nvPr>
            <p:ph type="body" idx="1"/>
          </p:nvPr>
        </p:nvSpPr>
        <p:spPr/>
        <p:txBody>
          <a:bodyPr/>
          <a:lstStyle/>
          <a:p>
            <a:r>
              <a:rPr lang="en-US" altLang="en-VN"/>
              <a:t>Tránh dùng ++, -- trong biểu thức lặp , vd while ( n--) {…}</a:t>
            </a:r>
          </a:p>
          <a:p>
            <a:r>
              <a:rPr lang="en-US" altLang="en-VN"/>
              <a:t>Dùng x * 0.5 thay vì x / 2.0. </a:t>
            </a:r>
          </a:p>
          <a:p>
            <a:r>
              <a:rPr lang="en-US" altLang="en-VN"/>
              <a:t>x+x+x  thay vì x*3</a:t>
            </a:r>
          </a:p>
          <a:p>
            <a:r>
              <a:rPr lang="en-US" altLang="en-VN"/>
              <a:t>Mảng 1 chiều nhanh hơn mảng nhiều chiều</a:t>
            </a:r>
          </a:p>
          <a:p>
            <a:r>
              <a:rPr lang="en-US" altLang="en-VN"/>
              <a:t>Tránh dùng đệ quy</a:t>
            </a:r>
          </a:p>
          <a:p>
            <a:endParaRPr lang="en-US" altLang="en-V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3FC6C65-266C-5E02-52A6-B68E01990808}"/>
              </a:ext>
            </a:extLst>
          </p:cNvPr>
          <p:cNvSpPr>
            <a:spLocks noGrp="1"/>
          </p:cNvSpPr>
          <p:nvPr>
            <p:ph type="sldNum" sz="quarter" idx="12"/>
          </p:nvPr>
        </p:nvSpPr>
        <p:spPr/>
        <p:txBody>
          <a:bodyPr/>
          <a:lstStyle/>
          <a:p>
            <a:fld id="{62EB6431-0CEE-B640-BB8E-6FE491663341}" type="slidenum">
              <a:rPr lang="en-US" altLang="en-US"/>
              <a:pPr/>
              <a:t>95</a:t>
            </a:fld>
            <a:endParaRPr lang="en-US" altLang="en-US"/>
          </a:p>
        </p:txBody>
      </p:sp>
      <p:sp>
        <p:nvSpPr>
          <p:cNvPr id="406530" name="Rectangle 2">
            <a:extLst>
              <a:ext uri="{FF2B5EF4-FFF2-40B4-BE49-F238E27FC236}">
                <a16:creationId xmlns:a16="http://schemas.microsoft.com/office/drawing/2014/main" id="{D20A0055-3011-57D6-C637-5BC7DAB5AC53}"/>
              </a:ext>
            </a:extLst>
          </p:cNvPr>
          <p:cNvSpPr>
            <a:spLocks noGrp="1" noChangeArrowheads="1"/>
          </p:cNvSpPr>
          <p:nvPr>
            <p:ph type="title"/>
          </p:nvPr>
        </p:nvSpPr>
        <p:spPr/>
        <p:txBody>
          <a:bodyPr/>
          <a:lstStyle/>
          <a:p>
            <a:endParaRPr lang="en-VN" altLang="en-VN"/>
          </a:p>
        </p:txBody>
      </p:sp>
      <p:sp>
        <p:nvSpPr>
          <p:cNvPr id="406531" name="Rectangle 3">
            <a:extLst>
              <a:ext uri="{FF2B5EF4-FFF2-40B4-BE49-F238E27FC236}">
                <a16:creationId xmlns:a16="http://schemas.microsoft.com/office/drawing/2014/main" id="{841B1A59-C782-72BC-D697-33BD015D1CEE}"/>
              </a:ext>
            </a:extLst>
          </p:cNvPr>
          <p:cNvSpPr>
            <a:spLocks noGrp="1" noChangeArrowheads="1"/>
          </p:cNvSpPr>
          <p:nvPr>
            <p:ph type="body" idx="1"/>
          </p:nvPr>
        </p:nvSpPr>
        <p:spPr/>
        <p:txBody>
          <a:bodyPr/>
          <a:lstStyle/>
          <a:p>
            <a:endParaRPr lang="en-VN" altLang="en-V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Cascade</Template>
  <TotalTime>2777</TotalTime>
  <Words>11062</Words>
  <Application>Microsoft Macintosh PowerPoint</Application>
  <PresentationFormat>On-screen Show (4:3)</PresentationFormat>
  <Paragraphs>1413</Paragraphs>
  <Slides>95</Slides>
  <Notes>77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95</vt:i4>
      </vt:variant>
    </vt:vector>
  </HeadingPairs>
  <TitlesOfParts>
    <vt:vector size="107" baseType="lpstr">
      <vt:lpstr>Times New Roman</vt:lpstr>
      <vt:lpstr>Arial</vt:lpstr>
      <vt:lpstr>Wingdings</vt:lpstr>
      <vt:lpstr>Garamond</vt:lpstr>
      <vt:lpstr>ＭＳ Ｐゴシック</vt:lpstr>
      <vt:lpstr>Georgia</vt:lpstr>
      <vt:lpstr>Symbol</vt:lpstr>
      <vt:lpstr>Courier New</vt:lpstr>
      <vt:lpstr>Helvetica</vt:lpstr>
      <vt:lpstr>Cascade</vt:lpstr>
      <vt:lpstr>Edge</vt:lpstr>
      <vt:lpstr>Microsoft Equation 3.0</vt:lpstr>
      <vt:lpstr>TĂNG HIỆU QUẢ CHƯƠNG TRÌNH  VÀ PHONG CÁCH LẬP TRÌNH</vt:lpstr>
      <vt:lpstr>Efficient Programs</vt:lpstr>
      <vt:lpstr>Dùng chỉ thị chương trình dịch</vt:lpstr>
      <vt:lpstr>Nhưng...</vt:lpstr>
      <vt:lpstr>Writing Efficient Code</vt:lpstr>
      <vt:lpstr>Khởi tạo 1 lần, dùng nhiều lần</vt:lpstr>
      <vt:lpstr>Inline functions</vt:lpstr>
      <vt:lpstr>Inline functions</vt:lpstr>
      <vt:lpstr>Static Variables</vt:lpstr>
      <vt:lpstr>Static Variables</vt:lpstr>
      <vt:lpstr>Stack, heap</vt:lpstr>
      <vt:lpstr>Macros</vt:lpstr>
      <vt:lpstr>Tính toán trước các giá trị</vt:lpstr>
      <vt:lpstr>Loại bỏ những biểu thức thông thường</vt:lpstr>
      <vt:lpstr>Sử dụng các biến đổi số học!</vt:lpstr>
      <vt:lpstr>Dùng “lính canh” -Tránh những kiểm tra không cần thiết</vt:lpstr>
      <vt:lpstr>Dùng “lính canh” ….</vt:lpstr>
      <vt:lpstr>Dịch chuyển những biểu thức bất biến ra khỏi vòng lặp</vt:lpstr>
      <vt:lpstr>Không dùng các vòng lặp ngắn</vt:lpstr>
      <vt:lpstr>Giảm thời gian tính toán</vt:lpstr>
      <vt:lpstr>Tính Sigmoid</vt:lpstr>
      <vt:lpstr>Tính Sigmoid</vt:lpstr>
      <vt:lpstr>Tính Sigmoid – Giải pháp</vt:lpstr>
      <vt:lpstr>Tính Sigmoid</vt:lpstr>
      <vt:lpstr>Tính Sigmoid</vt:lpstr>
      <vt:lpstr>Tính Sigmoid</vt:lpstr>
      <vt:lpstr>Results</vt:lpstr>
      <vt:lpstr>Luu y !</vt:lpstr>
      <vt:lpstr>Những quy tắc cơ bản Fundamental Rules </vt:lpstr>
      <vt:lpstr>Quy tắc tăng tốc độ</vt:lpstr>
      <vt:lpstr>Quy tắc tăng tốc độ : cont.</vt:lpstr>
      <vt:lpstr>Quy tắc lặp : Loop Rules</vt:lpstr>
      <vt:lpstr>Quy tắc lặp : Loop Rules  </vt:lpstr>
      <vt:lpstr>Procedure Rules</vt:lpstr>
      <vt:lpstr>GOOD PROGRAMMING STYLE</vt:lpstr>
      <vt:lpstr>GOOD PROGRAMMING STYLE</vt:lpstr>
      <vt:lpstr>GOOD PROGRAMMING STYLE</vt:lpstr>
      <vt:lpstr>GOOD PROGRAMMING STYLE</vt:lpstr>
      <vt:lpstr>GOOD PROGRAMMING STYLE</vt:lpstr>
      <vt:lpstr>GOOD PROGRAMMING STYLE</vt:lpstr>
      <vt:lpstr>GOOD PROGRAMMING STYLE</vt:lpstr>
      <vt:lpstr>GOOD PROGRAMMING STYLE</vt:lpstr>
      <vt:lpstr>Program Style</vt:lpstr>
      <vt:lpstr>Program Style</vt:lpstr>
      <vt:lpstr>Structure: Spacing</vt:lpstr>
      <vt:lpstr>Structure: Indentation (cont.)</vt:lpstr>
      <vt:lpstr>Structure: Indentation (cont.)</vt:lpstr>
      <vt:lpstr>Structure: “Paragraphs”</vt:lpstr>
      <vt:lpstr>Structure: “Paragraphs”</vt:lpstr>
      <vt:lpstr>Structure:  Expressions</vt:lpstr>
      <vt:lpstr>Structure:  Expressions (cont.)</vt:lpstr>
      <vt:lpstr>Structure:  Expressions (cont.)</vt:lpstr>
      <vt:lpstr>Structure:  Expressions (cont.)</vt:lpstr>
      <vt:lpstr>C Idioms</vt:lpstr>
      <vt:lpstr>Naming</vt:lpstr>
      <vt:lpstr>Comments</vt:lpstr>
      <vt:lpstr>Comments (cont.)</vt:lpstr>
      <vt:lpstr>Comments (cont.)</vt:lpstr>
      <vt:lpstr>Function Comments</vt:lpstr>
      <vt:lpstr>Function Comments (cont.)</vt:lpstr>
      <vt:lpstr>Function Comments (cont.)</vt:lpstr>
      <vt:lpstr>Modularity</vt:lpstr>
      <vt:lpstr>Bottom-Up Design is Bad</vt:lpstr>
      <vt:lpstr>Top-Down Design is Good</vt:lpstr>
      <vt:lpstr>Top-Down Design in Reality</vt:lpstr>
      <vt:lpstr>Ví dụ: Text Formatting</vt:lpstr>
      <vt:lpstr>Ví dụ về  Input and Output</vt:lpstr>
      <vt:lpstr>Thinking About the Problem</vt:lpstr>
      <vt:lpstr>Writing the Program</vt:lpstr>
      <vt:lpstr>The Top Level</vt:lpstr>
      <vt:lpstr>Reading a Word </vt:lpstr>
      <vt:lpstr>Reading a Word (cont.)</vt:lpstr>
      <vt:lpstr>Reading a Word (cont.)</vt:lpstr>
      <vt:lpstr>Saving a Word</vt:lpstr>
      <vt:lpstr>Saving a Word (cont.)</vt:lpstr>
      <vt:lpstr>Printing the Last Line</vt:lpstr>
      <vt:lpstr>Deciding When to Print</vt:lpstr>
      <vt:lpstr>Printing with Justification</vt:lpstr>
      <vt:lpstr>Printing with Justification (cont.)</vt:lpstr>
      <vt:lpstr>Printing with Justification (cont.)</vt:lpstr>
      <vt:lpstr>Clearing the Line</vt:lpstr>
      <vt:lpstr>Modularity: Tóm tắt ví dụ</vt:lpstr>
      <vt:lpstr>The “justify” Program</vt:lpstr>
      <vt:lpstr>PowerPoint Presentation</vt:lpstr>
      <vt:lpstr>PowerPoint Presentation</vt:lpstr>
      <vt:lpstr>Optimizing C and C++ Code</vt:lpstr>
      <vt:lpstr>Optimizing C and C++ Code (tt)</vt:lpstr>
      <vt:lpstr>Optimizing C and C++ Code (tt)</vt:lpstr>
      <vt:lpstr>Một vài ví dụ tối ưu mã C, C++</vt:lpstr>
      <vt:lpstr>PowerPoint Presentation</vt:lpstr>
      <vt:lpstr>PowerPoint Presentation</vt:lpstr>
      <vt:lpstr>Tối ưu đoạn code sau :</vt:lpstr>
      <vt:lpstr>Floating_point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Nguyen Thanh Ha 20210298</cp:lastModifiedBy>
  <cp:revision>63</cp:revision>
  <dcterms:created xsi:type="dcterms:W3CDTF">1601-01-01T00:00:00Z</dcterms:created>
  <dcterms:modified xsi:type="dcterms:W3CDTF">2023-04-17T16:26:32Z</dcterms:modified>
</cp:coreProperties>
</file>