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ommentAuthors.xml" ContentType="application/vnd.openxmlformats-officedocument.presentationml.commentAuthor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heme/theme1.xml" ContentType="application/vnd.openxmlformats-officedocument.theme+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3"/>
  </p:sldMasterIdLst>
  <p:sldIdLst>
    <p:sldId id="256" r:id="rId1"/>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file>

<file path=ppt/_rels/presentation.xml.rels><?xml version="1.0" encoding="UTF-8" standalone="yes"?><Relationships xmlns="http://schemas.openxmlformats.org/package/2006/relationships"><Relationship Id="rId13" Type="http://schemas.openxmlformats.org/officeDocument/2006/relationships/slideMaster" Target="slideMasters/slideMaster1.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 Type="http://schemas.openxmlformats.org/officeDocument/2006/relationships/slide" Target="slides/slide2.xml"/><Relationship Id="rId3" Type="http://schemas.openxmlformats.org/officeDocument/2006/relationships/slide" Target="slides/slide3.xml"/><Relationship Id="rId5" Type="http://schemas.openxmlformats.org/officeDocument/2006/relationships/slide" Target="slides/slide5.xml"/><Relationship Id="rId9" Type="http://schemas.openxmlformats.org/officeDocument/2006/relationships/slide" Target="slides/slide9.xml"/><Relationship Id="rId10" Type="http://schemas.openxmlformats.org/officeDocument/2006/relationships/slide" Target="slides/slide10.xml"/><Relationship Id="rId12" Type="http://schemas.openxmlformats.org/officeDocument/2006/relationships/slide" Target="slides/slide12.xml"/><Relationship Id="rId7" Type="http://schemas.openxmlformats.org/officeDocument/2006/relationships/slide" Target="slides/slide7.xml"/><Relationship Id="rId4" Type="http://schemas.openxmlformats.org/officeDocument/2006/relationships/slide" Target="slides/slide4.xml"/><Relationship Id="rId8" Type="http://schemas.openxmlformats.org/officeDocument/2006/relationships/slide" Target="slides/slide8.xml"/><Relationship Id="rId14" Type="http://schemas.openxmlformats.org/officeDocument/2006/relationships/theme" Target="theme/theme1.xml"/><Relationship Id="rId15" Type="http://schemas.openxmlformats.org/officeDocument/2006/relationships/viewProps" Target="viewProps.xml"/><Relationship Id="rId16" Type="http://schemas.openxmlformats.org/officeDocument/2006/relationships/presProps" Target="presProps.xml"/><Relationship Id="rId17" Type="http://schemas.openxmlformats.org/officeDocument/2006/relationships/tableStyles" Target="tableStyles.xml"/><Relationship Id="rId18" Type="http://schemas.openxmlformats.org/officeDocument/2006/relationships/commentAuthors" Target="commentAuthors.xml"/></Relationships>
</file>

<file path=ppt/slideLayouts/_rels/slideLayout1.xml.rels><?xml version="1.0" encoding="UTF-8" standalone="yes"?><Relationships xmlns="http://schemas.openxmlformats.org/package/2006/relationships"><Relationship Id="rId1" Type="http://schemas.openxmlformats.org/officeDocument/2006/relationships/image" Target="../media/db5960ef-f05b-4971-86e9-dc96c08805bd.jpeg"/><Relationship Id="rId2"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image" Target="../media/db5960ef-f05b-4971-86e9-dc96c08805bd.jpeg"/><Relationship Id="rId2"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image" Target="../media/db5960ef-f05b-4971-86e9-dc96c08805bd.jpeg"/><Relationship Id="rId2"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image" Target="../media/db5960ef-f05b-4971-86e9-dc96c08805bd.jpeg"/><Relationship Id="rId2"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image" Target="../media/db5960ef-f05b-4971-86e9-dc96c08805bd.jpeg"/><Relationship Id="rId2"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image" Target="../media/db5960ef-f05b-4971-86e9-dc96c08805bd.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type="title">
  <p:cSld name="Title Slide">
    <p:bg>
      <p:bgPr>
        <a:blipFill rotWithShape="1">
          <a:blip xmlns:r="http://schemas.openxmlformats.org/officeDocument/2006/relationships" r:embed="rId1"/>
          <a:stretch/>
        </a:blipFill>
      </p:bgPr>
    </p:bg>
    <p:spTree>
      <p:nvGrpSpPr>
        <p:cNvPr id="1" name=""/>
        <p:cNvGrpSpPr/>
        <p:nvPr/>
      </p:nvGrpSpPr>
      <p:grpSpPr/>
      <p:sp>
        <p:nvSpPr>
          <p:cNvPr id="6" name="文本占位符 10"/>
          <p:cNvSpPr>
            <a:spLocks noGrp="1"/>
          </p:cNvSpPr>
          <p:nvPr>
            <p:ph type="body" sz="quarter" idx="14"/>
          </p:nvPr>
        </p:nvSpPr>
        <p:spPr bwMode="auto">
          <a:xfrm>
            <a:off x="782683" y="672170"/>
            <a:ext cx="4758016" cy="742992"/>
          </a:xfrm>
          <a:prstGeom prst="rect">
            <a:avLst/>
          </a:prstGeom>
        </p:spPr>
        <p:txBody>
          <a:bodyPr/>
          <a:lstStyle>
            <a:lvl1pPr marL="0" indent="0" algn="l">
              <a:buFont typeface="Arial"/>
              <a:buNone/>
              <a:defRPr sz="1200" b="0" i="0" spc="300">
                <a:solidFill>
                  <a:schemeClr val="bg2"/>
                </a:solidFill>
                <a:latin typeface="Source Han Sans CN Regular"/>
                <a:ea typeface="Source Han Sans CN Regular"/>
              </a:defRPr>
            </a:lvl1pPr>
            <a:lvl2pPr>
              <a:defRPr lang="en-US" sz="1200" b="0" i="0" spc="300">
                <a:solidFill>
                  <a:schemeClr val="bg2"/>
                </a:solidFill>
                <a:latin typeface="Source Han Sans CN Regular"/>
                <a:ea typeface="Source Han Sans CN Regular"/>
                <a:cs typeface="+mn-cs"/>
              </a:defRPr>
            </a:lvl2pPr>
            <a:lvl3pPr>
              <a:defRPr lang="en-US" sz="1200" b="0" i="0" spc="300">
                <a:solidFill>
                  <a:schemeClr val="bg2"/>
                </a:solidFill>
                <a:latin typeface="Source Han Sans CN Regular"/>
                <a:ea typeface="Source Han Sans CN Regular"/>
                <a:cs typeface="+mn-cs"/>
              </a:defRPr>
            </a:lvl3pPr>
            <a:lvl4pPr>
              <a:defRPr lang="en-US" sz="1200" b="0" i="0" spc="300">
                <a:solidFill>
                  <a:schemeClr val="bg2"/>
                </a:solidFill>
                <a:latin typeface="Source Han Sans CN Regular"/>
                <a:ea typeface="Source Han Sans CN Regular"/>
                <a:cs typeface="+mn-cs"/>
              </a:defRPr>
            </a:lvl4pPr>
            <a:lvl5pPr>
              <a:defRPr lang="en-US" sz="1200" b="0" i="0" spc="300">
                <a:solidFill>
                  <a:schemeClr val="bg2"/>
                </a:solidFill>
                <a:latin typeface="Source Han Sans CN Regular"/>
                <a:ea typeface="Source Han Sans CN Regular"/>
                <a:cs typeface="+mn-cs"/>
              </a:defRPr>
            </a:lvl5pPr>
            <a:lvl6pPr>
              <a:defRPr lang="en-US" sz="1200" b="0" i="0" spc="300">
                <a:solidFill>
                  <a:schemeClr val="bg2"/>
                </a:solidFill>
                <a:latin typeface="Source Han Sans CN Regular"/>
                <a:ea typeface="Source Han Sans CN Regular"/>
                <a:cs typeface="+mn-cs"/>
              </a:defRPr>
            </a:lvl6pPr>
            <a:lvl7pPr>
              <a:defRPr lang="en-US" sz="1200" b="0" i="0" spc="300">
                <a:solidFill>
                  <a:schemeClr val="bg2"/>
                </a:solidFill>
                <a:latin typeface="Source Han Sans CN Regular"/>
                <a:ea typeface="Source Han Sans CN Regular"/>
                <a:cs typeface="+mn-cs"/>
              </a:defRPr>
            </a:lvl7pPr>
            <a:lvl8pPr>
              <a:defRPr lang="en-US" sz="1200" b="0" i="0" spc="300">
                <a:solidFill>
                  <a:schemeClr val="bg2"/>
                </a:solidFill>
                <a:latin typeface="Source Han Sans CN Regular"/>
                <a:ea typeface="Source Han Sans CN Regular"/>
                <a:cs typeface="+mn-cs"/>
              </a:defRPr>
            </a:lvl8pPr>
            <a:lvl9pPr>
              <a:defRPr lang="zh-CN" sz="1200" b="0" i="0" spc="300">
                <a:solidFill>
                  <a:schemeClr val="bg2"/>
                </a:solidFill>
                <a:latin typeface="Source Han Sans CN Regular"/>
                <a:ea typeface="Source Han Sans CN Regular"/>
                <a:cs typeface="+mn-cs"/>
              </a:defRPr>
            </a:lvl9pPr>
          </a:lstStyle>
          <a:p>
            <a:pPr marL="0" lvl="0" indent="0" algn="l" rtl="0">
              <a:lnSpc>
                <a:spcPct val="200000"/>
              </a:lnSpc>
              <a:spcBef>
                <a:spcPts val="1000"/>
              </a:spcBef>
              <a:buFont typeface="Arial"/>
              <a:buNone/>
            </a:pPr>
            <a:endParaRPr lang="zh-CN"/>
          </a:p>
        </p:txBody>
      </p:sp>
      <p:sp>
        <p:nvSpPr>
          <p:cNvPr id="7" name="文本占位符 2"/>
          <p:cNvSpPr>
            <a:spLocks noGrp="1"/>
          </p:cNvSpPr>
          <p:nvPr>
            <p:ph type="body" sz="quarter" idx="15"/>
          </p:nvPr>
        </p:nvSpPr>
        <p:spPr bwMode="auto">
          <a:xfrm>
            <a:off x="751875" y="6103525"/>
            <a:ext cx="4758016" cy="477864"/>
          </a:xfrm>
          <a:prstGeom prst="rect">
            <a:avLst/>
          </a:prstGeom>
        </p:spPr>
        <p:txBody>
          <a:bodyPr anchor="ctr"/>
          <a:lstStyle>
            <a:lvl1pPr marL="0" indent="0" algn="l">
              <a:lnSpc>
                <a:spcPct val="100000"/>
              </a:lnSpc>
              <a:buFont typeface="Arial"/>
              <a:buNone/>
              <a:defRPr sz="1000" b="0" i="0" spc="0">
                <a:solidFill>
                  <a:schemeClr val="bg2">
                    <a:lumMod val="50000"/>
                    <a:lumOff val="50000"/>
                  </a:schemeClr>
                </a:solidFill>
                <a:latin typeface="Source Han Serif CN"/>
                <a:ea typeface="Source Han Serif CN"/>
              </a:defRPr>
            </a:lvl1pPr>
            <a:lvl2pPr>
              <a:defRPr lang="en" sz="1000" b="0" i="0" spc="0">
                <a:solidFill>
                  <a:schemeClr val="bg2">
                    <a:lumMod val="50000"/>
                    <a:lumOff val="50000"/>
                  </a:schemeClr>
                </a:solidFill>
                <a:latin typeface="Source Han Serif CN"/>
                <a:ea typeface="Source Han Serif CN"/>
                <a:cs typeface="+mn-cs"/>
              </a:defRPr>
            </a:lvl2pPr>
            <a:lvl3pPr>
              <a:defRPr lang="en" sz="1000" b="0" i="0" spc="0">
                <a:solidFill>
                  <a:schemeClr val="bg2">
                    <a:lumMod val="50000"/>
                    <a:lumOff val="50000"/>
                  </a:schemeClr>
                </a:solidFill>
                <a:latin typeface="Source Han Serif CN"/>
                <a:ea typeface="Source Han Serif CN"/>
                <a:cs typeface="+mn-cs"/>
              </a:defRPr>
            </a:lvl3pPr>
            <a:lvl4pPr>
              <a:defRPr lang="en" sz="1000" b="0" i="0" spc="0">
                <a:solidFill>
                  <a:schemeClr val="bg2">
                    <a:lumMod val="50000"/>
                    <a:lumOff val="50000"/>
                  </a:schemeClr>
                </a:solidFill>
                <a:latin typeface="Source Han Serif CN"/>
                <a:ea typeface="Source Han Serif CN"/>
                <a:cs typeface="+mn-cs"/>
              </a:defRPr>
            </a:lvl4pPr>
            <a:lvl5pPr>
              <a:defRPr lang="en" sz="1000" b="0" i="0" spc="0">
                <a:solidFill>
                  <a:schemeClr val="bg2">
                    <a:lumMod val="50000"/>
                    <a:lumOff val="50000"/>
                  </a:schemeClr>
                </a:solidFill>
                <a:latin typeface="Source Han Serif CN"/>
                <a:ea typeface="Source Han Serif CN"/>
                <a:cs typeface="+mn-cs"/>
              </a:defRPr>
            </a:lvl5pPr>
            <a:lvl6pPr>
              <a:defRPr lang="en-US" sz="1000" b="0" i="0" spc="0">
                <a:solidFill>
                  <a:schemeClr val="bg2">
                    <a:lumMod val="50000"/>
                    <a:lumOff val="50000"/>
                  </a:schemeClr>
                </a:solidFill>
                <a:latin typeface="Source Han Serif CN"/>
                <a:ea typeface="Source Han Serif CN"/>
                <a:cs typeface="+mn-cs"/>
              </a:defRPr>
            </a:lvl6pPr>
            <a:lvl7pPr>
              <a:defRPr lang="en" sz="1000" b="0" i="0" spc="0">
                <a:solidFill>
                  <a:schemeClr val="bg2">
                    <a:lumMod val="50000"/>
                    <a:lumOff val="50000"/>
                  </a:schemeClr>
                </a:solidFill>
                <a:latin typeface="Source Han Serif CN"/>
                <a:ea typeface="Source Han Serif CN"/>
                <a:cs typeface="+mn-cs"/>
              </a:defRPr>
            </a:lvl7pPr>
            <a:lvl8pPr>
              <a:defRPr lang="en" sz="1000" b="0" i="0" spc="0">
                <a:solidFill>
                  <a:schemeClr val="bg2">
                    <a:lumMod val="50000"/>
                    <a:lumOff val="50000"/>
                  </a:schemeClr>
                </a:solidFill>
                <a:latin typeface="Source Han Serif CN"/>
                <a:ea typeface="Source Han Serif CN"/>
                <a:cs typeface="+mn-cs"/>
              </a:defRPr>
            </a:lvl8pPr>
            <a:lvl9pPr marL="3657600" indent="0">
              <a:buNone/>
              <a:defRPr lang="en" sz="1000" b="0" i="0" spc="0">
                <a:solidFill>
                  <a:schemeClr val="bg2">
                    <a:lumMod val="50000"/>
                    <a:lumOff val="50000"/>
                  </a:schemeClr>
                </a:solidFill>
                <a:latin typeface="Source Han Serif CN"/>
                <a:ea typeface="Source Han Serif CN"/>
                <a:cs typeface="+mn-cs"/>
              </a:defRPr>
            </a:lvl9pPr>
          </a:lstStyle>
          <a:p>
            <a:pPr lvl="0"/>
            <a:endParaRPr lang="en"/>
          </a:p>
        </p:txBody>
      </p:sp>
      <p:sp>
        <p:nvSpPr>
          <p:cNvPr id="5" name="标题 4"/>
          <p:cNvSpPr>
            <a:spLocks noGrp="1"/>
          </p:cNvSpPr>
          <p:nvPr>
            <p:ph type="title"/>
          </p:nvPr>
        </p:nvSpPr>
        <p:spPr bwMode="auto">
          <a:xfrm>
            <a:off x="751875" y="4220952"/>
            <a:ext cx="3491897" cy="1776011"/>
          </a:xfrm>
          <a:prstGeom prst="rect">
            <a:avLst/>
          </a:prstGeom>
        </p:spPr>
        <p:txBody>
          <a:bodyPr anchor="ctr"/>
          <a:lstStyle>
            <a:lvl1pPr marL="0" marR="0" indent="0" algn="l">
              <a:lnSpc>
                <a:spcPct val="125000"/>
              </a:lnSpc>
              <a:spcBef>
                <a:spcPts val="0"/>
              </a:spcBef>
              <a:spcAft>
                <a:spcPts val="0"/>
              </a:spcAft>
              <a:buClrTx/>
              <a:buSzTx/>
              <a:buFontTx/>
              <a:buNone/>
              <a:tabLst/>
              <a:defRPr sz="5000" b="0" i="0" spc="300">
                <a:solidFill>
                  <a:schemeClr val="bg2"/>
                </a:solidFill>
                <a:latin typeface="Source Han Serif CN"/>
                <a:ea typeface="Source Han Serif CN"/>
              </a:defRPr>
            </a:lvl1pPr>
          </a:lstStyle>
          <a:p>
            <a:pPr marL="0" marR="0" indent="0" algn="l" rtl="0">
              <a:lnSpc>
                <a:spcPct val="125000"/>
              </a:lnSpc>
              <a:spcBef>
                <a:spcPts val="0"/>
              </a:spcBef>
              <a:spcAft>
                <a:spcPts val="0"/>
              </a:spcAft>
              <a:buClrTx/>
              <a:buSzTx/>
              <a:buFontTx/>
              <a:buNone/>
              <a:tabLst/>
            </a:pPr>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Content Only">
    <p:spTree>
      <p:nvGrpSpPr>
        <p:cNvPr id="1" name=""/>
        <p:cNvGrpSpPr/>
        <p:nvPr/>
      </p:nvGrpSpPr>
      <p:grpSpPr/>
      <p:sp>
        <p:nvSpPr>
          <p:cNvPr id="5" name="文本占位符 10"/>
          <p:cNvSpPr>
            <a:spLocks noGrp="1"/>
          </p:cNvSpPr>
          <p:nvPr>
            <p:ph type="body" sz="quarter" idx="12"/>
          </p:nvPr>
        </p:nvSpPr>
        <p:spPr bwMode="auto">
          <a:xfrm>
            <a:off x="2712982" y="2317587"/>
            <a:ext cx="6766276" cy="2222824"/>
          </a:xfrm>
          <a:prstGeom prst="rect">
            <a:avLst/>
          </a:prstGeom>
        </p:spPr>
        <p:txBody>
          <a:bodyPr anchor="t"/>
          <a:lstStyle>
            <a:lvl1pPr marL="0" indent="0" algn="l">
              <a:lnSpc>
                <a:spcPct val="150000"/>
              </a:lnSpc>
              <a:buFont typeface="Arial"/>
              <a:buNone/>
              <a:defRPr lang="en-US" sz="1400" b="0" i="0">
                <a:solidFill>
                  <a:schemeClr val="bg2"/>
                </a:solidFill>
                <a:latin typeface="Source Han Serif CN"/>
                <a:ea typeface="Source Han Serif CN"/>
                <a:cs typeface="+mn-cs"/>
              </a:defRPr>
            </a:lvl1pPr>
            <a:lvl2pPr marL="457200" indent="0">
              <a:buNone/>
              <a:defRPr lang="en-US" sz="1400" b="0" i="0">
                <a:solidFill>
                  <a:schemeClr val="bg2"/>
                </a:solidFill>
                <a:latin typeface="Source Han Serif CN"/>
                <a:ea typeface="Source Han Serif CN"/>
                <a:cs typeface="+mn-cs"/>
              </a:defRPr>
            </a:lvl2pPr>
            <a:lvl3pPr marL="914400" indent="0">
              <a:buNone/>
              <a:defRPr lang="en-US" sz="1400" b="0" i="0">
                <a:solidFill>
                  <a:schemeClr val="bg2"/>
                </a:solidFill>
                <a:latin typeface="Source Han Serif CN"/>
                <a:ea typeface="Source Han Serif CN"/>
                <a:cs typeface="+mn-cs"/>
              </a:defRPr>
            </a:lvl3pPr>
            <a:lvl4pPr marL="1371600" indent="0">
              <a:buNone/>
              <a:defRPr lang="en-US" sz="1400" b="0" i="0">
                <a:solidFill>
                  <a:schemeClr val="bg2"/>
                </a:solidFill>
                <a:latin typeface="Source Han Serif CN"/>
                <a:ea typeface="Source Han Serif CN"/>
                <a:cs typeface="+mn-cs"/>
              </a:defRPr>
            </a:lvl4pPr>
            <a:lvl5pPr marL="1828800" indent="0">
              <a:buNone/>
              <a:defRPr lang="en-US" sz="1400" b="0" i="0">
                <a:solidFill>
                  <a:schemeClr val="bg2"/>
                </a:solidFill>
                <a:latin typeface="Source Han Serif CN"/>
                <a:ea typeface="Source Han Serif CN"/>
                <a:cs typeface="+mn-cs"/>
              </a:defRPr>
            </a:lvl5pPr>
            <a:lvl6pPr marL="2286000" indent="0">
              <a:buNone/>
              <a:defRPr lang="en-US" sz="1400" b="0" i="0">
                <a:solidFill>
                  <a:schemeClr val="bg2"/>
                </a:solidFill>
                <a:latin typeface="Source Han Serif CN"/>
                <a:ea typeface="Source Han Serif CN"/>
                <a:cs typeface="+mn-cs"/>
              </a:defRPr>
            </a:lvl6pPr>
            <a:lvl7pPr marL="2743200" indent="0">
              <a:buNone/>
              <a:defRPr lang="en-US" sz="1400" b="0" i="0">
                <a:solidFill>
                  <a:schemeClr val="bg2"/>
                </a:solidFill>
                <a:latin typeface="Source Han Serif CN"/>
                <a:ea typeface="Source Han Serif CN"/>
                <a:cs typeface="+mn-cs"/>
              </a:defRPr>
            </a:lvl7pPr>
            <a:lvl8pPr marL="3200400" indent="0">
              <a:buNone/>
              <a:defRPr lang="en-US" sz="1400" b="0" i="0">
                <a:solidFill>
                  <a:schemeClr val="bg2"/>
                </a:solidFill>
                <a:latin typeface="Source Han Serif CN"/>
                <a:ea typeface="Source Han Serif CN"/>
                <a:cs typeface="+mn-cs"/>
              </a:defRPr>
            </a:lvl8pPr>
            <a:lvl9pPr marL="3657600" indent="0">
              <a:buNone/>
              <a:defRPr lang="zh-CN" sz="1400" b="0" i="0">
                <a:solidFill>
                  <a:schemeClr val="bg2"/>
                </a:solidFill>
                <a:latin typeface="Source Han Serif CN"/>
                <a:ea typeface="Source Han Serif CN"/>
                <a:cs typeface="+mn-cs"/>
              </a:defRPr>
            </a:lvl9pPr>
          </a:lstStyle>
          <a:p>
            <a:pPr lvl="0"/>
            <a:endParaRPr lang="zh-C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Salient Facts">
    <p:spTree>
      <p:nvGrpSpPr>
        <p:cNvPr id="1" name=""/>
        <p:cNvGrpSpPr/>
        <p:nvPr/>
      </p:nvGrpSpPr>
      <p:grpSpPr/>
      <p:sp>
        <p:nvSpPr>
          <p:cNvPr id="6" name="标题 1"/>
          <p:cNvSpPr>
            <a:spLocks noGrp="1"/>
          </p:cNvSpPr>
          <p:nvPr>
            <p:ph type="title"/>
          </p:nvPr>
        </p:nvSpPr>
        <p:spPr bwMode="auto">
          <a:xfrm>
            <a:off x="5405987" y="896788"/>
            <a:ext cx="1380265" cy="3684422"/>
          </a:xfrm>
          <a:prstGeom prst="rect">
            <a:avLst/>
          </a:prstGeom>
        </p:spPr>
        <p:txBody>
          <a:bodyPr anchor="t"/>
          <a:lstStyle>
            <a:lvl1pPr>
              <a:lnSpc>
                <a:spcPct val="125000"/>
              </a:lnSpc>
              <a:defRPr b="0" i="0">
                <a:solidFill>
                  <a:schemeClr val="bg1"/>
                </a:solidFill>
                <a:latin typeface="Source Han Serif CN"/>
                <a:ea typeface="Source Han Serif CN"/>
              </a:defRPr>
            </a:lvl1pPr>
          </a:lstStyle>
          <a:p>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userDrawn="1">
  <p:cSld name="Multi-Picture Slide">
    <p:spTree>
      <p:nvGrpSpPr>
        <p:cNvPr id="1" name=""/>
        <p:cNvGrpSpPr/>
        <p:nvPr/>
      </p:nvGrpSpPr>
      <p:grpSpPr/>
      <p:sp>
        <p:nvSpPr>
          <p:cNvPr id="2" name="图片占位符 2"/>
          <p:cNvSpPr>
            <a:spLocks noGrp="1"/>
          </p:cNvSpPr>
          <p:nvPr>
            <p:ph type="pic" sz="quarter" idx="10"/>
          </p:nvPr>
        </p:nvSpPr>
        <p:spPr bwMode="auto">
          <a:xfrm>
            <a:off x="858160" y="897424"/>
            <a:ext cx="5061656" cy="5063149"/>
          </a:xfrm>
          <a:prstGeom prst="rect">
            <a:avLst/>
          </a:prstGeom>
          <a:blipFill>
            <a:blip xmlns:r="http://schemas.openxmlformats.org/officeDocument/2006/relationships" r:embed="rId1"/>
            <a:stretch>
              <a:fillRect l="-77094" r="-736"/>
            </a:stretch>
          </a:blipFill>
        </p:spPr>
        <p:txBody>
          <a:bodyPr/>
          <a:lstStyle>
            <a:lvl1pPr>
              <a:defRPr>
                <a:noFill/>
              </a:defRPr>
            </a:lvl1pPr>
          </a:lstStyle>
          <a:p>
            <a:endParaRPr lang="zh-CN"/>
          </a:p>
        </p:txBody>
      </p:sp>
      <p:sp>
        <p:nvSpPr>
          <p:cNvPr id="3" name="图片占位符 2"/>
          <p:cNvSpPr>
            <a:spLocks noGrp="1"/>
          </p:cNvSpPr>
          <p:nvPr>
            <p:ph type="pic" sz="quarter" idx="11"/>
          </p:nvPr>
        </p:nvSpPr>
        <p:spPr bwMode="auto">
          <a:xfrm>
            <a:off x="6300796" y="897424"/>
            <a:ext cx="5061656" cy="5063149"/>
          </a:xfrm>
          <a:prstGeom prst="rect">
            <a:avLst/>
          </a:prstGeom>
          <a:blipFill>
            <a:blip xmlns:r="http://schemas.openxmlformats.org/officeDocument/2006/relationships" r:embed="rId1"/>
            <a:stretch>
              <a:fillRect l="-77094" r="-736"/>
            </a:stretch>
          </a:blipFill>
        </p:spPr>
        <p:txBody>
          <a:bodyPr/>
          <a:lstStyle>
            <a:lvl1pPr>
              <a:defRPr>
                <a:noFill/>
              </a:defRPr>
            </a:lvl1pPr>
          </a:lstStyle>
          <a:p>
            <a:endParaRPr lang="zh-CN"/>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Big Picture">
    <p:spTree>
      <p:nvGrpSpPr>
        <p:cNvPr id="1" name=""/>
        <p:cNvGrpSpPr/>
        <p:nvPr/>
      </p:nvGrpSpPr>
      <p:grpSpPr/>
      <p:sp>
        <p:nvSpPr>
          <p:cNvPr id="2" name="图片占位符 2"/>
          <p:cNvSpPr>
            <a:spLocks noGrp="1"/>
          </p:cNvSpPr>
          <p:nvPr>
            <p:ph type="pic" sz="quarter" idx="10"/>
          </p:nvPr>
        </p:nvSpPr>
        <p:spPr bwMode="auto">
          <a:xfrm>
            <a:off x="0" y="-134"/>
            <a:ext cx="12192480" cy="6858270"/>
          </a:xfrm>
          <a:prstGeom prst="rect">
            <a:avLst/>
          </a:prstGeom>
          <a:blipFill>
            <a:blip xmlns:r="http://schemas.openxmlformats.org/officeDocument/2006/relationships" r:embed="rId1"/>
            <a:stretch>
              <a:fillRect l="-77094" r="-736"/>
            </a:stretch>
          </a:blipFill>
        </p:spPr>
        <p:txBody>
          <a:bodyPr/>
          <a:lstStyle>
            <a:lvl1pPr>
              <a:defRPr>
                <a:noFill/>
              </a:defRPr>
            </a:lvl1pPr>
          </a:lstStyle>
          <a:p>
            <a:pPr marL="228600" indent="-228600" algn="l" rtl="0">
              <a:lnSpc>
                <a:spcPct val="200000"/>
              </a:lnSpc>
              <a:spcBef>
                <a:spcPts val="1000"/>
              </a:spcBef>
              <a:buFont typeface="Arial"/>
              <a:buChar char="•"/>
            </a:pPr>
            <a:endParaRPr lang="zh-CN"/>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type="blank">
  <p:cSld name="Blank Slide">
    <p:spTree>
      <p:nvGrpSpPr>
        <p:cNvPr id="1" name=""/>
        <p:cNvGrpSpPr/>
        <p:nvPr/>
      </p:nvGrpSpPr>
      <p:grpSpPr/>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preserve="1" userDrawn="1" type="obj">
  <p:cSld name="Title and Content">
    <p:spTree>
      <p:nvGrpSpPr>
        <p:cNvPr id="1" name=""/>
        <p:cNvGrpSpPr/>
        <p:nvPr/>
      </p:nvGrpSpPr>
      <p:grpSpPr/>
      <p:sp>
        <p:nvSpPr>
          <p:cNvPr id="8" name="文本占位符 2"/>
          <p:cNvSpPr>
            <a:spLocks noGrp="1"/>
          </p:cNvSpPr>
          <p:nvPr>
            <p:ph type="body" sz="quarter" idx="13"/>
          </p:nvPr>
        </p:nvSpPr>
        <p:spPr bwMode="auto">
          <a:xfrm>
            <a:off x="1013614" y="621775"/>
            <a:ext cx="4758016" cy="477864"/>
          </a:xfrm>
          <a:prstGeom prst="rect">
            <a:avLst/>
          </a:prstGeom>
        </p:spPr>
        <p:txBody>
          <a:bodyPr anchor="b">
            <a:noAutofit/>
          </a:bodyPr>
          <a:lstStyle>
            <a:lvl1pPr marL="0" indent="0" algn="l">
              <a:lnSpc>
                <a:spcPct val="100000"/>
              </a:lnSpc>
              <a:buFont typeface="Arial"/>
              <a:buNone/>
              <a:defRPr lang="en" sz="1000" b="0" i="0" spc="0">
                <a:solidFill>
                  <a:schemeClr val="bg2">
                    <a:lumMod val="50000"/>
                    <a:lumOff val="50000"/>
                  </a:schemeClr>
                </a:solidFill>
                <a:latin typeface="Source Han Serif CN"/>
                <a:ea typeface="Source Han Serif CN"/>
                <a:cs typeface="+mn-cs"/>
              </a:defRPr>
            </a:lvl1pPr>
            <a:lvl2pPr marL="457200" indent="0">
              <a:buNone/>
              <a:defRPr lang="en" sz="1000" b="0" i="0" spc="0">
                <a:solidFill>
                  <a:schemeClr val="bg2">
                    <a:lumMod val="50000"/>
                    <a:lumOff val="50000"/>
                  </a:schemeClr>
                </a:solidFill>
                <a:latin typeface="Source Han Serif CN"/>
                <a:ea typeface="Source Han Serif CN"/>
                <a:cs typeface="+mn-cs"/>
              </a:defRPr>
            </a:lvl2pPr>
            <a:lvl3pPr marL="914400" indent="0">
              <a:buNone/>
              <a:defRPr lang="en" sz="1000" b="0" i="0" spc="0">
                <a:solidFill>
                  <a:schemeClr val="bg2">
                    <a:lumMod val="50000"/>
                    <a:lumOff val="50000"/>
                  </a:schemeClr>
                </a:solidFill>
                <a:latin typeface="Source Han Serif CN"/>
                <a:ea typeface="Source Han Serif CN"/>
                <a:cs typeface="+mn-cs"/>
              </a:defRPr>
            </a:lvl3pPr>
            <a:lvl4pPr marL="1371600" indent="0">
              <a:buNone/>
              <a:defRPr lang="en" sz="1000" b="0" i="0" spc="0">
                <a:solidFill>
                  <a:schemeClr val="bg2">
                    <a:lumMod val="50000"/>
                    <a:lumOff val="50000"/>
                  </a:schemeClr>
                </a:solidFill>
                <a:latin typeface="Source Han Serif CN"/>
                <a:ea typeface="Source Han Serif CN"/>
                <a:cs typeface="+mn-cs"/>
              </a:defRPr>
            </a:lvl4pPr>
            <a:lvl5pPr marL="1828800" indent="0">
              <a:buNone/>
              <a:defRPr lang="en" sz="1000" b="0" i="0" spc="0">
                <a:solidFill>
                  <a:schemeClr val="bg2">
                    <a:lumMod val="50000"/>
                    <a:lumOff val="50000"/>
                  </a:schemeClr>
                </a:solidFill>
                <a:latin typeface="Source Han Serif CN"/>
                <a:ea typeface="Source Han Serif CN"/>
                <a:cs typeface="+mn-cs"/>
              </a:defRPr>
            </a:lvl5pPr>
            <a:lvl6pPr marL="2286000" indent="0">
              <a:buNone/>
              <a:defRPr lang="en" sz="1000" b="0" i="0" spc="0">
                <a:solidFill>
                  <a:schemeClr val="bg2">
                    <a:lumMod val="50000"/>
                    <a:lumOff val="50000"/>
                  </a:schemeClr>
                </a:solidFill>
                <a:latin typeface="Source Han Serif CN"/>
                <a:ea typeface="Source Han Serif CN"/>
                <a:cs typeface="+mn-cs"/>
              </a:defRPr>
            </a:lvl6pPr>
            <a:lvl7pPr marL="2743200" indent="0">
              <a:buNone/>
              <a:defRPr lang="en" sz="1000" b="0" i="0" spc="0">
                <a:solidFill>
                  <a:schemeClr val="bg2">
                    <a:lumMod val="50000"/>
                    <a:lumOff val="50000"/>
                  </a:schemeClr>
                </a:solidFill>
                <a:latin typeface="Source Han Serif CN"/>
                <a:ea typeface="Source Han Serif CN"/>
                <a:cs typeface="+mn-cs"/>
              </a:defRPr>
            </a:lvl7pPr>
            <a:lvl8pPr marL="3200400" indent="0">
              <a:buNone/>
              <a:defRPr lang="en" sz="1000" b="0" i="0" spc="0">
                <a:solidFill>
                  <a:schemeClr val="bg2">
                    <a:lumMod val="50000"/>
                    <a:lumOff val="50000"/>
                  </a:schemeClr>
                </a:solidFill>
                <a:latin typeface="Source Han Serif CN"/>
                <a:ea typeface="Source Han Serif CN"/>
                <a:cs typeface="+mn-cs"/>
              </a:defRPr>
            </a:lvl8pPr>
            <a:lvl9pPr marL="3657600" indent="0">
              <a:buFont typeface="Arial"/>
              <a:buNone/>
              <a:defRPr lang="zh-CN" sz="1000" b="0" i="0" spc="0">
                <a:solidFill>
                  <a:schemeClr val="bg2">
                    <a:lumMod val="50000"/>
                    <a:lumOff val="50000"/>
                  </a:schemeClr>
                </a:solidFill>
                <a:latin typeface="Source Han Serif CN"/>
                <a:ea typeface="Source Han Serif CN"/>
                <a:cs typeface="+mn-cs"/>
              </a:defRPr>
            </a:lvl9pPr>
          </a:lstStyle>
          <a:p>
            <a:pPr marL="0" lvl="0" indent="0" algn="l" rtl="0">
              <a:lnSpc>
                <a:spcPct val="100000"/>
              </a:lnSpc>
              <a:spcBef>
                <a:spcPts val="1000"/>
              </a:spcBef>
              <a:buFont typeface="Arial"/>
              <a:buNone/>
            </a:pPr>
            <a:endParaRPr/>
          </a:p>
        </p:txBody>
      </p:sp>
      <p:sp>
        <p:nvSpPr>
          <p:cNvPr id="5" name="文本占位符 10"/>
          <p:cNvSpPr>
            <a:spLocks noGrp="1"/>
          </p:cNvSpPr>
          <p:nvPr>
            <p:ph type="body" sz="quarter" idx="12"/>
          </p:nvPr>
        </p:nvSpPr>
        <p:spPr bwMode="auto">
          <a:xfrm>
            <a:off x="1013614" y="4013395"/>
            <a:ext cx="6766276" cy="2222824"/>
          </a:xfrm>
          <a:prstGeom prst="rect">
            <a:avLst/>
          </a:prstGeom>
        </p:spPr>
        <p:txBody>
          <a:bodyPr anchor="t"/>
          <a:lstStyle>
            <a:lvl1pPr marL="0" indent="0" algn="l">
              <a:lnSpc>
                <a:spcPct val="150000"/>
              </a:lnSpc>
              <a:buFont typeface="Arial"/>
              <a:buNone/>
              <a:defRPr lang="en-US" sz="1400" b="0" i="0">
                <a:solidFill>
                  <a:schemeClr val="bg2"/>
                </a:solidFill>
                <a:latin typeface="Source Han Serif CN"/>
                <a:ea typeface="Source Han Serif CN"/>
                <a:cs typeface="+mn-cs"/>
              </a:defRPr>
            </a:lvl1pPr>
            <a:lvl2pPr marL="457200" indent="0">
              <a:buNone/>
              <a:defRPr lang="en-US" sz="1400" b="0" i="0">
                <a:solidFill>
                  <a:schemeClr val="bg2"/>
                </a:solidFill>
                <a:latin typeface="Source Han Serif CN"/>
                <a:ea typeface="Source Han Serif CN"/>
                <a:cs typeface="+mn-cs"/>
              </a:defRPr>
            </a:lvl2pPr>
            <a:lvl3pPr marL="914400" indent="0">
              <a:buNone/>
              <a:defRPr lang="en-US" sz="1400" b="0" i="0">
                <a:solidFill>
                  <a:schemeClr val="bg2"/>
                </a:solidFill>
                <a:latin typeface="Source Han Serif CN"/>
                <a:ea typeface="Source Han Serif CN"/>
                <a:cs typeface="+mn-cs"/>
              </a:defRPr>
            </a:lvl3pPr>
            <a:lvl4pPr marL="1371600" indent="0">
              <a:buNone/>
              <a:defRPr lang="en-US" sz="1400" b="0" i="0">
                <a:solidFill>
                  <a:schemeClr val="bg2"/>
                </a:solidFill>
                <a:latin typeface="Source Han Serif CN"/>
                <a:ea typeface="Source Han Serif CN"/>
                <a:cs typeface="+mn-cs"/>
              </a:defRPr>
            </a:lvl4pPr>
            <a:lvl5pPr marL="1828800" indent="0">
              <a:buNone/>
              <a:defRPr lang="en-US" sz="1400" b="0" i="0">
                <a:solidFill>
                  <a:schemeClr val="bg2"/>
                </a:solidFill>
                <a:latin typeface="Source Han Serif CN"/>
                <a:ea typeface="Source Han Serif CN"/>
                <a:cs typeface="+mn-cs"/>
              </a:defRPr>
            </a:lvl5pPr>
            <a:lvl6pPr marL="2286000" indent="0">
              <a:buNone/>
              <a:defRPr lang="en-US" sz="1400" b="0" i="0">
                <a:solidFill>
                  <a:schemeClr val="bg2"/>
                </a:solidFill>
                <a:latin typeface="Source Han Serif CN"/>
                <a:ea typeface="Source Han Serif CN"/>
                <a:cs typeface="+mn-cs"/>
              </a:defRPr>
            </a:lvl6pPr>
            <a:lvl7pPr marL="2743200" indent="0">
              <a:buNone/>
              <a:defRPr lang="en-US" sz="1400" b="0" i="0">
                <a:solidFill>
                  <a:schemeClr val="bg2"/>
                </a:solidFill>
                <a:latin typeface="Source Han Serif CN"/>
                <a:ea typeface="Source Han Serif CN"/>
                <a:cs typeface="+mn-cs"/>
              </a:defRPr>
            </a:lvl7pPr>
            <a:lvl8pPr marL="3200400" indent="0">
              <a:buNone/>
              <a:defRPr lang="en-US" sz="1400" b="0" i="0">
                <a:solidFill>
                  <a:schemeClr val="bg2"/>
                </a:solidFill>
                <a:latin typeface="Source Han Serif CN"/>
                <a:ea typeface="Source Han Serif CN"/>
                <a:cs typeface="+mn-cs"/>
              </a:defRPr>
            </a:lvl8pPr>
            <a:lvl9pPr marL="3657600" indent="0">
              <a:buNone/>
              <a:defRPr lang="zh-CN" sz="1400" b="0" i="0">
                <a:solidFill>
                  <a:schemeClr val="bg2"/>
                </a:solidFill>
                <a:latin typeface="Source Han Serif CN"/>
                <a:ea typeface="Source Han Serif CN"/>
                <a:cs typeface="+mn-cs"/>
              </a:defRPr>
            </a:lvl9pPr>
          </a:lstStyle>
          <a:p>
            <a:pPr lvl="0"/>
            <a:endParaRPr lang="zh-CN"/>
          </a:p>
        </p:txBody>
      </p:sp>
      <p:sp>
        <p:nvSpPr>
          <p:cNvPr id="2" name="标题 1"/>
          <p:cNvSpPr>
            <a:spLocks noGrp="1"/>
          </p:cNvSpPr>
          <p:nvPr>
            <p:ph type="title"/>
          </p:nvPr>
        </p:nvSpPr>
        <p:spPr bwMode="auto">
          <a:xfrm>
            <a:off x="1013614" y="3411643"/>
            <a:ext cx="6766275" cy="477865"/>
          </a:xfrm>
          <a:prstGeom prst="rect">
            <a:avLst/>
          </a:prstGeom>
        </p:spPr>
        <p:txBody>
          <a:bodyPr>
            <a:normAutofit/>
          </a:bodyPr>
          <a:lstStyle>
            <a:lvl1pPr>
              <a:defRPr lang="en-US" sz="2800" b="0" i="0" spc="600">
                <a:solidFill>
                  <a:schemeClr val="bg2"/>
                </a:solidFill>
                <a:latin typeface="Source Han Serif CN"/>
                <a:ea typeface="Source Han Serif CN"/>
                <a:cs typeface="+mn-cs"/>
              </a:defRPr>
            </a:lvl1pPr>
          </a:lstStyle>
          <a:p>
            <a:pPr marL="0" marR="0" lvl="0" indent="0" algn="l" rtl="0">
              <a:lnSpc>
                <a:spcPct val="90000"/>
              </a:lnSpc>
              <a:spcBef>
                <a:spcPts val="1000"/>
              </a:spcBef>
              <a:spcAft>
                <a:spcPts val="0"/>
              </a:spcAft>
              <a:buClrTx/>
              <a:buSzTx/>
              <a:buFont typeface="Arial"/>
              <a:buNone/>
              <a:tabLst/>
            </a:pPr>
            <a:endParaRPr lang="en-US" sz="2800" b="0" i="0" u="none" strike="noStrike" cap="none" spc="0">
              <a:solidFill>
                <a:srgbClr val="000000"/>
              </a:solidFill>
              <a:latin typeface="思源宋体 CN"/>
              <a:ea typeface="思源宋体 CN"/>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type="secHead">
  <p:cSld name="Section Header">
    <p:spTree>
      <p:nvGrpSpPr>
        <p:cNvPr id="1" name=""/>
        <p:cNvGrpSpPr/>
        <p:nvPr/>
      </p:nvGrpSpPr>
      <p:grpSpPr/>
      <p:sp>
        <p:nvSpPr>
          <p:cNvPr id="3" name="文本占位符 2"/>
          <p:cNvSpPr>
            <a:spLocks noGrp="1"/>
          </p:cNvSpPr>
          <p:nvPr>
            <p:ph type="body" sz="quarter" idx="13"/>
          </p:nvPr>
        </p:nvSpPr>
        <p:spPr bwMode="auto">
          <a:xfrm>
            <a:off x="3717351" y="4862837"/>
            <a:ext cx="4758016" cy="477864"/>
          </a:xfrm>
          <a:prstGeom prst="rect">
            <a:avLst/>
          </a:prstGeom>
        </p:spPr>
        <p:txBody>
          <a:bodyPr anchor="b">
            <a:noAutofit/>
          </a:bodyPr>
          <a:lstStyle>
            <a:lvl1pPr marL="0" indent="0" algn="ctr">
              <a:lnSpc>
                <a:spcPct val="100000"/>
              </a:lnSpc>
              <a:buFont typeface="Arial"/>
              <a:buNone/>
              <a:defRPr lang="en" sz="1000" b="0" i="0" spc="0">
                <a:solidFill>
                  <a:schemeClr val="bg2">
                    <a:lumMod val="50000"/>
                    <a:lumOff val="50000"/>
                  </a:schemeClr>
                </a:solidFill>
                <a:latin typeface="Source Han Serif CN"/>
                <a:ea typeface="Source Han Serif CN"/>
                <a:cs typeface="+mn-cs"/>
              </a:defRPr>
            </a:lvl1pPr>
            <a:lvl2pPr algn="ctr">
              <a:defRPr lang="en" sz="1000" b="0" i="0" spc="0">
                <a:solidFill>
                  <a:schemeClr val="bg2">
                    <a:lumMod val="50000"/>
                    <a:lumOff val="50000"/>
                  </a:schemeClr>
                </a:solidFill>
                <a:latin typeface="Source Han Serif CN"/>
                <a:ea typeface="Source Han Serif CN"/>
                <a:cs typeface="+mn-cs"/>
              </a:defRPr>
            </a:lvl2pPr>
            <a:lvl3pPr algn="ctr">
              <a:defRPr lang="en" sz="1000" b="0" i="0" spc="0">
                <a:solidFill>
                  <a:schemeClr val="bg2">
                    <a:lumMod val="50000"/>
                    <a:lumOff val="50000"/>
                  </a:schemeClr>
                </a:solidFill>
                <a:latin typeface="Source Han Serif CN"/>
                <a:ea typeface="Source Han Serif CN"/>
                <a:cs typeface="+mn-cs"/>
              </a:defRPr>
            </a:lvl3pPr>
            <a:lvl4pPr algn="ctr">
              <a:defRPr lang="en" sz="1000" b="0" i="0" spc="0">
                <a:solidFill>
                  <a:schemeClr val="bg2">
                    <a:lumMod val="50000"/>
                    <a:lumOff val="50000"/>
                  </a:schemeClr>
                </a:solidFill>
                <a:latin typeface="Source Han Serif CN"/>
                <a:ea typeface="Source Han Serif CN"/>
                <a:cs typeface="+mn-cs"/>
              </a:defRPr>
            </a:lvl4pPr>
            <a:lvl5pPr algn="ctr">
              <a:defRPr lang="en" sz="1000" b="0" i="0" spc="0">
                <a:solidFill>
                  <a:schemeClr val="bg2">
                    <a:lumMod val="50000"/>
                    <a:lumOff val="50000"/>
                  </a:schemeClr>
                </a:solidFill>
                <a:latin typeface="Source Han Serif CN"/>
                <a:ea typeface="Source Han Serif CN"/>
                <a:cs typeface="+mn-cs"/>
              </a:defRPr>
            </a:lvl5pPr>
            <a:lvl6pPr algn="ctr">
              <a:defRPr lang="en" sz="1000" b="0" i="0" spc="0">
                <a:solidFill>
                  <a:schemeClr val="bg2">
                    <a:lumMod val="50000"/>
                    <a:lumOff val="50000"/>
                  </a:schemeClr>
                </a:solidFill>
                <a:latin typeface="Source Han Serif CN"/>
                <a:ea typeface="Source Han Serif CN"/>
                <a:cs typeface="+mn-cs"/>
              </a:defRPr>
            </a:lvl6pPr>
            <a:lvl7pPr algn="ctr">
              <a:defRPr lang="en" sz="1000" b="0" i="0" spc="0">
                <a:solidFill>
                  <a:schemeClr val="bg2">
                    <a:lumMod val="50000"/>
                    <a:lumOff val="50000"/>
                  </a:schemeClr>
                </a:solidFill>
                <a:latin typeface="Source Han Serif CN"/>
                <a:ea typeface="Source Han Serif CN"/>
                <a:cs typeface="+mn-cs"/>
              </a:defRPr>
            </a:lvl7pPr>
            <a:lvl8pPr algn="ctr">
              <a:defRPr lang="en" sz="1000" b="0" i="0" spc="0">
                <a:solidFill>
                  <a:schemeClr val="bg2">
                    <a:lumMod val="50000"/>
                    <a:lumOff val="50000"/>
                  </a:schemeClr>
                </a:solidFill>
                <a:latin typeface="Source Han Serif CN"/>
                <a:ea typeface="Source Han Serif CN"/>
                <a:cs typeface="+mn-cs"/>
              </a:defRPr>
            </a:lvl8pPr>
            <a:lvl9pPr algn="ctr">
              <a:defRPr lang="zh-CN" sz="1000" b="0" i="0" spc="0">
                <a:solidFill>
                  <a:schemeClr val="bg2">
                    <a:lumMod val="50000"/>
                    <a:lumOff val="50000"/>
                  </a:schemeClr>
                </a:solidFill>
                <a:latin typeface="Source Han Serif CN"/>
                <a:ea typeface="Source Han Serif CN"/>
                <a:cs typeface="+mn-cs"/>
              </a:defRPr>
            </a:lvl9pPr>
          </a:lstStyle>
          <a:p>
            <a:pPr marL="0" lvl="0" indent="0" algn="ctr" rtl="0">
              <a:lnSpc>
                <a:spcPct val="100000"/>
              </a:lnSpc>
              <a:spcBef>
                <a:spcPts val="1000"/>
              </a:spcBef>
              <a:buFont typeface="Arial"/>
              <a:buNone/>
            </a:pPr>
            <a:endParaRPr/>
          </a:p>
        </p:txBody>
      </p:sp>
      <p:sp>
        <p:nvSpPr>
          <p:cNvPr id="11" name="文本占位符 10"/>
          <p:cNvSpPr>
            <a:spLocks noGrp="1"/>
          </p:cNvSpPr>
          <p:nvPr>
            <p:ph type="body" sz="quarter" idx="12"/>
          </p:nvPr>
        </p:nvSpPr>
        <p:spPr bwMode="auto">
          <a:xfrm>
            <a:off x="3717350" y="5383175"/>
            <a:ext cx="4758016" cy="687992"/>
          </a:xfrm>
          <a:prstGeom prst="rect">
            <a:avLst/>
          </a:prstGeom>
        </p:spPr>
        <p:txBody>
          <a:bodyPr anchor="t">
            <a:noAutofit/>
          </a:bodyPr>
          <a:lstStyle>
            <a:lvl1pPr marL="0" indent="0" algn="ctr">
              <a:buFont typeface="Arial"/>
              <a:buNone/>
              <a:defRPr lang="en-US" sz="1400" b="0" i="0" spc="300">
                <a:solidFill>
                  <a:schemeClr val="bg2"/>
                </a:solidFill>
                <a:latin typeface="Source Han Sans CN Regular"/>
                <a:ea typeface="Source Han Sans CN Regular"/>
                <a:cs typeface="+mn-cs"/>
              </a:defRPr>
            </a:lvl1pPr>
            <a:lvl2pPr>
              <a:defRPr lang="en-US" sz="1400" b="0" i="0" spc="300">
                <a:solidFill>
                  <a:schemeClr val="bg2"/>
                </a:solidFill>
                <a:latin typeface="Source Han Sans CN Regular"/>
                <a:ea typeface="Source Han Sans CN Regular"/>
                <a:cs typeface="+mn-cs"/>
              </a:defRPr>
            </a:lvl2pPr>
            <a:lvl3pPr>
              <a:defRPr lang="en-US" sz="1400" b="0" i="0" spc="300">
                <a:solidFill>
                  <a:schemeClr val="bg2"/>
                </a:solidFill>
                <a:latin typeface="Source Han Sans CN Regular"/>
                <a:ea typeface="Source Han Sans CN Regular"/>
                <a:cs typeface="+mn-cs"/>
              </a:defRPr>
            </a:lvl3pPr>
            <a:lvl4pPr>
              <a:defRPr lang="en-US" sz="1400" b="0" i="0" spc="300">
                <a:solidFill>
                  <a:schemeClr val="bg2"/>
                </a:solidFill>
                <a:latin typeface="Source Han Sans CN Regular"/>
                <a:ea typeface="Source Han Sans CN Regular"/>
                <a:cs typeface="+mn-cs"/>
              </a:defRPr>
            </a:lvl4pPr>
            <a:lvl5pPr>
              <a:defRPr lang="en-US" sz="1400" b="0" i="0" spc="300">
                <a:solidFill>
                  <a:schemeClr val="bg2"/>
                </a:solidFill>
                <a:latin typeface="Source Han Sans CN Regular"/>
                <a:ea typeface="Source Han Sans CN Regular"/>
                <a:cs typeface="+mn-cs"/>
              </a:defRPr>
            </a:lvl5pPr>
            <a:lvl6pPr>
              <a:defRPr lang="en-US" sz="1400" b="0" i="0" spc="300">
                <a:solidFill>
                  <a:schemeClr val="bg2"/>
                </a:solidFill>
                <a:latin typeface="Source Han Sans CN Regular"/>
                <a:ea typeface="Source Han Sans CN Regular"/>
                <a:cs typeface="+mn-cs"/>
              </a:defRPr>
            </a:lvl6pPr>
            <a:lvl7pPr>
              <a:defRPr lang="en-US" sz="1400" b="0" i="0" spc="300">
                <a:solidFill>
                  <a:schemeClr val="bg2"/>
                </a:solidFill>
                <a:latin typeface="Source Han Sans CN Regular"/>
                <a:ea typeface="Source Han Sans CN Regular"/>
                <a:cs typeface="+mn-cs"/>
              </a:defRPr>
            </a:lvl7pPr>
            <a:lvl8pPr>
              <a:defRPr lang="en-US" sz="1400" b="0" i="0" spc="300">
                <a:solidFill>
                  <a:schemeClr val="bg2"/>
                </a:solidFill>
                <a:latin typeface="Source Han Sans CN Regular"/>
                <a:ea typeface="Source Han Sans CN Regular"/>
                <a:cs typeface="+mn-cs"/>
              </a:defRPr>
            </a:lvl8pPr>
            <a:lvl9pPr>
              <a:defRPr lang="zh-CN" sz="1400" b="0" i="0" spc="300">
                <a:solidFill>
                  <a:schemeClr val="bg2"/>
                </a:solidFill>
                <a:latin typeface="Source Han Sans CN Regular"/>
                <a:ea typeface="Source Han Sans CN Regular"/>
                <a:cs typeface="+mn-cs"/>
              </a:defRPr>
            </a:lvl9pPr>
          </a:lstStyle>
          <a:p>
            <a:pPr lvl="0"/>
            <a:endParaRPr lang="zh-CN"/>
          </a:p>
        </p:txBody>
      </p:sp>
      <p:sp>
        <p:nvSpPr>
          <p:cNvPr id="2" name="标题 1"/>
          <p:cNvSpPr>
            <a:spLocks noGrp="1"/>
          </p:cNvSpPr>
          <p:nvPr>
            <p:ph type="title"/>
          </p:nvPr>
        </p:nvSpPr>
        <p:spPr bwMode="auto">
          <a:xfrm>
            <a:off x="5409310" y="1182517"/>
            <a:ext cx="1374095" cy="3293847"/>
          </a:xfrm>
          <a:prstGeom prst="rect">
            <a:avLst/>
          </a:prstGeom>
        </p:spPr>
        <p:txBody>
          <a:bodyPr anchor="t"/>
          <a:lstStyle>
            <a:lvl1pPr>
              <a:lnSpc>
                <a:spcPct val="125000"/>
              </a:lnSpc>
              <a:defRPr b="0" i="0">
                <a:solidFill>
                  <a:schemeClr val="bg1"/>
                </a:solidFill>
                <a:latin typeface="Source Han Serif CN"/>
                <a:ea typeface="Source Han Serif CN"/>
              </a:defRPr>
            </a:lvl1pPr>
          </a:lstStyle>
          <a:p>
            <a:pPr algn="l" rtl="0">
              <a:lnSpc>
                <a:spcPct val="125000"/>
              </a:lnSpc>
              <a:spcBef>
                <a:spcPts val="0"/>
              </a:spcBef>
              <a:buNone/>
            </a:pPr>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type="twoObj">
  <p:cSld name="Two Content">
    <p:spTree>
      <p:nvGrpSpPr>
        <p:cNvPr id="1" name=""/>
        <p:cNvGrpSpPr/>
        <p:nvPr/>
      </p:nvGrpSpPr>
      <p:grpSpPr/>
      <p:sp>
        <p:nvSpPr>
          <p:cNvPr id="6" name="标题 1"/>
          <p:cNvSpPr>
            <a:spLocks noGrp="1"/>
          </p:cNvSpPr>
          <p:nvPr>
            <p:ph type="title"/>
          </p:nvPr>
        </p:nvSpPr>
        <p:spPr bwMode="auto">
          <a:xfrm>
            <a:off x="1520059" y="821045"/>
            <a:ext cx="682526" cy="5215902"/>
          </a:xfrm>
          <a:prstGeom prst="rect">
            <a:avLst/>
          </a:prstGeom>
        </p:spPr>
        <p:txBody>
          <a:bodyPr anchor="t"/>
          <a:lstStyle>
            <a:lvl1pPr marL="0" marR="0" indent="0" algn="l">
              <a:lnSpc>
                <a:spcPct val="125000"/>
              </a:lnSpc>
              <a:spcBef>
                <a:spcPts val="1000"/>
              </a:spcBef>
              <a:spcAft>
                <a:spcPts val="0"/>
              </a:spcAft>
              <a:buClrTx/>
              <a:buSzTx/>
              <a:buFont typeface="Arial"/>
              <a:buNone/>
              <a:tabLst/>
              <a:defRPr sz="3600" b="0" i="0">
                <a:solidFill>
                  <a:schemeClr val="bg1"/>
                </a:solidFill>
                <a:latin typeface="Source Han Serif CN"/>
                <a:ea typeface="Source Han Serif CN"/>
              </a:defRPr>
            </a:lvl1pPr>
          </a:lstStyle>
          <a:p>
            <a:pPr marL="0" marR="0" lvl="0" indent="0" algn="l" rtl="0">
              <a:lnSpc>
                <a:spcPct val="90000"/>
              </a:lnSpc>
              <a:spcBef>
                <a:spcPts val="1000"/>
              </a:spcBef>
              <a:spcAft>
                <a:spcPts val="0"/>
              </a:spcAft>
              <a:buClrTx/>
              <a:buSzTx/>
              <a:buFont typeface="Arial"/>
              <a:buNone/>
              <a:tabLst/>
            </a:pPr>
            <a:endParaRPr lang="en-US"/>
          </a:p>
        </p:txBody>
      </p:sp>
      <p:sp>
        <p:nvSpPr>
          <p:cNvPr id="8" name="文本占位符 10"/>
          <p:cNvSpPr>
            <a:spLocks noGrp="1"/>
          </p:cNvSpPr>
          <p:nvPr>
            <p:ph type="body" sz="quarter" idx="16"/>
          </p:nvPr>
        </p:nvSpPr>
        <p:spPr bwMode="auto">
          <a:xfrm>
            <a:off x="7566109" y="821045"/>
            <a:ext cx="2852392" cy="5215902"/>
          </a:xfrm>
          <a:prstGeom prst="rect">
            <a:avLst/>
          </a:prstGeom>
        </p:spPr>
        <p:txBody>
          <a:bodyPr vert="horz" anchor="t">
            <a:noAutofit/>
          </a:bodyPr>
          <a:lstStyle>
            <a:lvl1pPr marL="0" indent="0" algn="l">
              <a:lnSpc>
                <a:spcPct val="200000"/>
              </a:lnSpc>
              <a:buFont typeface="Arial"/>
              <a:buNone/>
              <a:defRPr lang="en-US" sz="1200" b="0" i="0">
                <a:solidFill>
                  <a:schemeClr val="bg1"/>
                </a:solidFill>
                <a:latin typeface="+mn-ea"/>
                <a:ea typeface="+mn-ea"/>
              </a:defRPr>
            </a:lvl1pPr>
            <a:lvl2pPr>
              <a:lnSpc>
                <a:spcPct val="200000"/>
              </a:lnSpc>
              <a:defRPr sz="1200">
                <a:solidFill>
                  <a:schemeClr val="bg1"/>
                </a:solidFill>
                <a:latin typeface="+mn-ea"/>
                <a:ea typeface="+mn-ea"/>
              </a:defRPr>
            </a:lvl2pPr>
            <a:lvl3pPr>
              <a:lnSpc>
                <a:spcPct val="200000"/>
              </a:lnSpc>
              <a:defRPr sz="1200">
                <a:solidFill>
                  <a:schemeClr val="bg1"/>
                </a:solidFill>
                <a:latin typeface="+mn-ea"/>
                <a:ea typeface="+mn-ea"/>
              </a:defRPr>
            </a:lvl3pPr>
            <a:lvl4pPr>
              <a:lnSpc>
                <a:spcPct val="200000"/>
              </a:lnSpc>
              <a:defRPr sz="1200">
                <a:solidFill>
                  <a:schemeClr val="bg1"/>
                </a:solidFill>
                <a:latin typeface="+mn-ea"/>
                <a:ea typeface="+mn-ea"/>
              </a:defRPr>
            </a:lvl4pPr>
            <a:lvl5pPr>
              <a:lnSpc>
                <a:spcPct val="200000"/>
              </a:lnSpc>
              <a:defRPr sz="1200">
                <a:solidFill>
                  <a:schemeClr val="bg1"/>
                </a:solidFill>
                <a:latin typeface="+mn-ea"/>
                <a:ea typeface="+mn-ea"/>
              </a:defRPr>
            </a:lvl5pPr>
            <a:lvl6pPr>
              <a:lnSpc>
                <a:spcPct val="200000"/>
              </a:lnSpc>
              <a:defRPr sz="1200">
                <a:solidFill>
                  <a:schemeClr val="bg1"/>
                </a:solidFill>
                <a:latin typeface="+mn-ea"/>
                <a:ea typeface="+mn-ea"/>
              </a:defRPr>
            </a:lvl6pPr>
            <a:lvl7pPr>
              <a:lnSpc>
                <a:spcPct val="200000"/>
              </a:lnSpc>
              <a:defRPr sz="1200">
                <a:solidFill>
                  <a:schemeClr val="bg1"/>
                </a:solidFill>
                <a:latin typeface="+mn-ea"/>
                <a:ea typeface="+mn-ea"/>
              </a:defRPr>
            </a:lvl7pPr>
            <a:lvl8pPr>
              <a:lnSpc>
                <a:spcPct val="200000"/>
              </a:lnSpc>
              <a:defRPr sz="1200">
                <a:solidFill>
                  <a:schemeClr val="bg1"/>
                </a:solidFill>
                <a:latin typeface="+mn-ea"/>
                <a:ea typeface="+mn-ea"/>
              </a:defRPr>
            </a:lvl8pPr>
            <a:lvl9pPr>
              <a:lnSpc>
                <a:spcPct val="200000"/>
              </a:lnSpc>
              <a:defRPr sz="1200">
                <a:solidFill>
                  <a:schemeClr val="bg1"/>
                </a:solidFill>
                <a:latin typeface="+mn-ea"/>
                <a:ea typeface="+mn-ea"/>
              </a:defRPr>
            </a:lvl9pPr>
          </a:lstStyle>
          <a:p>
            <a:pPr marL="0" lvl="0" indent="0" algn="l" rtl="0">
              <a:lnSpc>
                <a:spcPct val="200000"/>
              </a:lnSpc>
              <a:spcBef>
                <a:spcPts val="1000"/>
              </a:spcBef>
              <a:buFont typeface="Arial"/>
              <a:buNone/>
            </a:pPr>
            <a:endParaRPr/>
          </a:p>
        </p:txBody>
      </p:sp>
      <p:sp>
        <p:nvSpPr>
          <p:cNvPr id="9" name="文本占位符 10"/>
          <p:cNvSpPr>
            <a:spLocks noGrp="1"/>
          </p:cNvSpPr>
          <p:nvPr>
            <p:ph type="body" sz="quarter" idx="17"/>
          </p:nvPr>
        </p:nvSpPr>
        <p:spPr bwMode="auto">
          <a:xfrm>
            <a:off x="4390632" y="821045"/>
            <a:ext cx="2852392" cy="5215902"/>
          </a:xfrm>
          <a:prstGeom prst="rect">
            <a:avLst/>
          </a:prstGeom>
        </p:spPr>
        <p:txBody>
          <a:bodyPr vert="horz" anchor="t">
            <a:noAutofit/>
          </a:bodyPr>
          <a:lstStyle>
            <a:lvl1pPr marL="0" indent="0" algn="l">
              <a:lnSpc>
                <a:spcPct val="200000"/>
              </a:lnSpc>
              <a:buFont typeface="Arial"/>
              <a:buNone/>
              <a:defRPr lang="en-US" sz="1200" b="0" i="0">
                <a:solidFill>
                  <a:schemeClr val="bg1"/>
                </a:solidFill>
                <a:latin typeface="+mn-ea"/>
                <a:ea typeface="+mn-ea"/>
              </a:defRPr>
            </a:lvl1pPr>
            <a:lvl2pPr>
              <a:lnSpc>
                <a:spcPct val="200000"/>
              </a:lnSpc>
              <a:defRPr sz="1200">
                <a:solidFill>
                  <a:schemeClr val="bg1"/>
                </a:solidFill>
                <a:latin typeface="+mn-ea"/>
                <a:ea typeface="+mn-ea"/>
              </a:defRPr>
            </a:lvl2pPr>
            <a:lvl3pPr>
              <a:lnSpc>
                <a:spcPct val="200000"/>
              </a:lnSpc>
              <a:defRPr sz="1200">
                <a:solidFill>
                  <a:schemeClr val="bg1"/>
                </a:solidFill>
                <a:latin typeface="+mn-ea"/>
                <a:ea typeface="+mn-ea"/>
              </a:defRPr>
            </a:lvl3pPr>
            <a:lvl4pPr>
              <a:lnSpc>
                <a:spcPct val="200000"/>
              </a:lnSpc>
              <a:defRPr sz="1200">
                <a:solidFill>
                  <a:schemeClr val="bg1"/>
                </a:solidFill>
                <a:latin typeface="+mn-ea"/>
                <a:ea typeface="+mn-ea"/>
              </a:defRPr>
            </a:lvl4pPr>
            <a:lvl5pPr>
              <a:lnSpc>
                <a:spcPct val="200000"/>
              </a:lnSpc>
              <a:defRPr sz="1200">
                <a:solidFill>
                  <a:schemeClr val="bg1"/>
                </a:solidFill>
                <a:latin typeface="+mn-ea"/>
                <a:ea typeface="+mn-ea"/>
              </a:defRPr>
            </a:lvl5pPr>
            <a:lvl6pPr>
              <a:lnSpc>
                <a:spcPct val="200000"/>
              </a:lnSpc>
              <a:defRPr sz="1200">
                <a:solidFill>
                  <a:schemeClr val="bg1"/>
                </a:solidFill>
                <a:latin typeface="+mn-ea"/>
                <a:ea typeface="+mn-ea"/>
              </a:defRPr>
            </a:lvl6pPr>
            <a:lvl7pPr>
              <a:lnSpc>
                <a:spcPct val="200000"/>
              </a:lnSpc>
              <a:defRPr sz="1200">
                <a:solidFill>
                  <a:schemeClr val="bg1"/>
                </a:solidFill>
                <a:latin typeface="+mn-ea"/>
                <a:ea typeface="+mn-ea"/>
              </a:defRPr>
            </a:lvl7pPr>
            <a:lvl8pPr>
              <a:lnSpc>
                <a:spcPct val="200000"/>
              </a:lnSpc>
              <a:defRPr sz="1200">
                <a:solidFill>
                  <a:schemeClr val="bg1"/>
                </a:solidFill>
                <a:latin typeface="+mn-ea"/>
                <a:ea typeface="+mn-ea"/>
              </a:defRPr>
            </a:lvl8pPr>
            <a:lvl9pPr>
              <a:lnSpc>
                <a:spcPct val="200000"/>
              </a:lnSpc>
              <a:defRPr sz="1200">
                <a:solidFill>
                  <a:schemeClr val="bg1"/>
                </a:solidFill>
                <a:latin typeface="+mn-ea"/>
                <a:ea typeface="+mn-ea"/>
              </a:defRPr>
            </a:lvl9pPr>
          </a:lstStyle>
          <a:p>
            <a:pPr marL="0" lvl="0" indent="0" algn="l" rtl="0">
              <a:lnSpc>
                <a:spcPct val="200000"/>
              </a:lnSpc>
              <a:spcBef>
                <a:spcPts val="1000"/>
              </a:spcBef>
              <a:buFont typeface="Arial"/>
              <a:buNone/>
            </a:pPr>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type="twoTxTwoObj">
  <p:cSld name="Comparison">
    <p:spTree>
      <p:nvGrpSpPr>
        <p:cNvPr id="1" name=""/>
        <p:cNvGrpSpPr/>
        <p:nvPr/>
      </p:nvGrpSpPr>
      <p:grpSpPr/>
      <p:sp>
        <p:nvSpPr>
          <p:cNvPr id="8" name="文本占位符 2"/>
          <p:cNvSpPr>
            <a:spLocks noGrp="1"/>
          </p:cNvSpPr>
          <p:nvPr>
            <p:ph type="body" sz="quarter" idx="13"/>
          </p:nvPr>
        </p:nvSpPr>
        <p:spPr bwMode="auto">
          <a:xfrm>
            <a:off x="1013614" y="621775"/>
            <a:ext cx="4758016" cy="477864"/>
          </a:xfrm>
          <a:prstGeom prst="rect">
            <a:avLst/>
          </a:prstGeom>
        </p:spPr>
        <p:txBody>
          <a:bodyPr anchor="b">
            <a:noAutofit/>
          </a:bodyPr>
          <a:lstStyle>
            <a:lvl1pPr marL="0" indent="0" algn="l">
              <a:lnSpc>
                <a:spcPct val="100000"/>
              </a:lnSpc>
              <a:buFont typeface="Arial"/>
              <a:buNone/>
              <a:defRPr lang="en" sz="1000" b="0" i="0" spc="0">
                <a:solidFill>
                  <a:schemeClr val="bg2">
                    <a:lumMod val="50000"/>
                    <a:lumOff val="50000"/>
                  </a:schemeClr>
                </a:solidFill>
                <a:latin typeface="Source Han Serif CN"/>
                <a:ea typeface="Source Han Serif CN"/>
                <a:cs typeface="+mn-cs"/>
              </a:defRPr>
            </a:lvl1pPr>
            <a:lvl2pPr marL="457200" indent="0">
              <a:buNone/>
              <a:defRPr lang="en" sz="1000" b="0" i="0" spc="0">
                <a:solidFill>
                  <a:schemeClr val="bg2">
                    <a:lumMod val="50000"/>
                    <a:lumOff val="50000"/>
                  </a:schemeClr>
                </a:solidFill>
                <a:latin typeface="Source Han Serif CN"/>
                <a:ea typeface="Source Han Serif CN"/>
                <a:cs typeface="+mn-cs"/>
              </a:defRPr>
            </a:lvl2pPr>
            <a:lvl3pPr marL="914400" indent="0">
              <a:buNone/>
              <a:defRPr lang="en" sz="1000" b="0" i="0" spc="0">
                <a:solidFill>
                  <a:schemeClr val="bg2">
                    <a:lumMod val="50000"/>
                    <a:lumOff val="50000"/>
                  </a:schemeClr>
                </a:solidFill>
                <a:latin typeface="Source Han Serif CN"/>
                <a:ea typeface="Source Han Serif CN"/>
                <a:cs typeface="+mn-cs"/>
              </a:defRPr>
            </a:lvl3pPr>
            <a:lvl4pPr marL="1371600" indent="0">
              <a:buNone/>
              <a:defRPr lang="en" sz="1000" b="0" i="0" spc="0">
                <a:solidFill>
                  <a:schemeClr val="bg2">
                    <a:lumMod val="50000"/>
                    <a:lumOff val="50000"/>
                  </a:schemeClr>
                </a:solidFill>
                <a:latin typeface="Source Han Serif CN"/>
                <a:ea typeface="Source Han Serif CN"/>
                <a:cs typeface="+mn-cs"/>
              </a:defRPr>
            </a:lvl4pPr>
            <a:lvl5pPr marL="1828800" indent="0">
              <a:buNone/>
              <a:defRPr lang="en" sz="1000" b="0" i="0" spc="0">
                <a:solidFill>
                  <a:schemeClr val="bg2">
                    <a:lumMod val="50000"/>
                    <a:lumOff val="50000"/>
                  </a:schemeClr>
                </a:solidFill>
                <a:latin typeface="Source Han Serif CN"/>
                <a:ea typeface="Source Han Serif CN"/>
                <a:cs typeface="+mn-cs"/>
              </a:defRPr>
            </a:lvl5pPr>
            <a:lvl6pPr marL="2286000" indent="0">
              <a:buNone/>
              <a:defRPr lang="en" sz="1000" b="0" i="0" spc="0">
                <a:solidFill>
                  <a:schemeClr val="bg2">
                    <a:lumMod val="50000"/>
                    <a:lumOff val="50000"/>
                  </a:schemeClr>
                </a:solidFill>
                <a:latin typeface="Source Han Serif CN"/>
                <a:ea typeface="Source Han Serif CN"/>
                <a:cs typeface="+mn-cs"/>
              </a:defRPr>
            </a:lvl6pPr>
            <a:lvl7pPr marL="2743200" indent="0">
              <a:buNone/>
              <a:defRPr lang="en" sz="1000" b="0" i="0" spc="0">
                <a:solidFill>
                  <a:schemeClr val="bg2">
                    <a:lumMod val="50000"/>
                    <a:lumOff val="50000"/>
                  </a:schemeClr>
                </a:solidFill>
                <a:latin typeface="Source Han Serif CN"/>
                <a:ea typeface="Source Han Serif CN"/>
                <a:cs typeface="+mn-cs"/>
              </a:defRPr>
            </a:lvl7pPr>
            <a:lvl8pPr marL="3200400" indent="0">
              <a:buNone/>
              <a:defRPr lang="en" sz="1000" b="0" i="0" spc="0">
                <a:solidFill>
                  <a:schemeClr val="bg2">
                    <a:lumMod val="50000"/>
                    <a:lumOff val="50000"/>
                  </a:schemeClr>
                </a:solidFill>
                <a:latin typeface="Source Han Serif CN"/>
                <a:ea typeface="Source Han Serif CN"/>
                <a:cs typeface="+mn-cs"/>
              </a:defRPr>
            </a:lvl8pPr>
            <a:lvl9pPr marL="3657600" indent="0">
              <a:buFont typeface="Arial"/>
              <a:buNone/>
              <a:defRPr lang="zh-CN" sz="1000" b="0" i="0" spc="0">
                <a:solidFill>
                  <a:schemeClr val="bg2">
                    <a:lumMod val="50000"/>
                    <a:lumOff val="50000"/>
                  </a:schemeClr>
                </a:solidFill>
                <a:latin typeface="Source Han Serif CN"/>
                <a:ea typeface="Source Han Serif CN"/>
                <a:cs typeface="+mn-cs"/>
              </a:defRPr>
            </a:lvl9pPr>
          </a:lstStyle>
          <a:p>
            <a:pPr lvl="0"/>
            <a:endParaRPr/>
          </a:p>
        </p:txBody>
      </p:sp>
      <p:sp>
        <p:nvSpPr>
          <p:cNvPr id="6" name="文本占位符 10"/>
          <p:cNvSpPr>
            <a:spLocks noGrp="1"/>
          </p:cNvSpPr>
          <p:nvPr>
            <p:ph type="body" sz="quarter" idx="14"/>
          </p:nvPr>
        </p:nvSpPr>
        <p:spPr bwMode="auto">
          <a:xfrm>
            <a:off x="6439854" y="3429000"/>
            <a:ext cx="4758016" cy="2807220"/>
          </a:xfrm>
          <a:prstGeom prst="rect">
            <a:avLst/>
          </a:prstGeom>
        </p:spPr>
        <p:txBody>
          <a:bodyPr anchor="t"/>
          <a:lstStyle>
            <a:lvl1pPr marL="0" indent="0" algn="l">
              <a:lnSpc>
                <a:spcPct val="150000"/>
              </a:lnSpc>
              <a:buFont typeface="Arial"/>
              <a:buNone/>
              <a:defRPr lang="en-US" sz="1400" b="0" i="0">
                <a:solidFill>
                  <a:schemeClr val="bg2"/>
                </a:solidFill>
                <a:latin typeface="Source Han Serif CN"/>
                <a:ea typeface="Source Han Serif CN"/>
                <a:cs typeface="+mn-cs"/>
              </a:defRPr>
            </a:lvl1pPr>
            <a:lvl2pPr marL="457200" indent="0">
              <a:buNone/>
              <a:defRPr lang="en-US" sz="1400" b="0" i="0">
                <a:solidFill>
                  <a:schemeClr val="bg2"/>
                </a:solidFill>
                <a:latin typeface="Source Han Serif CN"/>
                <a:ea typeface="Source Han Serif CN"/>
                <a:cs typeface="+mn-cs"/>
              </a:defRPr>
            </a:lvl2pPr>
            <a:lvl3pPr marL="914400" indent="0">
              <a:buNone/>
              <a:defRPr lang="en-US" sz="1400" b="0" i="0">
                <a:solidFill>
                  <a:schemeClr val="bg2"/>
                </a:solidFill>
                <a:latin typeface="Source Han Serif CN"/>
                <a:ea typeface="Source Han Serif CN"/>
                <a:cs typeface="+mn-cs"/>
              </a:defRPr>
            </a:lvl3pPr>
            <a:lvl4pPr marL="1371600" indent="0">
              <a:buNone/>
              <a:defRPr lang="en-US" sz="1400" b="0" i="0">
                <a:solidFill>
                  <a:schemeClr val="bg2"/>
                </a:solidFill>
                <a:latin typeface="Source Han Serif CN"/>
                <a:ea typeface="Source Han Serif CN"/>
                <a:cs typeface="+mn-cs"/>
              </a:defRPr>
            </a:lvl4pPr>
            <a:lvl5pPr marL="1828800" indent="0">
              <a:buNone/>
              <a:defRPr lang="en-US" sz="1400" b="0" i="0">
                <a:solidFill>
                  <a:schemeClr val="bg2"/>
                </a:solidFill>
                <a:latin typeface="Source Han Serif CN"/>
                <a:ea typeface="Source Han Serif CN"/>
                <a:cs typeface="+mn-cs"/>
              </a:defRPr>
            </a:lvl5pPr>
            <a:lvl6pPr marL="2286000" indent="0">
              <a:buNone/>
              <a:defRPr lang="en-US" sz="1400" b="0" i="0">
                <a:solidFill>
                  <a:schemeClr val="bg2"/>
                </a:solidFill>
                <a:latin typeface="Source Han Serif CN"/>
                <a:ea typeface="Source Han Serif CN"/>
                <a:cs typeface="+mn-cs"/>
              </a:defRPr>
            </a:lvl6pPr>
            <a:lvl7pPr marL="2743200" indent="0">
              <a:buNone/>
              <a:defRPr lang="en-US" sz="1400" b="0" i="0">
                <a:solidFill>
                  <a:schemeClr val="bg2"/>
                </a:solidFill>
                <a:latin typeface="Source Han Serif CN"/>
                <a:ea typeface="Source Han Serif CN"/>
                <a:cs typeface="+mn-cs"/>
              </a:defRPr>
            </a:lvl7pPr>
            <a:lvl8pPr marL="3200400" indent="0">
              <a:buNone/>
              <a:defRPr lang="en-US" sz="1400" b="0" i="0">
                <a:solidFill>
                  <a:schemeClr val="bg2"/>
                </a:solidFill>
                <a:latin typeface="Source Han Serif CN"/>
                <a:ea typeface="Source Han Serif CN"/>
                <a:cs typeface="+mn-cs"/>
              </a:defRPr>
            </a:lvl8pPr>
            <a:lvl9pPr marL="3657600" indent="0">
              <a:buNone/>
              <a:defRPr lang="zh-CN" sz="1400" b="0" i="0">
                <a:solidFill>
                  <a:schemeClr val="bg2"/>
                </a:solidFill>
                <a:latin typeface="Source Han Serif CN"/>
                <a:ea typeface="Source Han Serif CN"/>
                <a:cs typeface="+mn-cs"/>
              </a:defRPr>
            </a:lvl9pPr>
          </a:lstStyle>
          <a:p>
            <a:pPr marL="0" lvl="0" indent="0" algn="l" rtl="0">
              <a:lnSpc>
                <a:spcPct val="150000"/>
              </a:lnSpc>
              <a:spcBef>
                <a:spcPts val="1000"/>
              </a:spcBef>
              <a:buFont typeface="Arial"/>
              <a:buNone/>
            </a:pPr>
            <a:endParaRPr lang="zh-CN"/>
          </a:p>
        </p:txBody>
      </p:sp>
      <p:sp>
        <p:nvSpPr>
          <p:cNvPr id="11" name="文本占位符 10"/>
          <p:cNvSpPr>
            <a:spLocks noGrp="1"/>
          </p:cNvSpPr>
          <p:nvPr>
            <p:ph type="body" sz="quarter" idx="15"/>
          </p:nvPr>
        </p:nvSpPr>
        <p:spPr bwMode="auto">
          <a:xfrm>
            <a:off x="6420794" y="2692781"/>
            <a:ext cx="4757830" cy="477847"/>
          </a:xfrm>
          <a:prstGeom prst="rect">
            <a:avLst/>
          </a:prstGeom>
        </p:spPr>
        <p:txBody>
          <a:bodyPr vert="horz" lIns="91440" tIns="45720" rIns="91440" bIns="45720" rtlCol="0" anchor="ctr">
            <a:normAutofit/>
          </a:bodyPr>
          <a:lstStyle>
            <a:lvl1pPr>
              <a:defRPr lang="en-US" sz="2800" b="0" i="0" u="none" strike="noStrike" cap="none" spc="0">
                <a:solidFill>
                  <a:srgbClr val="000000"/>
                </a:solidFill>
                <a:latin typeface="思源宋体 CN"/>
                <a:ea typeface="思源宋体 CN"/>
              </a:defRPr>
            </a:lvl1pPr>
          </a:lstStyle>
          <a:p>
            <a:pPr marL="0" marR="0" lvl="0" indent="0" algn="l" rtl="0">
              <a:lnSpc>
                <a:spcPct val="90000"/>
              </a:lnSpc>
              <a:spcBef>
                <a:spcPts val="1000"/>
              </a:spcBef>
              <a:spcAft>
                <a:spcPts val="0"/>
              </a:spcAft>
              <a:buClrTx/>
              <a:buSzTx/>
              <a:buFont typeface="Arial"/>
              <a:buNone/>
              <a:tabLst/>
            </a:pPr>
            <a:endParaRPr lang="en-US"/>
          </a:p>
        </p:txBody>
      </p:sp>
      <p:sp>
        <p:nvSpPr>
          <p:cNvPr id="5" name="文本占位符 10"/>
          <p:cNvSpPr>
            <a:spLocks noGrp="1"/>
          </p:cNvSpPr>
          <p:nvPr>
            <p:ph type="body" sz="quarter" idx="12"/>
          </p:nvPr>
        </p:nvSpPr>
        <p:spPr bwMode="auto">
          <a:xfrm>
            <a:off x="1013614" y="3429000"/>
            <a:ext cx="4758016" cy="2807220"/>
          </a:xfrm>
          <a:prstGeom prst="rect">
            <a:avLst/>
          </a:prstGeom>
        </p:spPr>
        <p:txBody>
          <a:bodyPr anchor="t"/>
          <a:lstStyle>
            <a:lvl1pPr marL="0" indent="0" algn="l">
              <a:lnSpc>
                <a:spcPct val="150000"/>
              </a:lnSpc>
              <a:buFont typeface="Arial"/>
              <a:buNone/>
              <a:defRPr lang="en-US" sz="1400" b="0" i="0">
                <a:solidFill>
                  <a:schemeClr val="bg2"/>
                </a:solidFill>
                <a:latin typeface="Source Han Serif CN"/>
                <a:ea typeface="Source Han Serif CN"/>
                <a:cs typeface="+mn-cs"/>
              </a:defRPr>
            </a:lvl1pPr>
            <a:lvl2pPr marL="457200" indent="0">
              <a:buNone/>
              <a:defRPr lang="en-US" sz="1400" b="0" i="0">
                <a:solidFill>
                  <a:schemeClr val="bg2"/>
                </a:solidFill>
                <a:latin typeface="Source Han Serif CN"/>
                <a:ea typeface="Source Han Serif CN"/>
                <a:cs typeface="+mn-cs"/>
              </a:defRPr>
            </a:lvl2pPr>
            <a:lvl3pPr marL="914400" indent="0">
              <a:buNone/>
              <a:defRPr lang="en-US" sz="1400" b="0" i="0">
                <a:solidFill>
                  <a:schemeClr val="bg2"/>
                </a:solidFill>
                <a:latin typeface="Source Han Serif CN"/>
                <a:ea typeface="Source Han Serif CN"/>
                <a:cs typeface="+mn-cs"/>
              </a:defRPr>
            </a:lvl3pPr>
            <a:lvl4pPr marL="1371600" indent="0">
              <a:buNone/>
              <a:defRPr lang="en-US" sz="1400" b="0" i="0">
                <a:solidFill>
                  <a:schemeClr val="bg2"/>
                </a:solidFill>
                <a:latin typeface="Source Han Serif CN"/>
                <a:ea typeface="Source Han Serif CN"/>
                <a:cs typeface="+mn-cs"/>
              </a:defRPr>
            </a:lvl4pPr>
            <a:lvl5pPr marL="1828800" indent="0">
              <a:buNone/>
              <a:defRPr lang="en-US" sz="1400" b="0" i="0">
                <a:solidFill>
                  <a:schemeClr val="bg2"/>
                </a:solidFill>
                <a:latin typeface="Source Han Serif CN"/>
                <a:ea typeface="Source Han Serif CN"/>
                <a:cs typeface="+mn-cs"/>
              </a:defRPr>
            </a:lvl5pPr>
            <a:lvl6pPr marL="2286000" indent="0">
              <a:buNone/>
              <a:defRPr lang="en-US" sz="1400" b="0" i="0">
                <a:solidFill>
                  <a:schemeClr val="bg2"/>
                </a:solidFill>
                <a:latin typeface="Source Han Serif CN"/>
                <a:ea typeface="Source Han Serif CN"/>
                <a:cs typeface="+mn-cs"/>
              </a:defRPr>
            </a:lvl6pPr>
            <a:lvl7pPr marL="2743200" indent="0">
              <a:buNone/>
              <a:defRPr lang="en-US" sz="1400" b="0" i="0">
                <a:solidFill>
                  <a:schemeClr val="bg2"/>
                </a:solidFill>
                <a:latin typeface="Source Han Serif CN"/>
                <a:ea typeface="Source Han Serif CN"/>
                <a:cs typeface="+mn-cs"/>
              </a:defRPr>
            </a:lvl7pPr>
            <a:lvl8pPr marL="3200400" indent="0">
              <a:buNone/>
              <a:defRPr lang="en-US" sz="1400" b="0" i="0">
                <a:solidFill>
                  <a:schemeClr val="bg2"/>
                </a:solidFill>
                <a:latin typeface="Source Han Serif CN"/>
                <a:ea typeface="Source Han Serif CN"/>
                <a:cs typeface="+mn-cs"/>
              </a:defRPr>
            </a:lvl8pPr>
            <a:lvl9pPr marL="3657600" indent="0">
              <a:buNone/>
              <a:defRPr lang="zh-CN" sz="1400" b="0" i="0">
                <a:solidFill>
                  <a:schemeClr val="bg2"/>
                </a:solidFill>
                <a:latin typeface="Source Han Serif CN"/>
                <a:ea typeface="Source Han Serif CN"/>
                <a:cs typeface="+mn-cs"/>
              </a:defRPr>
            </a:lvl9pPr>
          </a:lstStyle>
          <a:p>
            <a:pPr marL="0" lvl="0" indent="0" algn="l" rtl="0">
              <a:lnSpc>
                <a:spcPct val="150000"/>
              </a:lnSpc>
              <a:spcBef>
                <a:spcPts val="1000"/>
              </a:spcBef>
              <a:buFont typeface="Arial"/>
              <a:buNone/>
            </a:pPr>
            <a:endParaRPr lang="zh-CN"/>
          </a:p>
        </p:txBody>
      </p:sp>
      <p:sp>
        <p:nvSpPr>
          <p:cNvPr id="2" name="标题 1"/>
          <p:cNvSpPr>
            <a:spLocks noGrp="1"/>
          </p:cNvSpPr>
          <p:nvPr>
            <p:ph type="title"/>
          </p:nvPr>
        </p:nvSpPr>
        <p:spPr bwMode="auto">
          <a:xfrm>
            <a:off x="1013614" y="2692781"/>
            <a:ext cx="4758017" cy="477865"/>
          </a:xfrm>
          <a:prstGeom prst="rect">
            <a:avLst/>
          </a:prstGeom>
        </p:spPr>
        <p:txBody>
          <a:bodyPr>
            <a:normAutofit/>
          </a:bodyPr>
          <a:lstStyle>
            <a:lvl1pPr>
              <a:defRPr lang="en-US" sz="2800" b="0" i="0" spc="600">
                <a:solidFill>
                  <a:schemeClr val="bg2"/>
                </a:solidFill>
                <a:latin typeface="Source Han Serif CN"/>
                <a:ea typeface="Source Han Serif CN"/>
                <a:cs typeface="+mn-cs"/>
              </a:defRPr>
            </a:lvl1pPr>
          </a:lstStyle>
          <a:p>
            <a:pPr marL="0" marR="0" lvl="0" indent="0" algn="l" rtl="0">
              <a:lnSpc>
                <a:spcPct val="90000"/>
              </a:lnSpc>
              <a:spcBef>
                <a:spcPts val="1000"/>
              </a:spcBef>
              <a:spcAft>
                <a:spcPts val="0"/>
              </a:spcAft>
              <a:buClrTx/>
              <a:buSzTx/>
              <a:buFont typeface="Arial"/>
              <a:buNone/>
              <a:tabLst/>
            </a:pPr>
            <a:endParaRPr lang="en-US" sz="2800" b="0" i="0" u="none" strike="noStrike" cap="none" spc="0">
              <a:solidFill>
                <a:srgbClr val="000000"/>
              </a:solidFill>
              <a:latin typeface="思源宋体 CN"/>
              <a:ea typeface="思源宋体 CN"/>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Title Only">
    <p:spTree>
      <p:nvGrpSpPr>
        <p:cNvPr id="1" name=""/>
        <p:cNvGrpSpPr/>
        <p:nvPr/>
      </p:nvGrpSpPr>
      <p:grpSpPr/>
      <p:sp>
        <p:nvSpPr>
          <p:cNvPr id="3" name="图片占位符 2"/>
          <p:cNvSpPr>
            <a:spLocks noGrp="1"/>
          </p:cNvSpPr>
          <p:nvPr>
            <p:ph type="pic" sz="quarter" idx="10"/>
          </p:nvPr>
        </p:nvSpPr>
        <p:spPr bwMode="auto">
          <a:xfrm>
            <a:off x="0" y="-134"/>
            <a:ext cx="12192480" cy="6858270"/>
          </a:xfrm>
          <a:prstGeom prst="rect">
            <a:avLst/>
          </a:prstGeom>
          <a:blipFill>
            <a:blip xmlns:r="http://schemas.openxmlformats.org/officeDocument/2006/relationships" r:embed="rId1"/>
            <a:stretch>
              <a:fillRect l="-77094" r="-736"/>
            </a:stretch>
          </a:blipFill>
        </p:spPr>
        <p:txBody>
          <a:bodyPr/>
          <a:lstStyle>
            <a:lvl1pPr>
              <a:defRPr>
                <a:noFill/>
              </a:defRPr>
            </a:lvl1pPr>
          </a:lstStyle>
          <a:p>
            <a:pPr marL="228600" indent="-228600" algn="l" rtl="0">
              <a:lnSpc>
                <a:spcPct val="200000"/>
              </a:lnSpc>
              <a:spcBef>
                <a:spcPts val="1000"/>
              </a:spcBef>
              <a:buFont typeface="Arial"/>
              <a:buChar char="•"/>
            </a:pPr>
            <a:endParaRPr lang="zh-CN"/>
          </a:p>
        </p:txBody>
      </p:sp>
      <p:sp>
        <p:nvSpPr>
          <p:cNvPr id="11" name="文本占位符 6"/>
          <p:cNvSpPr>
            <a:spLocks noGrp="1"/>
          </p:cNvSpPr>
          <p:nvPr>
            <p:ph type="body" sz="quarter" idx="12"/>
          </p:nvPr>
        </p:nvSpPr>
        <p:spPr bwMode="auto">
          <a:xfrm>
            <a:off x="858860" y="5781959"/>
            <a:ext cx="3667341" cy="390546"/>
          </a:xfrm>
          <a:prstGeom prst="rect">
            <a:avLst/>
          </a:prstGeom>
        </p:spPr>
        <p:txBody>
          <a:bodyPr anchor="t"/>
          <a:lstStyle>
            <a:lvl1pPr marL="0" marR="0" indent="0" algn="l">
              <a:lnSpc>
                <a:spcPct val="90000"/>
              </a:lnSpc>
              <a:spcBef>
                <a:spcPts val="1000"/>
              </a:spcBef>
              <a:spcAft>
                <a:spcPts val="0"/>
              </a:spcAft>
              <a:buClrTx/>
              <a:buSzTx/>
              <a:buFont typeface="Arial"/>
              <a:buNone/>
              <a:tabLst/>
              <a:defRPr lang="en" sz="1000" b="0" i="0">
                <a:solidFill>
                  <a:schemeClr val="bg2">
                    <a:lumMod val="50000"/>
                    <a:lumOff val="50000"/>
                  </a:schemeClr>
                </a:solidFill>
                <a:latin typeface="Source Han Serif CN"/>
                <a:ea typeface="Source Han Serif CN"/>
                <a:cs typeface="+mn-cs"/>
              </a:defRPr>
            </a:lvl1pPr>
            <a:lvl2pPr>
              <a:defRPr lang="en" sz="1000" b="0" i="0">
                <a:solidFill>
                  <a:schemeClr val="bg2">
                    <a:lumMod val="50000"/>
                    <a:lumOff val="50000"/>
                  </a:schemeClr>
                </a:solidFill>
                <a:latin typeface="Source Han Serif CN"/>
                <a:ea typeface="Source Han Serif CN"/>
                <a:cs typeface="+mn-cs"/>
              </a:defRPr>
            </a:lvl2pPr>
            <a:lvl3pPr>
              <a:defRPr lang="en" sz="1000" b="0" i="0">
                <a:solidFill>
                  <a:schemeClr val="bg2">
                    <a:lumMod val="50000"/>
                    <a:lumOff val="50000"/>
                  </a:schemeClr>
                </a:solidFill>
                <a:latin typeface="Source Han Serif CN"/>
                <a:ea typeface="Source Han Serif CN"/>
                <a:cs typeface="+mn-cs"/>
              </a:defRPr>
            </a:lvl3pPr>
            <a:lvl4pPr>
              <a:defRPr lang="en" sz="1000" b="0" i="0">
                <a:solidFill>
                  <a:schemeClr val="bg2">
                    <a:lumMod val="50000"/>
                    <a:lumOff val="50000"/>
                  </a:schemeClr>
                </a:solidFill>
                <a:latin typeface="Source Han Serif CN"/>
                <a:ea typeface="Source Han Serif CN"/>
                <a:cs typeface="+mn-cs"/>
              </a:defRPr>
            </a:lvl4pPr>
            <a:lvl5pPr>
              <a:defRPr lang="en" sz="1000" b="0" i="0">
                <a:solidFill>
                  <a:schemeClr val="bg2">
                    <a:lumMod val="50000"/>
                    <a:lumOff val="50000"/>
                  </a:schemeClr>
                </a:solidFill>
                <a:latin typeface="Source Han Serif CN"/>
                <a:ea typeface="Source Han Serif CN"/>
                <a:cs typeface="+mn-cs"/>
              </a:defRPr>
            </a:lvl5pPr>
            <a:lvl6pPr>
              <a:defRPr lang="en" sz="1000" b="0" i="0">
                <a:solidFill>
                  <a:schemeClr val="bg2">
                    <a:lumMod val="50000"/>
                    <a:lumOff val="50000"/>
                  </a:schemeClr>
                </a:solidFill>
                <a:latin typeface="Source Han Serif CN"/>
                <a:ea typeface="Source Han Serif CN"/>
                <a:cs typeface="+mn-cs"/>
              </a:defRPr>
            </a:lvl6pPr>
            <a:lvl7pPr>
              <a:defRPr lang="en" sz="1000" b="0" i="0">
                <a:solidFill>
                  <a:schemeClr val="bg2">
                    <a:lumMod val="50000"/>
                    <a:lumOff val="50000"/>
                  </a:schemeClr>
                </a:solidFill>
                <a:latin typeface="Source Han Serif CN"/>
                <a:ea typeface="Source Han Serif CN"/>
                <a:cs typeface="+mn-cs"/>
              </a:defRPr>
            </a:lvl7pPr>
            <a:lvl8pPr>
              <a:defRPr lang="zh-CN" sz="1000" b="0" i="0">
                <a:solidFill>
                  <a:schemeClr val="bg2">
                    <a:lumMod val="50000"/>
                    <a:lumOff val="50000"/>
                  </a:schemeClr>
                </a:solidFill>
                <a:latin typeface="Source Han Serif CN"/>
                <a:ea typeface="Source Han Serif CN"/>
                <a:cs typeface="+mn-cs"/>
              </a:defRPr>
            </a:lvl8pPr>
          </a:lstStyle>
          <a:p>
            <a:pPr marL="171450" marR="0" lvl="0" indent="-171450" algn="l">
              <a:lnSpc>
                <a:spcPct val="90000"/>
              </a:lnSpc>
              <a:spcBef>
                <a:spcPts val="1000"/>
              </a:spcBef>
              <a:spcAft>
                <a:spcPts val="0"/>
              </a:spcAft>
              <a:buClrTx/>
              <a:buSzTx/>
              <a:tabLst/>
            </a:pPr>
            <a:endParaRPr/>
          </a:p>
        </p:txBody>
      </p:sp>
      <p:sp>
        <p:nvSpPr>
          <p:cNvPr id="2" name="标题 1"/>
          <p:cNvSpPr>
            <a:spLocks noGrp="1"/>
          </p:cNvSpPr>
          <p:nvPr>
            <p:ph type="title"/>
          </p:nvPr>
        </p:nvSpPr>
        <p:spPr bwMode="auto">
          <a:xfrm>
            <a:off x="858860" y="5117723"/>
            <a:ext cx="6581061" cy="676839"/>
          </a:xfrm>
          <a:prstGeom prst="rect">
            <a:avLst/>
          </a:prstGeom>
        </p:spPr>
        <p:txBody>
          <a:bodyPr>
            <a:normAutofit/>
          </a:bodyPr>
          <a:lstStyle>
            <a:lvl1pPr>
              <a:defRPr lang="zh-CN" sz="3000" b="0" i="0" spc="600">
                <a:solidFill>
                  <a:schemeClr val="bg2"/>
                </a:solidFill>
                <a:latin typeface="Source Han Serif CN"/>
                <a:ea typeface="Source Han Serif CN"/>
                <a:cs typeface="+mn-cs"/>
              </a:defRPr>
            </a:lvl1pPr>
          </a:lstStyle>
          <a:p>
            <a:pPr marL="0" marR="0" lvl="0" indent="0" algn="l" rtl="0">
              <a:lnSpc>
                <a:spcPct val="90000"/>
              </a:lnSpc>
              <a:spcBef>
                <a:spcPts val="1000"/>
              </a:spcBef>
              <a:spcAft>
                <a:spcPts val="0"/>
              </a:spcAft>
              <a:buClrTx/>
              <a:buSzTx/>
              <a:buFont typeface="Arial"/>
              <a:buNone/>
              <a:tabLst/>
            </a:pPr>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type="blank">
  <p:cSld name="Blank">
    <p:spTree>
      <p:nvGrpSpPr>
        <p:cNvPr id="1" name=""/>
        <p:cNvGrpSpPr/>
        <p:nvPr/>
      </p:nvGrpSpPr>
      <p:grpSpPr/>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preserve="1" userDrawn="1">
  <p:cSld name="Content with Caption">
    <p:spTree>
      <p:nvGrpSpPr>
        <p:cNvPr id="1" name=""/>
        <p:cNvGrpSpPr/>
        <p:nvPr/>
      </p:nvGrpSpPr>
      <p:grpSpPr/>
      <p:sp>
        <p:nvSpPr>
          <p:cNvPr id="8" name="文本占位符 2"/>
          <p:cNvSpPr>
            <a:spLocks noGrp="1"/>
          </p:cNvSpPr>
          <p:nvPr>
            <p:ph type="body" sz="quarter" idx="16"/>
          </p:nvPr>
        </p:nvSpPr>
        <p:spPr bwMode="auto">
          <a:xfrm>
            <a:off x="1034361" y="3980145"/>
            <a:ext cx="3667341" cy="463638"/>
          </a:xfrm>
          <a:prstGeom prst="rect">
            <a:avLst/>
          </a:prstGeom>
        </p:spPr>
        <p:txBody>
          <a:bodyPr anchor="ctr"/>
          <a:lstStyle>
            <a:lvl1pPr marL="0" indent="0" algn="l">
              <a:lnSpc>
                <a:spcPct val="100000"/>
              </a:lnSpc>
              <a:buFont typeface="Arial"/>
              <a:buNone/>
              <a:defRPr sz="1000" b="0" i="0" spc="0">
                <a:solidFill>
                  <a:schemeClr val="bg2">
                    <a:lumMod val="50000"/>
                    <a:lumOff val="50000"/>
                  </a:schemeClr>
                </a:solidFill>
                <a:latin typeface="Source Han Serif CN"/>
                <a:ea typeface="Source Han Serif CN"/>
              </a:defRPr>
            </a:lvl1pPr>
            <a:lvl2pPr>
              <a:defRPr lang="en" sz="1000" b="0" i="0" spc="0">
                <a:solidFill>
                  <a:schemeClr val="bg2">
                    <a:lumMod val="50000"/>
                    <a:lumOff val="50000"/>
                  </a:schemeClr>
                </a:solidFill>
                <a:latin typeface="Source Han Serif CN"/>
                <a:ea typeface="Source Han Serif CN"/>
                <a:cs typeface="+mn-cs"/>
              </a:defRPr>
            </a:lvl2pPr>
            <a:lvl3pPr>
              <a:defRPr lang="en" sz="1000" b="0" i="0" spc="0">
                <a:solidFill>
                  <a:schemeClr val="bg2">
                    <a:lumMod val="50000"/>
                    <a:lumOff val="50000"/>
                  </a:schemeClr>
                </a:solidFill>
                <a:latin typeface="Source Han Serif CN"/>
                <a:ea typeface="Source Han Serif CN"/>
                <a:cs typeface="+mn-cs"/>
              </a:defRPr>
            </a:lvl3pPr>
            <a:lvl4pPr>
              <a:defRPr lang="en" sz="1000" b="0" i="0" spc="0">
                <a:solidFill>
                  <a:schemeClr val="bg2">
                    <a:lumMod val="50000"/>
                    <a:lumOff val="50000"/>
                  </a:schemeClr>
                </a:solidFill>
                <a:latin typeface="Source Han Serif CN"/>
                <a:ea typeface="Source Han Serif CN"/>
                <a:cs typeface="+mn-cs"/>
              </a:defRPr>
            </a:lvl4pPr>
            <a:lvl5pPr>
              <a:defRPr lang="en" sz="1000" b="0" i="0" spc="0">
                <a:solidFill>
                  <a:schemeClr val="bg2">
                    <a:lumMod val="50000"/>
                    <a:lumOff val="50000"/>
                  </a:schemeClr>
                </a:solidFill>
                <a:latin typeface="Source Han Serif CN"/>
                <a:ea typeface="Source Han Serif CN"/>
                <a:cs typeface="+mn-cs"/>
              </a:defRPr>
            </a:lvl5pPr>
            <a:lvl6pPr>
              <a:defRPr lang="en-US" sz="1000" b="0" i="0" spc="0">
                <a:solidFill>
                  <a:schemeClr val="bg2">
                    <a:lumMod val="50000"/>
                    <a:lumOff val="50000"/>
                  </a:schemeClr>
                </a:solidFill>
                <a:latin typeface="Source Han Serif CN"/>
                <a:ea typeface="Source Han Serif CN"/>
                <a:cs typeface="+mn-cs"/>
              </a:defRPr>
            </a:lvl6pPr>
            <a:lvl7pPr>
              <a:defRPr lang="en" sz="1000" b="0" i="0" spc="0">
                <a:solidFill>
                  <a:schemeClr val="bg2">
                    <a:lumMod val="50000"/>
                    <a:lumOff val="50000"/>
                  </a:schemeClr>
                </a:solidFill>
                <a:latin typeface="Source Han Serif CN"/>
                <a:ea typeface="Source Han Serif CN"/>
                <a:cs typeface="+mn-cs"/>
              </a:defRPr>
            </a:lvl7pPr>
            <a:lvl8pPr>
              <a:defRPr lang="en" sz="1000" b="0" i="0" spc="0">
                <a:solidFill>
                  <a:schemeClr val="bg2">
                    <a:lumMod val="50000"/>
                    <a:lumOff val="50000"/>
                  </a:schemeClr>
                </a:solidFill>
                <a:latin typeface="Source Han Serif CN"/>
                <a:ea typeface="Source Han Serif CN"/>
                <a:cs typeface="+mn-cs"/>
              </a:defRPr>
            </a:lvl8pPr>
            <a:lvl9pPr marL="3657600" indent="0">
              <a:buNone/>
              <a:defRPr lang="en" sz="1000" b="0" i="0" spc="0">
                <a:solidFill>
                  <a:schemeClr val="bg2">
                    <a:lumMod val="50000"/>
                    <a:lumOff val="50000"/>
                  </a:schemeClr>
                </a:solidFill>
                <a:latin typeface="Source Han Serif CN"/>
                <a:ea typeface="Source Han Serif CN"/>
                <a:cs typeface="+mn-cs"/>
              </a:defRPr>
            </a:lvl9pPr>
          </a:lstStyle>
          <a:p>
            <a:pPr marL="0" lvl="0" indent="0" algn="l" rtl="0">
              <a:lnSpc>
                <a:spcPct val="100000"/>
              </a:lnSpc>
              <a:spcBef>
                <a:spcPts val="1000"/>
              </a:spcBef>
              <a:buFont typeface="Arial"/>
              <a:buNone/>
            </a:pPr>
            <a:endParaRPr lang="en"/>
          </a:p>
        </p:txBody>
      </p:sp>
      <p:sp>
        <p:nvSpPr>
          <p:cNvPr id="7" name="文本占位符 10"/>
          <p:cNvSpPr>
            <a:spLocks noGrp="1"/>
          </p:cNvSpPr>
          <p:nvPr>
            <p:ph type="body" sz="quarter" idx="15"/>
          </p:nvPr>
        </p:nvSpPr>
        <p:spPr bwMode="auto">
          <a:xfrm>
            <a:off x="1034362" y="4443783"/>
            <a:ext cx="3667341" cy="1790286"/>
          </a:xfrm>
          <a:prstGeom prst="rect">
            <a:avLst/>
          </a:prstGeom>
        </p:spPr>
        <p:txBody>
          <a:bodyPr/>
          <a:lstStyle>
            <a:lvl1pPr marL="0" indent="0" algn="l">
              <a:lnSpc>
                <a:spcPct val="90000"/>
              </a:lnSpc>
              <a:buFont typeface="Arial"/>
              <a:buNone/>
              <a:defRPr sz="1200" b="0" i="0" spc="300">
                <a:solidFill>
                  <a:schemeClr val="bg2"/>
                </a:solidFill>
                <a:latin typeface="Source Han Sans CN Regular"/>
                <a:ea typeface="Source Han Sans CN Regular"/>
              </a:defRPr>
            </a:lvl1pPr>
            <a:lvl2pPr>
              <a:defRPr lang="en-US" sz="1200" b="0" i="0" spc="300">
                <a:solidFill>
                  <a:schemeClr val="bg2"/>
                </a:solidFill>
                <a:latin typeface="Source Han Sans CN Regular"/>
                <a:ea typeface="Source Han Sans CN Regular"/>
                <a:cs typeface="+mn-cs"/>
              </a:defRPr>
            </a:lvl2pPr>
            <a:lvl3pPr>
              <a:defRPr lang="en-US" sz="1200" b="0" i="0" spc="300">
                <a:solidFill>
                  <a:schemeClr val="bg2"/>
                </a:solidFill>
                <a:latin typeface="Source Han Sans CN Regular"/>
                <a:ea typeface="Source Han Sans CN Regular"/>
                <a:cs typeface="+mn-cs"/>
              </a:defRPr>
            </a:lvl3pPr>
            <a:lvl4pPr>
              <a:defRPr lang="en-US" sz="1200" b="0" i="0" spc="300">
                <a:solidFill>
                  <a:schemeClr val="bg2"/>
                </a:solidFill>
                <a:latin typeface="Source Han Sans CN Regular"/>
                <a:ea typeface="Source Han Sans CN Regular"/>
                <a:cs typeface="+mn-cs"/>
              </a:defRPr>
            </a:lvl4pPr>
            <a:lvl5pPr>
              <a:defRPr lang="en-US" sz="1200" b="0" i="0" spc="300">
                <a:solidFill>
                  <a:schemeClr val="bg2"/>
                </a:solidFill>
                <a:latin typeface="Source Han Sans CN Regular"/>
                <a:ea typeface="Source Han Sans CN Regular"/>
                <a:cs typeface="+mn-cs"/>
              </a:defRPr>
            </a:lvl5pPr>
            <a:lvl6pPr>
              <a:defRPr lang="en-US" sz="1200" b="0" i="0" spc="300">
                <a:solidFill>
                  <a:schemeClr val="bg2"/>
                </a:solidFill>
                <a:latin typeface="Source Han Sans CN Regular"/>
                <a:ea typeface="Source Han Sans CN Regular"/>
                <a:cs typeface="+mn-cs"/>
              </a:defRPr>
            </a:lvl6pPr>
            <a:lvl7pPr>
              <a:defRPr lang="en-US" sz="1200" b="0" i="0" spc="300">
                <a:solidFill>
                  <a:schemeClr val="bg2"/>
                </a:solidFill>
                <a:latin typeface="Source Han Sans CN Regular"/>
                <a:ea typeface="Source Han Sans CN Regular"/>
                <a:cs typeface="+mn-cs"/>
              </a:defRPr>
            </a:lvl7pPr>
            <a:lvl8pPr>
              <a:defRPr lang="en-US" sz="1200" b="0" i="0" spc="300">
                <a:solidFill>
                  <a:schemeClr val="bg2"/>
                </a:solidFill>
                <a:latin typeface="Source Han Sans CN Regular"/>
                <a:ea typeface="Source Han Sans CN Regular"/>
                <a:cs typeface="+mn-cs"/>
              </a:defRPr>
            </a:lvl8pPr>
            <a:lvl9pPr>
              <a:defRPr lang="zh-CN" sz="1200" b="0" i="0" spc="300">
                <a:solidFill>
                  <a:schemeClr val="bg2"/>
                </a:solidFill>
                <a:latin typeface="Source Han Sans CN Regular"/>
                <a:ea typeface="Source Han Sans CN Regular"/>
                <a:cs typeface="+mn-cs"/>
              </a:defRPr>
            </a:lvl9pPr>
          </a:lstStyle>
          <a:p>
            <a:pPr lvl="0"/>
            <a:endParaRPr lang="zh-CN"/>
          </a:p>
        </p:txBody>
      </p:sp>
      <p:sp>
        <p:nvSpPr>
          <p:cNvPr id="6" name="标题 1"/>
          <p:cNvSpPr>
            <a:spLocks noGrp="1"/>
          </p:cNvSpPr>
          <p:nvPr>
            <p:ph type="title"/>
          </p:nvPr>
        </p:nvSpPr>
        <p:spPr bwMode="auto">
          <a:xfrm>
            <a:off x="1034602" y="896788"/>
            <a:ext cx="1380265" cy="2303607"/>
          </a:xfrm>
          <a:prstGeom prst="rect">
            <a:avLst/>
          </a:prstGeom>
        </p:spPr>
        <p:txBody>
          <a:bodyPr anchor="t"/>
          <a:lstStyle>
            <a:lvl1pPr>
              <a:lnSpc>
                <a:spcPct val="125000"/>
              </a:lnSpc>
              <a:defRPr b="0" i="0">
                <a:solidFill>
                  <a:schemeClr val="bg1"/>
                </a:solidFill>
                <a:latin typeface="Source Han Serif CN"/>
                <a:ea typeface="Source Han Serif CN"/>
              </a:defRPr>
            </a:lvl1pPr>
          </a:lstStyle>
          <a:p>
            <a:pPr algn="l" rtl="0">
              <a:lnSpc>
                <a:spcPct val="125000"/>
              </a:lnSpc>
              <a:spcBef>
                <a:spcPts val="0"/>
              </a:spcBef>
              <a:buNone/>
            </a:pPr>
            <a:endParaRPr/>
          </a:p>
        </p:txBody>
      </p:sp>
      <p:sp>
        <p:nvSpPr>
          <p:cNvPr id="4" name="图片占位符 2"/>
          <p:cNvSpPr>
            <a:spLocks noGrp="1"/>
          </p:cNvSpPr>
          <p:nvPr>
            <p:ph type="pic" sz="quarter" idx="10"/>
          </p:nvPr>
        </p:nvSpPr>
        <p:spPr bwMode="auto">
          <a:xfrm>
            <a:off x="6096240" y="897424"/>
            <a:ext cx="5061656" cy="5063149"/>
          </a:xfrm>
          <a:prstGeom prst="rect">
            <a:avLst/>
          </a:prstGeom>
          <a:blipFill>
            <a:blip xmlns:r="http://schemas.openxmlformats.org/officeDocument/2006/relationships" r:embed="rId1"/>
            <a:stretch>
              <a:fillRect l="-77094" r="-736"/>
            </a:stretch>
          </a:blipFill>
        </p:spPr>
        <p:txBody>
          <a:bodyPr/>
          <a:lstStyle>
            <a:lvl1pPr>
              <a:defRPr>
                <a:noFill/>
              </a:defRPr>
            </a:lvl1pPr>
          </a:lstStyle>
          <a:p>
            <a:pPr marL="228600" indent="-228600" algn="l" rtl="0">
              <a:lnSpc>
                <a:spcPct val="200000"/>
              </a:lnSpc>
              <a:spcBef>
                <a:spcPts val="1000"/>
              </a:spcBef>
              <a:buFont typeface="Arial"/>
              <a:buChar char="•"/>
            </a:pPr>
            <a:endParaRPr lang="zh-C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Picture with Caption">
    <p:spTree>
      <p:nvGrpSpPr>
        <p:cNvPr id="1" name=""/>
        <p:cNvGrpSpPr/>
        <p:nvPr/>
      </p:nvGrpSpPr>
      <p:grpSpPr/>
      <p:sp>
        <p:nvSpPr>
          <p:cNvPr id="8" name="文本占位符 2"/>
          <p:cNvSpPr>
            <a:spLocks noGrp="1"/>
          </p:cNvSpPr>
          <p:nvPr>
            <p:ph type="body" sz="quarter" idx="16"/>
          </p:nvPr>
        </p:nvSpPr>
        <p:spPr bwMode="auto">
          <a:xfrm>
            <a:off x="1034361" y="5214300"/>
            <a:ext cx="3667341" cy="463638"/>
          </a:xfrm>
          <a:prstGeom prst="rect">
            <a:avLst/>
          </a:prstGeom>
        </p:spPr>
        <p:txBody>
          <a:bodyPr anchor="ctr"/>
          <a:lstStyle>
            <a:lvl1pPr marL="0" indent="0" algn="l">
              <a:lnSpc>
                <a:spcPct val="100000"/>
              </a:lnSpc>
              <a:buFont typeface="Arial"/>
              <a:buNone/>
              <a:defRPr sz="1000" b="0" i="0" spc="0">
                <a:solidFill>
                  <a:schemeClr val="bg2">
                    <a:lumMod val="50000"/>
                    <a:lumOff val="50000"/>
                  </a:schemeClr>
                </a:solidFill>
                <a:latin typeface="Source Han Serif CN"/>
                <a:ea typeface="Source Han Serif CN"/>
              </a:defRPr>
            </a:lvl1pPr>
            <a:lvl2pPr>
              <a:defRPr lang="en" sz="1000" b="0" i="0" spc="0">
                <a:solidFill>
                  <a:schemeClr val="bg2">
                    <a:lumMod val="50000"/>
                    <a:lumOff val="50000"/>
                  </a:schemeClr>
                </a:solidFill>
                <a:latin typeface="Source Han Serif CN"/>
                <a:ea typeface="Source Han Serif CN"/>
                <a:cs typeface="+mn-cs"/>
              </a:defRPr>
            </a:lvl2pPr>
            <a:lvl3pPr>
              <a:defRPr lang="en" sz="1000" b="0" i="0" spc="0">
                <a:solidFill>
                  <a:schemeClr val="bg2">
                    <a:lumMod val="50000"/>
                    <a:lumOff val="50000"/>
                  </a:schemeClr>
                </a:solidFill>
                <a:latin typeface="Source Han Serif CN"/>
                <a:ea typeface="Source Han Serif CN"/>
                <a:cs typeface="+mn-cs"/>
              </a:defRPr>
            </a:lvl3pPr>
            <a:lvl4pPr>
              <a:defRPr lang="en" sz="1000" b="0" i="0" spc="0">
                <a:solidFill>
                  <a:schemeClr val="bg2">
                    <a:lumMod val="50000"/>
                    <a:lumOff val="50000"/>
                  </a:schemeClr>
                </a:solidFill>
                <a:latin typeface="Source Han Serif CN"/>
                <a:ea typeface="Source Han Serif CN"/>
                <a:cs typeface="+mn-cs"/>
              </a:defRPr>
            </a:lvl4pPr>
            <a:lvl5pPr>
              <a:defRPr lang="en" sz="1000" b="0" i="0" spc="0">
                <a:solidFill>
                  <a:schemeClr val="bg2">
                    <a:lumMod val="50000"/>
                    <a:lumOff val="50000"/>
                  </a:schemeClr>
                </a:solidFill>
                <a:latin typeface="Source Han Serif CN"/>
                <a:ea typeface="Source Han Serif CN"/>
                <a:cs typeface="+mn-cs"/>
              </a:defRPr>
            </a:lvl5pPr>
            <a:lvl6pPr>
              <a:defRPr lang="en-US" sz="1000" b="0" i="0" spc="0">
                <a:solidFill>
                  <a:schemeClr val="bg2">
                    <a:lumMod val="50000"/>
                    <a:lumOff val="50000"/>
                  </a:schemeClr>
                </a:solidFill>
                <a:latin typeface="Source Han Serif CN"/>
                <a:ea typeface="Source Han Serif CN"/>
                <a:cs typeface="+mn-cs"/>
              </a:defRPr>
            </a:lvl6pPr>
            <a:lvl7pPr>
              <a:defRPr lang="en" sz="1000" b="0" i="0" spc="0">
                <a:solidFill>
                  <a:schemeClr val="bg2">
                    <a:lumMod val="50000"/>
                    <a:lumOff val="50000"/>
                  </a:schemeClr>
                </a:solidFill>
                <a:latin typeface="Source Han Serif CN"/>
                <a:ea typeface="Source Han Serif CN"/>
                <a:cs typeface="+mn-cs"/>
              </a:defRPr>
            </a:lvl7pPr>
            <a:lvl8pPr>
              <a:defRPr lang="en" sz="1000" b="0" i="0" spc="0">
                <a:solidFill>
                  <a:schemeClr val="bg2">
                    <a:lumMod val="50000"/>
                    <a:lumOff val="50000"/>
                  </a:schemeClr>
                </a:solidFill>
                <a:latin typeface="Source Han Serif CN"/>
                <a:ea typeface="Source Han Serif CN"/>
                <a:cs typeface="+mn-cs"/>
              </a:defRPr>
            </a:lvl8pPr>
            <a:lvl9pPr marL="3657600" indent="0">
              <a:buNone/>
              <a:defRPr lang="en" sz="1000" b="0" i="0" spc="0">
                <a:solidFill>
                  <a:schemeClr val="bg2">
                    <a:lumMod val="50000"/>
                    <a:lumOff val="50000"/>
                  </a:schemeClr>
                </a:solidFill>
                <a:latin typeface="Source Han Serif CN"/>
                <a:ea typeface="Source Han Serif CN"/>
                <a:cs typeface="+mn-cs"/>
              </a:defRPr>
            </a:lvl9pPr>
          </a:lstStyle>
          <a:p>
            <a:pPr marL="0" lvl="0" indent="0" algn="l" rtl="0">
              <a:lnSpc>
                <a:spcPct val="100000"/>
              </a:lnSpc>
              <a:spcBef>
                <a:spcPts val="1000"/>
              </a:spcBef>
              <a:buFont typeface="Arial"/>
              <a:buNone/>
            </a:pPr>
            <a:endParaRPr lang="en"/>
          </a:p>
        </p:txBody>
      </p:sp>
      <p:sp>
        <p:nvSpPr>
          <p:cNvPr id="7" name="文本占位符 10"/>
          <p:cNvSpPr>
            <a:spLocks noGrp="1"/>
          </p:cNvSpPr>
          <p:nvPr>
            <p:ph type="body" sz="quarter" idx="15"/>
          </p:nvPr>
        </p:nvSpPr>
        <p:spPr bwMode="auto">
          <a:xfrm>
            <a:off x="1034362" y="5687174"/>
            <a:ext cx="3667341" cy="546895"/>
          </a:xfrm>
          <a:prstGeom prst="rect">
            <a:avLst/>
          </a:prstGeom>
        </p:spPr>
        <p:txBody>
          <a:bodyPr/>
          <a:lstStyle>
            <a:lvl1pPr marL="0" indent="0" algn="l">
              <a:lnSpc>
                <a:spcPct val="90000"/>
              </a:lnSpc>
              <a:buFont typeface="Arial"/>
              <a:buNone/>
              <a:defRPr sz="1200" b="0" i="0" spc="300">
                <a:solidFill>
                  <a:schemeClr val="bg2"/>
                </a:solidFill>
                <a:latin typeface="Source Han Sans CN Regular"/>
                <a:ea typeface="Source Han Sans CN Regular"/>
              </a:defRPr>
            </a:lvl1pPr>
            <a:lvl2pPr>
              <a:defRPr lang="en-US" sz="1200" b="0" i="0" spc="300">
                <a:solidFill>
                  <a:schemeClr val="bg2"/>
                </a:solidFill>
                <a:latin typeface="Source Han Sans CN Regular"/>
                <a:ea typeface="Source Han Sans CN Regular"/>
                <a:cs typeface="+mn-cs"/>
              </a:defRPr>
            </a:lvl2pPr>
            <a:lvl3pPr>
              <a:defRPr lang="en-US" sz="1200" b="0" i="0" spc="300">
                <a:solidFill>
                  <a:schemeClr val="bg2"/>
                </a:solidFill>
                <a:latin typeface="Source Han Sans CN Regular"/>
                <a:ea typeface="Source Han Sans CN Regular"/>
                <a:cs typeface="+mn-cs"/>
              </a:defRPr>
            </a:lvl3pPr>
            <a:lvl4pPr>
              <a:defRPr lang="en-US" sz="1200" b="0" i="0" spc="300">
                <a:solidFill>
                  <a:schemeClr val="bg2"/>
                </a:solidFill>
                <a:latin typeface="Source Han Sans CN Regular"/>
                <a:ea typeface="Source Han Sans CN Regular"/>
                <a:cs typeface="+mn-cs"/>
              </a:defRPr>
            </a:lvl4pPr>
            <a:lvl5pPr>
              <a:defRPr lang="en-US" sz="1200" b="0" i="0" spc="300">
                <a:solidFill>
                  <a:schemeClr val="bg2"/>
                </a:solidFill>
                <a:latin typeface="Source Han Sans CN Regular"/>
                <a:ea typeface="Source Han Sans CN Regular"/>
                <a:cs typeface="+mn-cs"/>
              </a:defRPr>
            </a:lvl5pPr>
            <a:lvl6pPr>
              <a:defRPr lang="en-US" sz="1200" b="0" i="0" spc="300">
                <a:solidFill>
                  <a:schemeClr val="bg2"/>
                </a:solidFill>
                <a:latin typeface="Source Han Sans CN Regular"/>
                <a:ea typeface="Source Han Sans CN Regular"/>
                <a:cs typeface="+mn-cs"/>
              </a:defRPr>
            </a:lvl6pPr>
            <a:lvl7pPr>
              <a:defRPr lang="en-US" sz="1200" b="0" i="0" spc="300">
                <a:solidFill>
                  <a:schemeClr val="bg2"/>
                </a:solidFill>
                <a:latin typeface="Source Han Sans CN Regular"/>
                <a:ea typeface="Source Han Sans CN Regular"/>
                <a:cs typeface="+mn-cs"/>
              </a:defRPr>
            </a:lvl7pPr>
            <a:lvl8pPr>
              <a:defRPr lang="en-US" sz="1200" b="0" i="0" spc="300">
                <a:solidFill>
                  <a:schemeClr val="bg2"/>
                </a:solidFill>
                <a:latin typeface="Source Han Sans CN Regular"/>
                <a:ea typeface="Source Han Sans CN Regular"/>
                <a:cs typeface="+mn-cs"/>
              </a:defRPr>
            </a:lvl8pPr>
            <a:lvl9pPr>
              <a:defRPr lang="zh-CN" sz="1200" b="0" i="0" spc="300">
                <a:solidFill>
                  <a:schemeClr val="bg2"/>
                </a:solidFill>
                <a:latin typeface="Source Han Sans CN Regular"/>
                <a:ea typeface="Source Han Sans CN Regular"/>
                <a:cs typeface="+mn-cs"/>
              </a:defRPr>
            </a:lvl9pPr>
          </a:lstStyle>
          <a:p>
            <a:pPr lvl="0"/>
            <a:endParaRPr lang="zh-CN"/>
          </a:p>
        </p:txBody>
      </p:sp>
      <p:sp>
        <p:nvSpPr>
          <p:cNvPr id="6" name="标题 1"/>
          <p:cNvSpPr>
            <a:spLocks noGrp="1"/>
          </p:cNvSpPr>
          <p:nvPr>
            <p:ph type="title"/>
          </p:nvPr>
        </p:nvSpPr>
        <p:spPr bwMode="auto">
          <a:xfrm>
            <a:off x="1034602" y="896788"/>
            <a:ext cx="1380265" cy="3684422"/>
          </a:xfrm>
          <a:prstGeom prst="rect">
            <a:avLst/>
          </a:prstGeom>
        </p:spPr>
        <p:txBody>
          <a:bodyPr anchor="t"/>
          <a:lstStyle>
            <a:lvl1pPr>
              <a:lnSpc>
                <a:spcPct val="125000"/>
              </a:lnSpc>
              <a:defRPr b="0" i="0">
                <a:solidFill>
                  <a:schemeClr val="bg1"/>
                </a:solidFill>
                <a:latin typeface="Source Han Serif CN"/>
                <a:ea typeface="Source Han Serif CN"/>
              </a:defRPr>
            </a:lvl1pPr>
          </a:lstStyle>
          <a:p>
            <a:pPr algn="l" rtl="0">
              <a:lnSpc>
                <a:spcPct val="125000"/>
              </a:lnSpc>
              <a:spcBef>
                <a:spcPts val="0"/>
              </a:spcBef>
              <a:buNone/>
            </a:pPr>
            <a:endParaRPr/>
          </a:p>
        </p:txBody>
      </p:sp>
      <p:sp>
        <p:nvSpPr>
          <p:cNvPr id="2" name="图片占位符 2"/>
          <p:cNvSpPr>
            <a:spLocks noGrp="1"/>
          </p:cNvSpPr>
          <p:nvPr>
            <p:ph type="pic" sz="quarter" idx="10"/>
          </p:nvPr>
        </p:nvSpPr>
        <p:spPr bwMode="auto">
          <a:xfrm>
            <a:off x="6096240" y="897424"/>
            <a:ext cx="5061656" cy="5063149"/>
          </a:xfrm>
          <a:prstGeom prst="rect">
            <a:avLst/>
          </a:prstGeom>
          <a:blipFill>
            <a:blip xmlns:r="http://schemas.openxmlformats.org/officeDocument/2006/relationships" r:embed="rId1"/>
            <a:stretch>
              <a:fillRect l="-77094" r="-736"/>
            </a:stretch>
          </a:blipFill>
        </p:spPr>
        <p:txBody>
          <a:bodyPr/>
          <a:lstStyle>
            <a:lvl1pPr>
              <a:defRPr>
                <a:noFill/>
              </a:defRPr>
            </a:lvl1pPr>
          </a:lstStyle>
          <a:p>
            <a:pPr marL="228600" indent="-228600" algn="l" rtl="0">
              <a:lnSpc>
                <a:spcPct val="200000"/>
              </a:lnSpc>
              <a:spcBef>
                <a:spcPts val="1000"/>
              </a:spcBef>
              <a:buFont typeface="Arial"/>
              <a:buChar char="•"/>
            </a:pPr>
            <a:endParaRPr lang="zh-CN"/>
          </a:p>
        </p:txBody>
      </p:sp>
    </p:spTree>
  </p:cSld>
  <p:clrMapOvr>
    <a:masterClrMapping/>
  </p:clrMapOvr>
  <p:hf sldNum="0" hdr="0" ftr="0" dt="0"/>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p:bgPr>
    </p:bg>
    <p:spTree>
      <p:nvGrpSpPr>
        <p:cNvPr id="1" name=""/>
        <p:cNvGrpSpPr/>
        <p:nvPr/>
      </p:nvGrpSpPr>
      <p:grpSpPr/>
      <p:sp>
        <p:nvSpPr>
          <p:cNvPr id="2" name="标题占位符 1"/>
          <p:cNvSpPr>
            <a:spLocks noGrp="1"/>
          </p:cNvSpPr>
          <p:nvPr>
            <p:ph type="title"/>
          </p:nvPr>
        </p:nvSpPr>
        <p:spPr bwMode="auto">
          <a:xfrm>
            <a:off x="838248" y="364942"/>
            <a:ext cx="10516221" cy="1325641"/>
          </a:xfrm>
          <a:prstGeom prst="rect">
            <a:avLst/>
          </a:prstGeom>
        </p:spPr>
        <p:txBody>
          <a:bodyPr vert="horz" lIns="91440" tIns="45720" rIns="91440" bIns="45720" rtlCol="0" anchor="ctr">
            <a:normAutofit/>
          </a:bodyPr>
          <a:lstStyle/>
          <a:p>
            <a:r>
              <a:rPr lang="zh-CN"/>
              <a:t>单击此处编辑母版标题样式</a:t>
            </a:r>
            <a:endParaRPr/>
          </a:p>
        </p:txBody>
      </p:sp>
      <p:sp>
        <p:nvSpPr>
          <p:cNvPr id="3" name="文本占位符 2"/>
          <p:cNvSpPr>
            <a:spLocks noGrp="1"/>
          </p:cNvSpPr>
          <p:nvPr>
            <p:ph type="body" idx="1"/>
          </p:nvPr>
        </p:nvSpPr>
        <p:spPr bwMode="auto">
          <a:xfrm>
            <a:off x="838248" y="1825529"/>
            <a:ext cx="10516221" cy="4351593"/>
          </a:xfrm>
          <a:prstGeom prst="rect">
            <a:avLst/>
          </a:prstGeom>
        </p:spPr>
        <p:txBody>
          <a:bodyPr vert="horz" lIns="91440" tIns="45720" rIns="91440" bIns="45720" rtlCol="0">
            <a:normAutofit/>
          </a:bodyPr>
          <a:lstStyle/>
          <a:p>
            <a:pPr lvl="0"/>
            <a:r>
              <a:rPr lang="zh-CN"/>
              <a:t>单击此处编辑母版文本样式</a:t>
            </a:r>
            <a:endParaRPr/>
          </a:p>
          <a:p>
            <a:pPr lvl="1"/>
            <a:r>
              <a:rPr lang="zh-CN"/>
              <a:t>二级</a:t>
            </a:r>
            <a:endParaRPr/>
          </a:p>
          <a:p>
            <a:pPr lvl="2"/>
            <a:r>
              <a:rPr lang="zh-CN"/>
              <a:t>三级</a:t>
            </a:r>
            <a:endParaRPr/>
          </a:p>
          <a:p>
            <a:pPr lvl="3"/>
            <a:r>
              <a:rPr lang="zh-CN"/>
              <a:t>四级</a:t>
            </a:r>
            <a:endParaRPr/>
          </a:p>
          <a:p>
            <a:pPr lvl="4"/>
            <a:r>
              <a:rPr lang="zh-CN"/>
              <a:t>五级</a:t>
            </a:r>
            <a:endParaRPr lang="en-US"/>
          </a:p>
          <a:p>
            <a:pPr lvl="5"/>
            <a:r>
              <a:rPr lang="zh-CN"/>
              <a:t>六级</a:t>
            </a:r>
            <a:endParaRPr lang="en-US"/>
          </a:p>
          <a:p>
            <a:pPr lvl="6"/>
            <a:r>
              <a:rPr lang="zh-CN"/>
              <a:t>七级</a:t>
            </a:r>
            <a:endParaRPr lang="en-US"/>
          </a:p>
          <a:p>
            <a:pPr lvl="7"/>
            <a:r>
              <a:rPr lang="zh-CN"/>
              <a:t>八级</a:t>
            </a:r>
            <a:endParaRPr lang="en-US"/>
          </a:p>
          <a:p>
            <a:pPr lvl="8"/>
            <a:r>
              <a:rPr lang="zh-CN"/>
              <a:t>九级</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a:lnSpc>
          <a:spcPct val="90000"/>
        </a:lnSpc>
        <a:spcBef>
          <a:spcPts val="0"/>
        </a:spcBef>
        <a:buNone/>
        <a:defRPr sz="4400">
          <a:solidFill>
            <a:schemeClr val="bg1"/>
          </a:solidFill>
          <a:latin typeface="+mj-lt"/>
          <a:ea typeface="+mj-ea"/>
          <a:cs typeface="+mj-cs"/>
        </a:defRPr>
      </a:lvl1pPr>
    </p:titleStyle>
    <p:bodyStyle>
      <a:lvl1pPr marL="228600" indent="-228600" algn="l">
        <a:lnSpc>
          <a:spcPct val="200000"/>
        </a:lnSpc>
        <a:spcBef>
          <a:spcPts val="1000"/>
        </a:spcBef>
        <a:buFont typeface="Arial"/>
        <a:buChar char="•"/>
        <a:defRPr sz="1800">
          <a:solidFill>
            <a:schemeClr val="bg1"/>
          </a:solidFill>
          <a:latin typeface="+mn-ea"/>
          <a:ea typeface="+mn-ea"/>
          <a:cs typeface="+mn-cs"/>
        </a:defRPr>
      </a:lvl1pPr>
      <a:lvl2pPr marL="685800" indent="-228600" algn="l">
        <a:lnSpc>
          <a:spcPct val="200000"/>
        </a:lnSpc>
        <a:spcBef>
          <a:spcPts val="500"/>
        </a:spcBef>
        <a:buFont typeface="Arial"/>
        <a:buChar char="•"/>
        <a:defRPr sz="1800">
          <a:solidFill>
            <a:schemeClr val="bg1"/>
          </a:solidFill>
          <a:latin typeface="+mn-ea"/>
          <a:ea typeface="+mn-ea"/>
          <a:cs typeface="+mn-cs"/>
        </a:defRPr>
      </a:lvl2pPr>
      <a:lvl3pPr marL="1143000" indent="-228600" algn="l">
        <a:lnSpc>
          <a:spcPct val="200000"/>
        </a:lnSpc>
        <a:spcBef>
          <a:spcPts val="500"/>
        </a:spcBef>
        <a:buFont typeface="Arial"/>
        <a:buChar char="•"/>
        <a:defRPr sz="1800">
          <a:solidFill>
            <a:schemeClr val="bg1"/>
          </a:solidFill>
          <a:latin typeface="+mn-ea"/>
          <a:ea typeface="+mn-ea"/>
          <a:cs typeface="+mn-cs"/>
        </a:defRPr>
      </a:lvl3pPr>
      <a:lvl4pPr marL="1600200" indent="-228600" algn="l">
        <a:lnSpc>
          <a:spcPct val="200000"/>
        </a:lnSpc>
        <a:spcBef>
          <a:spcPts val="500"/>
        </a:spcBef>
        <a:buFont typeface="Arial"/>
        <a:buChar char="•"/>
        <a:defRPr sz="1800">
          <a:solidFill>
            <a:schemeClr val="bg1"/>
          </a:solidFill>
          <a:latin typeface="+mn-ea"/>
          <a:ea typeface="+mn-ea"/>
          <a:cs typeface="+mn-cs"/>
        </a:defRPr>
      </a:lvl4pPr>
      <a:lvl5pPr marL="2057400" indent="-228600" algn="l">
        <a:lnSpc>
          <a:spcPct val="200000"/>
        </a:lnSpc>
        <a:spcBef>
          <a:spcPts val="500"/>
        </a:spcBef>
        <a:buFont typeface="Arial"/>
        <a:buChar char="•"/>
        <a:defRPr sz="1800">
          <a:solidFill>
            <a:schemeClr val="bg1"/>
          </a:solidFill>
          <a:latin typeface="+mn-ea"/>
          <a:ea typeface="+mn-ea"/>
          <a:cs typeface="+mn-cs"/>
        </a:defRPr>
      </a:lvl5pPr>
      <a:lvl6pPr marL="2514600" indent="-228600" algn="l">
        <a:lnSpc>
          <a:spcPct val="200000"/>
        </a:lnSpc>
        <a:spcBef>
          <a:spcPts val="500"/>
        </a:spcBef>
        <a:buFont typeface="Arial"/>
        <a:buChar char="•"/>
        <a:defRPr sz="1800">
          <a:solidFill>
            <a:schemeClr val="bg1"/>
          </a:solidFill>
          <a:latin typeface="+mn-ea"/>
          <a:ea typeface="+mn-ea"/>
          <a:cs typeface="+mn-cs"/>
        </a:defRPr>
      </a:lvl6pPr>
      <a:lvl7pPr marL="2971800" indent="-228600" algn="l">
        <a:lnSpc>
          <a:spcPct val="200000"/>
        </a:lnSpc>
        <a:spcBef>
          <a:spcPts val="500"/>
        </a:spcBef>
        <a:buFont typeface="Arial"/>
        <a:buChar char="•"/>
        <a:defRPr sz="1800">
          <a:solidFill>
            <a:schemeClr val="bg1"/>
          </a:solidFill>
          <a:latin typeface="+mn-ea"/>
          <a:ea typeface="+mn-ea"/>
          <a:cs typeface="+mn-cs"/>
        </a:defRPr>
      </a:lvl7pPr>
      <a:lvl8pPr marL="3429000" indent="-228600" algn="l">
        <a:lnSpc>
          <a:spcPct val="200000"/>
        </a:lnSpc>
        <a:spcBef>
          <a:spcPts val="500"/>
        </a:spcBef>
        <a:buFont typeface="Arial"/>
        <a:buChar char="•"/>
        <a:defRPr sz="1800">
          <a:solidFill>
            <a:schemeClr val="bg1"/>
          </a:solidFill>
          <a:latin typeface="+mn-ea"/>
          <a:ea typeface="+mn-ea"/>
          <a:cs typeface="+mn-cs"/>
        </a:defRPr>
      </a:lvl8pPr>
      <a:lvl9pPr marL="3943350" indent="-285750" algn="l">
        <a:lnSpc>
          <a:spcPct val="200000"/>
        </a:lnSpc>
        <a:spcBef>
          <a:spcPts val="500"/>
        </a:spcBef>
        <a:buFont typeface="Arial"/>
        <a:buChar char="•"/>
        <a:defRPr sz="1800">
          <a:solidFill>
            <a:schemeClr val="bg1"/>
          </a:solidFill>
          <a:latin typeface="+mn-ea"/>
          <a:ea typeface="+mn-ea"/>
          <a:cs typeface="+mn-cs"/>
        </a:defRPr>
      </a:lvl9pPr>
    </p:bodyStyle>
    <p:otherStyle>
      <a:defPPr>
        <a:defRPr lang="zh-CN"/>
      </a:defPPr>
      <a:lvl1pPr marL="0" algn="l">
        <a:defRPr sz="1800">
          <a:solidFill>
            <a:schemeClr val="tx1"/>
          </a:solidFill>
          <a:latin typeface="+mn-lt"/>
          <a:ea typeface="+mn-ea"/>
          <a:cs typeface="+mn-cs"/>
        </a:defRPr>
      </a:lvl1pPr>
      <a:lvl2pPr marL="457200" algn="l">
        <a:defRPr sz="1800">
          <a:solidFill>
            <a:schemeClr val="tx1"/>
          </a:solidFill>
          <a:latin typeface="+mn-lt"/>
          <a:ea typeface="+mn-ea"/>
          <a:cs typeface="+mn-cs"/>
        </a:defRPr>
      </a:lvl2pPr>
      <a:lvl3pPr marL="914400" algn="l">
        <a:defRPr sz="1800">
          <a:solidFill>
            <a:schemeClr val="tx1"/>
          </a:solidFill>
          <a:latin typeface="+mn-lt"/>
          <a:ea typeface="+mn-ea"/>
          <a:cs typeface="+mn-cs"/>
        </a:defRPr>
      </a:lvl3pPr>
      <a:lvl4pPr marL="1371600" algn="l">
        <a:defRPr sz="1800">
          <a:solidFill>
            <a:schemeClr val="tx1"/>
          </a:solidFill>
          <a:latin typeface="+mn-lt"/>
          <a:ea typeface="+mn-ea"/>
          <a:cs typeface="+mn-cs"/>
        </a:defRPr>
      </a:lvl4pPr>
      <a:lvl5pPr marL="1828800" algn="l">
        <a:defRPr sz="1800">
          <a:solidFill>
            <a:schemeClr val="tx1"/>
          </a:solidFill>
          <a:latin typeface="+mn-lt"/>
          <a:ea typeface="+mn-ea"/>
          <a:cs typeface="+mn-cs"/>
        </a:defRPr>
      </a:lvl5pPr>
      <a:lvl6pPr marL="2286000" algn="l">
        <a:defRPr sz="1800">
          <a:solidFill>
            <a:schemeClr val="tx1"/>
          </a:solidFill>
          <a:latin typeface="+mn-lt"/>
          <a:ea typeface="+mn-ea"/>
          <a:cs typeface="+mn-cs"/>
        </a:defRPr>
      </a:lvl6pPr>
      <a:lvl7pPr marL="2743200" algn="l">
        <a:defRPr sz="1800">
          <a:solidFill>
            <a:schemeClr val="tx1"/>
          </a:solidFill>
          <a:latin typeface="+mn-lt"/>
          <a:ea typeface="+mn-ea"/>
          <a:cs typeface="+mn-cs"/>
        </a:defRPr>
      </a:lvl7pPr>
      <a:lvl8pPr marL="3200400" algn="l">
        <a:defRPr sz="1800">
          <a:solidFill>
            <a:schemeClr val="tx1"/>
          </a:solidFill>
          <a:latin typeface="+mn-lt"/>
          <a:ea typeface="+mn-ea"/>
          <a:cs typeface="+mn-cs"/>
        </a:defRPr>
      </a:lvl8pPr>
      <a:lvl9pPr marL="3657600" algn="l">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6" name="文本占位符 10"/>
          <p:cNvSpPr>
            <a:spLocks noGrp="1"/>
          </p:cNvSpPr>
          <p:nvPr>
            <p:ph type="body" sz="quarter" idx="14"/>
          </p:nvPr>
        </p:nvSpPr>
        <p:spPr bwMode="auto">
          <a:xfrm>
            <a:off x="782683" y="672170"/>
            <a:ext cx="4758015" cy="742992"/>
          </a:xfrm>
          <a:prstGeom prst="rect">
            <a:avLst/>
          </a:prstGeom>
        </p:spPr>
        <p:txBody>
          <a:bodyPr/>
          <a:lstStyle/>
          <a:p>
            <a:r>
              <a:rPr lang="en-US" sz="1200" b="0" i="0" u="none" strike="noStrike" cap="none" spc="300">
                <a:solidFill>
                  <a:schemeClr val="bg2"/>
                </a:solidFill>
                <a:latin typeface="Source Han Sans CN Regular"/>
                <a:ea typeface="Source Han Sans CN Regular"/>
                <a:cs typeface="Source Han Sans CN Regular"/>
              </a:rPr>
              <a:t>盛开的樱花林下</a:t>
            </a:r>
            <a:endParaRPr/>
          </a:p>
        </p:txBody>
      </p:sp>
      <p:sp>
        <p:nvSpPr>
          <p:cNvPr id="7" name="文本占位符 2"/>
          <p:cNvSpPr>
            <a:spLocks noGrp="1"/>
          </p:cNvSpPr>
          <p:nvPr>
            <p:ph type="body" sz="quarter" idx="15"/>
          </p:nvPr>
        </p:nvSpPr>
        <p:spPr bwMode="auto">
          <a:xfrm>
            <a:off x="751875" y="6103525"/>
            <a:ext cx="4758015" cy="477863"/>
          </a:xfrm>
          <a:prstGeom prst="rect">
            <a:avLst/>
          </a:prstGeom>
        </p:spPr>
        <p:txBody>
          <a:bodyPr/>
          <a:lstStyle/>
          <a:p>
            <a:r>
              <a:rPr lang="en-US" sz="1000" b="0" i="0" u="none" strike="noStrike" cap="none" spc="0">
                <a:solidFill>
                  <a:schemeClr val="bg2">
                    <a:lumMod val="50000"/>
                    <a:lumOff val="50000"/>
                  </a:schemeClr>
                </a:solidFill>
                <a:latin typeface="Source Han Serif CN"/>
                <a:ea typeface="Source Han Serif CN"/>
                <a:cs typeface="Source Han Serif CN"/>
              </a:rPr>
              <a:t>Comes up with a couple of hypotheses </a:t>
            </a:r>
            <a:endParaRPr/>
          </a:p>
        </p:txBody>
      </p:sp>
      <p:sp>
        <p:nvSpPr>
          <p:cNvPr id="5" name="标题 4"/>
          <p:cNvSpPr>
            <a:spLocks noGrp="1"/>
          </p:cNvSpPr>
          <p:nvPr>
            <p:ph type="title"/>
          </p:nvPr>
        </p:nvSpPr>
        <p:spPr bwMode="auto">
          <a:xfrm>
            <a:off x="751875" y="4220952"/>
            <a:ext cx="3491897" cy="1776011"/>
          </a:xfrm>
          <a:prstGeom prst="rect">
            <a:avLst/>
          </a:prstGeom>
        </p:spPr>
        <p:txBody>
          <a:bodyPr>
            <a:normAutofit fontScale="90000"/>
          </a:bodyPr>
          <a:lstStyle/>
          <a:p>
            <a:r>
              <a:rPr lang="en-US" sz="5000" b="0" i="0" u="none" strike="noStrike" cap="none" spc="300" dirty="0" err="1">
                <a:solidFill>
                  <a:schemeClr val="bg2"/>
                </a:solidFill>
                <a:latin typeface="Source Han Serif CN"/>
                <a:ea typeface="Source Han Serif CN"/>
                <a:cs typeface="Source Han Serif CN"/>
              </a:rPr>
              <a:t>桜の森の</a:t>
            </a:r>
            <a:br/>
            <a:r>
              <a:rPr lang="en-US" sz="5000" b="0" i="0" u="none" strike="noStrike" cap="none" spc="300" dirty="0" err="1">
                <a:solidFill>
                  <a:schemeClr val="bg2"/>
                </a:solidFill>
                <a:latin typeface="Source Han Serif CN"/>
                <a:ea typeface="Source Han Serif CN"/>
                <a:cs typeface="Source Han Serif CN"/>
              </a:rPr>
              <a:t>満開の下</a:t>
            </a:r>
            <a:endParaRPr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6" name="标题 1"/>
          <p:cNvSpPr>
            <a:spLocks noGrp="1"/>
          </p:cNvSpPr>
          <p:nvPr>
            <p:ph type="title"/>
          </p:nvPr>
        </p:nvSpPr>
        <p:spPr bwMode="auto">
          <a:xfrm>
            <a:off x="5405987" y="896788"/>
            <a:ext cx="1380265" cy="3684422"/>
          </a:xfrm>
          <a:prstGeom prst="rect">
            <a:avLst/>
          </a:prstGeom>
        </p:spPr>
        <p:txBody>
          <a:bodyPr/>
          <a:lstStyle/>
          <a:p>
            <a:r>
              <a:rPr lang="en-US" sz="4400" b="0" i="0" u="none" strike="noStrike" cap="none" spc="0">
                <a:solidFill>
                  <a:schemeClr val="bg1"/>
                </a:solidFill>
                <a:latin typeface="Source Han Serif CN"/>
                <a:ea typeface="Source Han Serif CN"/>
                <a:cs typeface="Source Han Serif CN"/>
              </a:rPr>
              <a:t>満開の下</a:t>
            </a:r>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Picture Placeholder 1"/>
          <p:cNvSpPr>
            <a:spLocks noGrp="1"/>
          </p:cNvSpPr>
          <p:nvPr>
            <p:ph type="pic" sz="quarter" idx="10"/>
          </p:nvPr>
        </p:nvSpPr>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8" name="文本占位符 2"/>
          <p:cNvSpPr>
            <a:spLocks noGrp="1"/>
          </p:cNvSpPr>
          <p:nvPr>
            <p:ph type="body" sz="quarter" idx="13"/>
          </p:nvPr>
        </p:nvSpPr>
        <p:spPr bwMode="auto">
          <a:xfrm>
            <a:off x="1013614" y="621775"/>
            <a:ext cx="4758015" cy="477863"/>
          </a:xfrm>
          <a:prstGeom prst="rect">
            <a:avLst/>
          </a:prstGeom>
        </p:spPr>
        <p:txBody>
          <a:bodyPr/>
          <a:lstStyle/>
          <a:p>
            <a:r>
              <a:rPr lang="en" sz="1000" b="0" i="0" u="none" strike="noStrike" cap="none" spc="0">
                <a:solidFill>
                  <a:schemeClr val="bg2">
                    <a:lumMod val="50000"/>
                    <a:lumOff val="50000"/>
                  </a:schemeClr>
                </a:solidFill>
                <a:latin typeface="Source Han Serif CN"/>
                <a:ea typeface="Source Han Serif CN"/>
                <a:cs typeface="Source Han Serif CN"/>
              </a:rPr>
              <a:t>Comes up with a couple of hypotheses </a:t>
            </a:r>
            <a:endParaRPr/>
          </a:p>
        </p:txBody>
      </p:sp>
      <p:sp>
        <p:nvSpPr>
          <p:cNvPr id="5" name="文本占位符 10"/>
          <p:cNvSpPr>
            <a:spLocks noGrp="1"/>
          </p:cNvSpPr>
          <p:nvPr>
            <p:ph type="body" sz="quarter" idx="12"/>
          </p:nvPr>
        </p:nvSpPr>
        <p:spPr bwMode="auto">
          <a:xfrm>
            <a:off x="1013614" y="4013395"/>
            <a:ext cx="6766276" cy="2222824"/>
          </a:xfrm>
          <a:prstGeom prst="rect">
            <a:avLst/>
          </a:prstGeom>
        </p:spPr>
        <p:txBody>
          <a:bodyPr/>
          <a:lstStyle/>
          <a:p>
            <a:r>
              <a:rPr lang="en-US" sz="1400" b="0" i="0" u="none" strike="noStrike" cap="none" spc="0">
                <a:solidFill>
                  <a:schemeClr val="bg2"/>
                </a:solidFill>
                <a:latin typeface="Source Han Serif CN"/>
                <a:ea typeface="Source Han Serif CN"/>
                <a:cs typeface="Source Han Serif CN"/>
              </a:rPr>
              <a:t>鈴鹿の山に暮らす一人の山賊。怖いものなしの山賊がゆいつ怖れていたのは満開の桜の森であった。ある日、山賊は旅をする美しい女に出会い、その夫を殺して自分の妻にする。わがままな女の言いなりになる山賊と、涯のない欲望を持つ女はやがて――。</a:t>
            </a:r>
            <a:endParaRPr/>
          </a:p>
        </p:txBody>
      </p:sp>
      <p:sp>
        <p:nvSpPr>
          <p:cNvPr id="2" name="标题 1"/>
          <p:cNvSpPr>
            <a:spLocks noGrp="1"/>
          </p:cNvSpPr>
          <p:nvPr>
            <p:ph type="title"/>
          </p:nvPr>
        </p:nvSpPr>
        <p:spPr bwMode="auto">
          <a:xfrm>
            <a:off x="1013614" y="3411643"/>
            <a:ext cx="6766275" cy="477865"/>
          </a:xfrm>
          <a:prstGeom prst="rect">
            <a:avLst/>
          </a:prstGeom>
        </p:spPr>
        <p:txBody>
          <a:bodyPr/>
          <a:lstStyle/>
          <a:p>
            <a:r>
              <a:rPr lang="en-US" sz="2800" b="0" i="0" u="none" strike="noStrike" cap="none" spc="600">
                <a:solidFill>
                  <a:schemeClr val="bg2"/>
                </a:solidFill>
                <a:latin typeface="Source Han Serif CN"/>
                <a:ea typeface="Source Han Serif CN"/>
                <a:cs typeface="Source Han Serif CN"/>
              </a:rPr>
              <a:t>満開の下</a:t>
            </a:r>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3" name="文本占位符 2"/>
          <p:cNvSpPr>
            <a:spLocks noGrp="1"/>
          </p:cNvSpPr>
          <p:nvPr>
            <p:ph type="body" sz="quarter" idx="13"/>
          </p:nvPr>
        </p:nvSpPr>
        <p:spPr bwMode="auto">
          <a:xfrm>
            <a:off x="3717351" y="4862837"/>
            <a:ext cx="4758016" cy="477864"/>
          </a:xfrm>
          <a:prstGeom prst="rect">
            <a:avLst/>
          </a:prstGeom>
        </p:spPr>
        <p:txBody>
          <a:bodyPr/>
          <a:lstStyle/>
          <a:p>
            <a:r>
              <a:rPr lang="en" sz="1000" b="0" i="0" u="none" strike="noStrike" cap="none" spc="0">
                <a:solidFill>
                  <a:schemeClr val="bg2">
                    <a:lumMod val="50000"/>
                    <a:lumOff val="50000"/>
                  </a:schemeClr>
                </a:solidFill>
                <a:latin typeface="Source Han Serif CN"/>
                <a:ea typeface="Source Han Serif CN"/>
                <a:cs typeface="Source Han Serif CN"/>
              </a:rPr>
              <a:t>Comes up with a couple of hypotheses </a:t>
            </a:r>
            <a:endParaRPr/>
          </a:p>
        </p:txBody>
      </p:sp>
      <p:sp>
        <p:nvSpPr>
          <p:cNvPr id="11" name="文本占位符 10"/>
          <p:cNvSpPr>
            <a:spLocks noGrp="1"/>
          </p:cNvSpPr>
          <p:nvPr>
            <p:ph type="body" sz="quarter" idx="12"/>
          </p:nvPr>
        </p:nvSpPr>
        <p:spPr bwMode="auto">
          <a:xfrm>
            <a:off x="3717350" y="5383175"/>
            <a:ext cx="4758016" cy="687992"/>
          </a:xfrm>
          <a:prstGeom prst="rect">
            <a:avLst/>
          </a:prstGeom>
        </p:spPr>
        <p:txBody>
          <a:bodyPr/>
          <a:lstStyle/>
          <a:p>
            <a:r>
              <a:rPr lang="en-US" sz="1400" b="0" i="0" u="none" strike="noStrike" cap="none" spc="300">
                <a:solidFill>
                  <a:schemeClr val="bg2"/>
                </a:solidFill>
                <a:latin typeface="Source Han Sans CN Regular"/>
                <a:ea typeface="Source Han Sans CN Regular"/>
                <a:cs typeface="Source Han Sans CN Regular"/>
              </a:rPr>
              <a:t>盛开的樱花林下</a:t>
            </a:r>
            <a:endParaRPr/>
          </a:p>
        </p:txBody>
      </p:sp>
      <p:sp>
        <p:nvSpPr>
          <p:cNvPr id="2" name="标题 1"/>
          <p:cNvSpPr>
            <a:spLocks noGrp="1"/>
          </p:cNvSpPr>
          <p:nvPr>
            <p:ph type="title"/>
          </p:nvPr>
        </p:nvSpPr>
        <p:spPr bwMode="auto">
          <a:xfrm>
            <a:off x="5409310" y="1182517"/>
            <a:ext cx="1374095" cy="3293847"/>
          </a:xfrm>
          <a:prstGeom prst="rect">
            <a:avLst/>
          </a:prstGeom>
        </p:spPr>
        <p:txBody>
          <a:bodyPr/>
          <a:lstStyle/>
          <a:p>
            <a:r>
              <a:rPr lang="en-US" sz="4400" b="0" i="0" u="none" strike="noStrike" cap="none" spc="0">
                <a:solidFill>
                  <a:schemeClr val="bg1"/>
                </a:solidFill>
                <a:latin typeface="Source Han Serif CN"/>
                <a:ea typeface="Source Han Serif CN"/>
                <a:cs typeface="Source Han Serif CN"/>
              </a:rPr>
              <a:t>満開の下</a:t>
            </a:r>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6" name="标题 1"/>
          <p:cNvSpPr>
            <a:spLocks noGrp="1"/>
          </p:cNvSpPr>
          <p:nvPr>
            <p:ph type="title"/>
          </p:nvPr>
        </p:nvSpPr>
        <p:spPr bwMode="auto">
          <a:xfrm>
            <a:off x="1520059" y="821045"/>
            <a:ext cx="682526" cy="5215902"/>
          </a:xfrm>
          <a:prstGeom prst="rect">
            <a:avLst/>
          </a:prstGeom>
        </p:spPr>
        <p:txBody>
          <a:bodyPr/>
          <a:lstStyle/>
          <a:p>
            <a:r>
              <a:rPr lang="en-US" sz="3600" b="0" i="0" u="none" strike="noStrike" cap="none" spc="0">
                <a:solidFill>
                  <a:schemeClr val="bg1"/>
                </a:solidFill>
                <a:latin typeface="Source Han Serif CN"/>
                <a:ea typeface="Source Han Serif CN"/>
                <a:cs typeface="Source Han Serif CN"/>
              </a:rPr>
              <a:t>満開の下</a:t>
            </a:r>
            <a:endParaRPr/>
          </a:p>
        </p:txBody>
      </p:sp>
      <p:sp>
        <p:nvSpPr>
          <p:cNvPr id="8" name="文本占位符 10"/>
          <p:cNvSpPr>
            <a:spLocks noGrp="1"/>
          </p:cNvSpPr>
          <p:nvPr>
            <p:ph type="body" sz="quarter" idx="16"/>
          </p:nvPr>
        </p:nvSpPr>
        <p:spPr bwMode="auto">
          <a:xfrm>
            <a:off x="7566109" y="821045"/>
            <a:ext cx="2852392" cy="5215902"/>
          </a:xfrm>
          <a:prstGeom prst="rect">
            <a:avLst/>
          </a:prstGeom>
        </p:spPr>
        <p:txBody>
          <a:bodyPr/>
          <a:lstStyle/>
          <a:p>
            <a:r>
              <a:rPr lang="en-US" sz="1200" b="0" i="0" u="none" strike="noStrike" cap="none" spc="0">
                <a:solidFill>
                  <a:schemeClr val="bg1"/>
                </a:solidFill>
                <a:latin typeface="思源宋体 CN"/>
                <a:ea typeface="思源宋体 CN"/>
                <a:cs typeface="思源宋体 CN"/>
              </a:rPr>
              <a:t>鈴鹿の山に暮らす一人の山賊。怖いものなしの山賊がゆいつ怖れていたのは満開の桜の森であった。鈴鹿の山に暮らす一人の山賊。怖いものなしの山賊がゆいつ怖れていたのは満開の桜の森であった。鈴鹿の山に暮らす一人の山賊。ある日、山賊は旅をする美しい女に出会い、その夫を殺して自分の妻にする。わがままな女の言いなりになる山賊と、涯のない欲望を持つ女はやがて――。</a:t>
            </a:r>
            <a:endParaRPr/>
          </a:p>
        </p:txBody>
      </p:sp>
      <p:sp>
        <p:nvSpPr>
          <p:cNvPr id="9" name="文本占位符 10"/>
          <p:cNvSpPr>
            <a:spLocks noGrp="1"/>
          </p:cNvSpPr>
          <p:nvPr>
            <p:ph type="body" sz="quarter" idx="17"/>
          </p:nvPr>
        </p:nvSpPr>
        <p:spPr bwMode="auto">
          <a:xfrm>
            <a:off x="4390632" y="821045"/>
            <a:ext cx="2852392" cy="5215902"/>
          </a:xfrm>
          <a:prstGeom prst="rect">
            <a:avLst/>
          </a:prstGeom>
        </p:spPr>
        <p:txBody>
          <a:bodyPr/>
          <a:lstStyle/>
          <a:p>
            <a:r>
              <a:rPr lang="en-US" sz="1200" b="0" i="0" u="none" strike="noStrike" cap="none" spc="0">
                <a:solidFill>
                  <a:schemeClr val="bg1"/>
                </a:solidFill>
                <a:latin typeface="思源宋体 CN"/>
                <a:ea typeface="思源宋体 CN"/>
                <a:cs typeface="思源宋体 CN"/>
              </a:rPr>
              <a:t>鈴鹿の山に暮らす一人の山賊。怖いものなしの山賊がゆいつ怖れていたのは満開の桜の森であった。鈴鹿の山に暮らす一人の山賊。怖いものなしの山賊がゆいつ怖れていたのは満開の桜の森であった。鈴鹿の山に暮らす一人の山賊。ある日、山賊は旅をする美しい女に出会い、その夫を殺して自分の妻にする。わがままな女の言いなりになる山賊と、涯のない欲望を持つ女はやがて――。</a:t>
            </a:r>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8" name="文本占位符 2"/>
          <p:cNvSpPr>
            <a:spLocks noGrp="1"/>
          </p:cNvSpPr>
          <p:nvPr>
            <p:ph type="body" sz="quarter" idx="13"/>
          </p:nvPr>
        </p:nvSpPr>
        <p:spPr bwMode="auto">
          <a:xfrm>
            <a:off x="1013614" y="621775"/>
            <a:ext cx="4758016" cy="477864"/>
          </a:xfrm>
          <a:prstGeom prst="rect">
            <a:avLst/>
          </a:prstGeom>
        </p:spPr>
        <p:txBody>
          <a:bodyPr/>
          <a:lstStyle/>
          <a:p>
            <a:r>
              <a:rPr lang="en" sz="1000" b="0" i="0" u="none" strike="noStrike" cap="none" spc="0">
                <a:solidFill>
                  <a:schemeClr val="bg2">
                    <a:lumMod val="50000"/>
                    <a:lumOff val="50000"/>
                  </a:schemeClr>
                </a:solidFill>
                <a:latin typeface="Source Han Serif CN"/>
                <a:ea typeface="Source Han Serif CN"/>
                <a:cs typeface="Source Han Serif CN"/>
              </a:rPr>
              <a:t>Comes up with a couple of hypotheses </a:t>
            </a:r>
            <a:endParaRPr/>
          </a:p>
        </p:txBody>
      </p:sp>
      <p:sp>
        <p:nvSpPr>
          <p:cNvPr id="6" name="文本占位符 10"/>
          <p:cNvSpPr>
            <a:spLocks noGrp="1"/>
          </p:cNvSpPr>
          <p:nvPr>
            <p:ph type="body" sz="quarter" idx="14"/>
          </p:nvPr>
        </p:nvSpPr>
        <p:spPr bwMode="auto">
          <a:xfrm>
            <a:off x="6439854" y="3429000"/>
            <a:ext cx="4758016" cy="2807220"/>
          </a:xfrm>
          <a:prstGeom prst="rect">
            <a:avLst/>
          </a:prstGeom>
        </p:spPr>
        <p:txBody>
          <a:bodyPr/>
          <a:lstStyle/>
          <a:p>
            <a:r>
              <a:rPr lang="en-US" sz="1400" b="0" i="0" u="none" strike="noStrike" cap="none" spc="0">
                <a:solidFill>
                  <a:schemeClr val="bg2"/>
                </a:solidFill>
                <a:latin typeface="Source Han Serif CN"/>
                <a:ea typeface="Source Han Serif CN"/>
                <a:cs typeface="Source Han Serif CN"/>
              </a:rPr>
              <a:t>鈴鹿の山に暮らす一人の山賊。怖いものなしの山賊がゆいつ怖れていたのは満開の桜の森であった。鈴鹿の山に暮らす一人の山賊。怖いものなしの山賊がゆいつ怖れていたのは満開の桜の森であった。</a:t>
            </a:r>
            <a:endParaRPr/>
          </a:p>
        </p:txBody>
      </p:sp>
      <p:sp>
        <p:nvSpPr>
          <p:cNvPr id="5" name="文本占位符 10"/>
          <p:cNvSpPr>
            <a:spLocks noGrp="1"/>
          </p:cNvSpPr>
          <p:nvPr>
            <p:ph type="body" sz="quarter" idx="12"/>
          </p:nvPr>
        </p:nvSpPr>
        <p:spPr bwMode="auto">
          <a:xfrm>
            <a:off x="1013614" y="3429000"/>
            <a:ext cx="4758016" cy="2807220"/>
          </a:xfrm>
          <a:prstGeom prst="rect">
            <a:avLst/>
          </a:prstGeom>
        </p:spPr>
        <p:txBody>
          <a:bodyPr/>
          <a:lstStyle/>
          <a:p>
            <a:r>
              <a:rPr lang="en-US" sz="1400" b="0" i="0" u="none" strike="noStrike" cap="none" spc="0">
                <a:solidFill>
                  <a:schemeClr val="bg2"/>
                </a:solidFill>
                <a:latin typeface="Source Han Serif CN"/>
                <a:ea typeface="Source Han Serif CN"/>
                <a:cs typeface="Source Han Serif CN"/>
              </a:rPr>
              <a:t>鈴鹿の山に暮らす一人の山賊。怖いものなしの山賊がゆいつ怖れていたのは満開の桜の森であった。鈴鹿の山に暮らす一人の山賊。怖いものなしの山賊がゆいつ怖れていたのは満開の桜の森であった。</a:t>
            </a:r>
            <a:endParaRPr/>
          </a:p>
        </p:txBody>
      </p:sp>
      <p:sp>
        <p:nvSpPr>
          <p:cNvPr id="2" name="标题 1"/>
          <p:cNvSpPr>
            <a:spLocks noGrp="1"/>
          </p:cNvSpPr>
          <p:nvPr>
            <p:ph type="title"/>
          </p:nvPr>
        </p:nvSpPr>
        <p:spPr bwMode="auto">
          <a:xfrm>
            <a:off x="1013614" y="2692781"/>
            <a:ext cx="4758017" cy="477865"/>
          </a:xfrm>
          <a:prstGeom prst="rect">
            <a:avLst/>
          </a:prstGeom>
        </p:spPr>
        <p:txBody>
          <a:bodyPr/>
          <a:lstStyle/>
          <a:p>
            <a:r>
              <a:rPr lang="en-US" sz="2800" b="0" i="0" u="none" strike="noStrike" cap="none" spc="600">
                <a:solidFill>
                  <a:schemeClr val="bg2"/>
                </a:solidFill>
                <a:latin typeface="Source Han Serif CN"/>
                <a:ea typeface="Source Han Serif CN"/>
                <a:cs typeface="Source Han Serif CN"/>
              </a:rPr>
              <a:t>満開の下</a:t>
            </a:r>
            <a:endParaRPr/>
          </a:p>
        </p:txBody>
      </p:sp>
      <p:sp>
        <p:nvSpPr>
          <p:cNvPr id="12" name="标题 1"/>
          <p:cNvSpPr>
            <a:spLocks noGrp="1"/>
          </p:cNvSpPr>
          <p:nvPr>
            <p:ph type="title"/>
          </p:nvPr>
        </p:nvSpPr>
        <p:spPr bwMode="auto">
          <a:xfrm>
            <a:off x="6439854" y="2692781"/>
            <a:ext cx="4758017" cy="477865"/>
          </a:xfrm>
          <a:prstGeom prst="rect">
            <a:avLst/>
          </a:prstGeom>
        </p:spPr>
        <p:txBody>
          <a:bodyPr/>
          <a:lstStyle/>
          <a:p>
            <a:r>
              <a:rPr lang="en-US" sz="2800" b="0" i="0" u="none" strike="noStrike" cap="none" spc="600">
                <a:solidFill>
                  <a:schemeClr val="bg2"/>
                </a:solidFill>
                <a:latin typeface="Source Han Serif CN"/>
                <a:ea typeface="Source Han Serif CN"/>
                <a:cs typeface="Source Han Serif CN"/>
              </a:rPr>
              <a:t>満開の下</a:t>
            </a:r>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Picture Placeholder 1"/>
          <p:cNvSpPr>
            <a:spLocks noGrp="1"/>
          </p:cNvSpPr>
          <p:nvPr>
            <p:ph type="pic" sz="quarter" idx="10"/>
          </p:nvPr>
        </p:nvSpPr>
        <p:spPr/>
      </p:sp>
      <p:sp>
        <p:nvSpPr>
          <p:cNvPr id="3" name="Text Placeholder 2"/>
          <p:cNvSpPr>
            <a:spLocks noGrp="1"/>
          </p:cNvSpPr>
          <p:nvPr>
            <p:ph type="body" sz="quarter" idx="12"/>
          </p:nvPr>
        </p:nvSpPr>
        <p:spPr/>
        <p:txBody>
          <a:bodyPr/>
          <a:lstStyle/>
          <a:p>
            <a:pPr rtl="0"/>
            <a:r>
              <a:rPr lang="en-US" dirty="0">
                <a:cs typeface="Source Han Serif CN"/>
              </a:rPr>
              <a:t>Comes up with a couple of hypotheses </a:t>
            </a:r>
            <a:endParaRPr lang="en-US" dirty="0"/>
          </a:p>
        </p:txBody>
      </p:sp>
      <p:sp>
        <p:nvSpPr>
          <p:cNvPr id="4" name="Title 3"/>
          <p:cNvSpPr>
            <a:spLocks noGrp="1"/>
          </p:cNvSpPr>
          <p:nvPr>
            <p:ph type="title"/>
          </p:nvPr>
        </p:nvSpPr>
        <p:spPr/>
        <p:txBody>
          <a:bodyPr/>
          <a:lstStyle/>
          <a:p>
            <a:pPr rtl="0"/>
            <a:r>
              <a:rPr lang="zh-CN" altLang="en-US" dirty="0">
                <a:cs typeface="Source Han Serif CN"/>
              </a:rPr>
              <a:t>満開の下</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6"/>
          </p:nvPr>
        </p:nvSpPr>
        <p:spPr/>
        <p:txBody>
          <a:bodyPr/>
          <a:lstStyle/>
          <a:p>
            <a:pPr rtl="0"/>
            <a:r>
              <a:rPr lang="en-US" dirty="0">
                <a:cs typeface="Source Han Serif CN"/>
              </a:rPr>
              <a:t>Comes up with a couple of hypotheses </a:t>
            </a:r>
            <a:endParaRPr lang="en-US" dirty="0"/>
          </a:p>
        </p:txBody>
      </p:sp>
      <p:sp>
        <p:nvSpPr>
          <p:cNvPr id="3" name="Text Placeholder 2"/>
          <p:cNvSpPr>
            <a:spLocks noGrp="1"/>
          </p:cNvSpPr>
          <p:nvPr>
            <p:ph type="body" sz="quarter" idx="15"/>
          </p:nvPr>
        </p:nvSpPr>
        <p:spPr/>
        <p:txBody>
          <a:bodyPr/>
          <a:lstStyle/>
          <a:p>
            <a:pPr rtl="0"/>
            <a:r>
              <a:rPr lang="ja-JP" altLang="en-US">
                <a:cs typeface="Source Han Sans CN Regular"/>
              </a:rPr>
              <a:t>盛开的樱花林下</a:t>
            </a:r>
            <a:endParaRPr lang="ja-JP" altLang="en-US"/>
          </a:p>
        </p:txBody>
      </p:sp>
      <p:sp>
        <p:nvSpPr>
          <p:cNvPr id="4" name="Title 3"/>
          <p:cNvSpPr>
            <a:spLocks noGrp="1"/>
          </p:cNvSpPr>
          <p:nvPr>
            <p:ph type="title"/>
          </p:nvPr>
        </p:nvSpPr>
        <p:spPr/>
        <p:txBody>
          <a:bodyPr/>
          <a:lstStyle/>
          <a:p>
            <a:pPr rtl="0"/>
            <a:r>
              <a:rPr lang="en-US" dirty="0" err="1">
                <a:cs typeface="Source Han Serif CN"/>
              </a:rPr>
              <a:t>満開の下</a:t>
            </a:r>
            <a:endParaRPr lang="en-US" dirty="0"/>
          </a:p>
        </p:txBody>
      </p:sp>
      <p:sp>
        <p:nvSpPr>
          <p:cNvPr id="5" name="Picture Placeholder 4"/>
          <p:cNvSpPr>
            <a:spLocks noGrp="1"/>
          </p:cNvSpPr>
          <p:nvPr>
            <p:ph type="pic" sz="quarter" idx="10"/>
          </p:nvPr>
        </p:nvSpPr>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a:spLocks noGrp="1"/>
          </p:cNvSpPr>
          <p:nvPr>
            <p:ph type="body" sz="quarter" idx="16"/>
          </p:nvPr>
        </p:nvSpPr>
        <p:spPr/>
        <p:txBody>
          <a:bodyPr/>
          <a:lstStyle/>
          <a:p>
            <a:pPr rtl="0"/>
            <a:r>
              <a:rPr lang="en-US" dirty="0">
                <a:cs typeface="Source Han Serif CN"/>
              </a:rPr>
              <a:t>Comes up with a couple of hypotheses </a:t>
            </a:r>
            <a:endParaRPr lang="en-US" dirty="0"/>
          </a:p>
        </p:txBody>
      </p:sp>
      <p:sp>
        <p:nvSpPr>
          <p:cNvPr id="3" name="Text Placeholder 2"/>
          <p:cNvSpPr>
            <a:spLocks noGrp="1"/>
          </p:cNvSpPr>
          <p:nvPr>
            <p:ph type="body" sz="quarter" idx="15"/>
          </p:nvPr>
        </p:nvSpPr>
        <p:spPr/>
        <p:txBody>
          <a:bodyPr/>
          <a:lstStyle/>
          <a:p>
            <a:r>
              <a:rPr lang="ja-JP" altLang="en-US">
                <a:cs typeface="Source Han Sans CN Regular"/>
              </a:rPr>
              <a:t>盛开的樱花林下</a:t>
            </a:r>
            <a:endParaRPr lang="ja-JP" altLang="en-US" dirty="0"/>
          </a:p>
        </p:txBody>
      </p:sp>
      <p:sp>
        <p:nvSpPr>
          <p:cNvPr id="4" name="Title 3"/>
          <p:cNvSpPr>
            <a:spLocks noGrp="1"/>
          </p:cNvSpPr>
          <p:nvPr>
            <p:ph type="title"/>
          </p:nvPr>
        </p:nvSpPr>
        <p:spPr/>
        <p:txBody>
          <a:bodyPr/>
          <a:lstStyle/>
          <a:p>
            <a:pPr rtl="0"/>
            <a:r>
              <a:rPr lang="en-US" dirty="0" err="1">
                <a:cs typeface="Source Han Serif CN"/>
              </a:rPr>
              <a:t>満開の下</a:t>
            </a:r>
            <a:endParaRPr lang="en-US" dirty="0"/>
          </a:p>
        </p:txBody>
      </p:sp>
      <p:sp>
        <p:nvSpPr>
          <p:cNvPr id="5" name="Picture Placeholder 4"/>
          <p:cNvSpPr>
            <a:spLocks noGrp="1"/>
          </p:cNvSpPr>
          <p:nvPr>
            <p:ph type="pic" sz="quarter" idx="10"/>
          </p:nvPr>
        </p:nvSpPr>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p:sp>
        <p:nvSpPr>
          <p:cNvPr id="5" name="文本占位符 10"/>
          <p:cNvSpPr>
            <a:spLocks noGrp="1"/>
          </p:cNvSpPr>
          <p:nvPr>
            <p:ph type="body" sz="quarter" idx="12"/>
          </p:nvPr>
        </p:nvSpPr>
        <p:spPr bwMode="auto">
          <a:xfrm>
            <a:off x="2712982" y="2317587"/>
            <a:ext cx="6766276" cy="2222824"/>
          </a:xfrm>
          <a:prstGeom prst="rect">
            <a:avLst/>
          </a:prstGeom>
        </p:spPr>
        <p:txBody>
          <a:bodyPr/>
          <a:lstStyle/>
          <a:p>
            <a:r>
              <a:rPr lang="en-US" sz="1400" b="0" i="0" u="none" strike="noStrike" cap="none" spc="0">
                <a:solidFill>
                  <a:schemeClr val="bg2"/>
                </a:solidFill>
                <a:latin typeface="Source Han Serif CN"/>
                <a:ea typeface="Source Han Serif CN"/>
                <a:cs typeface="Source Han Serif CN"/>
              </a:rPr>
              <a:t>鈴鹿の山に暮らす一人の山賊。怖いものなしの山賊がゆいつ怖れていたのは満開の桜の森であった。鈴鹿の山に暮らす一人の山賊。怖いものなしの山賊がゆいつ怖れていたのは満開の桜の森であった。鈴鹿の山に暮らす一人の山賊。ある日、山賊は旅をする美しい女に出会い、その夫を殺して自分の妻にする。わがままな女の言いなりになる山賊と、涯のない欲望を持つ女はやがて――。</a:t>
            </a:r>
            <a:endParaRPr/>
          </a:p>
        </p:txBody>
      </p:sp>
    </p:spTree>
  </p:cSld>
  <p:clrMapOvr>
    <a:masterClrMapping/>
  </p:clrMapOvr>
  <p:transition/>
</p:sld>
</file>

<file path=ppt/theme/theme1.xml><?xml version="1.0" encoding="utf-8"?>
<a:theme xmlns:a="http://schemas.openxmlformats.org/drawingml/2006/main" name="Snow">
  <a:themeElements>
    <a:clrScheme name="雪">
      <a:dk1>
        <a:srgbClr val="FDFFFE"/>
      </a:dk1>
      <a:lt1>
        <a:srgbClr val="000000"/>
      </a:lt1>
      <a:dk2>
        <a:srgbClr val="FDFFFE"/>
      </a:dk2>
      <a:lt2>
        <a:srgbClr val="000000"/>
      </a:lt2>
      <a:accent1>
        <a:srgbClr val="5F8AAE"/>
      </a:accent1>
      <a:accent2>
        <a:srgbClr val="8AACC7"/>
      </a:accent2>
      <a:accent3>
        <a:srgbClr val="AFC8DD"/>
      </a:accent3>
      <a:accent4>
        <a:srgbClr val="C6D4DC"/>
      </a:accent4>
      <a:accent5>
        <a:srgbClr val="CBD4DD"/>
      </a:accent5>
      <a:accent6>
        <a:srgbClr val="E5E7E9"/>
      </a:accent6>
      <a:hlink>
        <a:srgbClr val="3DA1ED"/>
      </a:hlink>
      <a:folHlink>
        <a:srgbClr val="B7DCF9"/>
      </a:folHlink>
    </a:clrScheme>
    <a:fontScheme name="思源宋体regular">
      <a:majorFont>
        <a:latin typeface="思源宋体 CN"/>
        <a:ea typeface="思源宋体 CN"/>
        <a:cs typeface=""/>
      </a:majorFont>
      <a:minorFont>
        <a:latin typeface="思源宋体 CN"/>
        <a:ea typeface="思源宋体 CN"/>
        <a:cs typeface=""/>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2"/>
        </a:solidFill>
        <a:ln>
          <a:noFill/>
        </a:ln>
      </a:spPr>
      <a:bodyPr rtlCol="0" anchor="ctr"/>
      <a:lstStyle>
        <a:defPPr algn="ctr">
          <a:lnSpc>
            <a:spcPct val="125000"/>
          </a:lnSpc>
          <a:defRPr sz="1400">
            <a:solidFill>
              <a:schemeClr val="accent3">
                <a:lumMod val="20000"/>
                <a:lumOff val="80000"/>
              </a:schemeClr>
            </a:solidFill>
            <a:latin typeface="Source Han Serif CN"/>
            <a:ea typeface="Source Han Serif CN"/>
          </a:defRPr>
        </a:defPPr>
      </a:lstStyle>
      <a:style>
        <a:lnRef idx="0">
          <a:srgbClr val="000000"/>
        </a:lnRef>
        <a:fillRef idx="0">
          <a:srgbClr val="000000"/>
        </a:fillRef>
        <a:effectRef idx="0">
          <a:srgbClr val="000000"/>
        </a:effectRef>
        <a:fontRef idx="minor">
          <a:schemeClr val="lt1"/>
        </a:fontRef>
      </a:style>
    </a:spDef>
    <a:txDef>
      <a:spPr bwMode="auto">
        <a:noFill/>
      </a:spPr>
      <a:bodyPr wrap="square" rtlCol="0">
        <a:spAutoFit/>
      </a:bodyPr>
      <a:lstStyle>
        <a:defPPr algn="l">
          <a:lnSpc>
            <a:spcPct val="125000"/>
          </a:lnSpc>
          <a:defRPr sz="1400">
            <a:solidFill>
              <a:schemeClr val="bg1"/>
            </a:solidFill>
            <a:latin typeface="Source Han Serif CN"/>
            <a:ea typeface="Source Han Serif CN"/>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