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B85F-4D2F-4EB3-A37C-5FFF91B63A9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E7777-4E2E-4060-A34F-20AA3A3B36F9}"/>
              </a:ext>
            </a:extLst>
          </p:cNvPr>
          <p:cNvSpPr/>
          <p:nvPr/>
        </p:nvSpPr>
        <p:spPr>
          <a:xfrm>
            <a:off x="0" y="9570726"/>
            <a:ext cx="10058400" cy="487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A.I. Cheatsheets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0461A7-EA58-42B6-B710-DB0DFE17FCAD}"/>
                  </a:ext>
                </a:extLst>
              </p:cNvPr>
              <p:cNvSpPr txBox="1"/>
              <p:nvPr/>
            </p:nvSpPr>
            <p:spPr>
              <a:xfrm>
                <a:off x="603504" y="7343303"/>
                <a:ext cx="88513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of an event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different outcomes.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0461A7-EA58-42B6-B710-DB0DFE17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" y="7343303"/>
                <a:ext cx="8851392" cy="584775"/>
              </a:xfrm>
              <a:prstGeom prst="rect">
                <a:avLst/>
              </a:prstGeom>
              <a:blipFill>
                <a:blip r:embed="rId2"/>
                <a:stretch>
                  <a:fillRect l="-1722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CF775D7-0B77-40B7-BD25-C31A22083658}"/>
              </a:ext>
            </a:extLst>
          </p:cNvPr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about </a:t>
            </a:r>
            <a:r>
              <a:rPr lang="en-US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4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3718F1-9FFB-4D5A-BAC0-19EB9227E3D4}"/>
              </a:ext>
            </a:extLst>
          </p:cNvPr>
          <p:cNvSpPr/>
          <p:nvPr/>
        </p:nvSpPr>
        <p:spPr>
          <a:xfrm>
            <a:off x="3141535" y="1467707"/>
            <a:ext cx="3775329" cy="46166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84814-66E8-48A5-A183-40AE8691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3206085"/>
            <a:ext cx="8851392" cy="36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E7777-4E2E-4060-A34F-20AA3A3B36F9}"/>
              </a:ext>
            </a:extLst>
          </p:cNvPr>
          <p:cNvSpPr/>
          <p:nvPr/>
        </p:nvSpPr>
        <p:spPr>
          <a:xfrm>
            <a:off x="0" y="9570726"/>
            <a:ext cx="10058400" cy="487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A.I. Cheatsheets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0461A7-EA58-42B6-B710-DB0DFE17FCAD}"/>
                  </a:ext>
                </a:extLst>
              </p:cNvPr>
              <p:cNvSpPr txBox="1"/>
              <p:nvPr/>
            </p:nvSpPr>
            <p:spPr>
              <a:xfrm>
                <a:off x="603504" y="7331111"/>
                <a:ext cx="88513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predicted vector probabilities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ground truth vector.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classes.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0461A7-EA58-42B6-B710-DB0DFE17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" y="7331111"/>
                <a:ext cx="8851392" cy="1077218"/>
              </a:xfrm>
              <a:prstGeom prst="rect">
                <a:avLst/>
              </a:prstGeom>
              <a:blipFill>
                <a:blip r:embed="rId2"/>
                <a:stretch>
                  <a:fillRect l="-1722" t="-7955" r="-1997" b="-1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CF775D7-0B77-40B7-BD25-C31A22083658}"/>
              </a:ext>
            </a:extLst>
          </p:cNvPr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about </a:t>
            </a:r>
            <a:r>
              <a:rPr lang="en-US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4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3718F1-9FFB-4D5A-BAC0-19EB9227E3D4}"/>
              </a:ext>
            </a:extLst>
          </p:cNvPr>
          <p:cNvSpPr/>
          <p:nvPr/>
        </p:nvSpPr>
        <p:spPr>
          <a:xfrm>
            <a:off x="2783871" y="1467707"/>
            <a:ext cx="4490657" cy="46166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6BCE-B3C7-426B-9BBE-E76B332B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" y="3378883"/>
            <a:ext cx="9153144" cy="33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E7777-4E2E-4060-A34F-20AA3A3B36F9}"/>
              </a:ext>
            </a:extLst>
          </p:cNvPr>
          <p:cNvSpPr/>
          <p:nvPr/>
        </p:nvSpPr>
        <p:spPr>
          <a:xfrm>
            <a:off x="0" y="9570726"/>
            <a:ext cx="10058400" cy="487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A.I. Cheatsheets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61A7-EA58-42B6-B710-DB0DFE17FCAD}"/>
              </a:ext>
            </a:extLst>
          </p:cNvPr>
          <p:cNvSpPr txBox="1"/>
          <p:nvPr/>
        </p:nvSpPr>
        <p:spPr>
          <a:xfrm>
            <a:off x="603504" y="7343303"/>
            <a:ext cx="8851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Cross Entropy, but used when classification problem is considered to have 2 classes (0 and 1). This can be used for multi-class problems with a little tweak.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F775D7-0B77-40B7-BD25-C31A22083658}"/>
              </a:ext>
            </a:extLst>
          </p:cNvPr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about </a:t>
            </a:r>
            <a:r>
              <a:rPr lang="en-US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4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3718F1-9FFB-4D5A-BAC0-19EB9227E3D4}"/>
              </a:ext>
            </a:extLst>
          </p:cNvPr>
          <p:cNvSpPr/>
          <p:nvPr/>
        </p:nvSpPr>
        <p:spPr>
          <a:xfrm>
            <a:off x="2129551" y="1467707"/>
            <a:ext cx="5799297" cy="46166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 Definition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6BD5E-81BC-468D-A9E9-698ED77D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" y="3525097"/>
            <a:ext cx="8966344" cy="300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E81F0-8C57-43D5-B95D-812C8D9DF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2488001"/>
            <a:ext cx="4760976" cy="1444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CBA7B-7281-4F73-8364-66859AAB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000" y="6329546"/>
            <a:ext cx="1956397" cy="5728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FE195A-0673-4293-B8C9-34A8B7E95520}"/>
              </a:ext>
            </a:extLst>
          </p:cNvPr>
          <p:cNvCxnSpPr/>
          <p:nvPr/>
        </p:nvCxnSpPr>
        <p:spPr>
          <a:xfrm flipH="1">
            <a:off x="4340352" y="5364480"/>
            <a:ext cx="1292352" cy="96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2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107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Gholami</dc:creator>
  <cp:lastModifiedBy>Ali Gholami</cp:lastModifiedBy>
  <cp:revision>13</cp:revision>
  <dcterms:created xsi:type="dcterms:W3CDTF">2019-04-28T18:36:40Z</dcterms:created>
  <dcterms:modified xsi:type="dcterms:W3CDTF">2019-04-28T20:33:58Z</dcterms:modified>
</cp:coreProperties>
</file>