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723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9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5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0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0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8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9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E7777-4E2E-4060-A34F-20AA3A3B36F9}"/>
              </a:ext>
            </a:extLst>
          </p:cNvPr>
          <p:cNvSpPr/>
          <p:nvPr/>
        </p:nvSpPr>
        <p:spPr>
          <a:xfrm>
            <a:off x="0" y="9570726"/>
            <a:ext cx="10058400" cy="487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A.I. Cheatsheets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F775D7-0B77-40B7-BD25-C31A22083658}"/>
              </a:ext>
            </a:extLst>
          </p:cNvPr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</a:t>
            </a:r>
            <a:r>
              <a:rPr lang="en-US" sz="40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</a:t>
            </a:r>
            <a:r>
              <a:rPr lang="en-US" sz="32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US" sz="4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A00DD9-AC0E-466F-9015-A243A687350E}"/>
              </a:ext>
            </a:extLst>
          </p:cNvPr>
          <p:cNvSpPr/>
          <p:nvPr/>
        </p:nvSpPr>
        <p:spPr>
          <a:xfrm>
            <a:off x="3104898" y="1193382"/>
            <a:ext cx="3848603" cy="830997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 Detection </a:t>
            </a:r>
            <a:endParaRPr lang="en-US" sz="2400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F73B3B2-25C1-43A4-A1EC-3DDA1133A778}"/>
              </a:ext>
            </a:extLst>
          </p:cNvPr>
          <p:cNvCxnSpPr>
            <a:cxnSpLocks/>
            <a:stCxn id="4" idx="1"/>
            <a:endCxn id="25" idx="0"/>
          </p:cNvCxnSpPr>
          <p:nvPr/>
        </p:nvCxnSpPr>
        <p:spPr>
          <a:xfrm rot="10800000" flipV="1">
            <a:off x="2535936" y="1608880"/>
            <a:ext cx="568962" cy="799887"/>
          </a:xfrm>
          <a:prstGeom prst="curved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5731602-A4D1-4538-9C2B-9B5DF401581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53501" y="1608881"/>
            <a:ext cx="505973" cy="838211"/>
          </a:xfrm>
          <a:prstGeom prst="curved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61BE6C5-E847-4CF3-A78F-A9B9A78CCA4A}"/>
              </a:ext>
            </a:extLst>
          </p:cNvPr>
          <p:cNvSpPr/>
          <p:nvPr/>
        </p:nvSpPr>
        <p:spPr>
          <a:xfrm>
            <a:off x="548640" y="2408768"/>
            <a:ext cx="3974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Proposal Based</a:t>
            </a:r>
            <a:endParaRPr lang="en-US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457DB1-E5A8-4265-8B7B-402D3253CE1D}"/>
              </a:ext>
            </a:extLst>
          </p:cNvPr>
          <p:cNvSpPr/>
          <p:nvPr/>
        </p:nvSpPr>
        <p:spPr>
          <a:xfrm>
            <a:off x="5128262" y="2408768"/>
            <a:ext cx="46910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Regression/Classification Based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5B185-5BC9-405A-8B83-38EF600172EC}"/>
              </a:ext>
            </a:extLst>
          </p:cNvPr>
          <p:cNvCxnSpPr>
            <a:stCxn id="25" idx="2"/>
          </p:cNvCxnSpPr>
          <p:nvPr/>
        </p:nvCxnSpPr>
        <p:spPr>
          <a:xfrm>
            <a:off x="2535936" y="2870433"/>
            <a:ext cx="0" cy="28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17A951-5DAA-44D9-8C9D-00A7026496C1}"/>
              </a:ext>
            </a:extLst>
          </p:cNvPr>
          <p:cNvSpPr/>
          <p:nvPr/>
        </p:nvSpPr>
        <p:spPr>
          <a:xfrm>
            <a:off x="548640" y="3152480"/>
            <a:ext cx="3974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R-CNN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A38335-5D32-4066-993D-14EC313AD41D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2535936" y="3614145"/>
            <a:ext cx="0" cy="28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3598577-A154-4E3D-9FB4-DBDC77F3901F}"/>
              </a:ext>
            </a:extLst>
          </p:cNvPr>
          <p:cNvSpPr/>
          <p:nvPr/>
        </p:nvSpPr>
        <p:spPr>
          <a:xfrm>
            <a:off x="548640" y="3896192"/>
            <a:ext cx="3974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SPP-Net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49EDC9-4154-4087-AF6C-ABAEED07F128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2535936" y="4357857"/>
            <a:ext cx="0" cy="28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D045601-4685-4745-AC00-0F1D261DA93A}"/>
              </a:ext>
            </a:extLst>
          </p:cNvPr>
          <p:cNvSpPr/>
          <p:nvPr/>
        </p:nvSpPr>
        <p:spPr>
          <a:xfrm>
            <a:off x="548640" y="4639904"/>
            <a:ext cx="3974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FRCN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8A6F12-0696-46C3-A0CE-70E75C1A3B4E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535936" y="5101569"/>
            <a:ext cx="0" cy="255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ADC29-47DA-4B31-B630-0491920465B1}"/>
              </a:ext>
            </a:extLst>
          </p:cNvPr>
          <p:cNvSpPr/>
          <p:nvPr/>
        </p:nvSpPr>
        <p:spPr>
          <a:xfrm>
            <a:off x="548640" y="5357478"/>
            <a:ext cx="3974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R-CNN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B594D8-B35A-4F1C-9F4D-695010830BD8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503680" y="5819143"/>
            <a:ext cx="1032256" cy="408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0AD930-814C-42EA-947D-1EE1D144906E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535936" y="5819143"/>
            <a:ext cx="0" cy="312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1190BA-43BC-45A7-9DA9-33E93505389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535936" y="5819143"/>
            <a:ext cx="1131824" cy="37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A58BE11-2EA8-41BE-A4C5-C86B0EA79CC6}"/>
              </a:ext>
            </a:extLst>
          </p:cNvPr>
          <p:cNvSpPr/>
          <p:nvPr/>
        </p:nvSpPr>
        <p:spPr>
          <a:xfrm>
            <a:off x="308865" y="6240551"/>
            <a:ext cx="11948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R-FCN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97FE5D-FFB4-473B-B9D8-6A914014387C}"/>
              </a:ext>
            </a:extLst>
          </p:cNvPr>
          <p:cNvSpPr/>
          <p:nvPr/>
        </p:nvSpPr>
        <p:spPr>
          <a:xfrm>
            <a:off x="1938527" y="6240551"/>
            <a:ext cx="11948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FPN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F151EA-3F88-4E01-98EC-728346BE10CD}"/>
              </a:ext>
            </a:extLst>
          </p:cNvPr>
          <p:cNvSpPr/>
          <p:nvPr/>
        </p:nvSpPr>
        <p:spPr>
          <a:xfrm>
            <a:off x="3568189" y="6240551"/>
            <a:ext cx="1755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R-CNN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AE9DA9-846D-4BBD-AFE5-92E0F929E24C}"/>
              </a:ext>
            </a:extLst>
          </p:cNvPr>
          <p:cNvCxnSpPr>
            <a:cxnSpLocks/>
          </p:cNvCxnSpPr>
          <p:nvPr/>
        </p:nvCxnSpPr>
        <p:spPr>
          <a:xfrm flipH="1">
            <a:off x="6503415" y="2808878"/>
            <a:ext cx="1032256" cy="470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3F24E-A243-43F6-AEF4-A9187239AAE3}"/>
              </a:ext>
            </a:extLst>
          </p:cNvPr>
          <p:cNvCxnSpPr>
            <a:cxnSpLocks/>
          </p:cNvCxnSpPr>
          <p:nvPr/>
        </p:nvCxnSpPr>
        <p:spPr>
          <a:xfrm>
            <a:off x="7535671" y="2808878"/>
            <a:ext cx="0" cy="373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BD1328-39F1-40CE-9895-456FC1872C00}"/>
              </a:ext>
            </a:extLst>
          </p:cNvPr>
          <p:cNvCxnSpPr>
            <a:cxnSpLocks/>
          </p:cNvCxnSpPr>
          <p:nvPr/>
        </p:nvCxnSpPr>
        <p:spPr>
          <a:xfrm>
            <a:off x="7535671" y="2808878"/>
            <a:ext cx="1131824" cy="434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115569D-5DA2-4866-8079-9CA70FE363A0}"/>
              </a:ext>
            </a:extLst>
          </p:cNvPr>
          <p:cNvSpPr/>
          <p:nvPr/>
        </p:nvSpPr>
        <p:spPr>
          <a:xfrm>
            <a:off x="4958254" y="3325546"/>
            <a:ext cx="1545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Multi-box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83D6E6-876C-4FAE-A7A1-BDFD59C1E530}"/>
              </a:ext>
            </a:extLst>
          </p:cNvPr>
          <p:cNvSpPr/>
          <p:nvPr/>
        </p:nvSpPr>
        <p:spPr>
          <a:xfrm>
            <a:off x="6530840" y="3325546"/>
            <a:ext cx="2009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AttentionNet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2F7B1D-B740-4808-973E-D122153D280B}"/>
              </a:ext>
            </a:extLst>
          </p:cNvPr>
          <p:cNvSpPr/>
          <p:nvPr/>
        </p:nvSpPr>
        <p:spPr>
          <a:xfrm>
            <a:off x="8413488" y="3325546"/>
            <a:ext cx="1755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G-CNN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C3DA95A-F98D-4057-9994-48C4F583E99D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7535668" y="4156543"/>
            <a:ext cx="1" cy="600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FFB8627-C688-4279-8FB6-314982E5C9CC}"/>
              </a:ext>
            </a:extLst>
          </p:cNvPr>
          <p:cNvSpPr/>
          <p:nvPr/>
        </p:nvSpPr>
        <p:spPr>
          <a:xfrm>
            <a:off x="6657851" y="4757314"/>
            <a:ext cx="175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67FDA05-DC69-4E86-A214-E5455247AB1D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7535669" y="5588311"/>
            <a:ext cx="0" cy="329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04A36A3-C087-498E-99F9-ED4FC77A9432}"/>
              </a:ext>
            </a:extLst>
          </p:cNvPr>
          <p:cNvSpPr/>
          <p:nvPr/>
        </p:nvSpPr>
        <p:spPr>
          <a:xfrm>
            <a:off x="6657851" y="5917677"/>
            <a:ext cx="175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B6B6784-8405-4F20-BA85-5071374847E2}"/>
              </a:ext>
            </a:extLst>
          </p:cNvPr>
          <p:cNvCxnSpPr>
            <a:cxnSpLocks/>
            <a:stCxn id="35" idx="3"/>
            <a:endCxn id="65" idx="2"/>
          </p:cNvCxnSpPr>
          <p:nvPr/>
        </p:nvCxnSpPr>
        <p:spPr>
          <a:xfrm>
            <a:off x="4523231" y="5588311"/>
            <a:ext cx="3012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CA416B0-31D3-40EB-BC8F-22163E656D36}"/>
              </a:ext>
            </a:extLst>
          </p:cNvPr>
          <p:cNvCxnSpPr>
            <a:cxnSpLocks/>
          </p:cNvCxnSpPr>
          <p:nvPr/>
        </p:nvCxnSpPr>
        <p:spPr>
          <a:xfrm flipH="1">
            <a:off x="6503415" y="6791946"/>
            <a:ext cx="1032256" cy="470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B80BDAE-5B09-4FBB-8436-87291318D006}"/>
              </a:ext>
            </a:extLst>
          </p:cNvPr>
          <p:cNvCxnSpPr>
            <a:cxnSpLocks/>
          </p:cNvCxnSpPr>
          <p:nvPr/>
        </p:nvCxnSpPr>
        <p:spPr>
          <a:xfrm>
            <a:off x="7535671" y="6791946"/>
            <a:ext cx="0" cy="373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81C9156-ED7C-449D-9852-874E6FDBFB81}"/>
              </a:ext>
            </a:extLst>
          </p:cNvPr>
          <p:cNvCxnSpPr>
            <a:cxnSpLocks/>
          </p:cNvCxnSpPr>
          <p:nvPr/>
        </p:nvCxnSpPr>
        <p:spPr>
          <a:xfrm>
            <a:off x="7535671" y="6791946"/>
            <a:ext cx="1131824" cy="434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05FC433-5037-4707-9287-831D3A09CE4C}"/>
              </a:ext>
            </a:extLst>
          </p:cNvPr>
          <p:cNvSpPr/>
          <p:nvPr/>
        </p:nvSpPr>
        <p:spPr>
          <a:xfrm>
            <a:off x="5128262" y="7308614"/>
            <a:ext cx="1375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DSSD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3DD040-1411-4C6C-8B6D-903FDFAE581C}"/>
              </a:ext>
            </a:extLst>
          </p:cNvPr>
          <p:cNvSpPr/>
          <p:nvPr/>
        </p:nvSpPr>
        <p:spPr>
          <a:xfrm>
            <a:off x="6657853" y="7308614"/>
            <a:ext cx="175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V2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DA97BC0-B71E-4484-8FE3-71FC053BA941}"/>
              </a:ext>
            </a:extLst>
          </p:cNvPr>
          <p:cNvSpPr/>
          <p:nvPr/>
        </p:nvSpPr>
        <p:spPr>
          <a:xfrm>
            <a:off x="8413488" y="7308614"/>
            <a:ext cx="1755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DSOD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D2245C-774D-4AA9-8053-BED071282B76}"/>
              </a:ext>
            </a:extLst>
          </p:cNvPr>
          <p:cNvCxnSpPr>
            <a:cxnSpLocks/>
            <a:stCxn id="55" idx="2"/>
            <a:endCxn id="86" idx="0"/>
          </p:cNvCxnSpPr>
          <p:nvPr/>
        </p:nvCxnSpPr>
        <p:spPr>
          <a:xfrm>
            <a:off x="2535935" y="7071548"/>
            <a:ext cx="2597995" cy="137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975717B-91E2-46D1-AC88-56DA85A2E49C}"/>
              </a:ext>
            </a:extLst>
          </p:cNvPr>
          <p:cNvSpPr/>
          <p:nvPr/>
        </p:nvSpPr>
        <p:spPr>
          <a:xfrm>
            <a:off x="4341622" y="8449519"/>
            <a:ext cx="1584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155CA0-054B-400B-ABA1-B639BADFB71C}"/>
              </a:ext>
            </a:extLst>
          </p:cNvPr>
          <p:cNvSpPr/>
          <p:nvPr/>
        </p:nvSpPr>
        <p:spPr>
          <a:xfrm rot="1748829">
            <a:off x="3316727" y="7577787"/>
            <a:ext cx="16644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Focal Loss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7900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89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Gholami</dc:creator>
  <cp:lastModifiedBy>Ali Gholami</cp:lastModifiedBy>
  <cp:revision>31</cp:revision>
  <dcterms:created xsi:type="dcterms:W3CDTF">2019-04-28T18:36:40Z</dcterms:created>
  <dcterms:modified xsi:type="dcterms:W3CDTF">2019-04-30T18:11:56Z</dcterms:modified>
</cp:coreProperties>
</file>