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306" r:id="rId2"/>
    <p:sldId id="307" r:id="rId3"/>
    <p:sldId id="308" r:id="rId4"/>
    <p:sldId id="309" r:id="rId5"/>
    <p:sldId id="320" r:id="rId6"/>
    <p:sldId id="310" r:id="rId7"/>
    <p:sldId id="311" r:id="rId8"/>
    <p:sldId id="312" r:id="rId9"/>
    <p:sldId id="314" r:id="rId10"/>
    <p:sldId id="315" r:id="rId11"/>
    <p:sldId id="316" r:id="rId12"/>
  </p:sldIdLst>
  <p:sldSz cx="10607675" cy="630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F57"/>
    <a:srgbClr val="0F8DE6"/>
    <a:srgbClr val="02C75B"/>
    <a:srgbClr val="01C65A"/>
    <a:srgbClr val="01B854"/>
    <a:srgbClr val="1EDB74"/>
    <a:srgbClr val="57B5FF"/>
    <a:srgbClr val="FFFFFF"/>
    <a:srgbClr val="3702F8"/>
    <a:srgbClr val="4D6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3" autoAdjust="0"/>
    <p:restoredTop sz="96400" autoAdjust="0"/>
  </p:normalViewPr>
  <p:slideViewPr>
    <p:cSldViewPr snapToGrid="0">
      <p:cViewPr varScale="1">
        <p:scale>
          <a:sx n="91" d="100"/>
          <a:sy n="91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55E38-D649-4F52-8C34-74174679B6F8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5025" y="1143000"/>
            <a:ext cx="518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158FF-2D1E-4A3A-97FC-1309B49A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58FF-2D1E-4A3A-97FC-1309B49A33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76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58FF-2D1E-4A3A-97FC-1309B49A33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41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58FF-2D1E-4A3A-97FC-1309B49A33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58FF-2D1E-4A3A-97FC-1309B49A3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58FF-2D1E-4A3A-97FC-1309B49A33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58FF-2D1E-4A3A-97FC-1309B49A33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1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58FF-2D1E-4A3A-97FC-1309B49A33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9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58FF-2D1E-4A3A-97FC-1309B49A33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58FF-2D1E-4A3A-97FC-1309B49A33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58FF-2D1E-4A3A-97FC-1309B49A33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35025" y="1143000"/>
            <a:ext cx="518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158FF-2D1E-4A3A-97FC-1309B49A33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4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960" y="1032470"/>
            <a:ext cx="7955756" cy="2196371"/>
          </a:xfrm>
        </p:spPr>
        <p:txBody>
          <a:bodyPr anchor="b"/>
          <a:lstStyle>
            <a:lvl1pPr algn="ctr">
              <a:defRPr sz="5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960" y="3313541"/>
            <a:ext cx="7955756" cy="1523148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810" indent="0" algn="ctr">
              <a:buNone/>
              <a:defRPr sz="1740"/>
            </a:lvl2pPr>
            <a:lvl3pPr marL="795619" indent="0" algn="ctr">
              <a:buNone/>
              <a:defRPr sz="1566"/>
            </a:lvl3pPr>
            <a:lvl4pPr marL="1193429" indent="0" algn="ctr">
              <a:buNone/>
              <a:defRPr sz="1392"/>
            </a:lvl4pPr>
            <a:lvl5pPr marL="1591239" indent="0" algn="ctr">
              <a:buNone/>
              <a:defRPr sz="1392"/>
            </a:lvl5pPr>
            <a:lvl6pPr marL="1989049" indent="0" algn="ctr">
              <a:buNone/>
              <a:defRPr sz="1392"/>
            </a:lvl6pPr>
            <a:lvl7pPr marL="2386858" indent="0" algn="ctr">
              <a:buNone/>
              <a:defRPr sz="1392"/>
            </a:lvl7pPr>
            <a:lvl8pPr marL="2784668" indent="0" algn="ctr">
              <a:buNone/>
              <a:defRPr sz="1392"/>
            </a:lvl8pPr>
            <a:lvl9pPr marL="3182478" indent="0" algn="ctr">
              <a:buNone/>
              <a:defRPr sz="13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1117" y="335881"/>
            <a:ext cx="2287280" cy="5346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9278" y="335881"/>
            <a:ext cx="6729244" cy="5346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1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53" y="1572801"/>
            <a:ext cx="9149120" cy="2624254"/>
          </a:xfrm>
        </p:spPr>
        <p:txBody>
          <a:bodyPr anchor="b"/>
          <a:lstStyle>
            <a:lvl1pPr>
              <a:defRPr sz="5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753" y="4221882"/>
            <a:ext cx="9149120" cy="1380033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>
                    <a:tint val="75000"/>
                  </a:schemeClr>
                </a:solidFill>
              </a:defRPr>
            </a:lvl1pPr>
            <a:lvl2pPr marL="39781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619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429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239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9049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85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66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47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1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9278" y="1679406"/>
            <a:ext cx="4508262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0135" y="1679406"/>
            <a:ext cx="4508262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59" y="335882"/>
            <a:ext cx="9149120" cy="1219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660" y="1546514"/>
            <a:ext cx="4487543" cy="757923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810" indent="0">
              <a:buNone/>
              <a:defRPr sz="1740" b="1"/>
            </a:lvl2pPr>
            <a:lvl3pPr marL="795619" indent="0">
              <a:buNone/>
              <a:defRPr sz="1566" b="1"/>
            </a:lvl3pPr>
            <a:lvl4pPr marL="1193429" indent="0">
              <a:buNone/>
              <a:defRPr sz="1392" b="1"/>
            </a:lvl4pPr>
            <a:lvl5pPr marL="1591239" indent="0">
              <a:buNone/>
              <a:defRPr sz="1392" b="1"/>
            </a:lvl5pPr>
            <a:lvl6pPr marL="1989049" indent="0">
              <a:buNone/>
              <a:defRPr sz="1392" b="1"/>
            </a:lvl6pPr>
            <a:lvl7pPr marL="2386858" indent="0">
              <a:buNone/>
              <a:defRPr sz="1392" b="1"/>
            </a:lvl7pPr>
            <a:lvl8pPr marL="2784668" indent="0">
              <a:buNone/>
              <a:defRPr sz="1392" b="1"/>
            </a:lvl8pPr>
            <a:lvl9pPr marL="3182478" indent="0">
              <a:buNone/>
              <a:defRPr sz="13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660" y="2304437"/>
            <a:ext cx="4487543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0135" y="1546514"/>
            <a:ext cx="4509644" cy="757923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810" indent="0">
              <a:buNone/>
              <a:defRPr sz="1740" b="1"/>
            </a:lvl2pPr>
            <a:lvl3pPr marL="795619" indent="0">
              <a:buNone/>
              <a:defRPr sz="1566" b="1"/>
            </a:lvl3pPr>
            <a:lvl4pPr marL="1193429" indent="0">
              <a:buNone/>
              <a:defRPr sz="1392" b="1"/>
            </a:lvl4pPr>
            <a:lvl5pPr marL="1591239" indent="0">
              <a:buNone/>
              <a:defRPr sz="1392" b="1"/>
            </a:lvl5pPr>
            <a:lvl6pPr marL="1989049" indent="0">
              <a:buNone/>
              <a:defRPr sz="1392" b="1"/>
            </a:lvl6pPr>
            <a:lvl7pPr marL="2386858" indent="0">
              <a:buNone/>
              <a:defRPr sz="1392" b="1"/>
            </a:lvl7pPr>
            <a:lvl8pPr marL="2784668" indent="0">
              <a:buNone/>
              <a:defRPr sz="1392" b="1"/>
            </a:lvl8pPr>
            <a:lvl9pPr marL="3182478" indent="0">
              <a:buNone/>
              <a:defRPr sz="13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0135" y="2304437"/>
            <a:ext cx="4509644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8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1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420582"/>
            <a:ext cx="3421251" cy="1472036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644" y="908340"/>
            <a:ext cx="5370135" cy="4483284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1892618"/>
            <a:ext cx="3421251" cy="3506308"/>
          </a:xfrm>
        </p:spPr>
        <p:txBody>
          <a:bodyPr/>
          <a:lstStyle>
            <a:lvl1pPr marL="0" indent="0">
              <a:buNone/>
              <a:defRPr sz="1392"/>
            </a:lvl1pPr>
            <a:lvl2pPr marL="397810" indent="0">
              <a:buNone/>
              <a:defRPr sz="1218"/>
            </a:lvl2pPr>
            <a:lvl3pPr marL="795619" indent="0">
              <a:buNone/>
              <a:defRPr sz="1044"/>
            </a:lvl3pPr>
            <a:lvl4pPr marL="1193429" indent="0">
              <a:buNone/>
              <a:defRPr sz="870"/>
            </a:lvl4pPr>
            <a:lvl5pPr marL="1591239" indent="0">
              <a:buNone/>
              <a:defRPr sz="870"/>
            </a:lvl5pPr>
            <a:lvl6pPr marL="1989049" indent="0">
              <a:buNone/>
              <a:defRPr sz="870"/>
            </a:lvl6pPr>
            <a:lvl7pPr marL="2386858" indent="0">
              <a:buNone/>
              <a:defRPr sz="870"/>
            </a:lvl7pPr>
            <a:lvl8pPr marL="2784668" indent="0">
              <a:buNone/>
              <a:defRPr sz="870"/>
            </a:lvl8pPr>
            <a:lvl9pPr marL="3182478" indent="0">
              <a:buNone/>
              <a:defRPr sz="8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9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60" y="420582"/>
            <a:ext cx="3421251" cy="1472036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9644" y="908340"/>
            <a:ext cx="5370135" cy="4483284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810" indent="0">
              <a:buNone/>
              <a:defRPr sz="2436"/>
            </a:lvl2pPr>
            <a:lvl3pPr marL="795619" indent="0">
              <a:buNone/>
              <a:defRPr sz="2088"/>
            </a:lvl3pPr>
            <a:lvl4pPr marL="1193429" indent="0">
              <a:buNone/>
              <a:defRPr sz="1740"/>
            </a:lvl4pPr>
            <a:lvl5pPr marL="1591239" indent="0">
              <a:buNone/>
              <a:defRPr sz="1740"/>
            </a:lvl5pPr>
            <a:lvl6pPr marL="1989049" indent="0">
              <a:buNone/>
              <a:defRPr sz="1740"/>
            </a:lvl6pPr>
            <a:lvl7pPr marL="2386858" indent="0">
              <a:buNone/>
              <a:defRPr sz="1740"/>
            </a:lvl7pPr>
            <a:lvl8pPr marL="2784668" indent="0">
              <a:buNone/>
              <a:defRPr sz="1740"/>
            </a:lvl8pPr>
            <a:lvl9pPr marL="3182478" indent="0">
              <a:buNone/>
              <a:defRPr sz="1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0660" y="1892618"/>
            <a:ext cx="3421251" cy="3506308"/>
          </a:xfrm>
        </p:spPr>
        <p:txBody>
          <a:bodyPr/>
          <a:lstStyle>
            <a:lvl1pPr marL="0" indent="0">
              <a:buNone/>
              <a:defRPr sz="1392"/>
            </a:lvl1pPr>
            <a:lvl2pPr marL="397810" indent="0">
              <a:buNone/>
              <a:defRPr sz="1218"/>
            </a:lvl2pPr>
            <a:lvl3pPr marL="795619" indent="0">
              <a:buNone/>
              <a:defRPr sz="1044"/>
            </a:lvl3pPr>
            <a:lvl4pPr marL="1193429" indent="0">
              <a:buNone/>
              <a:defRPr sz="870"/>
            </a:lvl4pPr>
            <a:lvl5pPr marL="1591239" indent="0">
              <a:buNone/>
              <a:defRPr sz="870"/>
            </a:lvl5pPr>
            <a:lvl6pPr marL="1989049" indent="0">
              <a:buNone/>
              <a:defRPr sz="870"/>
            </a:lvl6pPr>
            <a:lvl7pPr marL="2386858" indent="0">
              <a:buNone/>
              <a:defRPr sz="870"/>
            </a:lvl7pPr>
            <a:lvl8pPr marL="2784668" indent="0">
              <a:buNone/>
              <a:defRPr sz="870"/>
            </a:lvl8pPr>
            <a:lvl9pPr marL="3182478" indent="0">
              <a:buNone/>
              <a:defRPr sz="8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278" y="335882"/>
            <a:ext cx="9149120" cy="12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1679406"/>
            <a:ext cx="9149120" cy="40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278" y="5847254"/>
            <a:ext cx="2386727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0FE2-0C1B-42DB-A8B0-7C23D440482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3793" y="5847254"/>
            <a:ext cx="358009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1670" y="5847254"/>
            <a:ext cx="2386727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2623-88CB-49F2-AFE2-E37B1A997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95619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905" indent="-198905" algn="l" defTabSz="795619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715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524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334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90144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95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76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57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138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810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61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42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23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904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858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668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478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2.png"/><Relationship Id="rId1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openxmlformats.org/officeDocument/2006/relationships/image" Target="../media/image25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4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3.svg"/><Relationship Id="rId19" Type="http://schemas.openxmlformats.org/officeDocument/2006/relationships/image" Target="../media/image30.png"/><Relationship Id="rId4" Type="http://schemas.openxmlformats.org/officeDocument/2006/relationships/image" Target="../media/image21.svg"/><Relationship Id="rId9" Type="http://schemas.openxmlformats.org/officeDocument/2006/relationships/image" Target="../media/image22.png"/><Relationship Id="rId14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2.png"/><Relationship Id="rId18" Type="http://schemas.openxmlformats.org/officeDocument/2006/relationships/image" Target="../media/image42.sv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openxmlformats.org/officeDocument/2006/relationships/image" Target="../media/image40.sv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5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9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38.svg"/><Relationship Id="rId19" Type="http://schemas.openxmlformats.org/officeDocument/2006/relationships/image" Target="../media/image30.png"/><Relationship Id="rId4" Type="http://schemas.openxmlformats.org/officeDocument/2006/relationships/image" Target="../media/image36.svg"/><Relationship Id="rId9" Type="http://schemas.openxmlformats.org/officeDocument/2006/relationships/image" Target="../media/image37.png"/><Relationship Id="rId1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0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23.svg"/><Relationship Id="rId19" Type="http://schemas.openxmlformats.org/officeDocument/2006/relationships/image" Target="../media/image17.png"/><Relationship Id="rId4" Type="http://schemas.openxmlformats.org/officeDocument/2006/relationships/image" Target="../media/image21.svg"/><Relationship Id="rId9" Type="http://schemas.openxmlformats.org/officeDocument/2006/relationships/image" Target="../media/image22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5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23.svg"/><Relationship Id="rId19" Type="http://schemas.openxmlformats.org/officeDocument/2006/relationships/image" Target="../media/image17.png"/><Relationship Id="rId4" Type="http://schemas.openxmlformats.org/officeDocument/2006/relationships/image" Target="../media/image21.svg"/><Relationship Id="rId9" Type="http://schemas.openxmlformats.org/officeDocument/2006/relationships/image" Target="../media/image22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5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23.svg"/><Relationship Id="rId19" Type="http://schemas.openxmlformats.org/officeDocument/2006/relationships/image" Target="../media/image17.png"/><Relationship Id="rId4" Type="http://schemas.openxmlformats.org/officeDocument/2006/relationships/image" Target="../media/image21.svg"/><Relationship Id="rId9" Type="http://schemas.openxmlformats.org/officeDocument/2006/relationships/image" Target="../media/image22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5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4.png"/><Relationship Id="rId5" Type="http://schemas.openxmlformats.org/officeDocument/2006/relationships/image" Target="../media/image26.png"/><Relationship Id="rId15" Type="http://schemas.openxmlformats.org/officeDocument/2006/relationships/image" Target="../media/image15.png"/><Relationship Id="rId10" Type="http://schemas.openxmlformats.org/officeDocument/2006/relationships/image" Target="../media/image23.svg"/><Relationship Id="rId19" Type="http://schemas.openxmlformats.org/officeDocument/2006/relationships/image" Target="../media/image11.png"/><Relationship Id="rId4" Type="http://schemas.openxmlformats.org/officeDocument/2006/relationships/image" Target="../media/image21.svg"/><Relationship Id="rId9" Type="http://schemas.openxmlformats.org/officeDocument/2006/relationships/image" Target="../media/image22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openxmlformats.org/officeDocument/2006/relationships/image" Target="../media/image25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4.png"/><Relationship Id="rId5" Type="http://schemas.openxmlformats.org/officeDocument/2006/relationships/image" Target="../media/image26.png"/><Relationship Id="rId15" Type="http://schemas.openxmlformats.org/officeDocument/2006/relationships/image" Target="../media/image15.png"/><Relationship Id="rId10" Type="http://schemas.openxmlformats.org/officeDocument/2006/relationships/image" Target="../media/image23.svg"/><Relationship Id="rId19" Type="http://schemas.openxmlformats.org/officeDocument/2006/relationships/image" Target="../media/image11.png"/><Relationship Id="rId4" Type="http://schemas.openxmlformats.org/officeDocument/2006/relationships/image" Target="../media/image21.svg"/><Relationship Id="rId9" Type="http://schemas.openxmlformats.org/officeDocument/2006/relationships/image" Target="../media/image22.pn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0.png"/><Relationship Id="rId1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openxmlformats.org/officeDocument/2006/relationships/image" Target="../media/image25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4.png"/><Relationship Id="rId5" Type="http://schemas.openxmlformats.org/officeDocument/2006/relationships/image" Target="../media/image26.png"/><Relationship Id="rId15" Type="http://schemas.openxmlformats.org/officeDocument/2006/relationships/image" Target="../media/image13.png"/><Relationship Id="rId10" Type="http://schemas.openxmlformats.org/officeDocument/2006/relationships/image" Target="../media/image23.svg"/><Relationship Id="rId19" Type="http://schemas.openxmlformats.org/officeDocument/2006/relationships/image" Target="../media/image17.png"/><Relationship Id="rId4" Type="http://schemas.openxmlformats.org/officeDocument/2006/relationships/image" Target="../media/image21.svg"/><Relationship Id="rId9" Type="http://schemas.openxmlformats.org/officeDocument/2006/relationships/image" Target="../media/image22.png"/><Relationship Id="rId1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0.png"/><Relationship Id="rId1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openxmlformats.org/officeDocument/2006/relationships/image" Target="../media/image25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3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24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10" Type="http://schemas.openxmlformats.org/officeDocument/2006/relationships/image" Target="../media/image23.svg"/><Relationship Id="rId19" Type="http://schemas.openxmlformats.org/officeDocument/2006/relationships/image" Target="../media/image17.png"/><Relationship Id="rId4" Type="http://schemas.openxmlformats.org/officeDocument/2006/relationships/image" Target="../media/image21.svg"/><Relationship Id="rId9" Type="http://schemas.openxmlformats.org/officeDocument/2006/relationships/image" Target="../media/image22.png"/><Relationship Id="rId1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2E90C-9CC5-FDF1-578F-5186D7B1EFAE}"/>
              </a:ext>
            </a:extLst>
          </p:cNvPr>
          <p:cNvGrpSpPr/>
          <p:nvPr/>
        </p:nvGrpSpPr>
        <p:grpSpPr>
          <a:xfrm>
            <a:off x="-162683" y="1371599"/>
            <a:ext cx="12230100" cy="3768759"/>
            <a:chOff x="106965" y="1326776"/>
            <a:chExt cx="12230100" cy="3768759"/>
          </a:xfrm>
          <a:solidFill>
            <a:schemeClr val="bg1">
              <a:lumMod val="75000"/>
            </a:schemeClr>
          </a:soli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1C0CE-6484-671F-F794-2B79263E0FA6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3768758"/>
              <a:chOff x="-1372926" y="1113033"/>
              <a:chExt cx="12724353" cy="3921068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21012F-72EA-FC73-7B6B-840BB3F763C6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2F9761-70D1-9D02-BDFF-B35F33F02C47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18F6C-3502-2484-8B94-4014ADDD9470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22787C-774E-CB99-1598-7B3B88625C7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AFC208-C224-F48C-8076-3FFC3B8E7B15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118F2E2E-D05D-B90C-81C5-B71677811505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CBBC0574-7792-0914-826A-7CD9BF651479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A830A090-F8AE-ACCD-9D7D-6306754ED7FA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B2FC8FD8-1CC2-A3C4-D700-FF43D91FDF57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086775-56E1-3645-68CF-39DFFDD55502}"/>
              </a:ext>
            </a:extLst>
          </p:cNvPr>
          <p:cNvCxnSpPr>
            <a:cxnSpLocks/>
          </p:cNvCxnSpPr>
          <p:nvPr/>
        </p:nvCxnSpPr>
        <p:spPr>
          <a:xfrm>
            <a:off x="1218956" y="337697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Programmer male outline">
            <a:extLst>
              <a:ext uri="{FF2B5EF4-FFF2-40B4-BE49-F238E27FC236}">
                <a16:creationId xmlns:a16="http://schemas.microsoft.com/office/drawing/2014/main" id="{02C54AD0-D1D7-6D12-C5B1-98062F97C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02" y="2336306"/>
            <a:ext cx="548640" cy="548640"/>
          </a:xfrm>
          <a:prstGeom prst="rect">
            <a:avLst/>
          </a:prstGeom>
        </p:spPr>
      </p:pic>
      <p:pic>
        <p:nvPicPr>
          <p:cNvPr id="40" name="Graphic 39" descr="Target Audience outline">
            <a:extLst>
              <a:ext uri="{FF2B5EF4-FFF2-40B4-BE49-F238E27FC236}">
                <a16:creationId xmlns:a16="http://schemas.microsoft.com/office/drawing/2014/main" id="{7D28E9C7-B16A-2805-8FE8-7D57BDDEA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379" y="3672334"/>
            <a:ext cx="548640" cy="5486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35E05-49FD-35DD-ED6F-2F783D939EEA}"/>
              </a:ext>
            </a:extLst>
          </p:cNvPr>
          <p:cNvCxnSpPr>
            <a:cxnSpLocks/>
          </p:cNvCxnSpPr>
          <p:nvPr/>
        </p:nvCxnSpPr>
        <p:spPr>
          <a:xfrm>
            <a:off x="3527660" y="472439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UFO Invasion outline">
            <a:extLst>
              <a:ext uri="{FF2B5EF4-FFF2-40B4-BE49-F238E27FC236}">
                <a16:creationId xmlns:a16="http://schemas.microsoft.com/office/drawing/2014/main" id="{CC3576AF-6AC3-CFDD-D3FA-1A406372F6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8202" y="3219510"/>
            <a:ext cx="548640" cy="548640"/>
          </a:xfrm>
          <a:prstGeom prst="rect">
            <a:avLst/>
          </a:prstGeom>
        </p:spPr>
      </p:pic>
      <p:pic>
        <p:nvPicPr>
          <p:cNvPr id="47" name="Graphic 46" descr="Scientist male outline">
            <a:extLst>
              <a:ext uri="{FF2B5EF4-FFF2-40B4-BE49-F238E27FC236}">
                <a16:creationId xmlns:a16="http://schemas.microsoft.com/office/drawing/2014/main" id="{FD08A133-6856-623D-B6E7-00E8174D2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2133" y="1927481"/>
            <a:ext cx="548640" cy="54864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F6D71-F5EE-64D8-86DC-53319C6E3712}"/>
              </a:ext>
            </a:extLst>
          </p:cNvPr>
          <p:cNvCxnSpPr>
            <a:cxnSpLocks/>
          </p:cNvCxnSpPr>
          <p:nvPr/>
        </p:nvCxnSpPr>
        <p:spPr>
          <a:xfrm>
            <a:off x="2335547" y="2923795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80D9-B82D-16CA-3C5D-85A995118DA4}"/>
              </a:ext>
            </a:extLst>
          </p:cNvPr>
          <p:cNvCxnSpPr>
            <a:cxnSpLocks/>
          </p:cNvCxnSpPr>
          <p:nvPr/>
        </p:nvCxnSpPr>
        <p:spPr>
          <a:xfrm>
            <a:off x="4639488" y="4299792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Left Brain outline">
            <a:extLst>
              <a:ext uri="{FF2B5EF4-FFF2-40B4-BE49-F238E27FC236}">
                <a16:creationId xmlns:a16="http://schemas.microsoft.com/office/drawing/2014/main" id="{6C54F037-AB22-EDFC-970C-EA99DCA181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4813" y="1419439"/>
            <a:ext cx="548640" cy="548640"/>
          </a:xfrm>
          <a:prstGeom prst="rect">
            <a:avLst/>
          </a:prstGeom>
        </p:spPr>
      </p:pic>
      <p:pic>
        <p:nvPicPr>
          <p:cNvPr id="54" name="Graphic 53" descr="Flowchart outline">
            <a:extLst>
              <a:ext uri="{FF2B5EF4-FFF2-40B4-BE49-F238E27FC236}">
                <a16:creationId xmlns:a16="http://schemas.microsoft.com/office/drawing/2014/main" id="{32844745-5809-6CC2-49A1-59906855CB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61173" y="2884781"/>
            <a:ext cx="548640" cy="54864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AC37EF-86FE-3379-CAF9-A63724C072EC}"/>
              </a:ext>
            </a:extLst>
          </p:cNvPr>
          <p:cNvCxnSpPr>
            <a:cxnSpLocks/>
          </p:cNvCxnSpPr>
          <p:nvPr/>
        </p:nvCxnSpPr>
        <p:spPr>
          <a:xfrm>
            <a:off x="3442642" y="2467163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F1303A-8FBD-26C2-101A-3296531D7FA5}"/>
              </a:ext>
            </a:extLst>
          </p:cNvPr>
          <p:cNvCxnSpPr>
            <a:cxnSpLocks/>
          </p:cNvCxnSpPr>
          <p:nvPr/>
        </p:nvCxnSpPr>
        <p:spPr>
          <a:xfrm>
            <a:off x="5741820" y="3833634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Maze outline">
            <a:extLst>
              <a:ext uri="{FF2B5EF4-FFF2-40B4-BE49-F238E27FC236}">
                <a16:creationId xmlns:a16="http://schemas.microsoft.com/office/drawing/2014/main" id="{EE7AD858-B505-2290-59D1-86C071341F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8392" y="763563"/>
            <a:ext cx="548640" cy="54864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BD8B0-0AD1-C994-F084-9A8266E0A821}"/>
              </a:ext>
            </a:extLst>
          </p:cNvPr>
          <p:cNvCxnSpPr>
            <a:cxnSpLocks/>
          </p:cNvCxnSpPr>
          <p:nvPr/>
        </p:nvCxnSpPr>
        <p:spPr>
          <a:xfrm>
            <a:off x="7461691" y="193965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Workflow outline">
            <a:extLst>
              <a:ext uri="{FF2B5EF4-FFF2-40B4-BE49-F238E27FC236}">
                <a16:creationId xmlns:a16="http://schemas.microsoft.com/office/drawing/2014/main" id="{79735379-8A17-B4E7-BE96-7542C57A27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14618" y="316733"/>
            <a:ext cx="548640" cy="54864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3AC313-7CD2-4F8B-76DF-4432FD17D2E0}"/>
              </a:ext>
            </a:extLst>
          </p:cNvPr>
          <p:cNvCxnSpPr>
            <a:cxnSpLocks/>
          </p:cNvCxnSpPr>
          <p:nvPr/>
        </p:nvCxnSpPr>
        <p:spPr>
          <a:xfrm>
            <a:off x="8562207" y="145876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Excellent outline">
            <a:extLst>
              <a:ext uri="{FF2B5EF4-FFF2-40B4-BE49-F238E27FC236}">
                <a16:creationId xmlns:a16="http://schemas.microsoft.com/office/drawing/2014/main" id="{B21BAB63-58A7-5B80-92EE-B97A7D6DBB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3240" y="-32962"/>
            <a:ext cx="548640" cy="54864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110A3A-E53F-2905-9097-043EAAA5695B}"/>
              </a:ext>
            </a:extLst>
          </p:cNvPr>
          <p:cNvCxnSpPr>
            <a:cxnSpLocks/>
          </p:cNvCxnSpPr>
          <p:nvPr/>
        </p:nvCxnSpPr>
        <p:spPr>
          <a:xfrm>
            <a:off x="9670643" y="1019801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DAD709-E968-7A2F-99AD-77C7B7D9F1D0}"/>
              </a:ext>
            </a:extLst>
          </p:cNvPr>
          <p:cNvSpPr txBox="1"/>
          <p:nvPr/>
        </p:nvSpPr>
        <p:spPr>
          <a:xfrm>
            <a:off x="3075897" y="4212127"/>
            <a:ext cx="9280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Live User Activity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6BFC-1C22-36B1-44CA-20C62F35388C}"/>
              </a:ext>
            </a:extLst>
          </p:cNvPr>
          <p:cNvSpPr txBox="1"/>
          <p:nvPr/>
        </p:nvSpPr>
        <p:spPr>
          <a:xfrm>
            <a:off x="736125" y="2890849"/>
            <a:ext cx="9352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Dev 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5DBF7-6DD7-FBAC-278A-18A7FE4E12CA}"/>
              </a:ext>
            </a:extLst>
          </p:cNvPr>
          <p:cNvSpPr txBox="1"/>
          <p:nvPr/>
        </p:nvSpPr>
        <p:spPr>
          <a:xfrm>
            <a:off x="4106681" y="3781170"/>
            <a:ext cx="1034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Collect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C4A7E-6219-AF11-AA1B-6FF178E500D9}"/>
              </a:ext>
            </a:extLst>
          </p:cNvPr>
          <p:cNvSpPr txBox="1"/>
          <p:nvPr/>
        </p:nvSpPr>
        <p:spPr>
          <a:xfrm>
            <a:off x="1948379" y="2442819"/>
            <a:ext cx="7645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Manual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DE9C3-1B00-A199-602D-1ACBE2F90B7F}"/>
              </a:ext>
            </a:extLst>
          </p:cNvPr>
          <p:cNvSpPr txBox="1"/>
          <p:nvPr/>
        </p:nvSpPr>
        <p:spPr>
          <a:xfrm>
            <a:off x="5059290" y="3333128"/>
            <a:ext cx="135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Derive Customer Flows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D496C-3C30-0AEC-7961-99B78350D448}"/>
              </a:ext>
            </a:extLst>
          </p:cNvPr>
          <p:cNvSpPr txBox="1"/>
          <p:nvPr/>
        </p:nvSpPr>
        <p:spPr>
          <a:xfrm>
            <a:off x="6996108" y="1350629"/>
            <a:ext cx="9330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Analyze Flows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2DE6B-8DC9-B5B7-8E13-86A94AAEF41B}"/>
              </a:ext>
            </a:extLst>
          </p:cNvPr>
          <p:cNvSpPr txBox="1"/>
          <p:nvPr/>
        </p:nvSpPr>
        <p:spPr>
          <a:xfrm>
            <a:off x="8091189" y="900309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Validate Flows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10DBC-E012-7427-52AF-E05576DDD80B}"/>
              </a:ext>
            </a:extLst>
          </p:cNvPr>
          <p:cNvSpPr txBox="1"/>
          <p:nvPr/>
        </p:nvSpPr>
        <p:spPr>
          <a:xfrm>
            <a:off x="9218020" y="517138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Product Success!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6EEBD-2820-EA00-EA28-2AED7226444D}"/>
              </a:ext>
            </a:extLst>
          </p:cNvPr>
          <p:cNvSpPr txBox="1"/>
          <p:nvPr/>
        </p:nvSpPr>
        <p:spPr>
          <a:xfrm>
            <a:off x="2851051" y="1946994"/>
            <a:ext cx="1228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Understand Maker Intent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D09465-0C03-A7BC-F7DD-62ADC09FED21}"/>
              </a:ext>
            </a:extLst>
          </p:cNvPr>
          <p:cNvSpPr/>
          <p:nvPr/>
        </p:nvSpPr>
        <p:spPr>
          <a:xfrm>
            <a:off x="985968" y="3573967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DED3A6-0C53-313F-DC37-27D82480EE90}"/>
              </a:ext>
            </a:extLst>
          </p:cNvPr>
          <p:cNvSpPr/>
          <p:nvPr/>
        </p:nvSpPr>
        <p:spPr>
          <a:xfrm>
            <a:off x="2099181" y="3115563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04D141-F1EB-6B45-2932-A3B085F844BB}"/>
              </a:ext>
            </a:extLst>
          </p:cNvPr>
          <p:cNvSpPr/>
          <p:nvPr/>
        </p:nvSpPr>
        <p:spPr>
          <a:xfrm>
            <a:off x="3200680" y="2648078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547EF0-98C3-FBF7-0234-74D2A12583CF}"/>
              </a:ext>
            </a:extLst>
          </p:cNvPr>
          <p:cNvSpPr/>
          <p:nvPr/>
        </p:nvSpPr>
        <p:spPr>
          <a:xfrm>
            <a:off x="3285146" y="4948719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0B20C8-3EBE-D712-A82B-8A11BF315E88}"/>
              </a:ext>
            </a:extLst>
          </p:cNvPr>
          <p:cNvSpPr/>
          <p:nvPr/>
        </p:nvSpPr>
        <p:spPr>
          <a:xfrm>
            <a:off x="4398359" y="449031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8E8FD4-D039-C19A-DA3B-2C4502C17996}"/>
              </a:ext>
            </a:extLst>
          </p:cNvPr>
          <p:cNvSpPr/>
          <p:nvPr/>
        </p:nvSpPr>
        <p:spPr>
          <a:xfrm>
            <a:off x="5499859" y="4022830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D81201-CD34-0C36-A01C-2BE77D50D431}"/>
              </a:ext>
            </a:extLst>
          </p:cNvPr>
          <p:cNvSpPr/>
          <p:nvPr/>
        </p:nvSpPr>
        <p:spPr>
          <a:xfrm>
            <a:off x="7214100" y="213283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F3D88D-4DE6-D30F-A5EF-407D6C76287E}"/>
              </a:ext>
            </a:extLst>
          </p:cNvPr>
          <p:cNvSpPr/>
          <p:nvPr/>
        </p:nvSpPr>
        <p:spPr>
          <a:xfrm>
            <a:off x="8332763" y="164435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B4192D-9F76-851B-0C17-5D136C156C39}"/>
              </a:ext>
            </a:extLst>
          </p:cNvPr>
          <p:cNvSpPr/>
          <p:nvPr/>
        </p:nvSpPr>
        <p:spPr>
          <a:xfrm>
            <a:off x="9432376" y="119767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2E90C-9CC5-FDF1-578F-5186D7B1EFAE}"/>
              </a:ext>
            </a:extLst>
          </p:cNvPr>
          <p:cNvGrpSpPr/>
          <p:nvPr/>
        </p:nvGrpSpPr>
        <p:grpSpPr>
          <a:xfrm>
            <a:off x="-162683" y="1371599"/>
            <a:ext cx="12230100" cy="3768759"/>
            <a:chOff x="106965" y="1326776"/>
            <a:chExt cx="12230100" cy="3768759"/>
          </a:xfrm>
          <a:solidFill>
            <a:schemeClr val="bg1">
              <a:lumMod val="75000"/>
            </a:schemeClr>
          </a:soli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1C0CE-6484-671F-F794-2B79263E0FA6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3768758"/>
              <a:chOff x="-1372926" y="1113033"/>
              <a:chExt cx="12724353" cy="3921068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21012F-72EA-FC73-7B6B-840BB3F763C6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2F9761-70D1-9D02-BDFF-B35F33F02C47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18F6C-3502-2484-8B94-4014ADDD9470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22787C-774E-CB99-1598-7B3B88625C7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AFC208-C224-F48C-8076-3FFC3B8E7B15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118F2E2E-D05D-B90C-81C5-B71677811505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CBBC0574-7792-0914-826A-7CD9BF651479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A830A090-F8AE-ACCD-9D7D-6306754ED7FA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B2FC8FD8-1CC2-A3C4-D700-FF43D91FDF57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33C0B-1B88-52D8-6A01-EDA0F222DB99}"/>
              </a:ext>
            </a:extLst>
          </p:cNvPr>
          <p:cNvGrpSpPr/>
          <p:nvPr/>
        </p:nvGrpSpPr>
        <p:grpSpPr>
          <a:xfrm>
            <a:off x="-982667" y="1795695"/>
            <a:ext cx="12230100" cy="2008007"/>
            <a:chOff x="106965" y="1326776"/>
            <a:chExt cx="12230100" cy="2008007"/>
          </a:xfrm>
          <a:gradFill>
            <a:gsLst>
              <a:gs pos="94000">
                <a:schemeClr val="bg1"/>
              </a:gs>
              <a:gs pos="91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E6F0B5-0EC4-CFD2-2D91-74BAD47ADE92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2008007"/>
              <a:chOff x="-1372926" y="1113033"/>
              <a:chExt cx="12724353" cy="2089158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D272A-DD7A-7D0D-084E-9C7B5A790EA2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FD7A53-26F8-BF68-8F05-ABCA40C68D15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5A0E0-395D-D5DC-DE04-EDF2005B3FB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365D05E-110D-BA53-EB74-9A348EC5FFBD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CFDCF98-DE56-B508-4731-F15A2B37EC9C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C309051-E447-F7A4-39FA-6BF0A55002AA}"/>
              </a:ext>
            </a:extLst>
          </p:cNvPr>
          <p:cNvSpPr/>
          <p:nvPr/>
        </p:nvSpPr>
        <p:spPr>
          <a:xfrm>
            <a:off x="985968" y="3573967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7FBACB-BFDF-CFA9-05A3-233E9CB2E24C}"/>
              </a:ext>
            </a:extLst>
          </p:cNvPr>
          <p:cNvSpPr/>
          <p:nvPr/>
        </p:nvSpPr>
        <p:spPr>
          <a:xfrm>
            <a:off x="2099181" y="3115563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78861A4-BDE6-0972-0EC7-152F61A13BEE}"/>
              </a:ext>
            </a:extLst>
          </p:cNvPr>
          <p:cNvSpPr/>
          <p:nvPr/>
        </p:nvSpPr>
        <p:spPr>
          <a:xfrm>
            <a:off x="3200680" y="2648078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AA3A45-661A-2562-FF80-6B8BB77FEAB6}"/>
              </a:ext>
            </a:extLst>
          </p:cNvPr>
          <p:cNvGrpSpPr/>
          <p:nvPr/>
        </p:nvGrpSpPr>
        <p:grpSpPr>
          <a:xfrm>
            <a:off x="170773" y="2470202"/>
            <a:ext cx="12230100" cy="2015258"/>
            <a:chOff x="106965" y="3080277"/>
            <a:chExt cx="12230100" cy="2015258"/>
          </a:xfrm>
          <a:gradFill>
            <a:gsLst>
              <a:gs pos="96000">
                <a:schemeClr val="bg1"/>
              </a:gs>
              <a:gs pos="90000">
                <a:srgbClr val="02C75B"/>
              </a:gs>
              <a:gs pos="86000">
                <a:srgbClr val="01BF57"/>
              </a:gs>
              <a:gs pos="78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96F9772-7A7A-6BE8-570E-BB096A07B23C}"/>
                </a:ext>
              </a:extLst>
            </p:cNvPr>
            <p:cNvGrpSpPr/>
            <p:nvPr/>
          </p:nvGrpSpPr>
          <p:grpSpPr>
            <a:xfrm>
              <a:off x="106965" y="3083791"/>
              <a:ext cx="12230100" cy="2011743"/>
              <a:chOff x="-1372926" y="2941056"/>
              <a:chExt cx="12724353" cy="2093045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C2D177-2F49-6335-C38B-C831B9BE9D4F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3AC330E-D054-098B-259D-A5957ED27A23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B7166E5-BAD0-2246-DC6E-60A56B3EEC04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8B465B06-B093-8701-6636-75699257B007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16856067-DF51-F9F9-40BD-5AF1C56BBBA7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A4C5EB10-1844-ABDD-9034-35E0A54D92F8}"/>
              </a:ext>
            </a:extLst>
          </p:cNvPr>
          <p:cNvSpPr/>
          <p:nvPr/>
        </p:nvSpPr>
        <p:spPr>
          <a:xfrm>
            <a:off x="3285146" y="4948719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654B73-6C6C-4EA2-DEC9-CAB563F9B7B7}"/>
              </a:ext>
            </a:extLst>
          </p:cNvPr>
          <p:cNvSpPr/>
          <p:nvPr/>
        </p:nvSpPr>
        <p:spPr>
          <a:xfrm>
            <a:off x="4398359" y="449031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0633B6-6C0B-9830-2305-42CAE3E11C78}"/>
              </a:ext>
            </a:extLst>
          </p:cNvPr>
          <p:cNvSpPr/>
          <p:nvPr/>
        </p:nvSpPr>
        <p:spPr>
          <a:xfrm>
            <a:off x="5499859" y="4022830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5AC5B3-4069-E84B-25AE-3CF8B3527422}"/>
              </a:ext>
            </a:extLst>
          </p:cNvPr>
          <p:cNvSpPr/>
          <p:nvPr/>
        </p:nvSpPr>
        <p:spPr>
          <a:xfrm>
            <a:off x="7214100" y="213283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A702C3-AC49-6640-F76F-6ABFC64BB8BE}"/>
              </a:ext>
            </a:extLst>
          </p:cNvPr>
          <p:cNvSpPr/>
          <p:nvPr/>
        </p:nvSpPr>
        <p:spPr>
          <a:xfrm>
            <a:off x="8332763" y="164435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C8D576-87C4-A7FE-1F0F-61DCED249A88}"/>
              </a:ext>
            </a:extLst>
          </p:cNvPr>
          <p:cNvSpPr/>
          <p:nvPr/>
        </p:nvSpPr>
        <p:spPr>
          <a:xfrm>
            <a:off x="9432376" y="119767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086775-56E1-3645-68CF-39DFFDD55502}"/>
              </a:ext>
            </a:extLst>
          </p:cNvPr>
          <p:cNvCxnSpPr>
            <a:cxnSpLocks/>
          </p:cNvCxnSpPr>
          <p:nvPr/>
        </p:nvCxnSpPr>
        <p:spPr>
          <a:xfrm>
            <a:off x="1218956" y="337697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35E05-49FD-35DD-ED6F-2F783D939EEA}"/>
              </a:ext>
            </a:extLst>
          </p:cNvPr>
          <p:cNvCxnSpPr>
            <a:cxnSpLocks/>
          </p:cNvCxnSpPr>
          <p:nvPr/>
        </p:nvCxnSpPr>
        <p:spPr>
          <a:xfrm>
            <a:off x="3527660" y="472439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F6D71-F5EE-64D8-86DC-53319C6E3712}"/>
              </a:ext>
            </a:extLst>
          </p:cNvPr>
          <p:cNvCxnSpPr>
            <a:cxnSpLocks/>
          </p:cNvCxnSpPr>
          <p:nvPr/>
        </p:nvCxnSpPr>
        <p:spPr>
          <a:xfrm>
            <a:off x="2335547" y="2923795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80D9-B82D-16CA-3C5D-85A995118DA4}"/>
              </a:ext>
            </a:extLst>
          </p:cNvPr>
          <p:cNvCxnSpPr>
            <a:cxnSpLocks/>
          </p:cNvCxnSpPr>
          <p:nvPr/>
        </p:nvCxnSpPr>
        <p:spPr>
          <a:xfrm>
            <a:off x="4639488" y="4299792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AC37EF-86FE-3379-CAF9-A63724C072EC}"/>
              </a:ext>
            </a:extLst>
          </p:cNvPr>
          <p:cNvCxnSpPr>
            <a:cxnSpLocks/>
          </p:cNvCxnSpPr>
          <p:nvPr/>
        </p:nvCxnSpPr>
        <p:spPr>
          <a:xfrm>
            <a:off x="3442642" y="2467163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F1303A-8FBD-26C2-101A-3296531D7FA5}"/>
              </a:ext>
            </a:extLst>
          </p:cNvPr>
          <p:cNvCxnSpPr>
            <a:cxnSpLocks/>
          </p:cNvCxnSpPr>
          <p:nvPr/>
        </p:nvCxnSpPr>
        <p:spPr>
          <a:xfrm>
            <a:off x="5741820" y="3833634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BD8B0-0AD1-C994-F084-9A8266E0A821}"/>
              </a:ext>
            </a:extLst>
          </p:cNvPr>
          <p:cNvCxnSpPr>
            <a:cxnSpLocks/>
          </p:cNvCxnSpPr>
          <p:nvPr/>
        </p:nvCxnSpPr>
        <p:spPr>
          <a:xfrm>
            <a:off x="7461691" y="193965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3AC313-7CD2-4F8B-76DF-4432FD17D2E0}"/>
              </a:ext>
            </a:extLst>
          </p:cNvPr>
          <p:cNvCxnSpPr>
            <a:cxnSpLocks/>
          </p:cNvCxnSpPr>
          <p:nvPr/>
        </p:nvCxnSpPr>
        <p:spPr>
          <a:xfrm>
            <a:off x="8562207" y="145876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110A3A-E53F-2905-9097-043EAAA5695B}"/>
              </a:ext>
            </a:extLst>
          </p:cNvPr>
          <p:cNvCxnSpPr>
            <a:cxnSpLocks/>
          </p:cNvCxnSpPr>
          <p:nvPr/>
        </p:nvCxnSpPr>
        <p:spPr>
          <a:xfrm>
            <a:off x="9670643" y="1019801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A4D20C-143A-7030-6F78-5F9E9FA42A8C}"/>
              </a:ext>
            </a:extLst>
          </p:cNvPr>
          <p:cNvSpPr>
            <a:spLocks/>
          </p:cNvSpPr>
          <p:nvPr/>
        </p:nvSpPr>
        <p:spPr>
          <a:xfrm>
            <a:off x="1083791" y="3668708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E3CC5-5BD6-1DC9-778A-A128263873E2}"/>
              </a:ext>
            </a:extLst>
          </p:cNvPr>
          <p:cNvSpPr>
            <a:spLocks/>
          </p:cNvSpPr>
          <p:nvPr/>
        </p:nvSpPr>
        <p:spPr>
          <a:xfrm>
            <a:off x="2194797" y="3210666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706EAB-789E-D72C-839B-C0191C4F58FD}"/>
              </a:ext>
            </a:extLst>
          </p:cNvPr>
          <p:cNvSpPr>
            <a:spLocks/>
          </p:cNvSpPr>
          <p:nvPr/>
        </p:nvSpPr>
        <p:spPr>
          <a:xfrm>
            <a:off x="3299426" y="2741399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C143761-786A-A3E7-BF9D-C903EE5B3DBE}"/>
              </a:ext>
            </a:extLst>
          </p:cNvPr>
          <p:cNvSpPr>
            <a:spLocks/>
          </p:cNvSpPr>
          <p:nvPr/>
        </p:nvSpPr>
        <p:spPr>
          <a:xfrm>
            <a:off x="3382678" y="5043460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BEBEC9-37FF-164D-6B54-E3DA1BC9CD3D}"/>
              </a:ext>
            </a:extLst>
          </p:cNvPr>
          <p:cNvSpPr>
            <a:spLocks/>
          </p:cNvSpPr>
          <p:nvPr/>
        </p:nvSpPr>
        <p:spPr>
          <a:xfrm>
            <a:off x="4495891" y="4581820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55602-720D-B4EC-ED12-8F0D4F7190D5}"/>
              </a:ext>
            </a:extLst>
          </p:cNvPr>
          <p:cNvSpPr>
            <a:spLocks/>
          </p:cNvSpPr>
          <p:nvPr/>
        </p:nvSpPr>
        <p:spPr>
          <a:xfrm>
            <a:off x="5600775" y="4122562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24FACD-AD23-100F-4C9C-6530268390AA}"/>
              </a:ext>
            </a:extLst>
          </p:cNvPr>
          <p:cNvSpPr>
            <a:spLocks/>
          </p:cNvSpPr>
          <p:nvPr/>
        </p:nvSpPr>
        <p:spPr>
          <a:xfrm>
            <a:off x="7310355" y="2227573"/>
            <a:ext cx="301302" cy="306882"/>
          </a:xfrm>
          <a:prstGeom prst="ellipse">
            <a:avLst/>
          </a:prstGeom>
          <a:solidFill>
            <a:srgbClr val="01B754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7D2AAA-53E8-C211-A4B2-D21AFB20BB64}"/>
              </a:ext>
            </a:extLst>
          </p:cNvPr>
          <p:cNvSpPr>
            <a:spLocks/>
          </p:cNvSpPr>
          <p:nvPr/>
        </p:nvSpPr>
        <p:spPr>
          <a:xfrm>
            <a:off x="8436977" y="1739093"/>
            <a:ext cx="301302" cy="306882"/>
          </a:xfrm>
          <a:prstGeom prst="ellipse">
            <a:avLst/>
          </a:prstGeom>
          <a:solidFill>
            <a:srgbClr val="01B754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pic>
        <p:nvPicPr>
          <p:cNvPr id="31" name="Graphic 30" descr="Programmer male outline">
            <a:extLst>
              <a:ext uri="{FF2B5EF4-FFF2-40B4-BE49-F238E27FC236}">
                <a16:creationId xmlns:a16="http://schemas.microsoft.com/office/drawing/2014/main" id="{7E1A527B-6B55-C092-F9ED-3A3B3383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02" y="2336306"/>
            <a:ext cx="548640" cy="548640"/>
          </a:xfrm>
          <a:prstGeom prst="rect">
            <a:avLst/>
          </a:prstGeom>
        </p:spPr>
      </p:pic>
      <p:pic>
        <p:nvPicPr>
          <p:cNvPr id="61" name="Graphic 60" descr="Target Audience outline">
            <a:extLst>
              <a:ext uri="{FF2B5EF4-FFF2-40B4-BE49-F238E27FC236}">
                <a16:creationId xmlns:a16="http://schemas.microsoft.com/office/drawing/2014/main" id="{C47F7DA7-ED4A-EB61-B40E-7C2E0963B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379" y="3672334"/>
            <a:ext cx="548640" cy="548640"/>
          </a:xfrm>
          <a:prstGeom prst="rect">
            <a:avLst/>
          </a:prstGeom>
        </p:spPr>
      </p:pic>
      <p:pic>
        <p:nvPicPr>
          <p:cNvPr id="84" name="Graphic 83" descr="UFO Invasion outline">
            <a:extLst>
              <a:ext uri="{FF2B5EF4-FFF2-40B4-BE49-F238E27FC236}">
                <a16:creationId xmlns:a16="http://schemas.microsoft.com/office/drawing/2014/main" id="{578A2C19-E431-158F-3106-F8EA80B0B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8202" y="3219510"/>
            <a:ext cx="548640" cy="548640"/>
          </a:xfrm>
          <a:prstGeom prst="rect">
            <a:avLst/>
          </a:prstGeom>
        </p:spPr>
      </p:pic>
      <p:pic>
        <p:nvPicPr>
          <p:cNvPr id="86" name="Graphic 85" descr="Scientist male outline">
            <a:extLst>
              <a:ext uri="{FF2B5EF4-FFF2-40B4-BE49-F238E27FC236}">
                <a16:creationId xmlns:a16="http://schemas.microsoft.com/office/drawing/2014/main" id="{F257EF6A-552E-3546-958F-ED4665068C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2133" y="1927481"/>
            <a:ext cx="548640" cy="548640"/>
          </a:xfrm>
          <a:prstGeom prst="rect">
            <a:avLst/>
          </a:prstGeom>
        </p:spPr>
      </p:pic>
      <p:pic>
        <p:nvPicPr>
          <p:cNvPr id="92" name="Graphic 91" descr="Left Brain outline">
            <a:extLst>
              <a:ext uri="{FF2B5EF4-FFF2-40B4-BE49-F238E27FC236}">
                <a16:creationId xmlns:a16="http://schemas.microsoft.com/office/drawing/2014/main" id="{590404A8-0EDA-A5A5-7941-F74984ACC8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4813" y="1419439"/>
            <a:ext cx="548640" cy="548640"/>
          </a:xfrm>
          <a:prstGeom prst="rect">
            <a:avLst/>
          </a:prstGeom>
        </p:spPr>
      </p:pic>
      <p:pic>
        <p:nvPicPr>
          <p:cNvPr id="98" name="Graphic 97" descr="Maze outline">
            <a:extLst>
              <a:ext uri="{FF2B5EF4-FFF2-40B4-BE49-F238E27FC236}">
                <a16:creationId xmlns:a16="http://schemas.microsoft.com/office/drawing/2014/main" id="{AEF719E2-996B-BF5F-2EA3-3FC5D0531E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18392" y="763563"/>
            <a:ext cx="548640" cy="548640"/>
          </a:xfrm>
          <a:prstGeom prst="rect">
            <a:avLst/>
          </a:prstGeom>
        </p:spPr>
      </p:pic>
      <p:pic>
        <p:nvPicPr>
          <p:cNvPr id="102" name="Graphic 101" descr="Workflow outline">
            <a:extLst>
              <a:ext uri="{FF2B5EF4-FFF2-40B4-BE49-F238E27FC236}">
                <a16:creationId xmlns:a16="http://schemas.microsoft.com/office/drawing/2014/main" id="{0AED332C-6572-E2AA-756E-B69892D0D6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14618" y="316733"/>
            <a:ext cx="548640" cy="548640"/>
          </a:xfrm>
          <a:prstGeom prst="rect">
            <a:avLst/>
          </a:prstGeom>
        </p:spPr>
      </p:pic>
      <p:pic>
        <p:nvPicPr>
          <p:cNvPr id="104" name="Graphic 103" descr="Excellent outline">
            <a:extLst>
              <a:ext uri="{FF2B5EF4-FFF2-40B4-BE49-F238E27FC236}">
                <a16:creationId xmlns:a16="http://schemas.microsoft.com/office/drawing/2014/main" id="{998C7FCE-AE41-C54A-D7AD-F14EBB61CF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83240" y="-32962"/>
            <a:ext cx="548640" cy="5486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8EBCF9C-9253-7209-F787-65192328AD7F}"/>
              </a:ext>
            </a:extLst>
          </p:cNvPr>
          <p:cNvSpPr txBox="1"/>
          <p:nvPr/>
        </p:nvSpPr>
        <p:spPr>
          <a:xfrm>
            <a:off x="3075897" y="4212127"/>
            <a:ext cx="9280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Live User Activity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FF46F-FC62-EC48-62E2-9B5129C88180}"/>
              </a:ext>
            </a:extLst>
          </p:cNvPr>
          <p:cNvSpPr txBox="1"/>
          <p:nvPr/>
        </p:nvSpPr>
        <p:spPr>
          <a:xfrm>
            <a:off x="736125" y="2890849"/>
            <a:ext cx="9352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Dev Activity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F3C09E-EEF3-906C-432E-70FA8B088824}"/>
              </a:ext>
            </a:extLst>
          </p:cNvPr>
          <p:cNvSpPr txBox="1"/>
          <p:nvPr/>
        </p:nvSpPr>
        <p:spPr>
          <a:xfrm>
            <a:off x="4106681" y="3781170"/>
            <a:ext cx="1034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Collect 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0FAC86-3B0D-5F52-1AE2-8ED5FF93E083}"/>
              </a:ext>
            </a:extLst>
          </p:cNvPr>
          <p:cNvSpPr txBox="1"/>
          <p:nvPr/>
        </p:nvSpPr>
        <p:spPr>
          <a:xfrm>
            <a:off x="1948379" y="2442819"/>
            <a:ext cx="7645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Manual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5D38AB-0025-9134-0F6E-45F9083185B4}"/>
              </a:ext>
            </a:extLst>
          </p:cNvPr>
          <p:cNvSpPr txBox="1"/>
          <p:nvPr/>
        </p:nvSpPr>
        <p:spPr>
          <a:xfrm>
            <a:off x="6996108" y="1350629"/>
            <a:ext cx="9330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Analyze Flows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75826D-1702-2E30-0545-FE3E27578694}"/>
              </a:ext>
            </a:extLst>
          </p:cNvPr>
          <p:cNvSpPr txBox="1"/>
          <p:nvPr/>
        </p:nvSpPr>
        <p:spPr>
          <a:xfrm>
            <a:off x="8091189" y="900309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Validate Flows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AEE6A4-FA37-69D8-6491-0337A70E5B51}"/>
              </a:ext>
            </a:extLst>
          </p:cNvPr>
          <p:cNvSpPr txBox="1"/>
          <p:nvPr/>
        </p:nvSpPr>
        <p:spPr>
          <a:xfrm>
            <a:off x="9218020" y="517138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Product Success!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5F0B75-4483-D21A-87C8-C88DE8260DE2}"/>
              </a:ext>
            </a:extLst>
          </p:cNvPr>
          <p:cNvSpPr txBox="1"/>
          <p:nvPr/>
        </p:nvSpPr>
        <p:spPr>
          <a:xfrm>
            <a:off x="2851051" y="1946994"/>
            <a:ext cx="1228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Understand Maker Intent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6948B5-8778-E4D6-64F0-FD8CCC599528}"/>
              </a:ext>
            </a:extLst>
          </p:cNvPr>
          <p:cNvSpPr txBox="1"/>
          <p:nvPr/>
        </p:nvSpPr>
        <p:spPr>
          <a:xfrm>
            <a:off x="5059290" y="3334264"/>
            <a:ext cx="135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Derive Customer Flows</a:t>
            </a:r>
          </a:p>
        </p:txBody>
      </p:sp>
      <p:pic>
        <p:nvPicPr>
          <p:cNvPr id="47" name="Graphic 46" descr="Flowchart outline">
            <a:extLst>
              <a:ext uri="{FF2B5EF4-FFF2-40B4-BE49-F238E27FC236}">
                <a16:creationId xmlns:a16="http://schemas.microsoft.com/office/drawing/2014/main" id="{C852539A-01FE-88BA-C538-3BC37459AB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61173" y="288591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46566"/>
      </p:ext>
    </p:extLst>
  </p:cSld>
  <p:clrMapOvr>
    <a:masterClrMapping/>
  </p:clrMapOvr>
  <p:transition spd="slow" advClick="0" advTm="5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2E90C-9CC5-FDF1-578F-5186D7B1EFAE}"/>
              </a:ext>
            </a:extLst>
          </p:cNvPr>
          <p:cNvGrpSpPr/>
          <p:nvPr/>
        </p:nvGrpSpPr>
        <p:grpSpPr>
          <a:xfrm>
            <a:off x="-162683" y="1371599"/>
            <a:ext cx="12230100" cy="3768759"/>
            <a:chOff x="106965" y="1326776"/>
            <a:chExt cx="12230100" cy="3768759"/>
          </a:xfrm>
          <a:solidFill>
            <a:schemeClr val="bg1">
              <a:lumMod val="75000"/>
            </a:schemeClr>
          </a:soli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1C0CE-6484-671F-F794-2B79263E0FA6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3768758"/>
              <a:chOff x="-1372926" y="1113033"/>
              <a:chExt cx="12724353" cy="3921068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21012F-72EA-FC73-7B6B-840BB3F763C6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2F9761-70D1-9D02-BDFF-B35F33F02C47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18F6C-3502-2484-8B94-4014ADDD9470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22787C-774E-CB99-1598-7B3B88625C7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AFC208-C224-F48C-8076-3FFC3B8E7B15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118F2E2E-D05D-B90C-81C5-B71677811505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CBBC0574-7792-0914-826A-7CD9BF651479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A830A090-F8AE-ACCD-9D7D-6306754ED7FA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B2FC8FD8-1CC2-A3C4-D700-FF43D91FDF57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33C0B-1B88-52D8-6A01-EDA0F222DB99}"/>
              </a:ext>
            </a:extLst>
          </p:cNvPr>
          <p:cNvGrpSpPr/>
          <p:nvPr/>
        </p:nvGrpSpPr>
        <p:grpSpPr>
          <a:xfrm>
            <a:off x="-982667" y="1795335"/>
            <a:ext cx="12230100" cy="2008007"/>
            <a:chOff x="106965" y="1326776"/>
            <a:chExt cx="12230100" cy="2008007"/>
          </a:xfrm>
          <a:gradFill>
            <a:gsLst>
              <a:gs pos="98000">
                <a:schemeClr val="bg1"/>
              </a:gs>
              <a:gs pos="96000">
                <a:srgbClr val="01BF57"/>
              </a:gs>
              <a:gs pos="0">
                <a:srgbClr val="01B854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E6F0B5-0EC4-CFD2-2D91-74BAD47ADE92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2008007"/>
              <a:chOff x="-1372926" y="1113033"/>
              <a:chExt cx="12724353" cy="2089158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D272A-DD7A-7D0D-084E-9C7B5A790EA2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FD7A53-26F8-BF68-8F05-ABCA40C68D15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5A0E0-395D-D5DC-DE04-EDF2005B3FB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365D05E-110D-BA53-EB74-9A348EC5FFBD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CFDCF98-DE56-B508-4731-F15A2B37EC9C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AA3A45-661A-2562-FF80-6B8BB77FEAB6}"/>
              </a:ext>
            </a:extLst>
          </p:cNvPr>
          <p:cNvGrpSpPr/>
          <p:nvPr/>
        </p:nvGrpSpPr>
        <p:grpSpPr>
          <a:xfrm>
            <a:off x="170773" y="2467550"/>
            <a:ext cx="12230100" cy="2015258"/>
            <a:chOff x="106965" y="3080277"/>
            <a:chExt cx="12230100" cy="2015258"/>
          </a:xfrm>
          <a:gradFill>
            <a:gsLst>
              <a:gs pos="100000">
                <a:schemeClr val="bg1"/>
              </a:gs>
              <a:gs pos="97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96F9772-7A7A-6BE8-570E-BB096A07B23C}"/>
                </a:ext>
              </a:extLst>
            </p:cNvPr>
            <p:cNvGrpSpPr/>
            <p:nvPr/>
          </p:nvGrpSpPr>
          <p:grpSpPr>
            <a:xfrm>
              <a:off x="106965" y="3083791"/>
              <a:ext cx="12230100" cy="2011743"/>
              <a:chOff x="-1372926" y="2941056"/>
              <a:chExt cx="12724353" cy="2093045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C2D177-2F49-6335-C38B-C831B9BE9D4F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3AC330E-D054-098B-259D-A5957ED27A23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B7166E5-BAD0-2246-DC6E-60A56B3EEC04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8B465B06-B093-8701-6636-75699257B007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16856067-DF51-F9F9-40BD-5AF1C56BBBA7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2F68964F-A82D-C204-5BB3-B41218BC4EA2}"/>
              </a:ext>
            </a:extLst>
          </p:cNvPr>
          <p:cNvSpPr/>
          <p:nvPr/>
        </p:nvSpPr>
        <p:spPr>
          <a:xfrm>
            <a:off x="3285146" y="4948719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BC3DDA-0414-A3F2-20DF-AD952EB59B41}"/>
              </a:ext>
            </a:extLst>
          </p:cNvPr>
          <p:cNvSpPr/>
          <p:nvPr/>
        </p:nvSpPr>
        <p:spPr>
          <a:xfrm>
            <a:off x="985968" y="3573967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2A6C82-B923-D685-15CE-FF7F5520B8F9}"/>
              </a:ext>
            </a:extLst>
          </p:cNvPr>
          <p:cNvSpPr/>
          <p:nvPr/>
        </p:nvSpPr>
        <p:spPr>
          <a:xfrm>
            <a:off x="4398359" y="449031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51A468-FF34-03CF-C49E-BA9B2959902F}"/>
              </a:ext>
            </a:extLst>
          </p:cNvPr>
          <p:cNvSpPr/>
          <p:nvPr/>
        </p:nvSpPr>
        <p:spPr>
          <a:xfrm>
            <a:off x="2099181" y="3115563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C67C-882D-C7D6-1AC2-688BC1508EC8}"/>
              </a:ext>
            </a:extLst>
          </p:cNvPr>
          <p:cNvSpPr/>
          <p:nvPr/>
        </p:nvSpPr>
        <p:spPr>
          <a:xfrm>
            <a:off x="5499859" y="4022830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62A1142-0563-764F-714A-E53A795EEC94}"/>
              </a:ext>
            </a:extLst>
          </p:cNvPr>
          <p:cNvSpPr/>
          <p:nvPr/>
        </p:nvSpPr>
        <p:spPr>
          <a:xfrm>
            <a:off x="3200680" y="2648078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51F9E-969E-2B7A-0304-772F126E7CF5}"/>
              </a:ext>
            </a:extLst>
          </p:cNvPr>
          <p:cNvSpPr/>
          <p:nvPr/>
        </p:nvSpPr>
        <p:spPr>
          <a:xfrm>
            <a:off x="7214100" y="213283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30EB27-8E4C-2D4D-FA0F-66443CB16AC9}"/>
              </a:ext>
            </a:extLst>
          </p:cNvPr>
          <p:cNvSpPr/>
          <p:nvPr/>
        </p:nvSpPr>
        <p:spPr>
          <a:xfrm>
            <a:off x="8332763" y="164435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A78E38-E217-A0CE-1DC3-DA5BA7214A6E}"/>
              </a:ext>
            </a:extLst>
          </p:cNvPr>
          <p:cNvSpPr/>
          <p:nvPr/>
        </p:nvSpPr>
        <p:spPr>
          <a:xfrm>
            <a:off x="9432376" y="119767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086775-56E1-3645-68CF-39DFFDD55502}"/>
              </a:ext>
            </a:extLst>
          </p:cNvPr>
          <p:cNvCxnSpPr>
            <a:cxnSpLocks/>
          </p:cNvCxnSpPr>
          <p:nvPr/>
        </p:nvCxnSpPr>
        <p:spPr>
          <a:xfrm>
            <a:off x="1218956" y="337697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35E05-49FD-35DD-ED6F-2F783D939EEA}"/>
              </a:ext>
            </a:extLst>
          </p:cNvPr>
          <p:cNvCxnSpPr>
            <a:cxnSpLocks/>
          </p:cNvCxnSpPr>
          <p:nvPr/>
        </p:nvCxnSpPr>
        <p:spPr>
          <a:xfrm>
            <a:off x="3527660" y="472439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F6D71-F5EE-64D8-86DC-53319C6E3712}"/>
              </a:ext>
            </a:extLst>
          </p:cNvPr>
          <p:cNvCxnSpPr>
            <a:cxnSpLocks/>
          </p:cNvCxnSpPr>
          <p:nvPr/>
        </p:nvCxnSpPr>
        <p:spPr>
          <a:xfrm>
            <a:off x="2335547" y="2923795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80D9-B82D-16CA-3C5D-85A995118DA4}"/>
              </a:ext>
            </a:extLst>
          </p:cNvPr>
          <p:cNvCxnSpPr>
            <a:cxnSpLocks/>
          </p:cNvCxnSpPr>
          <p:nvPr/>
        </p:nvCxnSpPr>
        <p:spPr>
          <a:xfrm>
            <a:off x="4639488" y="4299792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AC37EF-86FE-3379-CAF9-A63724C072EC}"/>
              </a:ext>
            </a:extLst>
          </p:cNvPr>
          <p:cNvCxnSpPr>
            <a:cxnSpLocks/>
          </p:cNvCxnSpPr>
          <p:nvPr/>
        </p:nvCxnSpPr>
        <p:spPr>
          <a:xfrm>
            <a:off x="3442642" y="2467163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F1303A-8FBD-26C2-101A-3296531D7FA5}"/>
              </a:ext>
            </a:extLst>
          </p:cNvPr>
          <p:cNvCxnSpPr>
            <a:cxnSpLocks/>
          </p:cNvCxnSpPr>
          <p:nvPr/>
        </p:nvCxnSpPr>
        <p:spPr>
          <a:xfrm>
            <a:off x="5741820" y="3833634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BD8B0-0AD1-C994-F084-9A8266E0A821}"/>
              </a:ext>
            </a:extLst>
          </p:cNvPr>
          <p:cNvCxnSpPr>
            <a:cxnSpLocks/>
          </p:cNvCxnSpPr>
          <p:nvPr/>
        </p:nvCxnSpPr>
        <p:spPr>
          <a:xfrm>
            <a:off x="7461691" y="193965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3AC313-7CD2-4F8B-76DF-4432FD17D2E0}"/>
              </a:ext>
            </a:extLst>
          </p:cNvPr>
          <p:cNvCxnSpPr>
            <a:cxnSpLocks/>
          </p:cNvCxnSpPr>
          <p:nvPr/>
        </p:nvCxnSpPr>
        <p:spPr>
          <a:xfrm>
            <a:off x="8562207" y="145876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110A3A-E53F-2905-9097-043EAAA5695B}"/>
              </a:ext>
            </a:extLst>
          </p:cNvPr>
          <p:cNvCxnSpPr>
            <a:cxnSpLocks/>
          </p:cNvCxnSpPr>
          <p:nvPr/>
        </p:nvCxnSpPr>
        <p:spPr>
          <a:xfrm>
            <a:off x="9670643" y="1019801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A4D20C-143A-7030-6F78-5F9E9FA42A8C}"/>
              </a:ext>
            </a:extLst>
          </p:cNvPr>
          <p:cNvSpPr>
            <a:spLocks/>
          </p:cNvSpPr>
          <p:nvPr/>
        </p:nvSpPr>
        <p:spPr>
          <a:xfrm>
            <a:off x="1083791" y="3668708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E3CC5-5BD6-1DC9-778A-A128263873E2}"/>
              </a:ext>
            </a:extLst>
          </p:cNvPr>
          <p:cNvSpPr>
            <a:spLocks/>
          </p:cNvSpPr>
          <p:nvPr/>
        </p:nvSpPr>
        <p:spPr>
          <a:xfrm>
            <a:off x="2194797" y="3210666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706EAB-789E-D72C-839B-C0191C4F58FD}"/>
              </a:ext>
            </a:extLst>
          </p:cNvPr>
          <p:cNvSpPr>
            <a:spLocks/>
          </p:cNvSpPr>
          <p:nvPr/>
        </p:nvSpPr>
        <p:spPr>
          <a:xfrm>
            <a:off x="3299426" y="2741399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C143761-786A-A3E7-BF9D-C903EE5B3DBE}"/>
              </a:ext>
            </a:extLst>
          </p:cNvPr>
          <p:cNvSpPr>
            <a:spLocks/>
          </p:cNvSpPr>
          <p:nvPr/>
        </p:nvSpPr>
        <p:spPr>
          <a:xfrm>
            <a:off x="3382678" y="5043460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BEBEC9-37FF-164D-6B54-E3DA1BC9CD3D}"/>
              </a:ext>
            </a:extLst>
          </p:cNvPr>
          <p:cNvSpPr>
            <a:spLocks/>
          </p:cNvSpPr>
          <p:nvPr/>
        </p:nvSpPr>
        <p:spPr>
          <a:xfrm>
            <a:off x="4495891" y="4581820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55602-720D-B4EC-ED12-8F0D4F7190D5}"/>
              </a:ext>
            </a:extLst>
          </p:cNvPr>
          <p:cNvSpPr>
            <a:spLocks/>
          </p:cNvSpPr>
          <p:nvPr/>
        </p:nvSpPr>
        <p:spPr>
          <a:xfrm>
            <a:off x="5600775" y="4122562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24FACD-AD23-100F-4C9C-6530268390AA}"/>
              </a:ext>
            </a:extLst>
          </p:cNvPr>
          <p:cNvSpPr>
            <a:spLocks/>
          </p:cNvSpPr>
          <p:nvPr/>
        </p:nvSpPr>
        <p:spPr>
          <a:xfrm>
            <a:off x="7310355" y="2227573"/>
            <a:ext cx="301302" cy="306882"/>
          </a:xfrm>
          <a:prstGeom prst="ellipse">
            <a:avLst/>
          </a:prstGeom>
          <a:solidFill>
            <a:srgbClr val="01B754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7D2AAA-53E8-C211-A4B2-D21AFB20BB64}"/>
              </a:ext>
            </a:extLst>
          </p:cNvPr>
          <p:cNvSpPr>
            <a:spLocks/>
          </p:cNvSpPr>
          <p:nvPr/>
        </p:nvSpPr>
        <p:spPr>
          <a:xfrm>
            <a:off x="8436977" y="1739093"/>
            <a:ext cx="301302" cy="306882"/>
          </a:xfrm>
          <a:prstGeom prst="ellipse">
            <a:avLst/>
          </a:prstGeom>
          <a:solidFill>
            <a:srgbClr val="01B754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93605A-270F-9653-E05A-D27059A225D2}"/>
              </a:ext>
            </a:extLst>
          </p:cNvPr>
          <p:cNvSpPr>
            <a:spLocks/>
          </p:cNvSpPr>
          <p:nvPr/>
        </p:nvSpPr>
        <p:spPr>
          <a:xfrm>
            <a:off x="9529908" y="1292416"/>
            <a:ext cx="301302" cy="306882"/>
          </a:xfrm>
          <a:prstGeom prst="ellipse">
            <a:avLst/>
          </a:prstGeom>
          <a:solidFill>
            <a:srgbClr val="01B754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pic>
        <p:nvPicPr>
          <p:cNvPr id="37" name="Graphic 36" descr="Programmer male outline">
            <a:extLst>
              <a:ext uri="{FF2B5EF4-FFF2-40B4-BE49-F238E27FC236}">
                <a16:creationId xmlns:a16="http://schemas.microsoft.com/office/drawing/2014/main" id="{FFE74BFF-65F0-80BC-89EA-A0CC8D277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02" y="2336306"/>
            <a:ext cx="548640" cy="548640"/>
          </a:xfrm>
          <a:prstGeom prst="rect">
            <a:avLst/>
          </a:prstGeom>
        </p:spPr>
      </p:pic>
      <p:pic>
        <p:nvPicPr>
          <p:cNvPr id="75" name="Graphic 74" descr="Target Audience outline">
            <a:extLst>
              <a:ext uri="{FF2B5EF4-FFF2-40B4-BE49-F238E27FC236}">
                <a16:creationId xmlns:a16="http://schemas.microsoft.com/office/drawing/2014/main" id="{927B305B-BDB6-7D71-7A9D-1BAF04964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379" y="3672334"/>
            <a:ext cx="548640" cy="548640"/>
          </a:xfrm>
          <a:prstGeom prst="rect">
            <a:avLst/>
          </a:prstGeom>
        </p:spPr>
      </p:pic>
      <p:pic>
        <p:nvPicPr>
          <p:cNvPr id="85" name="Graphic 84" descr="UFO Invasion outline">
            <a:extLst>
              <a:ext uri="{FF2B5EF4-FFF2-40B4-BE49-F238E27FC236}">
                <a16:creationId xmlns:a16="http://schemas.microsoft.com/office/drawing/2014/main" id="{D945531F-25A9-A693-6961-712960B197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8202" y="3219510"/>
            <a:ext cx="548640" cy="548640"/>
          </a:xfrm>
          <a:prstGeom prst="rect">
            <a:avLst/>
          </a:prstGeom>
        </p:spPr>
      </p:pic>
      <p:pic>
        <p:nvPicPr>
          <p:cNvPr id="87" name="Graphic 86" descr="Scientist male outline">
            <a:extLst>
              <a:ext uri="{FF2B5EF4-FFF2-40B4-BE49-F238E27FC236}">
                <a16:creationId xmlns:a16="http://schemas.microsoft.com/office/drawing/2014/main" id="{87B43FBC-5FE0-F32C-B7E5-55DAA9B9CA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2133" y="1927481"/>
            <a:ext cx="548640" cy="548640"/>
          </a:xfrm>
          <a:prstGeom prst="rect">
            <a:avLst/>
          </a:prstGeom>
        </p:spPr>
      </p:pic>
      <p:pic>
        <p:nvPicPr>
          <p:cNvPr id="93" name="Graphic 92" descr="Left Brain outline">
            <a:extLst>
              <a:ext uri="{FF2B5EF4-FFF2-40B4-BE49-F238E27FC236}">
                <a16:creationId xmlns:a16="http://schemas.microsoft.com/office/drawing/2014/main" id="{9931C1B2-BFA3-43B1-B7B4-40D9FD26D4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4813" y="1419439"/>
            <a:ext cx="548640" cy="548640"/>
          </a:xfrm>
          <a:prstGeom prst="rect">
            <a:avLst/>
          </a:prstGeom>
        </p:spPr>
      </p:pic>
      <p:pic>
        <p:nvPicPr>
          <p:cNvPr id="99" name="Graphic 98" descr="Maze outline">
            <a:extLst>
              <a:ext uri="{FF2B5EF4-FFF2-40B4-BE49-F238E27FC236}">
                <a16:creationId xmlns:a16="http://schemas.microsoft.com/office/drawing/2014/main" id="{CE0F5DFB-4EF9-31E5-9091-D36355763F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18392" y="763563"/>
            <a:ext cx="548640" cy="548640"/>
          </a:xfrm>
          <a:prstGeom prst="rect">
            <a:avLst/>
          </a:prstGeom>
        </p:spPr>
      </p:pic>
      <p:pic>
        <p:nvPicPr>
          <p:cNvPr id="103" name="Graphic 102" descr="Workflow outline">
            <a:extLst>
              <a:ext uri="{FF2B5EF4-FFF2-40B4-BE49-F238E27FC236}">
                <a16:creationId xmlns:a16="http://schemas.microsoft.com/office/drawing/2014/main" id="{22FEA719-5743-A9D6-E717-D493BC09A6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14618" y="316733"/>
            <a:ext cx="548640" cy="548640"/>
          </a:xfrm>
          <a:prstGeom prst="rect">
            <a:avLst/>
          </a:prstGeom>
        </p:spPr>
      </p:pic>
      <p:pic>
        <p:nvPicPr>
          <p:cNvPr id="105" name="Graphic 104" descr="Excellent outline">
            <a:extLst>
              <a:ext uri="{FF2B5EF4-FFF2-40B4-BE49-F238E27FC236}">
                <a16:creationId xmlns:a16="http://schemas.microsoft.com/office/drawing/2014/main" id="{95E1F8C1-6B21-B2A7-8BC0-39E4830D19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83240" y="-32962"/>
            <a:ext cx="548640" cy="5486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1398D59-15F9-6D7E-48FD-D5BDBB2B46B1}"/>
              </a:ext>
            </a:extLst>
          </p:cNvPr>
          <p:cNvSpPr txBox="1"/>
          <p:nvPr/>
        </p:nvSpPr>
        <p:spPr>
          <a:xfrm>
            <a:off x="3075897" y="4212127"/>
            <a:ext cx="9280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Live User Activity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B5925-B89C-DB2C-BB18-4252507E8A08}"/>
              </a:ext>
            </a:extLst>
          </p:cNvPr>
          <p:cNvSpPr txBox="1"/>
          <p:nvPr/>
        </p:nvSpPr>
        <p:spPr>
          <a:xfrm>
            <a:off x="736125" y="2890849"/>
            <a:ext cx="9352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Dev Activity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C985A6-C881-EF0F-3114-6A06AB92584E}"/>
              </a:ext>
            </a:extLst>
          </p:cNvPr>
          <p:cNvSpPr txBox="1"/>
          <p:nvPr/>
        </p:nvSpPr>
        <p:spPr>
          <a:xfrm>
            <a:off x="4106681" y="3781170"/>
            <a:ext cx="1034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Collect 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D3454F-63C1-EC9F-3D11-621FA25D81A1}"/>
              </a:ext>
            </a:extLst>
          </p:cNvPr>
          <p:cNvSpPr txBox="1"/>
          <p:nvPr/>
        </p:nvSpPr>
        <p:spPr>
          <a:xfrm>
            <a:off x="1948379" y="2442819"/>
            <a:ext cx="7645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Manual Testing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837DA6-0035-9D41-2707-05F238ECAC51}"/>
              </a:ext>
            </a:extLst>
          </p:cNvPr>
          <p:cNvSpPr txBox="1"/>
          <p:nvPr/>
        </p:nvSpPr>
        <p:spPr>
          <a:xfrm>
            <a:off x="6996108" y="1350629"/>
            <a:ext cx="9330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Analyze Flows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B7804B-22D6-C0CE-503D-56E818932656}"/>
              </a:ext>
            </a:extLst>
          </p:cNvPr>
          <p:cNvSpPr txBox="1"/>
          <p:nvPr/>
        </p:nvSpPr>
        <p:spPr>
          <a:xfrm>
            <a:off x="8091189" y="900309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Validate Flows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475DC8-94F9-38B9-96F4-747A582D5013}"/>
              </a:ext>
            </a:extLst>
          </p:cNvPr>
          <p:cNvSpPr txBox="1"/>
          <p:nvPr/>
        </p:nvSpPr>
        <p:spPr>
          <a:xfrm>
            <a:off x="9218020" y="517138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Product Success!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4D07D3-0FBD-7BAD-E85C-B3CEE7E18782}"/>
              </a:ext>
            </a:extLst>
          </p:cNvPr>
          <p:cNvSpPr txBox="1"/>
          <p:nvPr/>
        </p:nvSpPr>
        <p:spPr>
          <a:xfrm>
            <a:off x="2851051" y="1946994"/>
            <a:ext cx="1228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Understand Maker Intent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854BE-B068-7DF2-3201-2F401F52D4AA}"/>
              </a:ext>
            </a:extLst>
          </p:cNvPr>
          <p:cNvSpPr txBox="1"/>
          <p:nvPr/>
        </p:nvSpPr>
        <p:spPr>
          <a:xfrm>
            <a:off x="5059290" y="3334264"/>
            <a:ext cx="135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Derive Customer Flows</a:t>
            </a:r>
          </a:p>
        </p:txBody>
      </p:sp>
      <p:pic>
        <p:nvPicPr>
          <p:cNvPr id="28" name="Graphic 27" descr="Flowchart outline">
            <a:extLst>
              <a:ext uri="{FF2B5EF4-FFF2-40B4-BE49-F238E27FC236}">
                <a16:creationId xmlns:a16="http://schemas.microsoft.com/office/drawing/2014/main" id="{A5405C6C-91B8-5F56-7D61-C94EBAC670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61173" y="288591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3218"/>
      </p:ext>
    </p:extLst>
  </p:cSld>
  <p:clrMapOvr>
    <a:masterClrMapping/>
  </p:clrMapOvr>
  <p:transition spd="slow" advClick="0" advTm="5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C33C0B-1B88-52D8-6A01-EDA0F222DB99}"/>
              </a:ext>
            </a:extLst>
          </p:cNvPr>
          <p:cNvGrpSpPr/>
          <p:nvPr/>
        </p:nvGrpSpPr>
        <p:grpSpPr>
          <a:xfrm>
            <a:off x="-982667" y="1795695"/>
            <a:ext cx="12230100" cy="2008007"/>
            <a:chOff x="106965" y="1326776"/>
            <a:chExt cx="12230100" cy="2008007"/>
          </a:xfrm>
          <a:gradFill>
            <a:gsLst>
              <a:gs pos="16000">
                <a:schemeClr val="bg1"/>
              </a:gs>
              <a:gs pos="15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E6F0B5-0EC4-CFD2-2D91-74BAD47ADE92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2008007"/>
              <a:chOff x="-1372926" y="1113033"/>
              <a:chExt cx="12724353" cy="2089158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D272A-DD7A-7D0D-084E-9C7B5A790EA2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FD7A53-26F8-BF68-8F05-ABCA40C68D15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5A0E0-395D-D5DC-DE04-EDF2005B3FB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365D05E-110D-BA53-EB74-9A348EC5FFBD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CFDCF98-DE56-B508-4731-F15A2B37EC9C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2E90C-9CC5-FDF1-578F-5186D7B1EFAE}"/>
              </a:ext>
            </a:extLst>
          </p:cNvPr>
          <p:cNvGrpSpPr/>
          <p:nvPr/>
        </p:nvGrpSpPr>
        <p:grpSpPr>
          <a:xfrm>
            <a:off x="-162683" y="1371599"/>
            <a:ext cx="12230100" cy="3768759"/>
            <a:chOff x="106965" y="1326776"/>
            <a:chExt cx="12230100" cy="3768759"/>
          </a:xfrm>
          <a:solidFill>
            <a:schemeClr val="bg1">
              <a:lumMod val="75000"/>
            </a:schemeClr>
          </a:soli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1C0CE-6484-671F-F794-2B79263E0FA6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3768758"/>
              <a:chOff x="-1372926" y="1113033"/>
              <a:chExt cx="12724353" cy="3921068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21012F-72EA-FC73-7B6B-840BB3F763C6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2F9761-70D1-9D02-BDFF-B35F33F02C47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18F6C-3502-2484-8B94-4014ADDD9470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22787C-774E-CB99-1598-7B3B88625C7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AFC208-C224-F48C-8076-3FFC3B8E7B15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118F2E2E-D05D-B90C-81C5-B71677811505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CBBC0574-7792-0914-826A-7CD9BF651479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A830A090-F8AE-ACCD-9D7D-6306754ED7FA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B2FC8FD8-1CC2-A3C4-D700-FF43D91FDF57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F880EF09-0DD4-AD74-3071-D30B52BDD43F}"/>
              </a:ext>
            </a:extLst>
          </p:cNvPr>
          <p:cNvSpPr/>
          <p:nvPr/>
        </p:nvSpPr>
        <p:spPr>
          <a:xfrm>
            <a:off x="985968" y="3573967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936194-FE02-1E24-4872-5066816255DE}"/>
              </a:ext>
            </a:extLst>
          </p:cNvPr>
          <p:cNvSpPr/>
          <p:nvPr/>
        </p:nvSpPr>
        <p:spPr>
          <a:xfrm>
            <a:off x="2099181" y="3115563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A08286-BAEA-D4C3-6337-5671E2E86A4F}"/>
              </a:ext>
            </a:extLst>
          </p:cNvPr>
          <p:cNvSpPr/>
          <p:nvPr/>
        </p:nvSpPr>
        <p:spPr>
          <a:xfrm>
            <a:off x="3200680" y="2648078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A0ECE7-98D5-7165-CDFE-86090D723F14}"/>
              </a:ext>
            </a:extLst>
          </p:cNvPr>
          <p:cNvSpPr/>
          <p:nvPr/>
        </p:nvSpPr>
        <p:spPr>
          <a:xfrm>
            <a:off x="3285146" y="4948719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9AD90C-D8CD-7BE3-7AFB-0193CFB3876A}"/>
              </a:ext>
            </a:extLst>
          </p:cNvPr>
          <p:cNvSpPr/>
          <p:nvPr/>
        </p:nvSpPr>
        <p:spPr>
          <a:xfrm>
            <a:off x="4398359" y="449031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EA6CAE-57B4-AE3D-57C6-F37141DF5FF2}"/>
              </a:ext>
            </a:extLst>
          </p:cNvPr>
          <p:cNvSpPr/>
          <p:nvPr/>
        </p:nvSpPr>
        <p:spPr>
          <a:xfrm>
            <a:off x="5499859" y="4022830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A58DDF-79FA-5DA7-DC41-EEA62F69577D}"/>
              </a:ext>
            </a:extLst>
          </p:cNvPr>
          <p:cNvSpPr/>
          <p:nvPr/>
        </p:nvSpPr>
        <p:spPr>
          <a:xfrm>
            <a:off x="7214100" y="213283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8E8DFE-2F48-7D72-A52B-CF8FBB35808D}"/>
              </a:ext>
            </a:extLst>
          </p:cNvPr>
          <p:cNvSpPr/>
          <p:nvPr/>
        </p:nvSpPr>
        <p:spPr>
          <a:xfrm>
            <a:off x="8332763" y="164435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CC1EC3-D588-3D1E-E350-532A9B91FC20}"/>
              </a:ext>
            </a:extLst>
          </p:cNvPr>
          <p:cNvSpPr/>
          <p:nvPr/>
        </p:nvSpPr>
        <p:spPr>
          <a:xfrm>
            <a:off x="9432376" y="119767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086775-56E1-3645-68CF-39DFFDD55502}"/>
              </a:ext>
            </a:extLst>
          </p:cNvPr>
          <p:cNvCxnSpPr>
            <a:cxnSpLocks/>
          </p:cNvCxnSpPr>
          <p:nvPr/>
        </p:nvCxnSpPr>
        <p:spPr>
          <a:xfrm>
            <a:off x="1218956" y="337697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35E05-49FD-35DD-ED6F-2F783D939EEA}"/>
              </a:ext>
            </a:extLst>
          </p:cNvPr>
          <p:cNvCxnSpPr>
            <a:cxnSpLocks/>
          </p:cNvCxnSpPr>
          <p:nvPr/>
        </p:nvCxnSpPr>
        <p:spPr>
          <a:xfrm>
            <a:off x="3527660" y="472439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F6D71-F5EE-64D8-86DC-53319C6E3712}"/>
              </a:ext>
            </a:extLst>
          </p:cNvPr>
          <p:cNvCxnSpPr>
            <a:cxnSpLocks/>
          </p:cNvCxnSpPr>
          <p:nvPr/>
        </p:nvCxnSpPr>
        <p:spPr>
          <a:xfrm>
            <a:off x="2335547" y="2923795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80D9-B82D-16CA-3C5D-85A995118DA4}"/>
              </a:ext>
            </a:extLst>
          </p:cNvPr>
          <p:cNvCxnSpPr>
            <a:cxnSpLocks/>
          </p:cNvCxnSpPr>
          <p:nvPr/>
        </p:nvCxnSpPr>
        <p:spPr>
          <a:xfrm>
            <a:off x="4639488" y="4299792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AC37EF-86FE-3379-CAF9-A63724C072EC}"/>
              </a:ext>
            </a:extLst>
          </p:cNvPr>
          <p:cNvCxnSpPr>
            <a:cxnSpLocks/>
          </p:cNvCxnSpPr>
          <p:nvPr/>
        </p:nvCxnSpPr>
        <p:spPr>
          <a:xfrm>
            <a:off x="3442642" y="2467163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F1303A-8FBD-26C2-101A-3296531D7FA5}"/>
              </a:ext>
            </a:extLst>
          </p:cNvPr>
          <p:cNvCxnSpPr>
            <a:cxnSpLocks/>
          </p:cNvCxnSpPr>
          <p:nvPr/>
        </p:nvCxnSpPr>
        <p:spPr>
          <a:xfrm>
            <a:off x="5741820" y="3833634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BD8B0-0AD1-C994-F084-9A8266E0A821}"/>
              </a:ext>
            </a:extLst>
          </p:cNvPr>
          <p:cNvCxnSpPr>
            <a:cxnSpLocks/>
          </p:cNvCxnSpPr>
          <p:nvPr/>
        </p:nvCxnSpPr>
        <p:spPr>
          <a:xfrm>
            <a:off x="7461691" y="193965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3AC313-7CD2-4F8B-76DF-4432FD17D2E0}"/>
              </a:ext>
            </a:extLst>
          </p:cNvPr>
          <p:cNvCxnSpPr>
            <a:cxnSpLocks/>
          </p:cNvCxnSpPr>
          <p:nvPr/>
        </p:nvCxnSpPr>
        <p:spPr>
          <a:xfrm>
            <a:off x="8562207" y="145876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110A3A-E53F-2905-9097-043EAAA5695B}"/>
              </a:ext>
            </a:extLst>
          </p:cNvPr>
          <p:cNvCxnSpPr>
            <a:cxnSpLocks/>
          </p:cNvCxnSpPr>
          <p:nvPr/>
        </p:nvCxnSpPr>
        <p:spPr>
          <a:xfrm>
            <a:off x="9670643" y="1019801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A4D20C-143A-7030-6F78-5F9E9FA42A8C}"/>
              </a:ext>
            </a:extLst>
          </p:cNvPr>
          <p:cNvSpPr>
            <a:spLocks/>
          </p:cNvSpPr>
          <p:nvPr/>
        </p:nvSpPr>
        <p:spPr>
          <a:xfrm>
            <a:off x="1083791" y="3668708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D9BC0C-47F7-BD58-8746-CE219AE7B9DF}"/>
              </a:ext>
            </a:extLst>
          </p:cNvPr>
          <p:cNvSpPr txBox="1"/>
          <p:nvPr/>
        </p:nvSpPr>
        <p:spPr>
          <a:xfrm>
            <a:off x="3075897" y="4212127"/>
            <a:ext cx="9280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Live User Activity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5A0CD0-567B-1806-3E06-A98476597EF9}"/>
              </a:ext>
            </a:extLst>
          </p:cNvPr>
          <p:cNvSpPr txBox="1"/>
          <p:nvPr/>
        </p:nvSpPr>
        <p:spPr>
          <a:xfrm>
            <a:off x="736125" y="2890849"/>
            <a:ext cx="9352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Dev Activity</a:t>
            </a:r>
          </a:p>
        </p:txBody>
      </p:sp>
      <p:pic>
        <p:nvPicPr>
          <p:cNvPr id="102" name="Graphic 101" descr="Programmer male outline">
            <a:extLst>
              <a:ext uri="{FF2B5EF4-FFF2-40B4-BE49-F238E27FC236}">
                <a16:creationId xmlns:a16="http://schemas.microsoft.com/office/drawing/2014/main" id="{B19227BE-238F-7117-29C1-53BD05C3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02" y="2336306"/>
            <a:ext cx="548640" cy="548640"/>
          </a:xfrm>
          <a:prstGeom prst="rect">
            <a:avLst/>
          </a:prstGeom>
        </p:spPr>
      </p:pic>
      <p:pic>
        <p:nvPicPr>
          <p:cNvPr id="104" name="Graphic 103" descr="Target Audience outline">
            <a:extLst>
              <a:ext uri="{FF2B5EF4-FFF2-40B4-BE49-F238E27FC236}">
                <a16:creationId xmlns:a16="http://schemas.microsoft.com/office/drawing/2014/main" id="{05F1DB69-0CE5-20C8-D63A-EB2764A95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379" y="3672334"/>
            <a:ext cx="548640" cy="54864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0B356A6-DF9B-0A19-91AE-40FDF4B52CD4}"/>
              </a:ext>
            </a:extLst>
          </p:cNvPr>
          <p:cNvSpPr txBox="1"/>
          <p:nvPr/>
        </p:nvSpPr>
        <p:spPr>
          <a:xfrm>
            <a:off x="4106681" y="3781170"/>
            <a:ext cx="1034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Collect Events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E13971-EECD-C752-E6FE-163C52793AEA}"/>
              </a:ext>
            </a:extLst>
          </p:cNvPr>
          <p:cNvSpPr txBox="1"/>
          <p:nvPr/>
        </p:nvSpPr>
        <p:spPr>
          <a:xfrm>
            <a:off x="1948379" y="2442819"/>
            <a:ext cx="7645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Manual Testing</a:t>
            </a:r>
          </a:p>
        </p:txBody>
      </p:sp>
      <p:pic>
        <p:nvPicPr>
          <p:cNvPr id="110" name="Graphic 109" descr="UFO Invasion outline">
            <a:extLst>
              <a:ext uri="{FF2B5EF4-FFF2-40B4-BE49-F238E27FC236}">
                <a16:creationId xmlns:a16="http://schemas.microsoft.com/office/drawing/2014/main" id="{91A86AE2-7A3E-6B7B-E904-8A59FFE88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9438" y="3218274"/>
            <a:ext cx="548640" cy="548640"/>
          </a:xfrm>
          <a:prstGeom prst="rect">
            <a:avLst/>
          </a:prstGeom>
        </p:spPr>
      </p:pic>
      <p:pic>
        <p:nvPicPr>
          <p:cNvPr id="112" name="Graphic 111" descr="Scientist male outline">
            <a:extLst>
              <a:ext uri="{FF2B5EF4-FFF2-40B4-BE49-F238E27FC236}">
                <a16:creationId xmlns:a16="http://schemas.microsoft.com/office/drawing/2014/main" id="{D55966CC-0B49-5919-C701-1B20088162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2133" y="1927481"/>
            <a:ext cx="548640" cy="54864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836014B-6FCD-33DF-18E3-24052A871324}"/>
              </a:ext>
            </a:extLst>
          </p:cNvPr>
          <p:cNvSpPr txBox="1"/>
          <p:nvPr/>
        </p:nvSpPr>
        <p:spPr>
          <a:xfrm>
            <a:off x="5059290" y="3333128"/>
            <a:ext cx="135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Derive Customer Flows</a:t>
            </a:r>
          </a:p>
        </p:txBody>
      </p:sp>
      <p:pic>
        <p:nvPicPr>
          <p:cNvPr id="118" name="Graphic 117" descr="Left Brain outline">
            <a:extLst>
              <a:ext uri="{FF2B5EF4-FFF2-40B4-BE49-F238E27FC236}">
                <a16:creationId xmlns:a16="http://schemas.microsoft.com/office/drawing/2014/main" id="{CF21586B-723C-F3BF-7E1E-4F729ECBC2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4813" y="1419439"/>
            <a:ext cx="548640" cy="548640"/>
          </a:xfrm>
          <a:prstGeom prst="rect">
            <a:avLst/>
          </a:prstGeom>
        </p:spPr>
      </p:pic>
      <p:pic>
        <p:nvPicPr>
          <p:cNvPr id="120" name="Graphic 119" descr="Flowchart outline">
            <a:extLst>
              <a:ext uri="{FF2B5EF4-FFF2-40B4-BE49-F238E27FC236}">
                <a16:creationId xmlns:a16="http://schemas.microsoft.com/office/drawing/2014/main" id="{1DA27090-06B0-B1FA-7C16-6469F1BC61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59937" y="2884781"/>
            <a:ext cx="548640" cy="54864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0AEB932-C7E2-DA70-2E14-70CF8A5F843F}"/>
              </a:ext>
            </a:extLst>
          </p:cNvPr>
          <p:cNvSpPr txBox="1"/>
          <p:nvPr/>
        </p:nvSpPr>
        <p:spPr>
          <a:xfrm>
            <a:off x="6996108" y="1350629"/>
            <a:ext cx="9330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Analyze Flows</a:t>
            </a:r>
          </a:p>
        </p:txBody>
      </p:sp>
      <p:pic>
        <p:nvPicPr>
          <p:cNvPr id="124" name="Graphic 123" descr="Maze outline">
            <a:extLst>
              <a:ext uri="{FF2B5EF4-FFF2-40B4-BE49-F238E27FC236}">
                <a16:creationId xmlns:a16="http://schemas.microsoft.com/office/drawing/2014/main" id="{40A88E9E-CA18-D365-6FDC-C78274979F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8392" y="763563"/>
            <a:ext cx="548640" cy="5486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DB91C052-43E4-B175-8492-578E173C55E2}"/>
              </a:ext>
            </a:extLst>
          </p:cNvPr>
          <p:cNvSpPr txBox="1"/>
          <p:nvPr/>
        </p:nvSpPr>
        <p:spPr>
          <a:xfrm>
            <a:off x="8091189" y="900309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Validate Flows</a:t>
            </a:r>
          </a:p>
        </p:txBody>
      </p:sp>
      <p:pic>
        <p:nvPicPr>
          <p:cNvPr id="128" name="Graphic 127" descr="Workflow outline">
            <a:extLst>
              <a:ext uri="{FF2B5EF4-FFF2-40B4-BE49-F238E27FC236}">
                <a16:creationId xmlns:a16="http://schemas.microsoft.com/office/drawing/2014/main" id="{EE968040-8178-F543-F0BC-1E985B0B9A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14618" y="316733"/>
            <a:ext cx="548640" cy="548640"/>
          </a:xfrm>
          <a:prstGeom prst="rect">
            <a:avLst/>
          </a:prstGeom>
        </p:spPr>
      </p:pic>
      <p:pic>
        <p:nvPicPr>
          <p:cNvPr id="130" name="Graphic 129" descr="Excellent outline">
            <a:extLst>
              <a:ext uri="{FF2B5EF4-FFF2-40B4-BE49-F238E27FC236}">
                <a16:creationId xmlns:a16="http://schemas.microsoft.com/office/drawing/2014/main" id="{E735009F-4E81-16C4-1E87-496D4634D8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3240" y="-32962"/>
            <a:ext cx="548640" cy="54864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E00C5AC4-E1CB-CF5C-5A5F-E5306E8CE0FC}"/>
              </a:ext>
            </a:extLst>
          </p:cNvPr>
          <p:cNvSpPr txBox="1"/>
          <p:nvPr/>
        </p:nvSpPr>
        <p:spPr>
          <a:xfrm>
            <a:off x="9218020" y="517138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Product Success!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DAC15-620C-19DF-3609-7B0C26E2EC7A}"/>
              </a:ext>
            </a:extLst>
          </p:cNvPr>
          <p:cNvSpPr txBox="1"/>
          <p:nvPr/>
        </p:nvSpPr>
        <p:spPr>
          <a:xfrm>
            <a:off x="2851051" y="1946994"/>
            <a:ext cx="1228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Understand Maker Intent</a:t>
            </a:r>
          </a:p>
        </p:txBody>
      </p:sp>
    </p:spTree>
    <p:extLst>
      <p:ext uri="{BB962C8B-B14F-4D97-AF65-F5344CB8AC3E}">
        <p14:creationId xmlns:p14="http://schemas.microsoft.com/office/powerpoint/2010/main" val="1513468518"/>
      </p:ext>
    </p:extLst>
  </p:cSld>
  <p:clrMapOvr>
    <a:masterClrMapping/>
  </p:clrMapOvr>
  <p:transition spd="slow" advClick="0" advTm="5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C33C0B-1B88-52D8-6A01-EDA0F222DB99}"/>
              </a:ext>
            </a:extLst>
          </p:cNvPr>
          <p:cNvGrpSpPr/>
          <p:nvPr/>
        </p:nvGrpSpPr>
        <p:grpSpPr>
          <a:xfrm>
            <a:off x="-982667" y="1795695"/>
            <a:ext cx="12230100" cy="2008007"/>
            <a:chOff x="106965" y="1326776"/>
            <a:chExt cx="12230100" cy="2008007"/>
          </a:xfrm>
          <a:gradFill>
            <a:gsLst>
              <a:gs pos="29000">
                <a:schemeClr val="bg1"/>
              </a:gs>
              <a:gs pos="24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E6F0B5-0EC4-CFD2-2D91-74BAD47ADE92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2008007"/>
              <a:chOff x="-1372926" y="1113033"/>
              <a:chExt cx="12724353" cy="2089158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D272A-DD7A-7D0D-084E-9C7B5A790EA2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FD7A53-26F8-BF68-8F05-ABCA40C68D15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5A0E0-395D-D5DC-DE04-EDF2005B3FB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365D05E-110D-BA53-EB74-9A348EC5FFBD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CFDCF98-DE56-B508-4731-F15A2B37EC9C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2E90C-9CC5-FDF1-578F-5186D7B1EFAE}"/>
              </a:ext>
            </a:extLst>
          </p:cNvPr>
          <p:cNvGrpSpPr/>
          <p:nvPr/>
        </p:nvGrpSpPr>
        <p:grpSpPr>
          <a:xfrm>
            <a:off x="-162683" y="1371599"/>
            <a:ext cx="12230100" cy="3768759"/>
            <a:chOff x="106965" y="1326776"/>
            <a:chExt cx="12230100" cy="3768759"/>
          </a:xfrm>
          <a:solidFill>
            <a:schemeClr val="bg1">
              <a:lumMod val="75000"/>
            </a:schemeClr>
          </a:soli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1C0CE-6484-671F-F794-2B79263E0FA6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3768758"/>
              <a:chOff x="-1372926" y="1113033"/>
              <a:chExt cx="12724353" cy="3921068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21012F-72EA-FC73-7B6B-840BB3F763C6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2F9761-70D1-9D02-BDFF-B35F33F02C47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18F6C-3502-2484-8B94-4014ADDD9470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22787C-774E-CB99-1598-7B3B88625C7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AFC208-C224-F48C-8076-3FFC3B8E7B15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118F2E2E-D05D-B90C-81C5-B71677811505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CBBC0574-7792-0914-826A-7CD9BF651479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A830A090-F8AE-ACCD-9D7D-6306754ED7FA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B2FC8FD8-1CC2-A3C4-D700-FF43D91FDF57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D9BAB43D-214D-DF20-0096-0BC431DDB68A}"/>
              </a:ext>
            </a:extLst>
          </p:cNvPr>
          <p:cNvSpPr/>
          <p:nvPr/>
        </p:nvSpPr>
        <p:spPr>
          <a:xfrm>
            <a:off x="985968" y="3573967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556EB3-2FF2-1786-0750-2B7A9F3B825D}"/>
              </a:ext>
            </a:extLst>
          </p:cNvPr>
          <p:cNvSpPr/>
          <p:nvPr/>
        </p:nvSpPr>
        <p:spPr>
          <a:xfrm>
            <a:off x="2099181" y="3115563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E7CD0D9-BEAA-168E-FBF0-75DAD72F1F03}"/>
              </a:ext>
            </a:extLst>
          </p:cNvPr>
          <p:cNvSpPr/>
          <p:nvPr/>
        </p:nvSpPr>
        <p:spPr>
          <a:xfrm>
            <a:off x="3200680" y="2648078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64D8E7-C064-F2B2-D9B3-8810421C9E03}"/>
              </a:ext>
            </a:extLst>
          </p:cNvPr>
          <p:cNvSpPr/>
          <p:nvPr/>
        </p:nvSpPr>
        <p:spPr>
          <a:xfrm>
            <a:off x="3285146" y="4948719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7FA47F-07C8-D2DD-0016-469601619110}"/>
              </a:ext>
            </a:extLst>
          </p:cNvPr>
          <p:cNvSpPr/>
          <p:nvPr/>
        </p:nvSpPr>
        <p:spPr>
          <a:xfrm>
            <a:off x="4398359" y="449031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3197F7-2607-37B2-1C70-5FFA17D464DC}"/>
              </a:ext>
            </a:extLst>
          </p:cNvPr>
          <p:cNvSpPr/>
          <p:nvPr/>
        </p:nvSpPr>
        <p:spPr>
          <a:xfrm>
            <a:off x="5499859" y="4022830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316F60-8022-7DEC-E171-1D49AD8E3DEB}"/>
              </a:ext>
            </a:extLst>
          </p:cNvPr>
          <p:cNvSpPr/>
          <p:nvPr/>
        </p:nvSpPr>
        <p:spPr>
          <a:xfrm>
            <a:off x="7214100" y="213283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9482338-4527-12AF-C363-38A1B36B2CC1}"/>
              </a:ext>
            </a:extLst>
          </p:cNvPr>
          <p:cNvSpPr/>
          <p:nvPr/>
        </p:nvSpPr>
        <p:spPr>
          <a:xfrm>
            <a:off x="8332763" y="164435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050DC0-1CAD-AD32-9FD0-81F560FE5F7D}"/>
              </a:ext>
            </a:extLst>
          </p:cNvPr>
          <p:cNvSpPr/>
          <p:nvPr/>
        </p:nvSpPr>
        <p:spPr>
          <a:xfrm>
            <a:off x="9432376" y="119767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086775-56E1-3645-68CF-39DFFDD55502}"/>
              </a:ext>
            </a:extLst>
          </p:cNvPr>
          <p:cNvCxnSpPr>
            <a:cxnSpLocks/>
          </p:cNvCxnSpPr>
          <p:nvPr/>
        </p:nvCxnSpPr>
        <p:spPr>
          <a:xfrm>
            <a:off x="1218956" y="337697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35E05-49FD-35DD-ED6F-2F783D939EEA}"/>
              </a:ext>
            </a:extLst>
          </p:cNvPr>
          <p:cNvCxnSpPr>
            <a:cxnSpLocks/>
          </p:cNvCxnSpPr>
          <p:nvPr/>
        </p:nvCxnSpPr>
        <p:spPr>
          <a:xfrm>
            <a:off x="3527660" y="472439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F6D71-F5EE-64D8-86DC-53319C6E3712}"/>
              </a:ext>
            </a:extLst>
          </p:cNvPr>
          <p:cNvCxnSpPr>
            <a:cxnSpLocks/>
          </p:cNvCxnSpPr>
          <p:nvPr/>
        </p:nvCxnSpPr>
        <p:spPr>
          <a:xfrm>
            <a:off x="2335547" y="2923795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80D9-B82D-16CA-3C5D-85A995118DA4}"/>
              </a:ext>
            </a:extLst>
          </p:cNvPr>
          <p:cNvCxnSpPr>
            <a:cxnSpLocks/>
          </p:cNvCxnSpPr>
          <p:nvPr/>
        </p:nvCxnSpPr>
        <p:spPr>
          <a:xfrm>
            <a:off x="4639488" y="4299792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AC37EF-86FE-3379-CAF9-A63724C072EC}"/>
              </a:ext>
            </a:extLst>
          </p:cNvPr>
          <p:cNvCxnSpPr>
            <a:cxnSpLocks/>
          </p:cNvCxnSpPr>
          <p:nvPr/>
        </p:nvCxnSpPr>
        <p:spPr>
          <a:xfrm>
            <a:off x="3442642" y="2467163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F1303A-8FBD-26C2-101A-3296531D7FA5}"/>
              </a:ext>
            </a:extLst>
          </p:cNvPr>
          <p:cNvCxnSpPr>
            <a:cxnSpLocks/>
          </p:cNvCxnSpPr>
          <p:nvPr/>
        </p:nvCxnSpPr>
        <p:spPr>
          <a:xfrm>
            <a:off x="5741820" y="3833634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BD8B0-0AD1-C994-F084-9A8266E0A821}"/>
              </a:ext>
            </a:extLst>
          </p:cNvPr>
          <p:cNvCxnSpPr>
            <a:cxnSpLocks/>
          </p:cNvCxnSpPr>
          <p:nvPr/>
        </p:nvCxnSpPr>
        <p:spPr>
          <a:xfrm>
            <a:off x="7461691" y="193965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3AC313-7CD2-4F8B-76DF-4432FD17D2E0}"/>
              </a:ext>
            </a:extLst>
          </p:cNvPr>
          <p:cNvCxnSpPr>
            <a:cxnSpLocks/>
          </p:cNvCxnSpPr>
          <p:nvPr/>
        </p:nvCxnSpPr>
        <p:spPr>
          <a:xfrm>
            <a:off x="8562207" y="145876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110A3A-E53F-2905-9097-043EAAA5695B}"/>
              </a:ext>
            </a:extLst>
          </p:cNvPr>
          <p:cNvCxnSpPr>
            <a:cxnSpLocks/>
          </p:cNvCxnSpPr>
          <p:nvPr/>
        </p:nvCxnSpPr>
        <p:spPr>
          <a:xfrm>
            <a:off x="9670643" y="1019801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A4D20C-143A-7030-6F78-5F9E9FA42A8C}"/>
              </a:ext>
            </a:extLst>
          </p:cNvPr>
          <p:cNvSpPr>
            <a:spLocks/>
          </p:cNvSpPr>
          <p:nvPr/>
        </p:nvSpPr>
        <p:spPr>
          <a:xfrm>
            <a:off x="1083791" y="3668708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E3CC5-5BD6-1DC9-778A-A128263873E2}"/>
              </a:ext>
            </a:extLst>
          </p:cNvPr>
          <p:cNvSpPr>
            <a:spLocks/>
          </p:cNvSpPr>
          <p:nvPr/>
        </p:nvSpPr>
        <p:spPr>
          <a:xfrm>
            <a:off x="2194797" y="3210666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pic>
        <p:nvPicPr>
          <p:cNvPr id="99" name="Graphic 98" descr="Programmer male outline">
            <a:extLst>
              <a:ext uri="{FF2B5EF4-FFF2-40B4-BE49-F238E27FC236}">
                <a16:creationId xmlns:a16="http://schemas.microsoft.com/office/drawing/2014/main" id="{6BC7B35C-F541-2071-46BE-C6AA59230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02" y="2336306"/>
            <a:ext cx="548640" cy="548640"/>
          </a:xfrm>
          <a:prstGeom prst="rect">
            <a:avLst/>
          </a:prstGeom>
        </p:spPr>
      </p:pic>
      <p:pic>
        <p:nvPicPr>
          <p:cNvPr id="101" name="Graphic 100" descr="Target Audience outline">
            <a:extLst>
              <a:ext uri="{FF2B5EF4-FFF2-40B4-BE49-F238E27FC236}">
                <a16:creationId xmlns:a16="http://schemas.microsoft.com/office/drawing/2014/main" id="{2C71CE2C-9ED4-2E49-D39C-9DF00187F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379" y="3672334"/>
            <a:ext cx="548640" cy="548640"/>
          </a:xfrm>
          <a:prstGeom prst="rect">
            <a:avLst/>
          </a:prstGeom>
        </p:spPr>
      </p:pic>
      <p:pic>
        <p:nvPicPr>
          <p:cNvPr id="107" name="Graphic 106" descr="UFO Invasion outline">
            <a:extLst>
              <a:ext uri="{FF2B5EF4-FFF2-40B4-BE49-F238E27FC236}">
                <a16:creationId xmlns:a16="http://schemas.microsoft.com/office/drawing/2014/main" id="{B8C13716-00F9-D9E4-9414-A5DF9356FC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8202" y="3219510"/>
            <a:ext cx="548640" cy="548640"/>
          </a:xfrm>
          <a:prstGeom prst="rect">
            <a:avLst/>
          </a:prstGeom>
        </p:spPr>
      </p:pic>
      <p:pic>
        <p:nvPicPr>
          <p:cNvPr id="109" name="Graphic 108" descr="Scientist male outline">
            <a:extLst>
              <a:ext uri="{FF2B5EF4-FFF2-40B4-BE49-F238E27FC236}">
                <a16:creationId xmlns:a16="http://schemas.microsoft.com/office/drawing/2014/main" id="{E499CB3E-F745-5E8F-C5ED-5571E73D85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2133" y="1927481"/>
            <a:ext cx="548640" cy="548640"/>
          </a:xfrm>
          <a:prstGeom prst="rect">
            <a:avLst/>
          </a:prstGeom>
        </p:spPr>
      </p:pic>
      <p:pic>
        <p:nvPicPr>
          <p:cNvPr id="115" name="Graphic 114" descr="Left Brain outline">
            <a:extLst>
              <a:ext uri="{FF2B5EF4-FFF2-40B4-BE49-F238E27FC236}">
                <a16:creationId xmlns:a16="http://schemas.microsoft.com/office/drawing/2014/main" id="{9C74AEB8-DE66-B07E-91DD-95DB3AC901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4813" y="1419439"/>
            <a:ext cx="548640" cy="548640"/>
          </a:xfrm>
          <a:prstGeom prst="rect">
            <a:avLst/>
          </a:prstGeom>
        </p:spPr>
      </p:pic>
      <p:pic>
        <p:nvPicPr>
          <p:cNvPr id="117" name="Graphic 116" descr="Flowchart outline">
            <a:extLst>
              <a:ext uri="{FF2B5EF4-FFF2-40B4-BE49-F238E27FC236}">
                <a16:creationId xmlns:a16="http://schemas.microsoft.com/office/drawing/2014/main" id="{35297E8F-94C3-3B88-5610-2501F3C7BF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61173" y="2884781"/>
            <a:ext cx="548640" cy="548640"/>
          </a:xfrm>
          <a:prstGeom prst="rect">
            <a:avLst/>
          </a:prstGeom>
        </p:spPr>
      </p:pic>
      <p:pic>
        <p:nvPicPr>
          <p:cNvPr id="121" name="Graphic 120" descr="Maze outline">
            <a:extLst>
              <a:ext uri="{FF2B5EF4-FFF2-40B4-BE49-F238E27FC236}">
                <a16:creationId xmlns:a16="http://schemas.microsoft.com/office/drawing/2014/main" id="{6FD101E6-A467-FDF5-2740-B6B21D055C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8392" y="763563"/>
            <a:ext cx="548640" cy="548640"/>
          </a:xfrm>
          <a:prstGeom prst="rect">
            <a:avLst/>
          </a:prstGeom>
        </p:spPr>
      </p:pic>
      <p:pic>
        <p:nvPicPr>
          <p:cNvPr id="125" name="Graphic 124" descr="Workflow outline">
            <a:extLst>
              <a:ext uri="{FF2B5EF4-FFF2-40B4-BE49-F238E27FC236}">
                <a16:creationId xmlns:a16="http://schemas.microsoft.com/office/drawing/2014/main" id="{40DDA8B8-59B4-F73F-B5D7-EB84B5B999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14618" y="316733"/>
            <a:ext cx="548640" cy="548640"/>
          </a:xfrm>
          <a:prstGeom prst="rect">
            <a:avLst/>
          </a:prstGeom>
        </p:spPr>
      </p:pic>
      <p:pic>
        <p:nvPicPr>
          <p:cNvPr id="127" name="Graphic 126" descr="Excellent outline">
            <a:extLst>
              <a:ext uri="{FF2B5EF4-FFF2-40B4-BE49-F238E27FC236}">
                <a16:creationId xmlns:a16="http://schemas.microsoft.com/office/drawing/2014/main" id="{E48AB58B-2294-D78B-3573-1FEF985E5B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3240" y="-32962"/>
            <a:ext cx="548640" cy="548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D29776-0215-D5FA-49CE-BC69C9FBC67A}"/>
              </a:ext>
            </a:extLst>
          </p:cNvPr>
          <p:cNvSpPr txBox="1"/>
          <p:nvPr/>
        </p:nvSpPr>
        <p:spPr>
          <a:xfrm>
            <a:off x="3075897" y="4212127"/>
            <a:ext cx="9280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Live User 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4E465A-932B-6D72-45A0-5A3BDF0FA6F4}"/>
              </a:ext>
            </a:extLst>
          </p:cNvPr>
          <p:cNvSpPr txBox="1"/>
          <p:nvPr/>
        </p:nvSpPr>
        <p:spPr>
          <a:xfrm>
            <a:off x="736125" y="2890849"/>
            <a:ext cx="9352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Dev Activity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5D0F8-DEAA-F0D3-21DD-EEBF853E41D5}"/>
              </a:ext>
            </a:extLst>
          </p:cNvPr>
          <p:cNvSpPr txBox="1"/>
          <p:nvPr/>
        </p:nvSpPr>
        <p:spPr>
          <a:xfrm>
            <a:off x="4106681" y="3781170"/>
            <a:ext cx="1034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Collect Events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F44C42-7719-03F3-F4E9-28B1A36BF005}"/>
              </a:ext>
            </a:extLst>
          </p:cNvPr>
          <p:cNvSpPr txBox="1"/>
          <p:nvPr/>
        </p:nvSpPr>
        <p:spPr>
          <a:xfrm>
            <a:off x="1948379" y="2442819"/>
            <a:ext cx="7645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Manual Testing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29C3B6-5A49-4941-18AF-E8C38DEA6C08}"/>
              </a:ext>
            </a:extLst>
          </p:cNvPr>
          <p:cNvSpPr txBox="1"/>
          <p:nvPr/>
        </p:nvSpPr>
        <p:spPr>
          <a:xfrm>
            <a:off x="5059290" y="3333128"/>
            <a:ext cx="135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Derive Customer Flows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60AD6-2567-8545-8EA5-4D3ACF70B2AC}"/>
              </a:ext>
            </a:extLst>
          </p:cNvPr>
          <p:cNvSpPr txBox="1"/>
          <p:nvPr/>
        </p:nvSpPr>
        <p:spPr>
          <a:xfrm>
            <a:off x="6996108" y="1350629"/>
            <a:ext cx="9330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Analyze Flows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45B7C-A8D4-603A-E5C2-632B481E6CBA}"/>
              </a:ext>
            </a:extLst>
          </p:cNvPr>
          <p:cNvSpPr txBox="1"/>
          <p:nvPr/>
        </p:nvSpPr>
        <p:spPr>
          <a:xfrm>
            <a:off x="8091189" y="900309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Validate Flows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5F927-B635-E1D4-5407-F81965589E4E}"/>
              </a:ext>
            </a:extLst>
          </p:cNvPr>
          <p:cNvSpPr txBox="1"/>
          <p:nvPr/>
        </p:nvSpPr>
        <p:spPr>
          <a:xfrm>
            <a:off x="9218020" y="517138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Product Success!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38C3F8-CC4F-0F69-582D-28B9257DCAE4}"/>
              </a:ext>
            </a:extLst>
          </p:cNvPr>
          <p:cNvSpPr txBox="1"/>
          <p:nvPr/>
        </p:nvSpPr>
        <p:spPr>
          <a:xfrm>
            <a:off x="2851051" y="1946994"/>
            <a:ext cx="1228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Understand Maker Intent</a:t>
            </a:r>
          </a:p>
        </p:txBody>
      </p:sp>
    </p:spTree>
    <p:extLst>
      <p:ext uri="{BB962C8B-B14F-4D97-AF65-F5344CB8AC3E}">
        <p14:creationId xmlns:p14="http://schemas.microsoft.com/office/powerpoint/2010/main" val="3038981631"/>
      </p:ext>
    </p:extLst>
  </p:cSld>
  <p:clrMapOvr>
    <a:masterClrMapping/>
  </p:clrMapOvr>
  <p:transition spd="slow" advClick="0" advTm="5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C33C0B-1B88-52D8-6A01-EDA0F222DB99}"/>
              </a:ext>
            </a:extLst>
          </p:cNvPr>
          <p:cNvGrpSpPr/>
          <p:nvPr/>
        </p:nvGrpSpPr>
        <p:grpSpPr>
          <a:xfrm>
            <a:off x="-982667" y="1795695"/>
            <a:ext cx="12230100" cy="2008007"/>
            <a:chOff x="106965" y="1326776"/>
            <a:chExt cx="12230100" cy="2008007"/>
          </a:xfrm>
          <a:gradFill>
            <a:gsLst>
              <a:gs pos="42000">
                <a:schemeClr val="bg1"/>
              </a:gs>
              <a:gs pos="36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E6F0B5-0EC4-CFD2-2D91-74BAD47ADE92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2008007"/>
              <a:chOff x="-1372926" y="1113033"/>
              <a:chExt cx="12724353" cy="2089158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D272A-DD7A-7D0D-084E-9C7B5A790EA2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FD7A53-26F8-BF68-8F05-ABCA40C68D15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5A0E0-395D-D5DC-DE04-EDF2005B3FB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365D05E-110D-BA53-EB74-9A348EC5FFBD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CFDCF98-DE56-B508-4731-F15A2B37EC9C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2E90C-9CC5-FDF1-578F-5186D7B1EFAE}"/>
              </a:ext>
            </a:extLst>
          </p:cNvPr>
          <p:cNvGrpSpPr/>
          <p:nvPr/>
        </p:nvGrpSpPr>
        <p:grpSpPr>
          <a:xfrm>
            <a:off x="-162683" y="1371599"/>
            <a:ext cx="12230100" cy="3768759"/>
            <a:chOff x="106965" y="1326776"/>
            <a:chExt cx="12230100" cy="3768759"/>
          </a:xfrm>
          <a:solidFill>
            <a:schemeClr val="bg1">
              <a:lumMod val="75000"/>
            </a:schemeClr>
          </a:soli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1C0CE-6484-671F-F794-2B79263E0FA6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3768758"/>
              <a:chOff x="-1372926" y="1113033"/>
              <a:chExt cx="12724353" cy="3921068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21012F-72EA-FC73-7B6B-840BB3F763C6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2F9761-70D1-9D02-BDFF-B35F33F02C47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18F6C-3502-2484-8B94-4014ADDD9470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22787C-774E-CB99-1598-7B3B88625C7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AFC208-C224-F48C-8076-3FFC3B8E7B15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118F2E2E-D05D-B90C-81C5-B71677811505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CBBC0574-7792-0914-826A-7CD9BF651479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A830A090-F8AE-ACCD-9D7D-6306754ED7FA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B2FC8FD8-1CC2-A3C4-D700-FF43D91FDF57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7966753-8948-D5C8-5D27-B5C32619E24C}"/>
              </a:ext>
            </a:extLst>
          </p:cNvPr>
          <p:cNvSpPr/>
          <p:nvPr/>
        </p:nvSpPr>
        <p:spPr>
          <a:xfrm>
            <a:off x="985968" y="3573967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4A317F-2164-F9D1-C8F0-E5778B27505A}"/>
              </a:ext>
            </a:extLst>
          </p:cNvPr>
          <p:cNvSpPr/>
          <p:nvPr/>
        </p:nvSpPr>
        <p:spPr>
          <a:xfrm>
            <a:off x="2099181" y="3115563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463099-9019-7BCB-1314-B9ADAB8F1555}"/>
              </a:ext>
            </a:extLst>
          </p:cNvPr>
          <p:cNvSpPr/>
          <p:nvPr/>
        </p:nvSpPr>
        <p:spPr>
          <a:xfrm>
            <a:off x="3200680" y="2648078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2290F53-4CE4-0DE9-60D7-C02BFFAEBD9F}"/>
              </a:ext>
            </a:extLst>
          </p:cNvPr>
          <p:cNvSpPr/>
          <p:nvPr/>
        </p:nvSpPr>
        <p:spPr>
          <a:xfrm>
            <a:off x="3285146" y="4948719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BD78CF-F41A-B7CC-191A-9344295FC78C}"/>
              </a:ext>
            </a:extLst>
          </p:cNvPr>
          <p:cNvSpPr/>
          <p:nvPr/>
        </p:nvSpPr>
        <p:spPr>
          <a:xfrm>
            <a:off x="4398359" y="449031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642090A-F2FB-B2D6-445A-A1959D03372C}"/>
              </a:ext>
            </a:extLst>
          </p:cNvPr>
          <p:cNvSpPr/>
          <p:nvPr/>
        </p:nvSpPr>
        <p:spPr>
          <a:xfrm>
            <a:off x="5499859" y="4022830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92C9FF-7299-CAAF-B92F-B93ED6FCA28B}"/>
              </a:ext>
            </a:extLst>
          </p:cNvPr>
          <p:cNvSpPr/>
          <p:nvPr/>
        </p:nvSpPr>
        <p:spPr>
          <a:xfrm>
            <a:off x="7214100" y="213283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909207-3932-D855-C680-79A787DD840B}"/>
              </a:ext>
            </a:extLst>
          </p:cNvPr>
          <p:cNvSpPr/>
          <p:nvPr/>
        </p:nvSpPr>
        <p:spPr>
          <a:xfrm>
            <a:off x="8332763" y="164435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1A84D-E618-A841-8D76-8D79DF3399AC}"/>
              </a:ext>
            </a:extLst>
          </p:cNvPr>
          <p:cNvSpPr/>
          <p:nvPr/>
        </p:nvSpPr>
        <p:spPr>
          <a:xfrm>
            <a:off x="9432376" y="119767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086775-56E1-3645-68CF-39DFFDD55502}"/>
              </a:ext>
            </a:extLst>
          </p:cNvPr>
          <p:cNvCxnSpPr>
            <a:cxnSpLocks/>
          </p:cNvCxnSpPr>
          <p:nvPr/>
        </p:nvCxnSpPr>
        <p:spPr>
          <a:xfrm>
            <a:off x="1218956" y="337697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35E05-49FD-35DD-ED6F-2F783D939EEA}"/>
              </a:ext>
            </a:extLst>
          </p:cNvPr>
          <p:cNvCxnSpPr>
            <a:cxnSpLocks/>
          </p:cNvCxnSpPr>
          <p:nvPr/>
        </p:nvCxnSpPr>
        <p:spPr>
          <a:xfrm>
            <a:off x="3527660" y="472439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F6D71-F5EE-64D8-86DC-53319C6E3712}"/>
              </a:ext>
            </a:extLst>
          </p:cNvPr>
          <p:cNvCxnSpPr>
            <a:cxnSpLocks/>
          </p:cNvCxnSpPr>
          <p:nvPr/>
        </p:nvCxnSpPr>
        <p:spPr>
          <a:xfrm>
            <a:off x="2335547" y="2923795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80D9-B82D-16CA-3C5D-85A995118DA4}"/>
              </a:ext>
            </a:extLst>
          </p:cNvPr>
          <p:cNvCxnSpPr>
            <a:cxnSpLocks/>
          </p:cNvCxnSpPr>
          <p:nvPr/>
        </p:nvCxnSpPr>
        <p:spPr>
          <a:xfrm>
            <a:off x="4639488" y="4299792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AC37EF-86FE-3379-CAF9-A63724C072EC}"/>
              </a:ext>
            </a:extLst>
          </p:cNvPr>
          <p:cNvCxnSpPr>
            <a:cxnSpLocks/>
          </p:cNvCxnSpPr>
          <p:nvPr/>
        </p:nvCxnSpPr>
        <p:spPr>
          <a:xfrm>
            <a:off x="3442642" y="2467163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F1303A-8FBD-26C2-101A-3296531D7FA5}"/>
              </a:ext>
            </a:extLst>
          </p:cNvPr>
          <p:cNvCxnSpPr>
            <a:cxnSpLocks/>
          </p:cNvCxnSpPr>
          <p:nvPr/>
        </p:nvCxnSpPr>
        <p:spPr>
          <a:xfrm>
            <a:off x="5741820" y="3833634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BD8B0-0AD1-C994-F084-9A8266E0A821}"/>
              </a:ext>
            </a:extLst>
          </p:cNvPr>
          <p:cNvCxnSpPr>
            <a:cxnSpLocks/>
          </p:cNvCxnSpPr>
          <p:nvPr/>
        </p:nvCxnSpPr>
        <p:spPr>
          <a:xfrm>
            <a:off x="7461691" y="193965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3AC313-7CD2-4F8B-76DF-4432FD17D2E0}"/>
              </a:ext>
            </a:extLst>
          </p:cNvPr>
          <p:cNvCxnSpPr>
            <a:cxnSpLocks/>
          </p:cNvCxnSpPr>
          <p:nvPr/>
        </p:nvCxnSpPr>
        <p:spPr>
          <a:xfrm>
            <a:off x="8562207" y="145876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110A3A-E53F-2905-9097-043EAAA5695B}"/>
              </a:ext>
            </a:extLst>
          </p:cNvPr>
          <p:cNvCxnSpPr>
            <a:cxnSpLocks/>
          </p:cNvCxnSpPr>
          <p:nvPr/>
        </p:nvCxnSpPr>
        <p:spPr>
          <a:xfrm>
            <a:off x="9670643" y="1019801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A4D20C-143A-7030-6F78-5F9E9FA42A8C}"/>
              </a:ext>
            </a:extLst>
          </p:cNvPr>
          <p:cNvSpPr>
            <a:spLocks/>
          </p:cNvSpPr>
          <p:nvPr/>
        </p:nvSpPr>
        <p:spPr>
          <a:xfrm>
            <a:off x="1083791" y="3668708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E3CC5-5BD6-1DC9-778A-A128263873E2}"/>
              </a:ext>
            </a:extLst>
          </p:cNvPr>
          <p:cNvSpPr>
            <a:spLocks/>
          </p:cNvSpPr>
          <p:nvPr/>
        </p:nvSpPr>
        <p:spPr>
          <a:xfrm>
            <a:off x="2194797" y="3210666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706EAB-789E-D72C-839B-C0191C4F58FD}"/>
              </a:ext>
            </a:extLst>
          </p:cNvPr>
          <p:cNvSpPr>
            <a:spLocks/>
          </p:cNvSpPr>
          <p:nvPr/>
        </p:nvSpPr>
        <p:spPr>
          <a:xfrm>
            <a:off x="3299426" y="2741399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pic>
        <p:nvPicPr>
          <p:cNvPr id="25" name="Graphic 24" descr="Programmer male outline">
            <a:extLst>
              <a:ext uri="{FF2B5EF4-FFF2-40B4-BE49-F238E27FC236}">
                <a16:creationId xmlns:a16="http://schemas.microsoft.com/office/drawing/2014/main" id="{65A09AA8-66D0-A970-7857-1F2972537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02" y="2336306"/>
            <a:ext cx="548640" cy="548640"/>
          </a:xfrm>
          <a:prstGeom prst="rect">
            <a:avLst/>
          </a:prstGeom>
        </p:spPr>
      </p:pic>
      <p:pic>
        <p:nvPicPr>
          <p:cNvPr id="29" name="Graphic 28" descr="Target Audience outline">
            <a:extLst>
              <a:ext uri="{FF2B5EF4-FFF2-40B4-BE49-F238E27FC236}">
                <a16:creationId xmlns:a16="http://schemas.microsoft.com/office/drawing/2014/main" id="{810568CE-2AC8-BC52-99F5-E7D367C7C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379" y="3672334"/>
            <a:ext cx="548640" cy="548640"/>
          </a:xfrm>
          <a:prstGeom prst="rect">
            <a:avLst/>
          </a:prstGeom>
        </p:spPr>
      </p:pic>
      <p:pic>
        <p:nvPicPr>
          <p:cNvPr id="61" name="Graphic 60" descr="UFO Invasion outline">
            <a:extLst>
              <a:ext uri="{FF2B5EF4-FFF2-40B4-BE49-F238E27FC236}">
                <a16:creationId xmlns:a16="http://schemas.microsoft.com/office/drawing/2014/main" id="{15FF9C41-5D7C-0469-9C52-F535CC6D2E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8202" y="3219510"/>
            <a:ext cx="548640" cy="548640"/>
          </a:xfrm>
          <a:prstGeom prst="rect">
            <a:avLst/>
          </a:prstGeom>
        </p:spPr>
      </p:pic>
      <p:pic>
        <p:nvPicPr>
          <p:cNvPr id="74" name="Graphic 73" descr="Scientist male outline">
            <a:extLst>
              <a:ext uri="{FF2B5EF4-FFF2-40B4-BE49-F238E27FC236}">
                <a16:creationId xmlns:a16="http://schemas.microsoft.com/office/drawing/2014/main" id="{201DD4F8-E992-8338-5DAC-C4DD500C72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2133" y="1927481"/>
            <a:ext cx="548640" cy="548640"/>
          </a:xfrm>
          <a:prstGeom prst="rect">
            <a:avLst/>
          </a:prstGeom>
        </p:spPr>
      </p:pic>
      <p:pic>
        <p:nvPicPr>
          <p:cNvPr id="80" name="Graphic 79" descr="Left Brain outline">
            <a:extLst>
              <a:ext uri="{FF2B5EF4-FFF2-40B4-BE49-F238E27FC236}">
                <a16:creationId xmlns:a16="http://schemas.microsoft.com/office/drawing/2014/main" id="{40A4EFF0-5B20-B755-1CEF-F27C4F4CCC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4813" y="1419439"/>
            <a:ext cx="548640" cy="548640"/>
          </a:xfrm>
          <a:prstGeom prst="rect">
            <a:avLst/>
          </a:prstGeom>
        </p:spPr>
      </p:pic>
      <p:pic>
        <p:nvPicPr>
          <p:cNvPr id="82" name="Graphic 81" descr="Flowchart outline">
            <a:extLst>
              <a:ext uri="{FF2B5EF4-FFF2-40B4-BE49-F238E27FC236}">
                <a16:creationId xmlns:a16="http://schemas.microsoft.com/office/drawing/2014/main" id="{5EA1E0F8-D791-56FC-716B-DBD22BE2C3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61173" y="2884781"/>
            <a:ext cx="548640" cy="548640"/>
          </a:xfrm>
          <a:prstGeom prst="rect">
            <a:avLst/>
          </a:prstGeom>
        </p:spPr>
      </p:pic>
      <p:pic>
        <p:nvPicPr>
          <p:cNvPr id="86" name="Graphic 85" descr="Maze outline">
            <a:extLst>
              <a:ext uri="{FF2B5EF4-FFF2-40B4-BE49-F238E27FC236}">
                <a16:creationId xmlns:a16="http://schemas.microsoft.com/office/drawing/2014/main" id="{B5EBEAD1-B286-E1C9-9968-04D23EAB15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8392" y="763563"/>
            <a:ext cx="548640" cy="548640"/>
          </a:xfrm>
          <a:prstGeom prst="rect">
            <a:avLst/>
          </a:prstGeom>
        </p:spPr>
      </p:pic>
      <p:pic>
        <p:nvPicPr>
          <p:cNvPr id="90" name="Graphic 89" descr="Workflow outline">
            <a:extLst>
              <a:ext uri="{FF2B5EF4-FFF2-40B4-BE49-F238E27FC236}">
                <a16:creationId xmlns:a16="http://schemas.microsoft.com/office/drawing/2014/main" id="{5BC612D3-313F-34CC-7D36-D954D0C415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14618" y="316733"/>
            <a:ext cx="548640" cy="548640"/>
          </a:xfrm>
          <a:prstGeom prst="rect">
            <a:avLst/>
          </a:prstGeom>
        </p:spPr>
      </p:pic>
      <p:pic>
        <p:nvPicPr>
          <p:cNvPr id="92" name="Graphic 91" descr="Excellent outline">
            <a:extLst>
              <a:ext uri="{FF2B5EF4-FFF2-40B4-BE49-F238E27FC236}">
                <a16:creationId xmlns:a16="http://schemas.microsoft.com/office/drawing/2014/main" id="{51F8E372-6766-5619-912C-250897CD6A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3240" y="-32962"/>
            <a:ext cx="548640" cy="548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243A13-1174-82F1-108C-56A008022846}"/>
              </a:ext>
            </a:extLst>
          </p:cNvPr>
          <p:cNvSpPr txBox="1"/>
          <p:nvPr/>
        </p:nvSpPr>
        <p:spPr>
          <a:xfrm>
            <a:off x="3075897" y="4212127"/>
            <a:ext cx="9280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Live User Activity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21270-B9A9-B838-9799-1675E68EB3EE}"/>
              </a:ext>
            </a:extLst>
          </p:cNvPr>
          <p:cNvSpPr txBox="1"/>
          <p:nvPr/>
        </p:nvSpPr>
        <p:spPr>
          <a:xfrm>
            <a:off x="736125" y="2890849"/>
            <a:ext cx="9352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Dev 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FB5B8-C1F8-4AB2-43DC-00D718BB010A}"/>
              </a:ext>
            </a:extLst>
          </p:cNvPr>
          <p:cNvSpPr txBox="1"/>
          <p:nvPr/>
        </p:nvSpPr>
        <p:spPr>
          <a:xfrm>
            <a:off x="4106681" y="3781170"/>
            <a:ext cx="1034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Collect Events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EC148-E825-9596-BD06-8D441D3253F4}"/>
              </a:ext>
            </a:extLst>
          </p:cNvPr>
          <p:cNvSpPr txBox="1"/>
          <p:nvPr/>
        </p:nvSpPr>
        <p:spPr>
          <a:xfrm>
            <a:off x="1948379" y="2442819"/>
            <a:ext cx="7645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Manual Testing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4628DA-2C1B-E3B9-C735-9B211062DF2A}"/>
              </a:ext>
            </a:extLst>
          </p:cNvPr>
          <p:cNvSpPr txBox="1"/>
          <p:nvPr/>
        </p:nvSpPr>
        <p:spPr>
          <a:xfrm>
            <a:off x="5059290" y="3334264"/>
            <a:ext cx="135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Derive Customer Flows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57E2FE-0003-4DB2-0F6B-ED748F3C0B98}"/>
              </a:ext>
            </a:extLst>
          </p:cNvPr>
          <p:cNvSpPr txBox="1"/>
          <p:nvPr/>
        </p:nvSpPr>
        <p:spPr>
          <a:xfrm>
            <a:off x="6996108" y="1350629"/>
            <a:ext cx="9330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Analyze Flows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98CC1A-909E-BC77-7CC2-ED478A765D39}"/>
              </a:ext>
            </a:extLst>
          </p:cNvPr>
          <p:cNvSpPr txBox="1"/>
          <p:nvPr/>
        </p:nvSpPr>
        <p:spPr>
          <a:xfrm>
            <a:off x="8091189" y="900309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Validate Flows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AC128A-2270-37E6-D4F7-A278E9528E9E}"/>
              </a:ext>
            </a:extLst>
          </p:cNvPr>
          <p:cNvSpPr txBox="1"/>
          <p:nvPr/>
        </p:nvSpPr>
        <p:spPr>
          <a:xfrm>
            <a:off x="9218020" y="517138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Product Success!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252CC3-A161-A12C-0E45-B2DFC6AE7116}"/>
              </a:ext>
            </a:extLst>
          </p:cNvPr>
          <p:cNvSpPr txBox="1"/>
          <p:nvPr/>
        </p:nvSpPr>
        <p:spPr>
          <a:xfrm>
            <a:off x="2851051" y="1946994"/>
            <a:ext cx="1228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Understand Maker Intent</a:t>
            </a:r>
          </a:p>
        </p:txBody>
      </p:sp>
    </p:spTree>
    <p:extLst>
      <p:ext uri="{BB962C8B-B14F-4D97-AF65-F5344CB8AC3E}">
        <p14:creationId xmlns:p14="http://schemas.microsoft.com/office/powerpoint/2010/main" val="2875720057"/>
      </p:ext>
    </p:extLst>
  </p:cSld>
  <p:clrMapOvr>
    <a:masterClrMapping/>
  </p:clrMapOvr>
  <p:transition spd="slow" advClick="0" advTm="5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2E90C-9CC5-FDF1-578F-5186D7B1EFAE}"/>
              </a:ext>
            </a:extLst>
          </p:cNvPr>
          <p:cNvGrpSpPr/>
          <p:nvPr/>
        </p:nvGrpSpPr>
        <p:grpSpPr>
          <a:xfrm>
            <a:off x="-162683" y="1371599"/>
            <a:ext cx="12230100" cy="3768759"/>
            <a:chOff x="106965" y="1326776"/>
            <a:chExt cx="12230100" cy="3768759"/>
          </a:xfrm>
          <a:solidFill>
            <a:schemeClr val="bg1">
              <a:lumMod val="75000"/>
            </a:schemeClr>
          </a:soli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1C0CE-6484-671F-F794-2B79263E0FA6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3768758"/>
              <a:chOff x="-1372926" y="1113033"/>
              <a:chExt cx="12724353" cy="3921068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21012F-72EA-FC73-7B6B-840BB3F763C6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2F9761-70D1-9D02-BDFF-B35F33F02C47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18F6C-3502-2484-8B94-4014ADDD9470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22787C-774E-CB99-1598-7B3B88625C7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AFC208-C224-F48C-8076-3FFC3B8E7B15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118F2E2E-D05D-B90C-81C5-B71677811505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CBBC0574-7792-0914-826A-7CD9BF651479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A830A090-F8AE-ACCD-9D7D-6306754ED7FA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B2FC8FD8-1CC2-A3C4-D700-FF43D91FDF57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33C0B-1B88-52D8-6A01-EDA0F222DB99}"/>
              </a:ext>
            </a:extLst>
          </p:cNvPr>
          <p:cNvGrpSpPr/>
          <p:nvPr/>
        </p:nvGrpSpPr>
        <p:grpSpPr>
          <a:xfrm>
            <a:off x="-982667" y="1795695"/>
            <a:ext cx="12230100" cy="2008007"/>
            <a:chOff x="106965" y="1326776"/>
            <a:chExt cx="12230100" cy="2008007"/>
          </a:xfrm>
          <a:gradFill>
            <a:gsLst>
              <a:gs pos="94000">
                <a:schemeClr val="bg1"/>
              </a:gs>
              <a:gs pos="92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E6F0B5-0EC4-CFD2-2D91-74BAD47ADE92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2008007"/>
              <a:chOff x="-1372926" y="1113033"/>
              <a:chExt cx="12724353" cy="2089158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D272A-DD7A-7D0D-084E-9C7B5A790EA2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FD7A53-26F8-BF68-8F05-ABCA40C68D15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5A0E0-395D-D5DC-DE04-EDF2005B3FB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365D05E-110D-BA53-EB74-9A348EC5FFBD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CFDCF98-DE56-B508-4731-F15A2B37EC9C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6DCE0E9A-CA5F-6E2C-2CC2-1166631C49A6}"/>
              </a:ext>
            </a:extLst>
          </p:cNvPr>
          <p:cNvSpPr/>
          <p:nvPr/>
        </p:nvSpPr>
        <p:spPr>
          <a:xfrm>
            <a:off x="985968" y="3573967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7BD5EB-D903-7A70-8DF9-6C54F652964A}"/>
              </a:ext>
            </a:extLst>
          </p:cNvPr>
          <p:cNvSpPr/>
          <p:nvPr/>
        </p:nvSpPr>
        <p:spPr>
          <a:xfrm>
            <a:off x="2099181" y="3115563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948142-99FF-7A86-6530-990D55E165A9}"/>
              </a:ext>
            </a:extLst>
          </p:cNvPr>
          <p:cNvSpPr/>
          <p:nvPr/>
        </p:nvSpPr>
        <p:spPr>
          <a:xfrm>
            <a:off x="3200680" y="2648078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68964F-A82D-C204-5BB3-B41218BC4EA2}"/>
              </a:ext>
            </a:extLst>
          </p:cNvPr>
          <p:cNvSpPr/>
          <p:nvPr/>
        </p:nvSpPr>
        <p:spPr>
          <a:xfrm>
            <a:off x="3285146" y="4948719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2A6C82-B923-D685-15CE-FF7F5520B8F9}"/>
              </a:ext>
            </a:extLst>
          </p:cNvPr>
          <p:cNvSpPr/>
          <p:nvPr/>
        </p:nvSpPr>
        <p:spPr>
          <a:xfrm>
            <a:off x="4398359" y="449031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28C67C-882D-C7D6-1AC2-688BC1508EC8}"/>
              </a:ext>
            </a:extLst>
          </p:cNvPr>
          <p:cNvSpPr/>
          <p:nvPr/>
        </p:nvSpPr>
        <p:spPr>
          <a:xfrm>
            <a:off x="5499859" y="4022830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51F9E-969E-2B7A-0304-772F126E7CF5}"/>
              </a:ext>
            </a:extLst>
          </p:cNvPr>
          <p:cNvSpPr/>
          <p:nvPr/>
        </p:nvSpPr>
        <p:spPr>
          <a:xfrm>
            <a:off x="7214100" y="213283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30EB27-8E4C-2D4D-FA0F-66443CB16AC9}"/>
              </a:ext>
            </a:extLst>
          </p:cNvPr>
          <p:cNvSpPr/>
          <p:nvPr/>
        </p:nvSpPr>
        <p:spPr>
          <a:xfrm>
            <a:off x="8332763" y="164435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A78E38-E217-A0CE-1DC3-DA5BA7214A6E}"/>
              </a:ext>
            </a:extLst>
          </p:cNvPr>
          <p:cNvSpPr/>
          <p:nvPr/>
        </p:nvSpPr>
        <p:spPr>
          <a:xfrm>
            <a:off x="9432376" y="119767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086775-56E1-3645-68CF-39DFFDD55502}"/>
              </a:ext>
            </a:extLst>
          </p:cNvPr>
          <p:cNvCxnSpPr>
            <a:cxnSpLocks/>
          </p:cNvCxnSpPr>
          <p:nvPr/>
        </p:nvCxnSpPr>
        <p:spPr>
          <a:xfrm>
            <a:off x="1218956" y="337697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35E05-49FD-35DD-ED6F-2F783D939EEA}"/>
              </a:ext>
            </a:extLst>
          </p:cNvPr>
          <p:cNvCxnSpPr>
            <a:cxnSpLocks/>
          </p:cNvCxnSpPr>
          <p:nvPr/>
        </p:nvCxnSpPr>
        <p:spPr>
          <a:xfrm>
            <a:off x="3527660" y="472439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F6D71-F5EE-64D8-86DC-53319C6E3712}"/>
              </a:ext>
            </a:extLst>
          </p:cNvPr>
          <p:cNvCxnSpPr>
            <a:cxnSpLocks/>
          </p:cNvCxnSpPr>
          <p:nvPr/>
        </p:nvCxnSpPr>
        <p:spPr>
          <a:xfrm>
            <a:off x="2335547" y="2923795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80D9-B82D-16CA-3C5D-85A995118DA4}"/>
              </a:ext>
            </a:extLst>
          </p:cNvPr>
          <p:cNvCxnSpPr>
            <a:cxnSpLocks/>
          </p:cNvCxnSpPr>
          <p:nvPr/>
        </p:nvCxnSpPr>
        <p:spPr>
          <a:xfrm>
            <a:off x="4639488" y="4299792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AC37EF-86FE-3379-CAF9-A63724C072EC}"/>
              </a:ext>
            </a:extLst>
          </p:cNvPr>
          <p:cNvCxnSpPr>
            <a:cxnSpLocks/>
          </p:cNvCxnSpPr>
          <p:nvPr/>
        </p:nvCxnSpPr>
        <p:spPr>
          <a:xfrm>
            <a:off x="3442642" y="2467163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F1303A-8FBD-26C2-101A-3296531D7FA5}"/>
              </a:ext>
            </a:extLst>
          </p:cNvPr>
          <p:cNvCxnSpPr>
            <a:cxnSpLocks/>
          </p:cNvCxnSpPr>
          <p:nvPr/>
        </p:nvCxnSpPr>
        <p:spPr>
          <a:xfrm>
            <a:off x="5741820" y="3833634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BD8B0-0AD1-C994-F084-9A8266E0A821}"/>
              </a:ext>
            </a:extLst>
          </p:cNvPr>
          <p:cNvCxnSpPr>
            <a:cxnSpLocks/>
          </p:cNvCxnSpPr>
          <p:nvPr/>
        </p:nvCxnSpPr>
        <p:spPr>
          <a:xfrm>
            <a:off x="7461691" y="193965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3AC313-7CD2-4F8B-76DF-4432FD17D2E0}"/>
              </a:ext>
            </a:extLst>
          </p:cNvPr>
          <p:cNvCxnSpPr>
            <a:cxnSpLocks/>
          </p:cNvCxnSpPr>
          <p:nvPr/>
        </p:nvCxnSpPr>
        <p:spPr>
          <a:xfrm>
            <a:off x="8562207" y="145876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110A3A-E53F-2905-9097-043EAAA5695B}"/>
              </a:ext>
            </a:extLst>
          </p:cNvPr>
          <p:cNvCxnSpPr>
            <a:cxnSpLocks/>
          </p:cNvCxnSpPr>
          <p:nvPr/>
        </p:nvCxnSpPr>
        <p:spPr>
          <a:xfrm>
            <a:off x="9670643" y="1019801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A4D20C-143A-7030-6F78-5F9E9FA42A8C}"/>
              </a:ext>
            </a:extLst>
          </p:cNvPr>
          <p:cNvSpPr>
            <a:spLocks/>
          </p:cNvSpPr>
          <p:nvPr/>
        </p:nvSpPr>
        <p:spPr>
          <a:xfrm>
            <a:off x="1083791" y="3668708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E3CC5-5BD6-1DC9-778A-A128263873E2}"/>
              </a:ext>
            </a:extLst>
          </p:cNvPr>
          <p:cNvSpPr>
            <a:spLocks/>
          </p:cNvSpPr>
          <p:nvPr/>
        </p:nvSpPr>
        <p:spPr>
          <a:xfrm>
            <a:off x="2194797" y="3210666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706EAB-789E-D72C-839B-C0191C4F58FD}"/>
              </a:ext>
            </a:extLst>
          </p:cNvPr>
          <p:cNvSpPr>
            <a:spLocks/>
          </p:cNvSpPr>
          <p:nvPr/>
        </p:nvSpPr>
        <p:spPr>
          <a:xfrm>
            <a:off x="3299426" y="2741399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pic>
        <p:nvPicPr>
          <p:cNvPr id="25" name="Graphic 24" descr="Programmer male outline">
            <a:extLst>
              <a:ext uri="{FF2B5EF4-FFF2-40B4-BE49-F238E27FC236}">
                <a16:creationId xmlns:a16="http://schemas.microsoft.com/office/drawing/2014/main" id="{65A09AA8-66D0-A970-7857-1F2972537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02" y="2336306"/>
            <a:ext cx="548640" cy="548640"/>
          </a:xfrm>
          <a:prstGeom prst="rect">
            <a:avLst/>
          </a:prstGeom>
        </p:spPr>
      </p:pic>
      <p:pic>
        <p:nvPicPr>
          <p:cNvPr id="29" name="Graphic 28" descr="Target Audience outline">
            <a:extLst>
              <a:ext uri="{FF2B5EF4-FFF2-40B4-BE49-F238E27FC236}">
                <a16:creationId xmlns:a16="http://schemas.microsoft.com/office/drawing/2014/main" id="{810568CE-2AC8-BC52-99F5-E7D367C7C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379" y="3672334"/>
            <a:ext cx="548640" cy="548640"/>
          </a:xfrm>
          <a:prstGeom prst="rect">
            <a:avLst/>
          </a:prstGeom>
        </p:spPr>
      </p:pic>
      <p:pic>
        <p:nvPicPr>
          <p:cNvPr id="61" name="Graphic 60" descr="UFO Invasion outline">
            <a:extLst>
              <a:ext uri="{FF2B5EF4-FFF2-40B4-BE49-F238E27FC236}">
                <a16:creationId xmlns:a16="http://schemas.microsoft.com/office/drawing/2014/main" id="{15FF9C41-5D7C-0469-9C52-F535CC6D2E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8202" y="3219510"/>
            <a:ext cx="548640" cy="548640"/>
          </a:xfrm>
          <a:prstGeom prst="rect">
            <a:avLst/>
          </a:prstGeom>
        </p:spPr>
      </p:pic>
      <p:pic>
        <p:nvPicPr>
          <p:cNvPr id="74" name="Graphic 73" descr="Scientist male outline">
            <a:extLst>
              <a:ext uri="{FF2B5EF4-FFF2-40B4-BE49-F238E27FC236}">
                <a16:creationId xmlns:a16="http://schemas.microsoft.com/office/drawing/2014/main" id="{201DD4F8-E992-8338-5DAC-C4DD500C72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2133" y="1927481"/>
            <a:ext cx="548640" cy="548640"/>
          </a:xfrm>
          <a:prstGeom prst="rect">
            <a:avLst/>
          </a:prstGeom>
        </p:spPr>
      </p:pic>
      <p:pic>
        <p:nvPicPr>
          <p:cNvPr id="80" name="Graphic 79" descr="Left Brain outline">
            <a:extLst>
              <a:ext uri="{FF2B5EF4-FFF2-40B4-BE49-F238E27FC236}">
                <a16:creationId xmlns:a16="http://schemas.microsoft.com/office/drawing/2014/main" id="{40A4EFF0-5B20-B755-1CEF-F27C4F4CCC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4813" y="1419439"/>
            <a:ext cx="548640" cy="548640"/>
          </a:xfrm>
          <a:prstGeom prst="rect">
            <a:avLst/>
          </a:prstGeom>
        </p:spPr>
      </p:pic>
      <p:pic>
        <p:nvPicPr>
          <p:cNvPr id="82" name="Graphic 81" descr="Flowchart outline">
            <a:extLst>
              <a:ext uri="{FF2B5EF4-FFF2-40B4-BE49-F238E27FC236}">
                <a16:creationId xmlns:a16="http://schemas.microsoft.com/office/drawing/2014/main" id="{5EA1E0F8-D791-56FC-716B-DBD22BE2C3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61173" y="2885917"/>
            <a:ext cx="548640" cy="548640"/>
          </a:xfrm>
          <a:prstGeom prst="rect">
            <a:avLst/>
          </a:prstGeom>
        </p:spPr>
      </p:pic>
      <p:pic>
        <p:nvPicPr>
          <p:cNvPr id="86" name="Graphic 85" descr="Maze outline">
            <a:extLst>
              <a:ext uri="{FF2B5EF4-FFF2-40B4-BE49-F238E27FC236}">
                <a16:creationId xmlns:a16="http://schemas.microsoft.com/office/drawing/2014/main" id="{B5EBEAD1-B286-E1C9-9968-04D23EAB15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8392" y="763563"/>
            <a:ext cx="548640" cy="548640"/>
          </a:xfrm>
          <a:prstGeom prst="rect">
            <a:avLst/>
          </a:prstGeom>
        </p:spPr>
      </p:pic>
      <p:pic>
        <p:nvPicPr>
          <p:cNvPr id="90" name="Graphic 89" descr="Workflow outline">
            <a:extLst>
              <a:ext uri="{FF2B5EF4-FFF2-40B4-BE49-F238E27FC236}">
                <a16:creationId xmlns:a16="http://schemas.microsoft.com/office/drawing/2014/main" id="{5BC612D3-313F-34CC-7D36-D954D0C415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14618" y="316733"/>
            <a:ext cx="548640" cy="548640"/>
          </a:xfrm>
          <a:prstGeom prst="rect">
            <a:avLst/>
          </a:prstGeom>
        </p:spPr>
      </p:pic>
      <p:pic>
        <p:nvPicPr>
          <p:cNvPr id="92" name="Graphic 91" descr="Excellent outline">
            <a:extLst>
              <a:ext uri="{FF2B5EF4-FFF2-40B4-BE49-F238E27FC236}">
                <a16:creationId xmlns:a16="http://schemas.microsoft.com/office/drawing/2014/main" id="{51F8E372-6766-5619-912C-250897CD6A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3240" y="-32962"/>
            <a:ext cx="548640" cy="548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C1950F-6E46-607B-4D6A-57F710D6BEBF}"/>
              </a:ext>
            </a:extLst>
          </p:cNvPr>
          <p:cNvSpPr txBox="1"/>
          <p:nvPr/>
        </p:nvSpPr>
        <p:spPr>
          <a:xfrm>
            <a:off x="3075897" y="4212127"/>
            <a:ext cx="9280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Live User Activity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EE038-2A16-72DE-DF2C-0BAB73EBA245}"/>
              </a:ext>
            </a:extLst>
          </p:cNvPr>
          <p:cNvSpPr txBox="1"/>
          <p:nvPr/>
        </p:nvSpPr>
        <p:spPr>
          <a:xfrm>
            <a:off x="736125" y="2890849"/>
            <a:ext cx="9352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Dev 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E01E1D-82B2-058B-96DC-59658E6E7849}"/>
              </a:ext>
            </a:extLst>
          </p:cNvPr>
          <p:cNvSpPr txBox="1"/>
          <p:nvPr/>
        </p:nvSpPr>
        <p:spPr>
          <a:xfrm>
            <a:off x="4106681" y="3781170"/>
            <a:ext cx="1034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Collect Events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5C71F-944A-E78B-FED7-D47D9BE3D4A7}"/>
              </a:ext>
            </a:extLst>
          </p:cNvPr>
          <p:cNvSpPr txBox="1"/>
          <p:nvPr/>
        </p:nvSpPr>
        <p:spPr>
          <a:xfrm>
            <a:off x="1948379" y="2442819"/>
            <a:ext cx="7645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Manual Testing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77D54E-B1E2-FE2D-BC5B-080B34823F03}"/>
              </a:ext>
            </a:extLst>
          </p:cNvPr>
          <p:cNvSpPr txBox="1"/>
          <p:nvPr/>
        </p:nvSpPr>
        <p:spPr>
          <a:xfrm>
            <a:off x="6996108" y="1350629"/>
            <a:ext cx="9330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Analyze Flows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6F57C-3216-3865-25EA-024DE10ED7DE}"/>
              </a:ext>
            </a:extLst>
          </p:cNvPr>
          <p:cNvSpPr txBox="1"/>
          <p:nvPr/>
        </p:nvSpPr>
        <p:spPr>
          <a:xfrm>
            <a:off x="8091189" y="900309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Validate Flows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0601C4-01C9-85D9-F291-C01ADBD06E17}"/>
              </a:ext>
            </a:extLst>
          </p:cNvPr>
          <p:cNvSpPr txBox="1"/>
          <p:nvPr/>
        </p:nvSpPr>
        <p:spPr>
          <a:xfrm>
            <a:off x="9218020" y="517138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Product Success!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9DB219-DD1B-FC8C-8F5A-80CE67A58373}"/>
              </a:ext>
            </a:extLst>
          </p:cNvPr>
          <p:cNvSpPr txBox="1"/>
          <p:nvPr/>
        </p:nvSpPr>
        <p:spPr>
          <a:xfrm>
            <a:off x="2851051" y="1946994"/>
            <a:ext cx="1228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Understand Maker Intent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48D83-6E4B-7AFD-FB9E-DDF2F5031398}"/>
              </a:ext>
            </a:extLst>
          </p:cNvPr>
          <p:cNvSpPr txBox="1"/>
          <p:nvPr/>
        </p:nvSpPr>
        <p:spPr>
          <a:xfrm>
            <a:off x="5059290" y="3334264"/>
            <a:ext cx="135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Derive Customer Flows</a:t>
            </a:r>
          </a:p>
        </p:txBody>
      </p:sp>
    </p:spTree>
    <p:extLst>
      <p:ext uri="{BB962C8B-B14F-4D97-AF65-F5344CB8AC3E}">
        <p14:creationId xmlns:p14="http://schemas.microsoft.com/office/powerpoint/2010/main" val="944046975"/>
      </p:ext>
    </p:extLst>
  </p:cSld>
  <p:clrMapOvr>
    <a:masterClrMapping/>
  </p:clrMapOvr>
  <p:transition spd="med" advClick="0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6AA3A45-661A-2562-FF80-6B8BB77FEAB6}"/>
              </a:ext>
            </a:extLst>
          </p:cNvPr>
          <p:cNvGrpSpPr/>
          <p:nvPr/>
        </p:nvGrpSpPr>
        <p:grpSpPr>
          <a:xfrm>
            <a:off x="170773" y="2470202"/>
            <a:ext cx="12230100" cy="2015258"/>
            <a:chOff x="106965" y="3080277"/>
            <a:chExt cx="12230100" cy="2015258"/>
          </a:xfrm>
          <a:gradFill>
            <a:gsLst>
              <a:gs pos="15000">
                <a:schemeClr val="bg1"/>
              </a:gs>
              <a:gs pos="14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96F9772-7A7A-6BE8-570E-BB096A07B23C}"/>
                </a:ext>
              </a:extLst>
            </p:cNvPr>
            <p:cNvGrpSpPr/>
            <p:nvPr/>
          </p:nvGrpSpPr>
          <p:grpSpPr>
            <a:xfrm>
              <a:off x="106965" y="3083791"/>
              <a:ext cx="12230100" cy="2011743"/>
              <a:chOff x="-1372926" y="2941056"/>
              <a:chExt cx="12724353" cy="2093045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C2D177-2F49-6335-C38B-C831B9BE9D4F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3AC330E-D054-098B-259D-A5957ED27A23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B7166E5-BAD0-2246-DC6E-60A56B3EEC04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8B465B06-B093-8701-6636-75699257B007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16856067-DF51-F9F9-40BD-5AF1C56BBBA7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2E90C-9CC5-FDF1-578F-5186D7B1EFAE}"/>
              </a:ext>
            </a:extLst>
          </p:cNvPr>
          <p:cNvGrpSpPr/>
          <p:nvPr/>
        </p:nvGrpSpPr>
        <p:grpSpPr>
          <a:xfrm>
            <a:off x="-162683" y="1371599"/>
            <a:ext cx="12230100" cy="3768759"/>
            <a:chOff x="106965" y="1326776"/>
            <a:chExt cx="12230100" cy="3768759"/>
          </a:xfrm>
          <a:solidFill>
            <a:schemeClr val="bg1">
              <a:lumMod val="75000"/>
            </a:schemeClr>
          </a:solidFill>
          <a:scene3d>
            <a:camera prst="orthographicFront">
              <a:rot lat="19200000" lon="18600000" rev="3600000"/>
            </a:camera>
            <a:lightRig rig="threePt" dir="t"/>
          </a:scene3d>
        </p:grpSpPr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B2FC8FD8-1CC2-A3C4-D700-FF43D91FDF57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1C0CE-6484-671F-F794-2B79263E0FA6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3768758"/>
              <a:chOff x="-1372926" y="1113033"/>
              <a:chExt cx="12724353" cy="3921068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21012F-72EA-FC73-7B6B-840BB3F763C6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2F9761-70D1-9D02-BDFF-B35F33F02C47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18F6C-3502-2484-8B94-4014ADDD9470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22787C-774E-CB99-1598-7B3B88625C7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AFC208-C224-F48C-8076-3FFC3B8E7B15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118F2E2E-D05D-B90C-81C5-B71677811505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CBBC0574-7792-0914-826A-7CD9BF651479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A830A090-F8AE-ACCD-9D7D-6306754ED7FA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33C0B-1B88-52D8-6A01-EDA0F222DB99}"/>
              </a:ext>
            </a:extLst>
          </p:cNvPr>
          <p:cNvGrpSpPr/>
          <p:nvPr/>
        </p:nvGrpSpPr>
        <p:grpSpPr>
          <a:xfrm>
            <a:off x="-982667" y="1795695"/>
            <a:ext cx="12230100" cy="2008007"/>
            <a:chOff x="106965" y="1326776"/>
            <a:chExt cx="12230100" cy="2008007"/>
          </a:xfrm>
          <a:gradFill>
            <a:gsLst>
              <a:gs pos="96000">
                <a:schemeClr val="bg1"/>
              </a:gs>
              <a:gs pos="92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E6F0B5-0EC4-CFD2-2D91-74BAD47ADE92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2008007"/>
              <a:chOff x="-1372926" y="1113033"/>
              <a:chExt cx="12724353" cy="2089158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D272A-DD7A-7D0D-084E-9C7B5A790EA2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FD7A53-26F8-BF68-8F05-ABCA40C68D15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5A0E0-395D-D5DC-DE04-EDF2005B3FB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365D05E-110D-BA53-EB74-9A348EC5FFBD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CFDCF98-DE56-B508-4731-F15A2B37EC9C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43DDCD1D-D96B-2DF3-D63B-2C681D8A8A7B}"/>
              </a:ext>
            </a:extLst>
          </p:cNvPr>
          <p:cNvSpPr/>
          <p:nvPr/>
        </p:nvSpPr>
        <p:spPr>
          <a:xfrm>
            <a:off x="985968" y="3573967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0B0EB4-0899-5EC3-2734-E479837C184C}"/>
              </a:ext>
            </a:extLst>
          </p:cNvPr>
          <p:cNvSpPr/>
          <p:nvPr/>
        </p:nvSpPr>
        <p:spPr>
          <a:xfrm>
            <a:off x="2099181" y="3115563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F60FD09-EED5-3C45-D578-2DC530704EA0}"/>
              </a:ext>
            </a:extLst>
          </p:cNvPr>
          <p:cNvSpPr/>
          <p:nvPr/>
        </p:nvSpPr>
        <p:spPr>
          <a:xfrm>
            <a:off x="3200680" y="2648078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DA3CC0-F3D8-DB5A-BD1B-04CFE8AF686F}"/>
              </a:ext>
            </a:extLst>
          </p:cNvPr>
          <p:cNvSpPr/>
          <p:nvPr/>
        </p:nvSpPr>
        <p:spPr>
          <a:xfrm>
            <a:off x="3285146" y="4948719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CC9D38-F627-B463-35E4-E86AE9744AC2}"/>
              </a:ext>
            </a:extLst>
          </p:cNvPr>
          <p:cNvSpPr/>
          <p:nvPr/>
        </p:nvSpPr>
        <p:spPr>
          <a:xfrm>
            <a:off x="4398359" y="449031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76C292-446A-3EE2-4AF5-7A5E229E2F67}"/>
              </a:ext>
            </a:extLst>
          </p:cNvPr>
          <p:cNvSpPr/>
          <p:nvPr/>
        </p:nvSpPr>
        <p:spPr>
          <a:xfrm>
            <a:off x="5499859" y="4022830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56A675-3BBB-4C47-8E40-7A94EFF91E96}"/>
              </a:ext>
            </a:extLst>
          </p:cNvPr>
          <p:cNvSpPr/>
          <p:nvPr/>
        </p:nvSpPr>
        <p:spPr>
          <a:xfrm>
            <a:off x="7214100" y="213283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D2196E-6250-0133-363D-EC5E98DBEB2E}"/>
              </a:ext>
            </a:extLst>
          </p:cNvPr>
          <p:cNvSpPr/>
          <p:nvPr/>
        </p:nvSpPr>
        <p:spPr>
          <a:xfrm>
            <a:off x="8332763" y="164435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2F7E7FF-4876-41C8-5B63-D511B16F7C24}"/>
              </a:ext>
            </a:extLst>
          </p:cNvPr>
          <p:cNvSpPr/>
          <p:nvPr/>
        </p:nvSpPr>
        <p:spPr>
          <a:xfrm>
            <a:off x="9432376" y="119767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086775-56E1-3645-68CF-39DFFDD55502}"/>
              </a:ext>
            </a:extLst>
          </p:cNvPr>
          <p:cNvCxnSpPr>
            <a:cxnSpLocks/>
          </p:cNvCxnSpPr>
          <p:nvPr/>
        </p:nvCxnSpPr>
        <p:spPr>
          <a:xfrm>
            <a:off x="1218956" y="337697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35E05-49FD-35DD-ED6F-2F783D939EEA}"/>
              </a:ext>
            </a:extLst>
          </p:cNvPr>
          <p:cNvCxnSpPr>
            <a:cxnSpLocks/>
          </p:cNvCxnSpPr>
          <p:nvPr/>
        </p:nvCxnSpPr>
        <p:spPr>
          <a:xfrm>
            <a:off x="3527660" y="472439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F6D71-F5EE-64D8-86DC-53319C6E3712}"/>
              </a:ext>
            </a:extLst>
          </p:cNvPr>
          <p:cNvCxnSpPr>
            <a:cxnSpLocks/>
          </p:cNvCxnSpPr>
          <p:nvPr/>
        </p:nvCxnSpPr>
        <p:spPr>
          <a:xfrm>
            <a:off x="2335547" y="2923795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80D9-B82D-16CA-3C5D-85A995118DA4}"/>
              </a:ext>
            </a:extLst>
          </p:cNvPr>
          <p:cNvCxnSpPr>
            <a:cxnSpLocks/>
          </p:cNvCxnSpPr>
          <p:nvPr/>
        </p:nvCxnSpPr>
        <p:spPr>
          <a:xfrm>
            <a:off x="4639488" y="4299792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AC37EF-86FE-3379-CAF9-A63724C072EC}"/>
              </a:ext>
            </a:extLst>
          </p:cNvPr>
          <p:cNvCxnSpPr>
            <a:cxnSpLocks/>
          </p:cNvCxnSpPr>
          <p:nvPr/>
        </p:nvCxnSpPr>
        <p:spPr>
          <a:xfrm>
            <a:off x="3442642" y="2467163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F1303A-8FBD-26C2-101A-3296531D7FA5}"/>
              </a:ext>
            </a:extLst>
          </p:cNvPr>
          <p:cNvCxnSpPr>
            <a:cxnSpLocks/>
          </p:cNvCxnSpPr>
          <p:nvPr/>
        </p:nvCxnSpPr>
        <p:spPr>
          <a:xfrm>
            <a:off x="5741820" y="3833634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BD8B0-0AD1-C994-F084-9A8266E0A821}"/>
              </a:ext>
            </a:extLst>
          </p:cNvPr>
          <p:cNvCxnSpPr>
            <a:cxnSpLocks/>
          </p:cNvCxnSpPr>
          <p:nvPr/>
        </p:nvCxnSpPr>
        <p:spPr>
          <a:xfrm>
            <a:off x="7461691" y="193965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3AC313-7CD2-4F8B-76DF-4432FD17D2E0}"/>
              </a:ext>
            </a:extLst>
          </p:cNvPr>
          <p:cNvCxnSpPr>
            <a:cxnSpLocks/>
          </p:cNvCxnSpPr>
          <p:nvPr/>
        </p:nvCxnSpPr>
        <p:spPr>
          <a:xfrm>
            <a:off x="8562207" y="145876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110A3A-E53F-2905-9097-043EAAA5695B}"/>
              </a:ext>
            </a:extLst>
          </p:cNvPr>
          <p:cNvCxnSpPr>
            <a:cxnSpLocks/>
          </p:cNvCxnSpPr>
          <p:nvPr/>
        </p:nvCxnSpPr>
        <p:spPr>
          <a:xfrm>
            <a:off x="9670643" y="1019801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A4D20C-143A-7030-6F78-5F9E9FA42A8C}"/>
              </a:ext>
            </a:extLst>
          </p:cNvPr>
          <p:cNvSpPr>
            <a:spLocks/>
          </p:cNvSpPr>
          <p:nvPr/>
        </p:nvSpPr>
        <p:spPr>
          <a:xfrm>
            <a:off x="1083791" y="3668708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E3CC5-5BD6-1DC9-778A-A128263873E2}"/>
              </a:ext>
            </a:extLst>
          </p:cNvPr>
          <p:cNvSpPr>
            <a:spLocks/>
          </p:cNvSpPr>
          <p:nvPr/>
        </p:nvSpPr>
        <p:spPr>
          <a:xfrm>
            <a:off x="2194797" y="3210666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706EAB-789E-D72C-839B-C0191C4F58FD}"/>
              </a:ext>
            </a:extLst>
          </p:cNvPr>
          <p:cNvSpPr>
            <a:spLocks/>
          </p:cNvSpPr>
          <p:nvPr/>
        </p:nvSpPr>
        <p:spPr>
          <a:xfrm>
            <a:off x="3299426" y="2741399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C143761-786A-A3E7-BF9D-C903EE5B3DBE}"/>
              </a:ext>
            </a:extLst>
          </p:cNvPr>
          <p:cNvSpPr>
            <a:spLocks/>
          </p:cNvSpPr>
          <p:nvPr/>
        </p:nvSpPr>
        <p:spPr>
          <a:xfrm>
            <a:off x="3382678" y="5043460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pic>
        <p:nvPicPr>
          <p:cNvPr id="25" name="Graphic 24" descr="Programmer male outline">
            <a:extLst>
              <a:ext uri="{FF2B5EF4-FFF2-40B4-BE49-F238E27FC236}">
                <a16:creationId xmlns:a16="http://schemas.microsoft.com/office/drawing/2014/main" id="{EE21C3E2-2C4B-607E-349A-671C46CF5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02" y="2336306"/>
            <a:ext cx="548640" cy="548640"/>
          </a:xfrm>
          <a:prstGeom prst="rect">
            <a:avLst/>
          </a:prstGeom>
        </p:spPr>
      </p:pic>
      <p:pic>
        <p:nvPicPr>
          <p:cNvPr id="29" name="Graphic 28" descr="Target Audience outline">
            <a:extLst>
              <a:ext uri="{FF2B5EF4-FFF2-40B4-BE49-F238E27FC236}">
                <a16:creationId xmlns:a16="http://schemas.microsoft.com/office/drawing/2014/main" id="{8E5FFD19-B705-E22E-B90F-17B024CEF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379" y="3672334"/>
            <a:ext cx="548640" cy="548640"/>
          </a:xfrm>
          <a:prstGeom prst="rect">
            <a:avLst/>
          </a:prstGeom>
        </p:spPr>
      </p:pic>
      <p:pic>
        <p:nvPicPr>
          <p:cNvPr id="76" name="Graphic 75" descr="UFO Invasion outline">
            <a:extLst>
              <a:ext uri="{FF2B5EF4-FFF2-40B4-BE49-F238E27FC236}">
                <a16:creationId xmlns:a16="http://schemas.microsoft.com/office/drawing/2014/main" id="{ADE10045-3014-2F22-E377-6614FCE99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8202" y="3219510"/>
            <a:ext cx="548640" cy="548640"/>
          </a:xfrm>
          <a:prstGeom prst="rect">
            <a:avLst/>
          </a:prstGeom>
        </p:spPr>
      </p:pic>
      <p:pic>
        <p:nvPicPr>
          <p:cNvPr id="81" name="Graphic 80" descr="Scientist male outline">
            <a:extLst>
              <a:ext uri="{FF2B5EF4-FFF2-40B4-BE49-F238E27FC236}">
                <a16:creationId xmlns:a16="http://schemas.microsoft.com/office/drawing/2014/main" id="{3D5B6F61-D4BA-091F-5375-570FAFC0B6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2133" y="1927481"/>
            <a:ext cx="548640" cy="548640"/>
          </a:xfrm>
          <a:prstGeom prst="rect">
            <a:avLst/>
          </a:prstGeom>
        </p:spPr>
      </p:pic>
      <p:pic>
        <p:nvPicPr>
          <p:cNvPr id="88" name="Graphic 87" descr="Left Brain outline">
            <a:extLst>
              <a:ext uri="{FF2B5EF4-FFF2-40B4-BE49-F238E27FC236}">
                <a16:creationId xmlns:a16="http://schemas.microsoft.com/office/drawing/2014/main" id="{AD2D042D-1857-D5D6-5DAB-38676FFBF8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4813" y="1419439"/>
            <a:ext cx="548640" cy="548640"/>
          </a:xfrm>
          <a:prstGeom prst="rect">
            <a:avLst/>
          </a:prstGeom>
        </p:spPr>
      </p:pic>
      <p:pic>
        <p:nvPicPr>
          <p:cNvPr id="94" name="Graphic 93" descr="Maze outline">
            <a:extLst>
              <a:ext uri="{FF2B5EF4-FFF2-40B4-BE49-F238E27FC236}">
                <a16:creationId xmlns:a16="http://schemas.microsoft.com/office/drawing/2014/main" id="{EC5438FF-B538-C99C-65D6-3019B4AE93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18392" y="763563"/>
            <a:ext cx="548640" cy="548640"/>
          </a:xfrm>
          <a:prstGeom prst="rect">
            <a:avLst/>
          </a:prstGeom>
        </p:spPr>
      </p:pic>
      <p:pic>
        <p:nvPicPr>
          <p:cNvPr id="98" name="Graphic 97" descr="Workflow outline">
            <a:extLst>
              <a:ext uri="{FF2B5EF4-FFF2-40B4-BE49-F238E27FC236}">
                <a16:creationId xmlns:a16="http://schemas.microsoft.com/office/drawing/2014/main" id="{243565C3-DBAD-4C73-A506-7F7C7BE314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14618" y="316733"/>
            <a:ext cx="548640" cy="548640"/>
          </a:xfrm>
          <a:prstGeom prst="rect">
            <a:avLst/>
          </a:prstGeom>
        </p:spPr>
      </p:pic>
      <p:pic>
        <p:nvPicPr>
          <p:cNvPr id="100" name="Graphic 99" descr="Excellent outline">
            <a:extLst>
              <a:ext uri="{FF2B5EF4-FFF2-40B4-BE49-F238E27FC236}">
                <a16:creationId xmlns:a16="http://schemas.microsoft.com/office/drawing/2014/main" id="{A83D8C07-CF2F-3C0C-1111-6009541C9F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83240" y="-32962"/>
            <a:ext cx="548640" cy="548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50E8A9-9B71-293F-6A80-5AEF760711AD}"/>
              </a:ext>
            </a:extLst>
          </p:cNvPr>
          <p:cNvSpPr txBox="1"/>
          <p:nvPr/>
        </p:nvSpPr>
        <p:spPr>
          <a:xfrm>
            <a:off x="3075897" y="4212127"/>
            <a:ext cx="9280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Live User Activity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0D1CA-C632-1721-407F-241535D33D6C}"/>
              </a:ext>
            </a:extLst>
          </p:cNvPr>
          <p:cNvSpPr txBox="1"/>
          <p:nvPr/>
        </p:nvSpPr>
        <p:spPr>
          <a:xfrm>
            <a:off x="736125" y="2890849"/>
            <a:ext cx="9352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Dev 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0D1A37-1F1D-E45C-53CA-01A260D2C752}"/>
              </a:ext>
            </a:extLst>
          </p:cNvPr>
          <p:cNvSpPr txBox="1"/>
          <p:nvPr/>
        </p:nvSpPr>
        <p:spPr>
          <a:xfrm>
            <a:off x="4106681" y="3781170"/>
            <a:ext cx="1034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Collect Events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A6ECFE-B664-05EC-6961-1AA5C7D11DA1}"/>
              </a:ext>
            </a:extLst>
          </p:cNvPr>
          <p:cNvSpPr txBox="1"/>
          <p:nvPr/>
        </p:nvSpPr>
        <p:spPr>
          <a:xfrm>
            <a:off x="1948379" y="2442819"/>
            <a:ext cx="7645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Manual Testing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77E7DB-DF62-690C-436C-2A32DD283EE7}"/>
              </a:ext>
            </a:extLst>
          </p:cNvPr>
          <p:cNvSpPr txBox="1"/>
          <p:nvPr/>
        </p:nvSpPr>
        <p:spPr>
          <a:xfrm>
            <a:off x="6996108" y="1350629"/>
            <a:ext cx="9330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Analyze Flows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5C3CBF-068E-B375-9C8B-E8FA550F1252}"/>
              </a:ext>
            </a:extLst>
          </p:cNvPr>
          <p:cNvSpPr txBox="1"/>
          <p:nvPr/>
        </p:nvSpPr>
        <p:spPr>
          <a:xfrm>
            <a:off x="8091189" y="900309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Validate Flows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244968-E741-9ACA-82EB-7C21C5E1BB94}"/>
              </a:ext>
            </a:extLst>
          </p:cNvPr>
          <p:cNvSpPr txBox="1"/>
          <p:nvPr/>
        </p:nvSpPr>
        <p:spPr>
          <a:xfrm>
            <a:off x="9218020" y="517138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Product Success!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989D01-7ED4-7BAE-859E-BDABEB6BB146}"/>
              </a:ext>
            </a:extLst>
          </p:cNvPr>
          <p:cNvSpPr txBox="1"/>
          <p:nvPr/>
        </p:nvSpPr>
        <p:spPr>
          <a:xfrm>
            <a:off x="2851051" y="1946994"/>
            <a:ext cx="1228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Understand Maker Intent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CAA9A-DE3B-8B03-55E5-11FD1C6EE117}"/>
              </a:ext>
            </a:extLst>
          </p:cNvPr>
          <p:cNvSpPr txBox="1"/>
          <p:nvPr/>
        </p:nvSpPr>
        <p:spPr>
          <a:xfrm>
            <a:off x="5059290" y="3334264"/>
            <a:ext cx="135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Derive Customer Flows</a:t>
            </a:r>
          </a:p>
        </p:txBody>
      </p:sp>
      <p:pic>
        <p:nvPicPr>
          <p:cNvPr id="13" name="Graphic 12" descr="Flowchart outline">
            <a:extLst>
              <a:ext uri="{FF2B5EF4-FFF2-40B4-BE49-F238E27FC236}">
                <a16:creationId xmlns:a16="http://schemas.microsoft.com/office/drawing/2014/main" id="{A155F8CE-2C6B-4489-F5FB-A5FD8C3F34C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61173" y="288591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57434"/>
      </p:ext>
    </p:extLst>
  </p:cSld>
  <p:clrMapOvr>
    <a:masterClrMapping/>
  </p:clrMapOvr>
  <p:transition spd="slow" advClick="0" advTm="5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6AA3A45-661A-2562-FF80-6B8BB77FEAB6}"/>
              </a:ext>
            </a:extLst>
          </p:cNvPr>
          <p:cNvGrpSpPr/>
          <p:nvPr/>
        </p:nvGrpSpPr>
        <p:grpSpPr>
          <a:xfrm>
            <a:off x="170773" y="2470202"/>
            <a:ext cx="12230100" cy="2015258"/>
            <a:chOff x="106965" y="3080277"/>
            <a:chExt cx="12230100" cy="2015258"/>
          </a:xfrm>
          <a:gradFill>
            <a:gsLst>
              <a:gs pos="25000">
                <a:schemeClr val="bg1"/>
              </a:gs>
              <a:gs pos="24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96F9772-7A7A-6BE8-570E-BB096A07B23C}"/>
                </a:ext>
              </a:extLst>
            </p:cNvPr>
            <p:cNvGrpSpPr/>
            <p:nvPr/>
          </p:nvGrpSpPr>
          <p:grpSpPr>
            <a:xfrm>
              <a:off x="106965" y="3083791"/>
              <a:ext cx="12230100" cy="2011743"/>
              <a:chOff x="-1372926" y="2941056"/>
              <a:chExt cx="12724353" cy="2093045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C2D177-2F49-6335-C38B-C831B9BE9D4F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3AC330E-D054-098B-259D-A5957ED27A23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B7166E5-BAD0-2246-DC6E-60A56B3EEC04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8B465B06-B093-8701-6636-75699257B007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16856067-DF51-F9F9-40BD-5AF1C56BBBA7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2E90C-9CC5-FDF1-578F-5186D7B1EFAE}"/>
              </a:ext>
            </a:extLst>
          </p:cNvPr>
          <p:cNvGrpSpPr/>
          <p:nvPr/>
        </p:nvGrpSpPr>
        <p:grpSpPr>
          <a:xfrm>
            <a:off x="-162683" y="1371599"/>
            <a:ext cx="12230100" cy="3768759"/>
            <a:chOff x="106965" y="1326776"/>
            <a:chExt cx="12230100" cy="3768759"/>
          </a:xfrm>
          <a:solidFill>
            <a:schemeClr val="bg1">
              <a:lumMod val="75000"/>
            </a:schemeClr>
          </a:soli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1C0CE-6484-671F-F794-2B79263E0FA6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3768758"/>
              <a:chOff x="-1372926" y="1113033"/>
              <a:chExt cx="12724353" cy="3921068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21012F-72EA-FC73-7B6B-840BB3F763C6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2F9761-70D1-9D02-BDFF-B35F33F02C47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18F6C-3502-2484-8B94-4014ADDD9470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22787C-774E-CB99-1598-7B3B88625C7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AFC208-C224-F48C-8076-3FFC3B8E7B15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118F2E2E-D05D-B90C-81C5-B71677811505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CBBC0574-7792-0914-826A-7CD9BF651479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A830A090-F8AE-ACCD-9D7D-6306754ED7FA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B2FC8FD8-1CC2-A3C4-D700-FF43D91FDF57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33C0B-1B88-52D8-6A01-EDA0F222DB99}"/>
              </a:ext>
            </a:extLst>
          </p:cNvPr>
          <p:cNvGrpSpPr/>
          <p:nvPr/>
        </p:nvGrpSpPr>
        <p:grpSpPr>
          <a:xfrm>
            <a:off x="-982667" y="1795695"/>
            <a:ext cx="12230100" cy="2008007"/>
            <a:chOff x="106965" y="1326776"/>
            <a:chExt cx="12230100" cy="2008007"/>
          </a:xfrm>
          <a:gradFill>
            <a:gsLst>
              <a:gs pos="93000">
                <a:schemeClr val="bg1"/>
              </a:gs>
              <a:gs pos="92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E6F0B5-0EC4-CFD2-2D91-74BAD47ADE92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2008007"/>
              <a:chOff x="-1372926" y="1113033"/>
              <a:chExt cx="12724353" cy="2089158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D272A-DD7A-7D0D-084E-9C7B5A790EA2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FD7A53-26F8-BF68-8F05-ABCA40C68D15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5A0E0-395D-D5DC-DE04-EDF2005B3FB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365D05E-110D-BA53-EB74-9A348EC5FFBD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CFDCF98-DE56-B508-4731-F15A2B37EC9C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CF111E56-41B8-2263-CFF3-25C2F19FADE3}"/>
              </a:ext>
            </a:extLst>
          </p:cNvPr>
          <p:cNvSpPr/>
          <p:nvPr/>
        </p:nvSpPr>
        <p:spPr>
          <a:xfrm>
            <a:off x="985968" y="3573967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7789039-19AB-A8FF-D1C6-65476A3C93B4}"/>
              </a:ext>
            </a:extLst>
          </p:cNvPr>
          <p:cNvSpPr/>
          <p:nvPr/>
        </p:nvSpPr>
        <p:spPr>
          <a:xfrm>
            <a:off x="2099181" y="3115563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170180A-4AFF-3085-BE1D-B6325C363C08}"/>
              </a:ext>
            </a:extLst>
          </p:cNvPr>
          <p:cNvSpPr/>
          <p:nvPr/>
        </p:nvSpPr>
        <p:spPr>
          <a:xfrm>
            <a:off x="3200680" y="2648078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CAC3E6-B506-8B71-AAFD-17D9EAABA50E}"/>
              </a:ext>
            </a:extLst>
          </p:cNvPr>
          <p:cNvSpPr/>
          <p:nvPr/>
        </p:nvSpPr>
        <p:spPr>
          <a:xfrm>
            <a:off x="3285146" y="4948719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A535D8-7DE0-48AA-6F45-E3634FA95035}"/>
              </a:ext>
            </a:extLst>
          </p:cNvPr>
          <p:cNvSpPr/>
          <p:nvPr/>
        </p:nvSpPr>
        <p:spPr>
          <a:xfrm>
            <a:off x="4398359" y="449031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1A91DD-FF61-E78D-8998-60DB0EB34DD7}"/>
              </a:ext>
            </a:extLst>
          </p:cNvPr>
          <p:cNvSpPr/>
          <p:nvPr/>
        </p:nvSpPr>
        <p:spPr>
          <a:xfrm>
            <a:off x="5499859" y="4022830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D796D2-62B8-9464-B84E-A87A927B8D8C}"/>
              </a:ext>
            </a:extLst>
          </p:cNvPr>
          <p:cNvSpPr/>
          <p:nvPr/>
        </p:nvSpPr>
        <p:spPr>
          <a:xfrm>
            <a:off x="7214100" y="213283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8ED3EF4-13C8-9C95-14A5-1B817DBC626F}"/>
              </a:ext>
            </a:extLst>
          </p:cNvPr>
          <p:cNvSpPr/>
          <p:nvPr/>
        </p:nvSpPr>
        <p:spPr>
          <a:xfrm>
            <a:off x="8332763" y="164435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54DE6F-D01C-89ED-2066-0E835AA9CAA9}"/>
              </a:ext>
            </a:extLst>
          </p:cNvPr>
          <p:cNvSpPr/>
          <p:nvPr/>
        </p:nvSpPr>
        <p:spPr>
          <a:xfrm>
            <a:off x="9432376" y="119767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086775-56E1-3645-68CF-39DFFDD55502}"/>
              </a:ext>
            </a:extLst>
          </p:cNvPr>
          <p:cNvCxnSpPr>
            <a:cxnSpLocks/>
          </p:cNvCxnSpPr>
          <p:nvPr/>
        </p:nvCxnSpPr>
        <p:spPr>
          <a:xfrm>
            <a:off x="1218956" y="337697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35E05-49FD-35DD-ED6F-2F783D939EEA}"/>
              </a:ext>
            </a:extLst>
          </p:cNvPr>
          <p:cNvCxnSpPr>
            <a:cxnSpLocks/>
          </p:cNvCxnSpPr>
          <p:nvPr/>
        </p:nvCxnSpPr>
        <p:spPr>
          <a:xfrm>
            <a:off x="3527660" y="472439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F6D71-F5EE-64D8-86DC-53319C6E3712}"/>
              </a:ext>
            </a:extLst>
          </p:cNvPr>
          <p:cNvCxnSpPr>
            <a:cxnSpLocks/>
          </p:cNvCxnSpPr>
          <p:nvPr/>
        </p:nvCxnSpPr>
        <p:spPr>
          <a:xfrm>
            <a:off x="2335547" y="2923795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80D9-B82D-16CA-3C5D-85A995118DA4}"/>
              </a:ext>
            </a:extLst>
          </p:cNvPr>
          <p:cNvCxnSpPr>
            <a:cxnSpLocks/>
          </p:cNvCxnSpPr>
          <p:nvPr/>
        </p:nvCxnSpPr>
        <p:spPr>
          <a:xfrm>
            <a:off x="4639488" y="4299792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AC37EF-86FE-3379-CAF9-A63724C072EC}"/>
              </a:ext>
            </a:extLst>
          </p:cNvPr>
          <p:cNvCxnSpPr>
            <a:cxnSpLocks/>
          </p:cNvCxnSpPr>
          <p:nvPr/>
        </p:nvCxnSpPr>
        <p:spPr>
          <a:xfrm>
            <a:off x="3442642" y="2467163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F1303A-8FBD-26C2-101A-3296531D7FA5}"/>
              </a:ext>
            </a:extLst>
          </p:cNvPr>
          <p:cNvCxnSpPr>
            <a:cxnSpLocks/>
          </p:cNvCxnSpPr>
          <p:nvPr/>
        </p:nvCxnSpPr>
        <p:spPr>
          <a:xfrm>
            <a:off x="5741820" y="3833634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BD8B0-0AD1-C994-F084-9A8266E0A821}"/>
              </a:ext>
            </a:extLst>
          </p:cNvPr>
          <p:cNvCxnSpPr>
            <a:cxnSpLocks/>
          </p:cNvCxnSpPr>
          <p:nvPr/>
        </p:nvCxnSpPr>
        <p:spPr>
          <a:xfrm>
            <a:off x="7461691" y="193965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3AC313-7CD2-4F8B-76DF-4432FD17D2E0}"/>
              </a:ext>
            </a:extLst>
          </p:cNvPr>
          <p:cNvCxnSpPr>
            <a:cxnSpLocks/>
          </p:cNvCxnSpPr>
          <p:nvPr/>
        </p:nvCxnSpPr>
        <p:spPr>
          <a:xfrm>
            <a:off x="8562207" y="145876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110A3A-E53F-2905-9097-043EAAA5695B}"/>
              </a:ext>
            </a:extLst>
          </p:cNvPr>
          <p:cNvCxnSpPr>
            <a:cxnSpLocks/>
          </p:cNvCxnSpPr>
          <p:nvPr/>
        </p:nvCxnSpPr>
        <p:spPr>
          <a:xfrm>
            <a:off x="9670643" y="1019801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A4D20C-143A-7030-6F78-5F9E9FA42A8C}"/>
              </a:ext>
            </a:extLst>
          </p:cNvPr>
          <p:cNvSpPr>
            <a:spLocks/>
          </p:cNvSpPr>
          <p:nvPr/>
        </p:nvSpPr>
        <p:spPr>
          <a:xfrm>
            <a:off x="1083791" y="3668708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E3CC5-5BD6-1DC9-778A-A128263873E2}"/>
              </a:ext>
            </a:extLst>
          </p:cNvPr>
          <p:cNvSpPr>
            <a:spLocks/>
          </p:cNvSpPr>
          <p:nvPr/>
        </p:nvSpPr>
        <p:spPr>
          <a:xfrm>
            <a:off x="2194797" y="3210666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706EAB-789E-D72C-839B-C0191C4F58FD}"/>
              </a:ext>
            </a:extLst>
          </p:cNvPr>
          <p:cNvSpPr>
            <a:spLocks/>
          </p:cNvSpPr>
          <p:nvPr/>
        </p:nvSpPr>
        <p:spPr>
          <a:xfrm>
            <a:off x="3299426" y="2741399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C143761-786A-A3E7-BF9D-C903EE5B3DBE}"/>
              </a:ext>
            </a:extLst>
          </p:cNvPr>
          <p:cNvSpPr>
            <a:spLocks/>
          </p:cNvSpPr>
          <p:nvPr/>
        </p:nvSpPr>
        <p:spPr>
          <a:xfrm>
            <a:off x="3382678" y="5043460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BEBEC9-37FF-164D-6B54-E3DA1BC9CD3D}"/>
              </a:ext>
            </a:extLst>
          </p:cNvPr>
          <p:cNvSpPr>
            <a:spLocks/>
          </p:cNvSpPr>
          <p:nvPr/>
        </p:nvSpPr>
        <p:spPr>
          <a:xfrm>
            <a:off x="4495891" y="4581820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pic>
        <p:nvPicPr>
          <p:cNvPr id="28" name="Graphic 27" descr="Programmer male outline">
            <a:extLst>
              <a:ext uri="{FF2B5EF4-FFF2-40B4-BE49-F238E27FC236}">
                <a16:creationId xmlns:a16="http://schemas.microsoft.com/office/drawing/2014/main" id="{4B4A1360-D155-A670-DBAD-1352C84C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02" y="2336306"/>
            <a:ext cx="548640" cy="548640"/>
          </a:xfrm>
          <a:prstGeom prst="rect">
            <a:avLst/>
          </a:prstGeom>
        </p:spPr>
      </p:pic>
      <p:pic>
        <p:nvPicPr>
          <p:cNvPr id="30" name="Graphic 29" descr="Target Audience outline">
            <a:extLst>
              <a:ext uri="{FF2B5EF4-FFF2-40B4-BE49-F238E27FC236}">
                <a16:creationId xmlns:a16="http://schemas.microsoft.com/office/drawing/2014/main" id="{C6C108CA-E97B-91A0-E3EC-CB83BA2BF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379" y="3672334"/>
            <a:ext cx="548640" cy="548640"/>
          </a:xfrm>
          <a:prstGeom prst="rect">
            <a:avLst/>
          </a:prstGeom>
        </p:spPr>
      </p:pic>
      <p:pic>
        <p:nvPicPr>
          <p:cNvPr id="79" name="Graphic 78" descr="UFO Invasion outline">
            <a:extLst>
              <a:ext uri="{FF2B5EF4-FFF2-40B4-BE49-F238E27FC236}">
                <a16:creationId xmlns:a16="http://schemas.microsoft.com/office/drawing/2014/main" id="{91A09508-B451-6769-0E63-3F4AE36DE5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8202" y="3219510"/>
            <a:ext cx="548640" cy="548640"/>
          </a:xfrm>
          <a:prstGeom prst="rect">
            <a:avLst/>
          </a:prstGeom>
        </p:spPr>
      </p:pic>
      <p:pic>
        <p:nvPicPr>
          <p:cNvPr id="83" name="Graphic 82" descr="Scientist male outline">
            <a:extLst>
              <a:ext uri="{FF2B5EF4-FFF2-40B4-BE49-F238E27FC236}">
                <a16:creationId xmlns:a16="http://schemas.microsoft.com/office/drawing/2014/main" id="{01AEB979-07C7-F2DE-D2F0-7DBD214801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2133" y="1927481"/>
            <a:ext cx="548640" cy="548640"/>
          </a:xfrm>
          <a:prstGeom prst="rect">
            <a:avLst/>
          </a:prstGeom>
        </p:spPr>
      </p:pic>
      <p:pic>
        <p:nvPicPr>
          <p:cNvPr id="89" name="Graphic 88" descr="Left Brain outline">
            <a:extLst>
              <a:ext uri="{FF2B5EF4-FFF2-40B4-BE49-F238E27FC236}">
                <a16:creationId xmlns:a16="http://schemas.microsoft.com/office/drawing/2014/main" id="{DDC50722-131C-746F-FB72-5FFEE001E3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4813" y="1419439"/>
            <a:ext cx="548640" cy="548640"/>
          </a:xfrm>
          <a:prstGeom prst="rect">
            <a:avLst/>
          </a:prstGeom>
        </p:spPr>
      </p:pic>
      <p:pic>
        <p:nvPicPr>
          <p:cNvPr id="95" name="Graphic 94" descr="Maze outline">
            <a:extLst>
              <a:ext uri="{FF2B5EF4-FFF2-40B4-BE49-F238E27FC236}">
                <a16:creationId xmlns:a16="http://schemas.microsoft.com/office/drawing/2014/main" id="{FC212ACC-43A0-1007-1321-BCB3F5C483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18392" y="763563"/>
            <a:ext cx="548640" cy="548640"/>
          </a:xfrm>
          <a:prstGeom prst="rect">
            <a:avLst/>
          </a:prstGeom>
        </p:spPr>
      </p:pic>
      <p:pic>
        <p:nvPicPr>
          <p:cNvPr id="99" name="Graphic 98" descr="Workflow outline">
            <a:extLst>
              <a:ext uri="{FF2B5EF4-FFF2-40B4-BE49-F238E27FC236}">
                <a16:creationId xmlns:a16="http://schemas.microsoft.com/office/drawing/2014/main" id="{65550945-2B63-AF95-7011-3F742A128E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14618" y="316733"/>
            <a:ext cx="548640" cy="548640"/>
          </a:xfrm>
          <a:prstGeom prst="rect">
            <a:avLst/>
          </a:prstGeom>
        </p:spPr>
      </p:pic>
      <p:pic>
        <p:nvPicPr>
          <p:cNvPr id="101" name="Graphic 100" descr="Excellent outline">
            <a:extLst>
              <a:ext uri="{FF2B5EF4-FFF2-40B4-BE49-F238E27FC236}">
                <a16:creationId xmlns:a16="http://schemas.microsoft.com/office/drawing/2014/main" id="{DBA68AB7-0B0D-8620-C46A-AEC6CED0106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83240" y="-32962"/>
            <a:ext cx="548640" cy="5486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B44147-0963-0DE5-3CF4-6CC85A3AEE93}"/>
              </a:ext>
            </a:extLst>
          </p:cNvPr>
          <p:cNvSpPr txBox="1"/>
          <p:nvPr/>
        </p:nvSpPr>
        <p:spPr>
          <a:xfrm>
            <a:off x="3075897" y="4212127"/>
            <a:ext cx="9280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Live User Activity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287957-747D-95A4-8263-59BF923369A1}"/>
              </a:ext>
            </a:extLst>
          </p:cNvPr>
          <p:cNvSpPr txBox="1"/>
          <p:nvPr/>
        </p:nvSpPr>
        <p:spPr>
          <a:xfrm>
            <a:off x="736125" y="2890849"/>
            <a:ext cx="9352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Dev Activity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3F6E4-F66B-10A8-1D0C-BCF4BC76A212}"/>
              </a:ext>
            </a:extLst>
          </p:cNvPr>
          <p:cNvSpPr txBox="1"/>
          <p:nvPr/>
        </p:nvSpPr>
        <p:spPr>
          <a:xfrm>
            <a:off x="4106681" y="3781170"/>
            <a:ext cx="1034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Collect Events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BDB7D1-DA27-82A9-A6F5-F1567C52F4EF}"/>
              </a:ext>
            </a:extLst>
          </p:cNvPr>
          <p:cNvSpPr txBox="1"/>
          <p:nvPr/>
        </p:nvSpPr>
        <p:spPr>
          <a:xfrm>
            <a:off x="1948379" y="2442819"/>
            <a:ext cx="7645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Manual Testing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EC7BC2-FB58-4B3D-E3CE-1F67439E4B8B}"/>
              </a:ext>
            </a:extLst>
          </p:cNvPr>
          <p:cNvSpPr txBox="1"/>
          <p:nvPr/>
        </p:nvSpPr>
        <p:spPr>
          <a:xfrm>
            <a:off x="6996108" y="1350629"/>
            <a:ext cx="9330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Analyze Flows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927543-B5CD-9E0B-6CB8-6DB4581C8964}"/>
              </a:ext>
            </a:extLst>
          </p:cNvPr>
          <p:cNvSpPr txBox="1"/>
          <p:nvPr/>
        </p:nvSpPr>
        <p:spPr>
          <a:xfrm>
            <a:off x="8091189" y="900309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Validate Flows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A6B9FC-79C4-3D49-D4B7-F6A8DFBFEB4E}"/>
              </a:ext>
            </a:extLst>
          </p:cNvPr>
          <p:cNvSpPr txBox="1"/>
          <p:nvPr/>
        </p:nvSpPr>
        <p:spPr>
          <a:xfrm>
            <a:off x="9218020" y="517138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Product Success!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2D8620-F88C-C181-8D78-58CB6F55D9B1}"/>
              </a:ext>
            </a:extLst>
          </p:cNvPr>
          <p:cNvSpPr txBox="1"/>
          <p:nvPr/>
        </p:nvSpPr>
        <p:spPr>
          <a:xfrm>
            <a:off x="2851051" y="1946994"/>
            <a:ext cx="1228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Understand Maker Intent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39414-8402-ECFB-AF08-4FD181399623}"/>
              </a:ext>
            </a:extLst>
          </p:cNvPr>
          <p:cNvSpPr txBox="1"/>
          <p:nvPr/>
        </p:nvSpPr>
        <p:spPr>
          <a:xfrm>
            <a:off x="5059290" y="3334264"/>
            <a:ext cx="135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Derive Customer Flows</a:t>
            </a:r>
          </a:p>
        </p:txBody>
      </p:sp>
      <p:pic>
        <p:nvPicPr>
          <p:cNvPr id="14" name="Graphic 13" descr="Flowchart outline">
            <a:extLst>
              <a:ext uri="{FF2B5EF4-FFF2-40B4-BE49-F238E27FC236}">
                <a16:creationId xmlns:a16="http://schemas.microsoft.com/office/drawing/2014/main" id="{0676D668-2308-FD2F-3D8D-DDF21020FE8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61173" y="288591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74247"/>
      </p:ext>
    </p:extLst>
  </p:cSld>
  <p:clrMapOvr>
    <a:masterClrMapping/>
  </p:clrMapOvr>
  <p:transition spd="slow" advClick="0" advTm="5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6AA3A45-661A-2562-FF80-6B8BB77FEAB6}"/>
              </a:ext>
            </a:extLst>
          </p:cNvPr>
          <p:cNvGrpSpPr/>
          <p:nvPr/>
        </p:nvGrpSpPr>
        <p:grpSpPr>
          <a:xfrm>
            <a:off x="170773" y="2470202"/>
            <a:ext cx="12230100" cy="2015258"/>
            <a:chOff x="106965" y="3080277"/>
            <a:chExt cx="12230100" cy="2015258"/>
          </a:xfrm>
          <a:gradFill>
            <a:gsLst>
              <a:gs pos="40000">
                <a:schemeClr val="bg1"/>
              </a:gs>
              <a:gs pos="35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96F9772-7A7A-6BE8-570E-BB096A07B23C}"/>
                </a:ext>
              </a:extLst>
            </p:cNvPr>
            <p:cNvGrpSpPr/>
            <p:nvPr/>
          </p:nvGrpSpPr>
          <p:grpSpPr>
            <a:xfrm>
              <a:off x="106965" y="3083791"/>
              <a:ext cx="12230100" cy="2011743"/>
              <a:chOff x="-1372926" y="2941056"/>
              <a:chExt cx="12724353" cy="2093045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C2D177-2F49-6335-C38B-C831B9BE9D4F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3AC330E-D054-098B-259D-A5957ED27A23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B7166E5-BAD0-2246-DC6E-60A56B3EEC04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8B465B06-B093-8701-6636-75699257B007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16856067-DF51-F9F9-40BD-5AF1C56BBBA7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2E90C-9CC5-FDF1-578F-5186D7B1EFAE}"/>
              </a:ext>
            </a:extLst>
          </p:cNvPr>
          <p:cNvGrpSpPr/>
          <p:nvPr/>
        </p:nvGrpSpPr>
        <p:grpSpPr>
          <a:xfrm>
            <a:off x="-162683" y="1371599"/>
            <a:ext cx="12230100" cy="3768759"/>
            <a:chOff x="106965" y="1326776"/>
            <a:chExt cx="12230100" cy="3768759"/>
          </a:xfrm>
          <a:solidFill>
            <a:schemeClr val="bg1">
              <a:lumMod val="75000"/>
            </a:schemeClr>
          </a:soli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1C0CE-6484-671F-F794-2B79263E0FA6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3768758"/>
              <a:chOff x="-1372926" y="1113033"/>
              <a:chExt cx="12724353" cy="3921068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21012F-72EA-FC73-7B6B-840BB3F763C6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2F9761-70D1-9D02-BDFF-B35F33F02C47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18F6C-3502-2484-8B94-4014ADDD9470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22787C-774E-CB99-1598-7B3B88625C7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AFC208-C224-F48C-8076-3FFC3B8E7B15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118F2E2E-D05D-B90C-81C5-B71677811505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CBBC0574-7792-0914-826A-7CD9BF651479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A830A090-F8AE-ACCD-9D7D-6306754ED7FA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B2FC8FD8-1CC2-A3C4-D700-FF43D91FDF57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33C0B-1B88-52D8-6A01-EDA0F222DB99}"/>
              </a:ext>
            </a:extLst>
          </p:cNvPr>
          <p:cNvGrpSpPr/>
          <p:nvPr/>
        </p:nvGrpSpPr>
        <p:grpSpPr>
          <a:xfrm>
            <a:off x="-982667" y="1795695"/>
            <a:ext cx="12230100" cy="2008007"/>
            <a:chOff x="106965" y="1326776"/>
            <a:chExt cx="12230100" cy="2008007"/>
          </a:xfrm>
          <a:gradFill>
            <a:gsLst>
              <a:gs pos="92000">
                <a:schemeClr val="bg1"/>
              </a:gs>
              <a:gs pos="91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E6F0B5-0EC4-CFD2-2D91-74BAD47ADE92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2008007"/>
              <a:chOff x="-1372926" y="1113033"/>
              <a:chExt cx="12724353" cy="2089158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D272A-DD7A-7D0D-084E-9C7B5A790EA2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FD7A53-26F8-BF68-8F05-ABCA40C68D15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5A0E0-395D-D5DC-DE04-EDF2005B3FB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365D05E-110D-BA53-EB74-9A348EC5FFBD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CFDCF98-DE56-B508-4731-F15A2B37EC9C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930DE24-B618-C23B-0031-16E60A21138C}"/>
              </a:ext>
            </a:extLst>
          </p:cNvPr>
          <p:cNvSpPr/>
          <p:nvPr/>
        </p:nvSpPr>
        <p:spPr>
          <a:xfrm>
            <a:off x="985968" y="3573967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AF726C1-B7B7-2A07-C3E4-EA05CC53BE92}"/>
              </a:ext>
            </a:extLst>
          </p:cNvPr>
          <p:cNvSpPr/>
          <p:nvPr/>
        </p:nvSpPr>
        <p:spPr>
          <a:xfrm>
            <a:off x="2099181" y="3115563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FB3287-B376-B70D-9676-BB514A8F8D5B}"/>
              </a:ext>
            </a:extLst>
          </p:cNvPr>
          <p:cNvSpPr/>
          <p:nvPr/>
        </p:nvSpPr>
        <p:spPr>
          <a:xfrm>
            <a:off x="3200680" y="2648078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418A6F-65DE-3E7B-DF21-232C74067D55}"/>
              </a:ext>
            </a:extLst>
          </p:cNvPr>
          <p:cNvSpPr/>
          <p:nvPr/>
        </p:nvSpPr>
        <p:spPr>
          <a:xfrm>
            <a:off x="3285146" y="4948719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9A78F6-5C01-AF0F-A32A-4D3A5B83489D}"/>
              </a:ext>
            </a:extLst>
          </p:cNvPr>
          <p:cNvSpPr/>
          <p:nvPr/>
        </p:nvSpPr>
        <p:spPr>
          <a:xfrm>
            <a:off x="4398359" y="449031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77A97C6-5061-D548-3948-1B7314E2461A}"/>
              </a:ext>
            </a:extLst>
          </p:cNvPr>
          <p:cNvSpPr/>
          <p:nvPr/>
        </p:nvSpPr>
        <p:spPr>
          <a:xfrm>
            <a:off x="5499859" y="4022830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254EF5-43F3-7E60-68F9-D680555DC710}"/>
              </a:ext>
            </a:extLst>
          </p:cNvPr>
          <p:cNvSpPr/>
          <p:nvPr/>
        </p:nvSpPr>
        <p:spPr>
          <a:xfrm>
            <a:off x="7214100" y="213283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5E6C88-7EA4-56FF-7613-55206237DBFE}"/>
              </a:ext>
            </a:extLst>
          </p:cNvPr>
          <p:cNvSpPr/>
          <p:nvPr/>
        </p:nvSpPr>
        <p:spPr>
          <a:xfrm>
            <a:off x="8332763" y="164435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DEE867-3B1A-A44E-7F59-C9A5C3DE75AF}"/>
              </a:ext>
            </a:extLst>
          </p:cNvPr>
          <p:cNvSpPr/>
          <p:nvPr/>
        </p:nvSpPr>
        <p:spPr>
          <a:xfrm>
            <a:off x="9432376" y="119767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086775-56E1-3645-68CF-39DFFDD55502}"/>
              </a:ext>
            </a:extLst>
          </p:cNvPr>
          <p:cNvCxnSpPr>
            <a:cxnSpLocks/>
          </p:cNvCxnSpPr>
          <p:nvPr/>
        </p:nvCxnSpPr>
        <p:spPr>
          <a:xfrm>
            <a:off x="1218956" y="337697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35E05-49FD-35DD-ED6F-2F783D939EEA}"/>
              </a:ext>
            </a:extLst>
          </p:cNvPr>
          <p:cNvCxnSpPr>
            <a:cxnSpLocks/>
          </p:cNvCxnSpPr>
          <p:nvPr/>
        </p:nvCxnSpPr>
        <p:spPr>
          <a:xfrm>
            <a:off x="3527660" y="472439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F6D71-F5EE-64D8-86DC-53319C6E3712}"/>
              </a:ext>
            </a:extLst>
          </p:cNvPr>
          <p:cNvCxnSpPr>
            <a:cxnSpLocks/>
          </p:cNvCxnSpPr>
          <p:nvPr/>
        </p:nvCxnSpPr>
        <p:spPr>
          <a:xfrm>
            <a:off x="2335547" y="2923795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80D9-B82D-16CA-3C5D-85A995118DA4}"/>
              </a:ext>
            </a:extLst>
          </p:cNvPr>
          <p:cNvCxnSpPr>
            <a:cxnSpLocks/>
          </p:cNvCxnSpPr>
          <p:nvPr/>
        </p:nvCxnSpPr>
        <p:spPr>
          <a:xfrm>
            <a:off x="4639488" y="4299792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AC37EF-86FE-3379-CAF9-A63724C072EC}"/>
              </a:ext>
            </a:extLst>
          </p:cNvPr>
          <p:cNvCxnSpPr>
            <a:cxnSpLocks/>
          </p:cNvCxnSpPr>
          <p:nvPr/>
        </p:nvCxnSpPr>
        <p:spPr>
          <a:xfrm>
            <a:off x="3442642" y="2467163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F1303A-8FBD-26C2-101A-3296531D7FA5}"/>
              </a:ext>
            </a:extLst>
          </p:cNvPr>
          <p:cNvCxnSpPr>
            <a:cxnSpLocks/>
          </p:cNvCxnSpPr>
          <p:nvPr/>
        </p:nvCxnSpPr>
        <p:spPr>
          <a:xfrm>
            <a:off x="5741820" y="3833634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BD8B0-0AD1-C994-F084-9A8266E0A821}"/>
              </a:ext>
            </a:extLst>
          </p:cNvPr>
          <p:cNvCxnSpPr>
            <a:cxnSpLocks/>
          </p:cNvCxnSpPr>
          <p:nvPr/>
        </p:nvCxnSpPr>
        <p:spPr>
          <a:xfrm>
            <a:off x="7461691" y="193965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3AC313-7CD2-4F8B-76DF-4432FD17D2E0}"/>
              </a:ext>
            </a:extLst>
          </p:cNvPr>
          <p:cNvCxnSpPr>
            <a:cxnSpLocks/>
          </p:cNvCxnSpPr>
          <p:nvPr/>
        </p:nvCxnSpPr>
        <p:spPr>
          <a:xfrm>
            <a:off x="8562207" y="145876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110A3A-E53F-2905-9097-043EAAA5695B}"/>
              </a:ext>
            </a:extLst>
          </p:cNvPr>
          <p:cNvCxnSpPr>
            <a:cxnSpLocks/>
          </p:cNvCxnSpPr>
          <p:nvPr/>
        </p:nvCxnSpPr>
        <p:spPr>
          <a:xfrm>
            <a:off x="9670643" y="1019801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A4D20C-143A-7030-6F78-5F9E9FA42A8C}"/>
              </a:ext>
            </a:extLst>
          </p:cNvPr>
          <p:cNvSpPr>
            <a:spLocks/>
          </p:cNvSpPr>
          <p:nvPr/>
        </p:nvSpPr>
        <p:spPr>
          <a:xfrm>
            <a:off x="1083791" y="3668708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E3CC5-5BD6-1DC9-778A-A128263873E2}"/>
              </a:ext>
            </a:extLst>
          </p:cNvPr>
          <p:cNvSpPr>
            <a:spLocks/>
          </p:cNvSpPr>
          <p:nvPr/>
        </p:nvSpPr>
        <p:spPr>
          <a:xfrm>
            <a:off x="2194797" y="3210666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706EAB-789E-D72C-839B-C0191C4F58FD}"/>
              </a:ext>
            </a:extLst>
          </p:cNvPr>
          <p:cNvSpPr>
            <a:spLocks/>
          </p:cNvSpPr>
          <p:nvPr/>
        </p:nvSpPr>
        <p:spPr>
          <a:xfrm>
            <a:off x="3299426" y="2741399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C143761-786A-A3E7-BF9D-C903EE5B3DBE}"/>
              </a:ext>
            </a:extLst>
          </p:cNvPr>
          <p:cNvSpPr>
            <a:spLocks/>
          </p:cNvSpPr>
          <p:nvPr/>
        </p:nvSpPr>
        <p:spPr>
          <a:xfrm>
            <a:off x="3382678" y="5043460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BEBEC9-37FF-164D-6B54-E3DA1BC9CD3D}"/>
              </a:ext>
            </a:extLst>
          </p:cNvPr>
          <p:cNvSpPr>
            <a:spLocks/>
          </p:cNvSpPr>
          <p:nvPr/>
        </p:nvSpPr>
        <p:spPr>
          <a:xfrm>
            <a:off x="4495891" y="4581820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55602-720D-B4EC-ED12-8F0D4F7190D5}"/>
              </a:ext>
            </a:extLst>
          </p:cNvPr>
          <p:cNvSpPr>
            <a:spLocks/>
          </p:cNvSpPr>
          <p:nvPr/>
        </p:nvSpPr>
        <p:spPr>
          <a:xfrm>
            <a:off x="5600775" y="4122562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pic>
        <p:nvPicPr>
          <p:cNvPr id="29" name="Graphic 28" descr="Programmer male outline">
            <a:extLst>
              <a:ext uri="{FF2B5EF4-FFF2-40B4-BE49-F238E27FC236}">
                <a16:creationId xmlns:a16="http://schemas.microsoft.com/office/drawing/2014/main" id="{53262D49-01A6-E8A2-A7BD-DA025604F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02" y="2336306"/>
            <a:ext cx="548640" cy="548640"/>
          </a:xfrm>
          <a:prstGeom prst="rect">
            <a:avLst/>
          </a:prstGeom>
        </p:spPr>
      </p:pic>
      <p:pic>
        <p:nvPicPr>
          <p:cNvPr id="31" name="Graphic 30" descr="Target Audience outline">
            <a:extLst>
              <a:ext uri="{FF2B5EF4-FFF2-40B4-BE49-F238E27FC236}">
                <a16:creationId xmlns:a16="http://schemas.microsoft.com/office/drawing/2014/main" id="{F8490E43-9F0B-9597-D7E2-7BA23C642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379" y="3672334"/>
            <a:ext cx="548640" cy="548640"/>
          </a:xfrm>
          <a:prstGeom prst="rect">
            <a:avLst/>
          </a:prstGeom>
        </p:spPr>
      </p:pic>
      <p:pic>
        <p:nvPicPr>
          <p:cNvPr id="81" name="Graphic 80" descr="UFO Invasion outline">
            <a:extLst>
              <a:ext uri="{FF2B5EF4-FFF2-40B4-BE49-F238E27FC236}">
                <a16:creationId xmlns:a16="http://schemas.microsoft.com/office/drawing/2014/main" id="{37312C04-853E-57BE-0E25-51D67F84E7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8202" y="3219510"/>
            <a:ext cx="548640" cy="548640"/>
          </a:xfrm>
          <a:prstGeom prst="rect">
            <a:avLst/>
          </a:prstGeom>
        </p:spPr>
      </p:pic>
      <p:pic>
        <p:nvPicPr>
          <p:cNvPr id="84" name="Graphic 83" descr="Scientist male outline">
            <a:extLst>
              <a:ext uri="{FF2B5EF4-FFF2-40B4-BE49-F238E27FC236}">
                <a16:creationId xmlns:a16="http://schemas.microsoft.com/office/drawing/2014/main" id="{6A19E199-8706-7265-E81B-85A22BF72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2133" y="1927481"/>
            <a:ext cx="548640" cy="548640"/>
          </a:xfrm>
          <a:prstGeom prst="rect">
            <a:avLst/>
          </a:prstGeom>
        </p:spPr>
      </p:pic>
      <p:pic>
        <p:nvPicPr>
          <p:cNvPr id="90" name="Graphic 89" descr="Left Brain outline">
            <a:extLst>
              <a:ext uri="{FF2B5EF4-FFF2-40B4-BE49-F238E27FC236}">
                <a16:creationId xmlns:a16="http://schemas.microsoft.com/office/drawing/2014/main" id="{78905D55-83EA-AF68-4365-603DCA9A2D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4813" y="1419439"/>
            <a:ext cx="548640" cy="548640"/>
          </a:xfrm>
          <a:prstGeom prst="rect">
            <a:avLst/>
          </a:prstGeom>
        </p:spPr>
      </p:pic>
      <p:pic>
        <p:nvPicPr>
          <p:cNvPr id="92" name="Graphic 91" descr="Flowchart outline">
            <a:extLst>
              <a:ext uri="{FF2B5EF4-FFF2-40B4-BE49-F238E27FC236}">
                <a16:creationId xmlns:a16="http://schemas.microsoft.com/office/drawing/2014/main" id="{DD6030CC-85EC-86F5-74CB-19FB67D994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61173" y="2885917"/>
            <a:ext cx="548640" cy="548640"/>
          </a:xfrm>
          <a:prstGeom prst="rect">
            <a:avLst/>
          </a:prstGeom>
        </p:spPr>
      </p:pic>
      <p:pic>
        <p:nvPicPr>
          <p:cNvPr id="96" name="Graphic 95" descr="Maze outline">
            <a:extLst>
              <a:ext uri="{FF2B5EF4-FFF2-40B4-BE49-F238E27FC236}">
                <a16:creationId xmlns:a16="http://schemas.microsoft.com/office/drawing/2014/main" id="{9FBEBE14-CB23-0AEE-B488-79CC6414E3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8392" y="763563"/>
            <a:ext cx="548640" cy="548640"/>
          </a:xfrm>
          <a:prstGeom prst="rect">
            <a:avLst/>
          </a:prstGeom>
        </p:spPr>
      </p:pic>
      <p:pic>
        <p:nvPicPr>
          <p:cNvPr id="100" name="Graphic 99" descr="Workflow outline">
            <a:extLst>
              <a:ext uri="{FF2B5EF4-FFF2-40B4-BE49-F238E27FC236}">
                <a16:creationId xmlns:a16="http://schemas.microsoft.com/office/drawing/2014/main" id="{3B096087-90B5-14A1-3867-632E319E02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14618" y="316733"/>
            <a:ext cx="548640" cy="548640"/>
          </a:xfrm>
          <a:prstGeom prst="rect">
            <a:avLst/>
          </a:prstGeom>
        </p:spPr>
      </p:pic>
      <p:pic>
        <p:nvPicPr>
          <p:cNvPr id="102" name="Graphic 101" descr="Excellent outline">
            <a:extLst>
              <a:ext uri="{FF2B5EF4-FFF2-40B4-BE49-F238E27FC236}">
                <a16:creationId xmlns:a16="http://schemas.microsoft.com/office/drawing/2014/main" id="{F12EB4D8-1788-163F-37B2-FF455961E5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3240" y="-32962"/>
            <a:ext cx="548640" cy="5486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F4EBBF-6DE1-CF02-53C8-CC77EB09B7E8}"/>
              </a:ext>
            </a:extLst>
          </p:cNvPr>
          <p:cNvSpPr txBox="1"/>
          <p:nvPr/>
        </p:nvSpPr>
        <p:spPr>
          <a:xfrm>
            <a:off x="3075897" y="4212127"/>
            <a:ext cx="9280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Live User Activity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6C0F93-0F5C-0253-ECCD-6528E8CCFBAF}"/>
              </a:ext>
            </a:extLst>
          </p:cNvPr>
          <p:cNvSpPr txBox="1"/>
          <p:nvPr/>
        </p:nvSpPr>
        <p:spPr>
          <a:xfrm>
            <a:off x="736125" y="2890849"/>
            <a:ext cx="9352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Dev Activity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85F09F-48EC-B79C-7B46-FFF46966CA7A}"/>
              </a:ext>
            </a:extLst>
          </p:cNvPr>
          <p:cNvSpPr txBox="1"/>
          <p:nvPr/>
        </p:nvSpPr>
        <p:spPr>
          <a:xfrm>
            <a:off x="4106681" y="3781170"/>
            <a:ext cx="1034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Collect Events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743DA-0354-09BC-A4B0-5F21B36605C0}"/>
              </a:ext>
            </a:extLst>
          </p:cNvPr>
          <p:cNvSpPr txBox="1"/>
          <p:nvPr/>
        </p:nvSpPr>
        <p:spPr>
          <a:xfrm>
            <a:off x="1948379" y="2442819"/>
            <a:ext cx="7645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Manual Testing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0256A2-7157-5697-B09B-7CE0CFBCFEC9}"/>
              </a:ext>
            </a:extLst>
          </p:cNvPr>
          <p:cNvSpPr txBox="1"/>
          <p:nvPr/>
        </p:nvSpPr>
        <p:spPr>
          <a:xfrm>
            <a:off x="6996108" y="1350629"/>
            <a:ext cx="9330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Analyze Flows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701BF-0090-9E92-B1C5-0152BE7F5B69}"/>
              </a:ext>
            </a:extLst>
          </p:cNvPr>
          <p:cNvSpPr txBox="1"/>
          <p:nvPr/>
        </p:nvSpPr>
        <p:spPr>
          <a:xfrm>
            <a:off x="8091189" y="900309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Validate Flows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0F69A4-D1E1-8E62-C3E8-9A9793BFE7BC}"/>
              </a:ext>
            </a:extLst>
          </p:cNvPr>
          <p:cNvSpPr txBox="1"/>
          <p:nvPr/>
        </p:nvSpPr>
        <p:spPr>
          <a:xfrm>
            <a:off x="9218020" y="517138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Product Success!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848210-57F3-98AD-E190-2DDD6B2C5A56}"/>
              </a:ext>
            </a:extLst>
          </p:cNvPr>
          <p:cNvSpPr txBox="1"/>
          <p:nvPr/>
        </p:nvSpPr>
        <p:spPr>
          <a:xfrm>
            <a:off x="2851051" y="1946994"/>
            <a:ext cx="1228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Understand Maker Intent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3DFFB-5709-4232-510A-AB5B490D558A}"/>
              </a:ext>
            </a:extLst>
          </p:cNvPr>
          <p:cNvSpPr txBox="1"/>
          <p:nvPr/>
        </p:nvSpPr>
        <p:spPr>
          <a:xfrm>
            <a:off x="5059290" y="3334264"/>
            <a:ext cx="135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Derive Customer Flows</a:t>
            </a:r>
          </a:p>
        </p:txBody>
      </p:sp>
    </p:spTree>
    <p:extLst>
      <p:ext uri="{BB962C8B-B14F-4D97-AF65-F5344CB8AC3E}">
        <p14:creationId xmlns:p14="http://schemas.microsoft.com/office/powerpoint/2010/main" val="2574510591"/>
      </p:ext>
    </p:extLst>
  </p:cSld>
  <p:clrMapOvr>
    <a:masterClrMapping/>
  </p:clrMapOvr>
  <p:transition spd="slow" advClick="0" advTm="5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992E90C-9CC5-FDF1-578F-5186D7B1EFAE}"/>
              </a:ext>
            </a:extLst>
          </p:cNvPr>
          <p:cNvGrpSpPr/>
          <p:nvPr/>
        </p:nvGrpSpPr>
        <p:grpSpPr>
          <a:xfrm>
            <a:off x="-162683" y="1371599"/>
            <a:ext cx="12230100" cy="3768759"/>
            <a:chOff x="106965" y="1326776"/>
            <a:chExt cx="12230100" cy="3768759"/>
          </a:xfrm>
          <a:solidFill>
            <a:schemeClr val="bg1">
              <a:lumMod val="75000"/>
            </a:schemeClr>
          </a:soli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61C0CE-6484-671F-F794-2B79263E0FA6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3768758"/>
              <a:chOff x="-1372926" y="1113033"/>
              <a:chExt cx="12724353" cy="3921068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21012F-72EA-FC73-7B6B-840BB3F763C6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2F9761-70D1-9D02-BDFF-B35F33F02C47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B18F6C-3502-2484-8B94-4014ADDD9470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22787C-774E-CB99-1598-7B3B88625C7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AFC208-C224-F48C-8076-3FFC3B8E7B15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2" name="Block Arc 61">
              <a:extLst>
                <a:ext uri="{FF2B5EF4-FFF2-40B4-BE49-F238E27FC236}">
                  <a16:creationId xmlns:a16="http://schemas.microsoft.com/office/drawing/2014/main" id="{118F2E2E-D05D-B90C-81C5-B71677811505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CBBC0574-7792-0914-826A-7CD9BF651479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68" name="Block Arc 67">
              <a:extLst>
                <a:ext uri="{FF2B5EF4-FFF2-40B4-BE49-F238E27FC236}">
                  <a16:creationId xmlns:a16="http://schemas.microsoft.com/office/drawing/2014/main" id="{A830A090-F8AE-ACCD-9D7D-6306754ED7FA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0" name="Block Arc 69">
              <a:extLst>
                <a:ext uri="{FF2B5EF4-FFF2-40B4-BE49-F238E27FC236}">
                  <a16:creationId xmlns:a16="http://schemas.microsoft.com/office/drawing/2014/main" id="{B2FC8FD8-1CC2-A3C4-D700-FF43D91FDF57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8C33C0B-1B88-52D8-6A01-EDA0F222DB99}"/>
              </a:ext>
            </a:extLst>
          </p:cNvPr>
          <p:cNvGrpSpPr/>
          <p:nvPr/>
        </p:nvGrpSpPr>
        <p:grpSpPr>
          <a:xfrm>
            <a:off x="-982667" y="1795695"/>
            <a:ext cx="12230100" cy="2008007"/>
            <a:chOff x="106965" y="1326776"/>
            <a:chExt cx="12230100" cy="2008007"/>
          </a:xfrm>
          <a:gradFill>
            <a:gsLst>
              <a:gs pos="96000">
                <a:schemeClr val="bg1"/>
              </a:gs>
              <a:gs pos="89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E6F0B5-0EC4-CFD2-2D91-74BAD47ADE92}"/>
                </a:ext>
              </a:extLst>
            </p:cNvPr>
            <p:cNvGrpSpPr/>
            <p:nvPr/>
          </p:nvGrpSpPr>
          <p:grpSpPr>
            <a:xfrm>
              <a:off x="106965" y="1326776"/>
              <a:ext cx="12230100" cy="2008007"/>
              <a:chOff x="-1372926" y="1113033"/>
              <a:chExt cx="12724353" cy="2089158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D272A-DD7A-7D0D-084E-9C7B5A790EA2}"/>
                  </a:ext>
                </a:extLst>
              </p:cNvPr>
              <p:cNvSpPr/>
              <p:nvPr/>
            </p:nvSpPr>
            <p:spPr>
              <a:xfrm rot="10800000">
                <a:off x="-1372926" y="1113033"/>
                <a:ext cx="6110023" cy="258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FD7A53-26F8-BF68-8F05-ABCA40C68D15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5A0E0-395D-D5DC-DE04-EDF2005B3FB0}"/>
                  </a:ext>
                </a:extLst>
              </p:cNvPr>
              <p:cNvSpPr/>
              <p:nvPr/>
            </p:nvSpPr>
            <p:spPr>
              <a:xfrm rot="16200000">
                <a:off x="5045251" y="2187271"/>
                <a:ext cx="773634" cy="2617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365D05E-110D-BA53-EB74-9A348EC5FFBD}"/>
                </a:ext>
              </a:extLst>
            </p:cNvPr>
            <p:cNvSpPr/>
            <p:nvPr/>
          </p:nvSpPr>
          <p:spPr>
            <a:xfrm rot="10800000">
              <a:off x="6521815" y="2370201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CFDCF98-DE56-B508-4731-F15A2B37EC9C}"/>
                </a:ext>
              </a:extLst>
            </p:cNvPr>
            <p:cNvSpPr/>
            <p:nvPr/>
          </p:nvSpPr>
          <p:spPr>
            <a:xfrm>
              <a:off x="5169449" y="1328502"/>
              <a:ext cx="1601614" cy="1609636"/>
            </a:xfrm>
            <a:prstGeom prst="blockArc">
              <a:avLst>
                <a:gd name="adj1" fmla="val 16202432"/>
                <a:gd name="adj2" fmla="val 21597265"/>
                <a:gd name="adj3" fmla="val 154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8D1B750C-731E-406D-7278-5F4C0F402474}"/>
              </a:ext>
            </a:extLst>
          </p:cNvPr>
          <p:cNvSpPr/>
          <p:nvPr/>
        </p:nvSpPr>
        <p:spPr>
          <a:xfrm>
            <a:off x="985968" y="3573967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3C0CB2-70DE-9155-38CA-7ECC077082B5}"/>
              </a:ext>
            </a:extLst>
          </p:cNvPr>
          <p:cNvSpPr/>
          <p:nvPr/>
        </p:nvSpPr>
        <p:spPr>
          <a:xfrm>
            <a:off x="2099181" y="3115563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0C59A71-A970-1BE1-1BB7-37B9B684EFEA}"/>
              </a:ext>
            </a:extLst>
          </p:cNvPr>
          <p:cNvSpPr/>
          <p:nvPr/>
        </p:nvSpPr>
        <p:spPr>
          <a:xfrm>
            <a:off x="3200680" y="2648078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F57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AA3A45-661A-2562-FF80-6B8BB77FEAB6}"/>
              </a:ext>
            </a:extLst>
          </p:cNvPr>
          <p:cNvGrpSpPr/>
          <p:nvPr/>
        </p:nvGrpSpPr>
        <p:grpSpPr>
          <a:xfrm>
            <a:off x="170773" y="2470202"/>
            <a:ext cx="12230100" cy="2015258"/>
            <a:chOff x="106965" y="3080277"/>
            <a:chExt cx="12230100" cy="2015258"/>
          </a:xfrm>
          <a:gradFill>
            <a:gsLst>
              <a:gs pos="94000">
                <a:schemeClr val="bg1"/>
              </a:gs>
              <a:gs pos="91000">
                <a:srgbClr val="02C75B"/>
              </a:gs>
              <a:gs pos="69000">
                <a:srgbClr val="02C75B"/>
              </a:gs>
              <a:gs pos="66000">
                <a:srgbClr val="01BF57"/>
              </a:gs>
              <a:gs pos="0">
                <a:srgbClr val="01BF57"/>
              </a:gs>
            </a:gsLst>
            <a:lin ang="0" scaled="0"/>
          </a:gradFill>
          <a:scene3d>
            <a:camera prst="orthographicFront">
              <a:rot lat="19200000" lon="18600000" rev="3600000"/>
            </a:camera>
            <a:lightRig rig="threePt" dir="t"/>
          </a:scene3d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96F9772-7A7A-6BE8-570E-BB096A07B23C}"/>
                </a:ext>
              </a:extLst>
            </p:cNvPr>
            <p:cNvGrpSpPr/>
            <p:nvPr/>
          </p:nvGrpSpPr>
          <p:grpSpPr>
            <a:xfrm>
              <a:off x="106965" y="3083791"/>
              <a:ext cx="12230100" cy="2011743"/>
              <a:chOff x="-1372926" y="2941056"/>
              <a:chExt cx="12724353" cy="2093045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C2D177-2F49-6335-C38B-C831B9BE9D4F}"/>
                  </a:ext>
                </a:extLst>
              </p:cNvPr>
              <p:cNvSpPr/>
              <p:nvPr/>
            </p:nvSpPr>
            <p:spPr>
              <a:xfrm rot="10800000">
                <a:off x="-1372926" y="4775355"/>
                <a:ext cx="6110024" cy="2587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3AC330E-D054-098B-259D-A5957ED27A23}"/>
                  </a:ext>
                </a:extLst>
              </p:cNvPr>
              <p:cNvSpPr/>
              <p:nvPr/>
            </p:nvSpPr>
            <p:spPr>
              <a:xfrm rot="10800000">
                <a:off x="5796986" y="2941056"/>
                <a:ext cx="5554441" cy="261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B7166E5-BAD0-2246-DC6E-60A56B3EEC04}"/>
                  </a:ext>
                </a:extLst>
              </p:cNvPr>
              <p:cNvSpPr/>
              <p:nvPr/>
            </p:nvSpPr>
            <p:spPr>
              <a:xfrm rot="16200000">
                <a:off x="5041949" y="3686399"/>
                <a:ext cx="773632" cy="26179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Tenorite" pitchFamily="2" charset="0"/>
                </a:endParaRPr>
              </a:p>
            </p:txBody>
          </p:sp>
        </p:grp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8B465B06-B093-8701-6636-75699257B007}"/>
                </a:ext>
              </a:extLst>
            </p:cNvPr>
            <p:cNvSpPr/>
            <p:nvPr/>
          </p:nvSpPr>
          <p:spPr>
            <a:xfrm rot="16200000">
              <a:off x="6521046" y="3077872"/>
              <a:ext cx="956595" cy="961406"/>
            </a:xfrm>
            <a:prstGeom prst="blockArc">
              <a:avLst>
                <a:gd name="adj1" fmla="val 16216703"/>
                <a:gd name="adj2" fmla="val 21569233"/>
                <a:gd name="adj3" fmla="val 260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16856067-DF51-F9F9-40BD-5AF1C56BBBA7}"/>
                </a:ext>
              </a:extLst>
            </p:cNvPr>
            <p:cNvSpPr/>
            <p:nvPr/>
          </p:nvSpPr>
          <p:spPr>
            <a:xfrm rot="5400000">
              <a:off x="5164644" y="3493085"/>
              <a:ext cx="1595264" cy="1609636"/>
            </a:xfrm>
            <a:prstGeom prst="blockArc">
              <a:avLst>
                <a:gd name="adj1" fmla="val 16202432"/>
                <a:gd name="adj2" fmla="val 72114"/>
                <a:gd name="adj3" fmla="val 1561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enorite" pitchFamily="2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0353670-3C65-5553-CADF-BB17D6AA24B7}"/>
              </a:ext>
            </a:extLst>
          </p:cNvPr>
          <p:cNvSpPr/>
          <p:nvPr/>
        </p:nvSpPr>
        <p:spPr>
          <a:xfrm>
            <a:off x="3285146" y="4948719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E1E421-B72C-20FB-19AB-2EDC4035A26F}"/>
              </a:ext>
            </a:extLst>
          </p:cNvPr>
          <p:cNvSpPr/>
          <p:nvPr/>
        </p:nvSpPr>
        <p:spPr>
          <a:xfrm>
            <a:off x="4398359" y="449031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62DD6C-470E-5730-A5DE-8581B88D00B3}"/>
              </a:ext>
            </a:extLst>
          </p:cNvPr>
          <p:cNvSpPr/>
          <p:nvPr/>
        </p:nvSpPr>
        <p:spPr>
          <a:xfrm>
            <a:off x="5499859" y="4022830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784BC0-6ED6-488B-FC54-0A70CB8BBCD3}"/>
              </a:ext>
            </a:extLst>
          </p:cNvPr>
          <p:cNvSpPr/>
          <p:nvPr/>
        </p:nvSpPr>
        <p:spPr>
          <a:xfrm>
            <a:off x="7214100" y="213283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DCE274-0C42-262C-EA4C-E042591562E0}"/>
              </a:ext>
            </a:extLst>
          </p:cNvPr>
          <p:cNvSpPr/>
          <p:nvPr/>
        </p:nvSpPr>
        <p:spPr>
          <a:xfrm>
            <a:off x="8332763" y="1644352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86AF333-35BB-2D28-24FA-135FAFE92D16}"/>
              </a:ext>
            </a:extLst>
          </p:cNvPr>
          <p:cNvSpPr/>
          <p:nvPr/>
        </p:nvSpPr>
        <p:spPr>
          <a:xfrm>
            <a:off x="9432376" y="1197675"/>
            <a:ext cx="496364" cy="496364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1B854"/>
            </a:solidFill>
          </a:ln>
          <a:scene3d>
            <a:camera prst="isometricTopUp">
              <a:rot lat="21173528" lon="18209243" rev="5262597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enorite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086775-56E1-3645-68CF-39DFFDD55502}"/>
              </a:ext>
            </a:extLst>
          </p:cNvPr>
          <p:cNvCxnSpPr>
            <a:cxnSpLocks/>
          </p:cNvCxnSpPr>
          <p:nvPr/>
        </p:nvCxnSpPr>
        <p:spPr>
          <a:xfrm>
            <a:off x="1218956" y="337697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35E05-49FD-35DD-ED6F-2F783D939EEA}"/>
              </a:ext>
            </a:extLst>
          </p:cNvPr>
          <p:cNvCxnSpPr>
            <a:cxnSpLocks/>
          </p:cNvCxnSpPr>
          <p:nvPr/>
        </p:nvCxnSpPr>
        <p:spPr>
          <a:xfrm>
            <a:off x="3527660" y="4724398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FF6D71-F5EE-64D8-86DC-53319C6E3712}"/>
              </a:ext>
            </a:extLst>
          </p:cNvPr>
          <p:cNvCxnSpPr>
            <a:cxnSpLocks/>
          </p:cNvCxnSpPr>
          <p:nvPr/>
        </p:nvCxnSpPr>
        <p:spPr>
          <a:xfrm>
            <a:off x="2335547" y="2923795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80D9-B82D-16CA-3C5D-85A995118DA4}"/>
              </a:ext>
            </a:extLst>
          </p:cNvPr>
          <p:cNvCxnSpPr>
            <a:cxnSpLocks/>
          </p:cNvCxnSpPr>
          <p:nvPr/>
        </p:nvCxnSpPr>
        <p:spPr>
          <a:xfrm>
            <a:off x="4639488" y="4299792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AC37EF-86FE-3379-CAF9-A63724C072EC}"/>
              </a:ext>
            </a:extLst>
          </p:cNvPr>
          <p:cNvCxnSpPr>
            <a:cxnSpLocks/>
          </p:cNvCxnSpPr>
          <p:nvPr/>
        </p:nvCxnSpPr>
        <p:spPr>
          <a:xfrm>
            <a:off x="3442642" y="2467163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F1303A-8FBD-26C2-101A-3296531D7FA5}"/>
              </a:ext>
            </a:extLst>
          </p:cNvPr>
          <p:cNvCxnSpPr>
            <a:cxnSpLocks/>
          </p:cNvCxnSpPr>
          <p:nvPr/>
        </p:nvCxnSpPr>
        <p:spPr>
          <a:xfrm>
            <a:off x="5741820" y="3833634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EBD8B0-0AD1-C994-F084-9A8266E0A821}"/>
              </a:ext>
            </a:extLst>
          </p:cNvPr>
          <p:cNvCxnSpPr>
            <a:cxnSpLocks/>
          </p:cNvCxnSpPr>
          <p:nvPr/>
        </p:nvCxnSpPr>
        <p:spPr>
          <a:xfrm>
            <a:off x="7461691" y="193965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33AC313-7CD2-4F8B-76DF-4432FD17D2E0}"/>
              </a:ext>
            </a:extLst>
          </p:cNvPr>
          <p:cNvCxnSpPr>
            <a:cxnSpLocks/>
          </p:cNvCxnSpPr>
          <p:nvPr/>
        </p:nvCxnSpPr>
        <p:spPr>
          <a:xfrm>
            <a:off x="8562207" y="1458767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8110A3A-E53F-2905-9097-043EAAA5695B}"/>
              </a:ext>
            </a:extLst>
          </p:cNvPr>
          <p:cNvCxnSpPr>
            <a:cxnSpLocks/>
          </p:cNvCxnSpPr>
          <p:nvPr/>
        </p:nvCxnSpPr>
        <p:spPr>
          <a:xfrm>
            <a:off x="9670643" y="1019801"/>
            <a:ext cx="0" cy="21576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7A4D20C-143A-7030-6F78-5F9E9FA42A8C}"/>
              </a:ext>
            </a:extLst>
          </p:cNvPr>
          <p:cNvSpPr>
            <a:spLocks/>
          </p:cNvSpPr>
          <p:nvPr/>
        </p:nvSpPr>
        <p:spPr>
          <a:xfrm>
            <a:off x="1083791" y="3668708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E3CC5-5BD6-1DC9-778A-A128263873E2}"/>
              </a:ext>
            </a:extLst>
          </p:cNvPr>
          <p:cNvSpPr>
            <a:spLocks/>
          </p:cNvSpPr>
          <p:nvPr/>
        </p:nvSpPr>
        <p:spPr>
          <a:xfrm>
            <a:off x="2194797" y="3210666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706EAB-789E-D72C-839B-C0191C4F58FD}"/>
              </a:ext>
            </a:extLst>
          </p:cNvPr>
          <p:cNvSpPr>
            <a:spLocks/>
          </p:cNvSpPr>
          <p:nvPr/>
        </p:nvSpPr>
        <p:spPr>
          <a:xfrm>
            <a:off x="3299426" y="2741399"/>
            <a:ext cx="301302" cy="306882"/>
          </a:xfrm>
          <a:prstGeom prst="ellipse">
            <a:avLst/>
          </a:prstGeom>
          <a:solidFill>
            <a:srgbClr val="0F8DE6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C143761-786A-A3E7-BF9D-C903EE5B3DBE}"/>
              </a:ext>
            </a:extLst>
          </p:cNvPr>
          <p:cNvSpPr>
            <a:spLocks/>
          </p:cNvSpPr>
          <p:nvPr/>
        </p:nvSpPr>
        <p:spPr>
          <a:xfrm>
            <a:off x="3382678" y="5043460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BEBEC9-37FF-164D-6B54-E3DA1BC9CD3D}"/>
              </a:ext>
            </a:extLst>
          </p:cNvPr>
          <p:cNvSpPr>
            <a:spLocks/>
          </p:cNvSpPr>
          <p:nvPr/>
        </p:nvSpPr>
        <p:spPr>
          <a:xfrm>
            <a:off x="4495891" y="4581820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E55602-720D-B4EC-ED12-8F0D4F7190D5}"/>
              </a:ext>
            </a:extLst>
          </p:cNvPr>
          <p:cNvSpPr>
            <a:spLocks/>
          </p:cNvSpPr>
          <p:nvPr/>
        </p:nvSpPr>
        <p:spPr>
          <a:xfrm>
            <a:off x="5600775" y="4122562"/>
            <a:ext cx="301302" cy="306882"/>
          </a:xfrm>
          <a:prstGeom prst="ellipse">
            <a:avLst/>
          </a:prstGeom>
          <a:solidFill>
            <a:srgbClr val="DEA900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24FACD-AD23-100F-4C9C-6530268390AA}"/>
              </a:ext>
            </a:extLst>
          </p:cNvPr>
          <p:cNvSpPr>
            <a:spLocks/>
          </p:cNvSpPr>
          <p:nvPr/>
        </p:nvSpPr>
        <p:spPr>
          <a:xfrm>
            <a:off x="7310355" y="2227573"/>
            <a:ext cx="301302" cy="306882"/>
          </a:xfrm>
          <a:prstGeom prst="ellipse">
            <a:avLst/>
          </a:prstGeom>
          <a:solidFill>
            <a:srgbClr val="01B754"/>
          </a:solidFill>
          <a:ln w="127000">
            <a:noFill/>
          </a:ln>
          <a:scene3d>
            <a:camera prst="orthographicFront">
              <a:rot lat="3600000" lon="0" rev="1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enorite" pitchFamily="2" charset="0"/>
            </a:endParaRPr>
          </a:p>
        </p:txBody>
      </p:sp>
      <p:pic>
        <p:nvPicPr>
          <p:cNvPr id="30" name="Graphic 29" descr="Programmer male outline">
            <a:extLst>
              <a:ext uri="{FF2B5EF4-FFF2-40B4-BE49-F238E27FC236}">
                <a16:creationId xmlns:a16="http://schemas.microsoft.com/office/drawing/2014/main" id="{423E89BC-67FD-88A4-0E57-CAEC7CDAF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02" y="2336306"/>
            <a:ext cx="548640" cy="548640"/>
          </a:xfrm>
          <a:prstGeom prst="rect">
            <a:avLst/>
          </a:prstGeom>
        </p:spPr>
      </p:pic>
      <p:pic>
        <p:nvPicPr>
          <p:cNvPr id="37" name="Graphic 36" descr="Target Audience outline">
            <a:extLst>
              <a:ext uri="{FF2B5EF4-FFF2-40B4-BE49-F238E27FC236}">
                <a16:creationId xmlns:a16="http://schemas.microsoft.com/office/drawing/2014/main" id="{C46BFCB6-9C3C-A0F9-1F3A-129161830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5379" y="3672334"/>
            <a:ext cx="548640" cy="548640"/>
          </a:xfrm>
          <a:prstGeom prst="rect">
            <a:avLst/>
          </a:prstGeom>
        </p:spPr>
      </p:pic>
      <p:pic>
        <p:nvPicPr>
          <p:cNvPr id="83" name="Graphic 82" descr="UFO Invasion outline">
            <a:extLst>
              <a:ext uri="{FF2B5EF4-FFF2-40B4-BE49-F238E27FC236}">
                <a16:creationId xmlns:a16="http://schemas.microsoft.com/office/drawing/2014/main" id="{726B0418-95F9-B815-D85C-C2ED379CD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8202" y="3219510"/>
            <a:ext cx="548640" cy="548640"/>
          </a:xfrm>
          <a:prstGeom prst="rect">
            <a:avLst/>
          </a:prstGeom>
        </p:spPr>
      </p:pic>
      <p:pic>
        <p:nvPicPr>
          <p:cNvPr id="85" name="Graphic 84" descr="Scientist male outline">
            <a:extLst>
              <a:ext uri="{FF2B5EF4-FFF2-40B4-BE49-F238E27FC236}">
                <a16:creationId xmlns:a16="http://schemas.microsoft.com/office/drawing/2014/main" id="{B61703B3-E6C0-23C9-C8A0-20A5CA4109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2133" y="1927481"/>
            <a:ext cx="548640" cy="548640"/>
          </a:xfrm>
          <a:prstGeom prst="rect">
            <a:avLst/>
          </a:prstGeom>
        </p:spPr>
      </p:pic>
      <p:pic>
        <p:nvPicPr>
          <p:cNvPr id="91" name="Graphic 90" descr="Left Brain outline">
            <a:extLst>
              <a:ext uri="{FF2B5EF4-FFF2-40B4-BE49-F238E27FC236}">
                <a16:creationId xmlns:a16="http://schemas.microsoft.com/office/drawing/2014/main" id="{59DF6BE3-35B8-BD37-258F-0FCC0634E9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4813" y="1419439"/>
            <a:ext cx="548640" cy="548640"/>
          </a:xfrm>
          <a:prstGeom prst="rect">
            <a:avLst/>
          </a:prstGeom>
        </p:spPr>
      </p:pic>
      <p:pic>
        <p:nvPicPr>
          <p:cNvPr id="93" name="Graphic 92" descr="Flowchart outline">
            <a:extLst>
              <a:ext uri="{FF2B5EF4-FFF2-40B4-BE49-F238E27FC236}">
                <a16:creationId xmlns:a16="http://schemas.microsoft.com/office/drawing/2014/main" id="{23B46D4C-BF76-91AF-6870-7845364330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61173" y="2885917"/>
            <a:ext cx="548640" cy="548640"/>
          </a:xfrm>
          <a:prstGeom prst="rect">
            <a:avLst/>
          </a:prstGeom>
        </p:spPr>
      </p:pic>
      <p:pic>
        <p:nvPicPr>
          <p:cNvPr id="97" name="Graphic 96" descr="Maze outline">
            <a:extLst>
              <a:ext uri="{FF2B5EF4-FFF2-40B4-BE49-F238E27FC236}">
                <a16:creationId xmlns:a16="http://schemas.microsoft.com/office/drawing/2014/main" id="{1FA3F6A2-8B5E-96BA-2941-DC727C14A5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8392" y="763563"/>
            <a:ext cx="548640" cy="548640"/>
          </a:xfrm>
          <a:prstGeom prst="rect">
            <a:avLst/>
          </a:prstGeom>
        </p:spPr>
      </p:pic>
      <p:pic>
        <p:nvPicPr>
          <p:cNvPr id="101" name="Graphic 100" descr="Workflow outline">
            <a:extLst>
              <a:ext uri="{FF2B5EF4-FFF2-40B4-BE49-F238E27FC236}">
                <a16:creationId xmlns:a16="http://schemas.microsoft.com/office/drawing/2014/main" id="{4E46CA35-D747-6046-219E-00AEC28BCD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14618" y="316733"/>
            <a:ext cx="548640" cy="548640"/>
          </a:xfrm>
          <a:prstGeom prst="rect">
            <a:avLst/>
          </a:prstGeom>
        </p:spPr>
      </p:pic>
      <p:pic>
        <p:nvPicPr>
          <p:cNvPr id="103" name="Graphic 102" descr="Excellent outline">
            <a:extLst>
              <a:ext uri="{FF2B5EF4-FFF2-40B4-BE49-F238E27FC236}">
                <a16:creationId xmlns:a16="http://schemas.microsoft.com/office/drawing/2014/main" id="{55ED4598-203E-C9AA-FD4C-5BA1885BE4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83240" y="-32962"/>
            <a:ext cx="548640" cy="5486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72F1A0-BC45-8312-374E-39F913579EC1}"/>
              </a:ext>
            </a:extLst>
          </p:cNvPr>
          <p:cNvSpPr txBox="1"/>
          <p:nvPr/>
        </p:nvSpPr>
        <p:spPr>
          <a:xfrm>
            <a:off x="3075897" y="4212127"/>
            <a:ext cx="92809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Live User Activity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A47809-DB44-2FB2-68B4-240A5D0F6EE1}"/>
              </a:ext>
            </a:extLst>
          </p:cNvPr>
          <p:cNvSpPr txBox="1"/>
          <p:nvPr/>
        </p:nvSpPr>
        <p:spPr>
          <a:xfrm>
            <a:off x="736125" y="2890849"/>
            <a:ext cx="9352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Dev Activity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085439-3639-684F-D3B9-52E04F3A524F}"/>
              </a:ext>
            </a:extLst>
          </p:cNvPr>
          <p:cNvSpPr txBox="1"/>
          <p:nvPr/>
        </p:nvSpPr>
        <p:spPr>
          <a:xfrm>
            <a:off x="4106681" y="3781170"/>
            <a:ext cx="103431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Collect Events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25784C-B149-20E0-D651-601AAA551563}"/>
              </a:ext>
            </a:extLst>
          </p:cNvPr>
          <p:cNvSpPr txBox="1"/>
          <p:nvPr/>
        </p:nvSpPr>
        <p:spPr>
          <a:xfrm>
            <a:off x="1948379" y="2442819"/>
            <a:ext cx="7645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Manual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8739F2-7A88-FC32-F6ED-65A96F9392B0}"/>
              </a:ext>
            </a:extLst>
          </p:cNvPr>
          <p:cNvSpPr txBox="1"/>
          <p:nvPr/>
        </p:nvSpPr>
        <p:spPr>
          <a:xfrm>
            <a:off x="6996108" y="1350629"/>
            <a:ext cx="93300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Analyze Flows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3200A5-C86C-5603-FD18-67E93ADFDC63}"/>
              </a:ext>
            </a:extLst>
          </p:cNvPr>
          <p:cNvSpPr txBox="1"/>
          <p:nvPr/>
        </p:nvSpPr>
        <p:spPr>
          <a:xfrm>
            <a:off x="8091189" y="900309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Validate Flows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FA2FA-EB63-D898-4B07-0A72DB8FD6E2}"/>
              </a:ext>
            </a:extLst>
          </p:cNvPr>
          <p:cNvSpPr txBox="1"/>
          <p:nvPr/>
        </p:nvSpPr>
        <p:spPr>
          <a:xfrm>
            <a:off x="9218020" y="517138"/>
            <a:ext cx="9035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Product Success!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330F6E-8FAC-D0EA-972D-4E2126875050}"/>
              </a:ext>
            </a:extLst>
          </p:cNvPr>
          <p:cNvSpPr txBox="1"/>
          <p:nvPr/>
        </p:nvSpPr>
        <p:spPr>
          <a:xfrm>
            <a:off x="2851051" y="1946994"/>
            <a:ext cx="12282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Understand Maker Intent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4685CE-AD0D-8D9A-FA68-5CC7CD46F5F6}"/>
              </a:ext>
            </a:extLst>
          </p:cNvPr>
          <p:cNvSpPr txBox="1"/>
          <p:nvPr/>
        </p:nvSpPr>
        <p:spPr>
          <a:xfrm>
            <a:off x="5059290" y="3334264"/>
            <a:ext cx="135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enorite" pitchFamily="2" charset="0"/>
                <a:ea typeface="Roboto" panose="02000000000000000000" pitchFamily="2" charset="0"/>
                <a:cs typeface="Lao UI" panose="020B0502040204020203" pitchFamily="34" charset="0"/>
              </a:rPr>
              <a:t>Derive Customer Flows</a:t>
            </a:r>
          </a:p>
        </p:txBody>
      </p:sp>
    </p:spTree>
    <p:extLst>
      <p:ext uri="{BB962C8B-B14F-4D97-AF65-F5344CB8AC3E}">
        <p14:creationId xmlns:p14="http://schemas.microsoft.com/office/powerpoint/2010/main" val="766780816"/>
      </p:ext>
    </p:extLst>
  </p:cSld>
  <p:clrMapOvr>
    <a:masterClrMapping/>
  </p:clrMapOvr>
  <p:transition spd="slow" advClick="0" advTm="5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3314</TotalTime>
  <Words>253</Words>
  <Application>Microsoft Office PowerPoint</Application>
  <PresentationFormat>Custom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Subra</dc:creator>
  <cp:lastModifiedBy>Sid Subra</cp:lastModifiedBy>
  <cp:revision>43</cp:revision>
  <dcterms:created xsi:type="dcterms:W3CDTF">2022-06-22T04:32:54Z</dcterms:created>
  <dcterms:modified xsi:type="dcterms:W3CDTF">2022-10-04T21:38:49Z</dcterms:modified>
</cp:coreProperties>
</file>