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8" r:id="rId3"/>
    <p:sldId id="260" r:id="rId4"/>
    <p:sldId id="262" r:id="rId5"/>
    <p:sldId id="263" r:id="rId6"/>
    <p:sldId id="259" r:id="rId7"/>
    <p:sldId id="2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8"/>
    <p:restoredTop sz="94658"/>
  </p:normalViewPr>
  <p:slideViewPr>
    <p:cSldViewPr snapToGrid="0">
      <p:cViewPr varScale="1">
        <p:scale>
          <a:sx n="120" d="100"/>
          <a:sy n="120" d="100"/>
        </p:scale>
        <p:origin x="1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F41C34-44DF-E04A-9EB4-A111665B8CB7}" type="datetimeFigureOut">
              <a:rPr lang="de-DE" smtClean="0"/>
              <a:t>02.10.24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7FBAB-E6C0-5849-8E16-81829DDDDD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9108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7FBAB-E6C0-5849-8E16-81829DDDDDE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9721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35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84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22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52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77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38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03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0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74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61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21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0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68B51F-0397-D568-D929-A4F9A9CC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EC04CF-194B-5865-112B-8F5FFF4878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00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DCB6FE9-DC9F-6318-2E4B-23D9C51F3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4291463" cy="1828798"/>
          </a:xfrm>
          <a:custGeom>
            <a:avLst/>
            <a:gdLst>
              <a:gd name="connsiteX0" fmla="*/ 4291463 w 4291463"/>
              <a:gd name="connsiteY0" fmla="*/ 1828798 h 1828798"/>
              <a:gd name="connsiteX1" fmla="*/ 0 w 4291463"/>
              <a:gd name="connsiteY1" fmla="*/ 1828798 h 1828798"/>
              <a:gd name="connsiteX2" fmla="*/ 1813870 w 4291463"/>
              <a:gd name="connsiteY2" fmla="*/ 405504 h 1828798"/>
              <a:gd name="connsiteX3" fmla="*/ 1856352 w 4291463"/>
              <a:gd name="connsiteY3" fmla="*/ 373857 h 1828798"/>
              <a:gd name="connsiteX4" fmla="*/ 2949111 w 4291463"/>
              <a:gd name="connsiteY4" fmla="*/ 1756 h 1828798"/>
              <a:gd name="connsiteX5" fmla="*/ 3068193 w 4291463"/>
              <a:gd name="connsiteY5" fmla="*/ 284 h 1828798"/>
              <a:gd name="connsiteX6" fmla="*/ 4291186 w 4291463"/>
              <a:gd name="connsiteY6" fmla="*/ 430072 h 1828798"/>
              <a:gd name="connsiteX7" fmla="*/ 4291463 w 4291463"/>
              <a:gd name="connsiteY7" fmla="*/ 430316 h 1828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1463" h="1828798">
                <a:moveTo>
                  <a:pt x="4291463" y="1828798"/>
                </a:moveTo>
                <a:lnTo>
                  <a:pt x="0" y="1828798"/>
                </a:lnTo>
                <a:lnTo>
                  <a:pt x="1813870" y="405504"/>
                </a:lnTo>
                <a:lnTo>
                  <a:pt x="1856352" y="373857"/>
                </a:lnTo>
                <a:cubicBezTo>
                  <a:pt x="2187982" y="139664"/>
                  <a:pt x="2567993" y="17528"/>
                  <a:pt x="2949111" y="1756"/>
                </a:cubicBezTo>
                <a:cubicBezTo>
                  <a:pt x="2988812" y="114"/>
                  <a:pt x="3028523" y="-375"/>
                  <a:pt x="3068193" y="284"/>
                </a:cubicBezTo>
                <a:cubicBezTo>
                  <a:pt x="3504570" y="7531"/>
                  <a:pt x="3935938" y="153650"/>
                  <a:pt x="4291186" y="430072"/>
                </a:cubicBezTo>
                <a:lnTo>
                  <a:pt x="4291463" y="430316"/>
                </a:lnTo>
                <a:close/>
              </a:path>
            </a:pathLst>
          </a:custGeom>
          <a:gradFill>
            <a:gsLst>
              <a:gs pos="13000">
                <a:schemeClr val="bg2">
                  <a:alpha val="64000"/>
                </a:schemeClr>
              </a:gs>
              <a:gs pos="100000">
                <a:schemeClr val="accent1">
                  <a:lumMod val="60000"/>
                  <a:lumOff val="40000"/>
                  <a:alpha val="80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EA1E451-F3A2-8316-DA58-BD4FA2AE5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-60000" flipH="1">
            <a:off x="4620200" y="2812310"/>
            <a:ext cx="7602366" cy="4111195"/>
          </a:xfrm>
          <a:custGeom>
            <a:avLst/>
            <a:gdLst>
              <a:gd name="connsiteX0" fmla="*/ 1266091 w 7602366"/>
              <a:gd name="connsiteY0" fmla="*/ 1707 h 4111195"/>
              <a:gd name="connsiteX1" fmla="*/ 36097 w 7602366"/>
              <a:gd name="connsiteY1" fmla="*/ 317762 h 4111195"/>
              <a:gd name="connsiteX2" fmla="*/ 0 w 7602366"/>
              <a:gd name="connsiteY2" fmla="*/ 337363 h 4111195"/>
              <a:gd name="connsiteX3" fmla="*/ 65872 w 7602366"/>
              <a:gd name="connsiteY3" fmla="*/ 4111195 h 4111195"/>
              <a:gd name="connsiteX4" fmla="*/ 7602366 w 7602366"/>
              <a:gd name="connsiteY4" fmla="*/ 3979645 h 4111195"/>
              <a:gd name="connsiteX5" fmla="*/ 3071280 w 7602366"/>
              <a:gd name="connsiteY5" fmla="*/ 550286 h 4111195"/>
              <a:gd name="connsiteX6" fmla="*/ 3009694 w 7602366"/>
              <a:gd name="connsiteY6" fmla="*/ 506058 h 4111195"/>
              <a:gd name="connsiteX7" fmla="*/ 1436547 w 7602366"/>
              <a:gd name="connsiteY7" fmla="*/ 840 h 4111195"/>
              <a:gd name="connsiteX8" fmla="*/ 1266091 w 7602366"/>
              <a:gd name="connsiteY8" fmla="*/ 1707 h 4111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02366" h="4111195">
                <a:moveTo>
                  <a:pt x="1266091" y="1707"/>
                </a:moveTo>
                <a:cubicBezTo>
                  <a:pt x="840419" y="16212"/>
                  <a:pt x="419691" y="123046"/>
                  <a:pt x="36097" y="317762"/>
                </a:cubicBezTo>
                <a:lnTo>
                  <a:pt x="0" y="337363"/>
                </a:lnTo>
                <a:lnTo>
                  <a:pt x="65872" y="4111195"/>
                </a:lnTo>
                <a:lnTo>
                  <a:pt x="7602366" y="3979645"/>
                </a:lnTo>
                <a:lnTo>
                  <a:pt x="3071280" y="550286"/>
                </a:lnTo>
                <a:lnTo>
                  <a:pt x="3009694" y="506058"/>
                </a:lnTo>
                <a:cubicBezTo>
                  <a:pt x="2529246" y="179187"/>
                  <a:pt x="1982362" y="13891"/>
                  <a:pt x="1436547" y="840"/>
                </a:cubicBezTo>
                <a:cubicBezTo>
                  <a:pt x="1379692" y="-519"/>
                  <a:pt x="1322847" y="-227"/>
                  <a:pt x="1266091" y="1707"/>
                </a:cubicBezTo>
                <a:close/>
              </a:path>
            </a:pathLst>
          </a:custGeom>
          <a:gradFill>
            <a:gsLst>
              <a:gs pos="32000">
                <a:schemeClr val="bg2">
                  <a:alpha val="78000"/>
                </a:schemeClr>
              </a:gs>
              <a:gs pos="100000">
                <a:schemeClr val="accent1">
                  <a:lumMod val="60000"/>
                  <a:lumOff val="40000"/>
                  <a:alpha val="84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D3CBF7B-E3B7-79E4-8068-D51C3B979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5075" y="4906317"/>
            <a:ext cx="4188005" cy="1232744"/>
          </a:xfrm>
        </p:spPr>
        <p:txBody>
          <a:bodyPr anchor="ctr">
            <a:normAutofit/>
          </a:bodyPr>
          <a:lstStyle/>
          <a:p>
            <a:pPr algn="r"/>
            <a:r>
              <a:rPr lang="de-DE" dirty="0"/>
              <a:t>Processing LI-Chess Files</a:t>
            </a:r>
          </a:p>
        </p:txBody>
      </p:sp>
    </p:spTree>
    <p:extLst>
      <p:ext uri="{BB962C8B-B14F-4D97-AF65-F5344CB8AC3E}">
        <p14:creationId xmlns:p14="http://schemas.microsoft.com/office/powerpoint/2010/main" val="205821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3E9F6F-B08D-877E-DE9C-C70DDBA1A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886884" cy="953669"/>
          </a:xfrm>
        </p:spPr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1: Download and </a:t>
            </a:r>
            <a:r>
              <a:rPr lang="de-DE" dirty="0" err="1"/>
              <a:t>Unzip</a:t>
            </a:r>
            <a:endParaRPr lang="de-DE" dirty="0"/>
          </a:p>
        </p:txBody>
      </p:sp>
      <p:sp>
        <p:nvSpPr>
          <p:cNvPr id="5" name="Mehrere Dokumente 4">
            <a:extLst>
              <a:ext uri="{FF2B5EF4-FFF2-40B4-BE49-F238E27FC236}">
                <a16:creationId xmlns:a16="http://schemas.microsoft.com/office/drawing/2014/main" id="{4F4E29BC-494C-08BC-63D2-182EA4B4FB2D}"/>
              </a:ext>
            </a:extLst>
          </p:cNvPr>
          <p:cNvSpPr/>
          <p:nvPr/>
        </p:nvSpPr>
        <p:spPr>
          <a:xfrm>
            <a:off x="4109545" y="2102069"/>
            <a:ext cx="1408385" cy="822434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Internet Symbol Vektor Symbol Design Illustration 26221538 Vektor Kunst bei  Vecteezy">
            <a:extLst>
              <a:ext uri="{FF2B5EF4-FFF2-40B4-BE49-F238E27FC236}">
                <a16:creationId xmlns:a16="http://schemas.microsoft.com/office/drawing/2014/main" id="{596CD81B-33EC-FEC9-EA4C-81FF04D79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69" y="170596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81CCC341-D3AF-C76D-5FB1-BC084C8067F2}"/>
              </a:ext>
            </a:extLst>
          </p:cNvPr>
          <p:cNvSpPr txBox="1">
            <a:spLocks/>
          </p:cNvSpPr>
          <p:nvPr/>
        </p:nvSpPr>
        <p:spPr>
          <a:xfrm>
            <a:off x="3903456" y="1439300"/>
            <a:ext cx="2144112" cy="5614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400" dirty="0" err="1"/>
              <a:t>Local</a:t>
            </a:r>
            <a:r>
              <a:rPr lang="de-DE" sz="1400" dirty="0"/>
              <a:t> Download Folder</a:t>
            </a:r>
            <a:br>
              <a:rPr lang="de-DE" sz="1400" dirty="0"/>
            </a:br>
            <a:r>
              <a:rPr lang="de-DE" sz="1400" dirty="0"/>
              <a:t>(ZST-Files)</a:t>
            </a:r>
          </a:p>
        </p:txBody>
      </p:sp>
      <p:sp>
        <p:nvSpPr>
          <p:cNvPr id="7" name="Pfeil nach rechts 6">
            <a:extLst>
              <a:ext uri="{FF2B5EF4-FFF2-40B4-BE49-F238E27FC236}">
                <a16:creationId xmlns:a16="http://schemas.microsoft.com/office/drawing/2014/main" id="{2F1BF067-1759-AFF9-44CF-63B0902D1150}"/>
              </a:ext>
            </a:extLst>
          </p:cNvPr>
          <p:cNvSpPr/>
          <p:nvPr/>
        </p:nvSpPr>
        <p:spPr>
          <a:xfrm>
            <a:off x="1524002" y="2417379"/>
            <a:ext cx="2522483" cy="12612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Mehrere Dokumente 7">
            <a:extLst>
              <a:ext uri="{FF2B5EF4-FFF2-40B4-BE49-F238E27FC236}">
                <a16:creationId xmlns:a16="http://schemas.microsoft.com/office/drawing/2014/main" id="{47FE5D56-3886-4A45-7783-B2D3E39AE4E1}"/>
              </a:ext>
            </a:extLst>
          </p:cNvPr>
          <p:cNvSpPr/>
          <p:nvPr/>
        </p:nvSpPr>
        <p:spPr>
          <a:xfrm>
            <a:off x="8995245" y="2132286"/>
            <a:ext cx="1408385" cy="822434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3676E2DD-E517-6733-5256-F52AA6F06471}"/>
              </a:ext>
            </a:extLst>
          </p:cNvPr>
          <p:cNvSpPr txBox="1">
            <a:spLocks/>
          </p:cNvSpPr>
          <p:nvPr/>
        </p:nvSpPr>
        <p:spPr>
          <a:xfrm>
            <a:off x="8627381" y="1439300"/>
            <a:ext cx="2144112" cy="5614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400" dirty="0" err="1"/>
              <a:t>Local</a:t>
            </a:r>
            <a:r>
              <a:rPr lang="de-DE" sz="1400" dirty="0"/>
              <a:t> </a:t>
            </a:r>
            <a:r>
              <a:rPr lang="de-DE" sz="1400" dirty="0" err="1"/>
              <a:t>Unzip</a:t>
            </a:r>
            <a:r>
              <a:rPr lang="de-DE" sz="1400" dirty="0"/>
              <a:t> Folder</a:t>
            </a:r>
            <a:br>
              <a:rPr lang="de-DE" sz="1400" dirty="0"/>
            </a:br>
            <a:r>
              <a:rPr lang="de-DE" sz="1400" dirty="0"/>
              <a:t>(PGN-Files)</a:t>
            </a:r>
          </a:p>
        </p:txBody>
      </p:sp>
      <p:sp>
        <p:nvSpPr>
          <p:cNvPr id="10" name="Pfeil nach rechts 9">
            <a:extLst>
              <a:ext uri="{FF2B5EF4-FFF2-40B4-BE49-F238E27FC236}">
                <a16:creationId xmlns:a16="http://schemas.microsoft.com/office/drawing/2014/main" id="{274D92DF-18B2-34D8-5F44-462513F56348}"/>
              </a:ext>
            </a:extLst>
          </p:cNvPr>
          <p:cNvSpPr/>
          <p:nvPr/>
        </p:nvSpPr>
        <p:spPr>
          <a:xfrm>
            <a:off x="5580990" y="2417379"/>
            <a:ext cx="3305893" cy="12682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ECAAF778-165F-794F-1A5D-CA3FE8EAEB5D}"/>
              </a:ext>
            </a:extLst>
          </p:cNvPr>
          <p:cNvSpPr txBox="1">
            <a:spLocks/>
          </p:cNvSpPr>
          <p:nvPr/>
        </p:nvSpPr>
        <p:spPr>
          <a:xfrm>
            <a:off x="6088382" y="1625235"/>
            <a:ext cx="3426371" cy="95366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pzstd</a:t>
            </a: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–d &lt;</a:t>
            </a:r>
            <a:r>
              <a:rPr lang="de-DE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filename</a:t>
            </a: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pPr marL="0" indent="0">
              <a:buNone/>
            </a:pPr>
            <a:r>
              <a:rPr lang="de-DE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unzstd</a:t>
            </a: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lichess_db_standard_rated_2024-08.pgn.zst</a:t>
            </a:r>
          </a:p>
          <a:p>
            <a:pPr marL="0" indent="0">
              <a:buNone/>
            </a:pPr>
            <a:b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del </a:t>
            </a:r>
            <a:r>
              <a:rPr lang="de-DE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zst</a:t>
            </a: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file</a:t>
            </a:r>
            <a:endParaRPr lang="de-DE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" name="Zylinder 13">
            <a:extLst>
              <a:ext uri="{FF2B5EF4-FFF2-40B4-BE49-F238E27FC236}">
                <a16:creationId xmlns:a16="http://schemas.microsoft.com/office/drawing/2014/main" id="{DF51C632-128F-A5F9-38E0-5A6C1CF21E2A}"/>
              </a:ext>
            </a:extLst>
          </p:cNvPr>
          <p:cNvSpPr/>
          <p:nvPr/>
        </p:nvSpPr>
        <p:spPr>
          <a:xfrm>
            <a:off x="3804600" y="5255600"/>
            <a:ext cx="1820562" cy="1297459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Django-DB</a:t>
            </a:r>
          </a:p>
        </p:txBody>
      </p:sp>
      <p:cxnSp>
        <p:nvCxnSpPr>
          <p:cNvPr id="16" name="Gewinkelte Verbindung 15">
            <a:extLst>
              <a:ext uri="{FF2B5EF4-FFF2-40B4-BE49-F238E27FC236}">
                <a16:creationId xmlns:a16="http://schemas.microsoft.com/office/drawing/2014/main" id="{0C9538EB-9835-5E21-ADFB-3515442F42AA}"/>
              </a:ext>
            </a:extLst>
          </p:cNvPr>
          <p:cNvCxnSpPr>
            <a:stCxn id="1026" idx="2"/>
            <a:endCxn id="14" idx="2"/>
          </p:cNvCxnSpPr>
          <p:nvPr/>
        </p:nvCxnSpPr>
        <p:spPr>
          <a:xfrm rot="16200000" flipH="1">
            <a:off x="1011312" y="3111042"/>
            <a:ext cx="2769620" cy="281695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C85F44-C8F3-C39D-63FA-33B58667C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1167" y="1439300"/>
            <a:ext cx="2665501" cy="561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400" dirty="0"/>
              <a:t>https://</a:t>
            </a:r>
            <a:r>
              <a:rPr lang="de-DE" sz="1400" dirty="0" err="1"/>
              <a:t>database.lichess.org</a:t>
            </a:r>
            <a:r>
              <a:rPr lang="de-DE" sz="1400" dirty="0"/>
              <a:t>/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A90A7438-59B9-A13E-8E23-A9C0C16D2D08}"/>
              </a:ext>
            </a:extLst>
          </p:cNvPr>
          <p:cNvSpPr txBox="1">
            <a:spLocks/>
          </p:cNvSpPr>
          <p:nvPr/>
        </p:nvSpPr>
        <p:spPr>
          <a:xfrm>
            <a:off x="987643" y="3714118"/>
            <a:ext cx="2665501" cy="561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400" dirty="0"/>
              <a:t>Register File</a:t>
            </a:r>
          </a:p>
        </p:txBody>
      </p:sp>
      <p:cxnSp>
        <p:nvCxnSpPr>
          <p:cNvPr id="18" name="Gewinkelte Verbindung 17">
            <a:extLst>
              <a:ext uri="{FF2B5EF4-FFF2-40B4-BE49-F238E27FC236}">
                <a16:creationId xmlns:a16="http://schemas.microsoft.com/office/drawing/2014/main" id="{F7BF9B2F-5BD0-6AED-F9B9-C65FAF293477}"/>
              </a:ext>
            </a:extLst>
          </p:cNvPr>
          <p:cNvCxnSpPr>
            <a:cxnSpLocks/>
            <a:stCxn id="5" idx="2"/>
            <a:endCxn id="14" idx="1"/>
          </p:cNvCxnSpPr>
          <p:nvPr/>
        </p:nvCxnSpPr>
        <p:spPr>
          <a:xfrm rot="5400000">
            <a:off x="3534221" y="4074017"/>
            <a:ext cx="2362243" cy="92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winkelte Verbindung 20">
            <a:extLst>
              <a:ext uri="{FF2B5EF4-FFF2-40B4-BE49-F238E27FC236}">
                <a16:creationId xmlns:a16="http://schemas.microsoft.com/office/drawing/2014/main" id="{CCD75705-349D-18C7-3E7C-17D15A4AA976}"/>
              </a:ext>
            </a:extLst>
          </p:cNvPr>
          <p:cNvCxnSpPr>
            <a:cxnSpLocks/>
            <a:stCxn id="8" idx="2"/>
            <a:endCxn id="14" idx="4"/>
          </p:cNvCxnSpPr>
          <p:nvPr/>
        </p:nvCxnSpPr>
        <p:spPr>
          <a:xfrm rot="5400000">
            <a:off x="6122955" y="2425782"/>
            <a:ext cx="2980756" cy="3976341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F052D23B-6CE9-C855-EA7A-8931BF8A8771}"/>
              </a:ext>
            </a:extLst>
          </p:cNvPr>
          <p:cNvSpPr txBox="1">
            <a:spLocks/>
          </p:cNvSpPr>
          <p:nvPr/>
        </p:nvSpPr>
        <p:spPr>
          <a:xfrm>
            <a:off x="6125261" y="3641099"/>
            <a:ext cx="2665501" cy="561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400" dirty="0"/>
              <a:t>Status Updates</a:t>
            </a:r>
          </a:p>
        </p:txBody>
      </p:sp>
    </p:spTree>
    <p:extLst>
      <p:ext uri="{BB962C8B-B14F-4D97-AF65-F5344CB8AC3E}">
        <p14:creationId xmlns:p14="http://schemas.microsoft.com/office/powerpoint/2010/main" val="2703711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3E9F6F-B08D-877E-DE9C-C70DDBA1A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886884" cy="953669"/>
          </a:xfrm>
        </p:spPr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2: Split and </a:t>
            </a:r>
            <a:r>
              <a:rPr lang="de-DE" dirty="0" err="1"/>
              <a:t>Reduce</a:t>
            </a:r>
            <a:endParaRPr lang="de-DE" dirty="0"/>
          </a:p>
        </p:txBody>
      </p:sp>
      <p:sp>
        <p:nvSpPr>
          <p:cNvPr id="8" name="Mehrere Dokumente 7">
            <a:extLst>
              <a:ext uri="{FF2B5EF4-FFF2-40B4-BE49-F238E27FC236}">
                <a16:creationId xmlns:a16="http://schemas.microsoft.com/office/drawing/2014/main" id="{47FE5D56-3886-4A45-7783-B2D3E39AE4E1}"/>
              </a:ext>
            </a:extLst>
          </p:cNvPr>
          <p:cNvSpPr/>
          <p:nvPr/>
        </p:nvSpPr>
        <p:spPr>
          <a:xfrm>
            <a:off x="1074536" y="2132286"/>
            <a:ext cx="1408385" cy="822434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3676E2DD-E517-6733-5256-F52AA6F06471}"/>
              </a:ext>
            </a:extLst>
          </p:cNvPr>
          <p:cNvSpPr txBox="1">
            <a:spLocks/>
          </p:cNvSpPr>
          <p:nvPr/>
        </p:nvSpPr>
        <p:spPr>
          <a:xfrm>
            <a:off x="706672" y="1439300"/>
            <a:ext cx="2144112" cy="5614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400" dirty="0" err="1"/>
              <a:t>Local</a:t>
            </a:r>
            <a:r>
              <a:rPr lang="de-DE" sz="1400" dirty="0"/>
              <a:t> </a:t>
            </a:r>
            <a:r>
              <a:rPr lang="de-DE" sz="1400" dirty="0" err="1"/>
              <a:t>Unzip</a:t>
            </a:r>
            <a:r>
              <a:rPr lang="de-DE" sz="1400" dirty="0"/>
              <a:t> Folder</a:t>
            </a:r>
            <a:br>
              <a:rPr lang="de-DE" sz="1400" dirty="0"/>
            </a:br>
            <a:r>
              <a:rPr lang="de-DE" sz="1400" dirty="0"/>
              <a:t>(PGN-Files)</a:t>
            </a:r>
          </a:p>
        </p:txBody>
      </p:sp>
      <p:sp>
        <p:nvSpPr>
          <p:cNvPr id="10" name="Pfeil nach rechts 9">
            <a:extLst>
              <a:ext uri="{FF2B5EF4-FFF2-40B4-BE49-F238E27FC236}">
                <a16:creationId xmlns:a16="http://schemas.microsoft.com/office/drawing/2014/main" id="{274D92DF-18B2-34D8-5F44-462513F56348}"/>
              </a:ext>
            </a:extLst>
          </p:cNvPr>
          <p:cNvSpPr/>
          <p:nvPr/>
        </p:nvSpPr>
        <p:spPr>
          <a:xfrm>
            <a:off x="2636514" y="2436044"/>
            <a:ext cx="2144113" cy="9382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ECAAF778-165F-794F-1A5D-CA3FE8EAEB5D}"/>
              </a:ext>
            </a:extLst>
          </p:cNvPr>
          <p:cNvSpPr txBox="1">
            <a:spLocks/>
          </p:cNvSpPr>
          <p:nvPr/>
        </p:nvSpPr>
        <p:spPr>
          <a:xfrm>
            <a:off x="2656324" y="2584516"/>
            <a:ext cx="1889679" cy="5614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Split in Files</a:t>
            </a:r>
            <a:b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de-DE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with</a:t>
            </a: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100k Games,</a:t>
            </a:r>
            <a:b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Delete </a:t>
            </a:r>
            <a:r>
              <a:rPr lang="de-DE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big</a:t>
            </a: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PGN</a:t>
            </a:r>
          </a:p>
        </p:txBody>
      </p:sp>
      <p:sp>
        <p:nvSpPr>
          <p:cNvPr id="12" name="Mehrere Dokumente 11">
            <a:extLst>
              <a:ext uri="{FF2B5EF4-FFF2-40B4-BE49-F238E27FC236}">
                <a16:creationId xmlns:a16="http://schemas.microsoft.com/office/drawing/2014/main" id="{D4BE4059-DF6A-C2D4-7538-A87BB3EE9A61}"/>
              </a:ext>
            </a:extLst>
          </p:cNvPr>
          <p:cNvSpPr/>
          <p:nvPr/>
        </p:nvSpPr>
        <p:spPr>
          <a:xfrm>
            <a:off x="4876797" y="2154025"/>
            <a:ext cx="1408385" cy="822434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B34E465E-0486-69FD-DF8E-30DE33D8FE71}"/>
              </a:ext>
            </a:extLst>
          </p:cNvPr>
          <p:cNvSpPr txBox="1">
            <a:spLocks/>
          </p:cNvSpPr>
          <p:nvPr/>
        </p:nvSpPr>
        <p:spPr>
          <a:xfrm>
            <a:off x="4508933" y="1461039"/>
            <a:ext cx="2144112" cy="561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400" dirty="0"/>
              <a:t>Split Folder</a:t>
            </a:r>
          </a:p>
        </p:txBody>
      </p:sp>
      <p:sp>
        <p:nvSpPr>
          <p:cNvPr id="19" name="Pfeil nach rechts 18">
            <a:extLst>
              <a:ext uri="{FF2B5EF4-FFF2-40B4-BE49-F238E27FC236}">
                <a16:creationId xmlns:a16="http://schemas.microsoft.com/office/drawing/2014/main" id="{3A80C7EF-809E-A6E8-1636-FFA9EC259D8A}"/>
              </a:ext>
            </a:extLst>
          </p:cNvPr>
          <p:cNvSpPr/>
          <p:nvPr/>
        </p:nvSpPr>
        <p:spPr>
          <a:xfrm>
            <a:off x="6417547" y="2490688"/>
            <a:ext cx="2144113" cy="9382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Mehrere Dokumente 19">
            <a:extLst>
              <a:ext uri="{FF2B5EF4-FFF2-40B4-BE49-F238E27FC236}">
                <a16:creationId xmlns:a16="http://schemas.microsoft.com/office/drawing/2014/main" id="{EE6F7461-1DD3-E97B-C857-FE095C124739}"/>
              </a:ext>
            </a:extLst>
          </p:cNvPr>
          <p:cNvSpPr/>
          <p:nvPr/>
        </p:nvSpPr>
        <p:spPr>
          <a:xfrm>
            <a:off x="8694025" y="2173299"/>
            <a:ext cx="1408385" cy="822434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06CBFAA4-B294-DB7E-C357-304802C66536}"/>
              </a:ext>
            </a:extLst>
          </p:cNvPr>
          <p:cNvSpPr txBox="1">
            <a:spLocks/>
          </p:cNvSpPr>
          <p:nvPr/>
        </p:nvSpPr>
        <p:spPr>
          <a:xfrm>
            <a:off x="8561660" y="1461039"/>
            <a:ext cx="2144112" cy="561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400" dirty="0"/>
              <a:t>Split </a:t>
            </a:r>
            <a:r>
              <a:rPr lang="de-DE" sz="1400" dirty="0" err="1"/>
              <a:t>Reduced</a:t>
            </a:r>
            <a:r>
              <a:rPr lang="de-DE" sz="1400" dirty="0"/>
              <a:t> Folder</a:t>
            </a:r>
          </a:p>
        </p:txBody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E220BF80-79E9-948D-FB7B-7DCEF9DD28EF}"/>
              </a:ext>
            </a:extLst>
          </p:cNvPr>
          <p:cNvSpPr txBox="1">
            <a:spLocks/>
          </p:cNvSpPr>
          <p:nvPr/>
        </p:nvSpPr>
        <p:spPr>
          <a:xfrm>
            <a:off x="6537629" y="2737087"/>
            <a:ext cx="2009761" cy="6942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Reduce</a:t>
            </a: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Rules:</a:t>
            </a:r>
            <a:b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 Min ELO: 2000</a:t>
            </a:r>
            <a:b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 Event: </a:t>
            </a:r>
            <a:r>
              <a:rPr lang="de-DE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No</a:t>
            </a: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Bullet</a:t>
            </a:r>
          </a:p>
        </p:txBody>
      </p:sp>
      <p:sp>
        <p:nvSpPr>
          <p:cNvPr id="25" name="Mehrere Dokumente 24">
            <a:extLst>
              <a:ext uri="{FF2B5EF4-FFF2-40B4-BE49-F238E27FC236}">
                <a16:creationId xmlns:a16="http://schemas.microsoft.com/office/drawing/2014/main" id="{006BC3CD-A20C-3B1E-DB8F-19BE1C5F7CA2}"/>
              </a:ext>
            </a:extLst>
          </p:cNvPr>
          <p:cNvSpPr/>
          <p:nvPr/>
        </p:nvSpPr>
        <p:spPr>
          <a:xfrm>
            <a:off x="4678368" y="5547759"/>
            <a:ext cx="1408385" cy="822434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Inhaltsplatzhalter 2">
            <a:extLst>
              <a:ext uri="{FF2B5EF4-FFF2-40B4-BE49-F238E27FC236}">
                <a16:creationId xmlns:a16="http://schemas.microsoft.com/office/drawing/2014/main" id="{FA786B1C-77E9-15C2-397D-DB6A0DBB7524}"/>
              </a:ext>
            </a:extLst>
          </p:cNvPr>
          <p:cNvSpPr txBox="1">
            <a:spLocks/>
          </p:cNvSpPr>
          <p:nvPr/>
        </p:nvSpPr>
        <p:spPr>
          <a:xfrm>
            <a:off x="6086753" y="5678244"/>
            <a:ext cx="1499196" cy="5614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400" dirty="0" err="1"/>
              <a:t>Evaluated</a:t>
            </a:r>
            <a:r>
              <a:rPr lang="de-DE" sz="1400" dirty="0"/>
              <a:t> </a:t>
            </a:r>
            <a:br>
              <a:rPr lang="de-DE" sz="1400" dirty="0"/>
            </a:br>
            <a:r>
              <a:rPr lang="de-DE" sz="1400" dirty="0"/>
              <a:t>Games Folder</a:t>
            </a:r>
          </a:p>
        </p:txBody>
      </p:sp>
      <p:sp>
        <p:nvSpPr>
          <p:cNvPr id="27" name="Pfeil nach rechts 26">
            <a:extLst>
              <a:ext uri="{FF2B5EF4-FFF2-40B4-BE49-F238E27FC236}">
                <a16:creationId xmlns:a16="http://schemas.microsoft.com/office/drawing/2014/main" id="{1598ED86-84D2-909B-6699-55968BA9CAA4}"/>
              </a:ext>
            </a:extLst>
          </p:cNvPr>
          <p:cNvSpPr/>
          <p:nvPr/>
        </p:nvSpPr>
        <p:spPr>
          <a:xfrm rot="5400000">
            <a:off x="4212639" y="4222053"/>
            <a:ext cx="2288976" cy="6083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Inhaltsplatzhalter 2">
            <a:extLst>
              <a:ext uri="{FF2B5EF4-FFF2-40B4-BE49-F238E27FC236}">
                <a16:creationId xmlns:a16="http://schemas.microsoft.com/office/drawing/2014/main" id="{9D8AE4C5-8761-45E6-22CE-E1E0EB38F7E9}"/>
              </a:ext>
            </a:extLst>
          </p:cNvPr>
          <p:cNvSpPr txBox="1">
            <a:spLocks/>
          </p:cNvSpPr>
          <p:nvPr/>
        </p:nvSpPr>
        <p:spPr>
          <a:xfrm>
            <a:off x="5442125" y="3903390"/>
            <a:ext cx="2368289" cy="125242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Rules:</a:t>
            </a:r>
          </a:p>
          <a:p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Game </a:t>
            </a:r>
            <a:r>
              <a:rPr lang="de-DE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has</a:t>
            </a: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evaluations</a:t>
            </a:r>
            <a:endParaRPr lang="de-DE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Max </a:t>
            </a:r>
            <a:r>
              <a:rPr lang="de-DE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number</a:t>
            </a: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of</a:t>
            </a: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moves</a:t>
            </a: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(ECO </a:t>
            </a:r>
            <a:r>
              <a:rPr lang="de-DE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specific</a:t>
            </a: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29" name="Zylinder 28">
            <a:extLst>
              <a:ext uri="{FF2B5EF4-FFF2-40B4-BE49-F238E27FC236}">
                <a16:creationId xmlns:a16="http://schemas.microsoft.com/office/drawing/2014/main" id="{CDF16C13-01B8-06FB-574D-116A74D38F39}"/>
              </a:ext>
            </a:extLst>
          </p:cNvPr>
          <p:cNvSpPr/>
          <p:nvPr/>
        </p:nvSpPr>
        <p:spPr>
          <a:xfrm>
            <a:off x="355134" y="5155816"/>
            <a:ext cx="1820562" cy="1297459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Django-DB</a:t>
            </a:r>
          </a:p>
        </p:txBody>
      </p:sp>
      <p:sp>
        <p:nvSpPr>
          <p:cNvPr id="30" name="Pfeil nach rechts 29">
            <a:extLst>
              <a:ext uri="{FF2B5EF4-FFF2-40B4-BE49-F238E27FC236}">
                <a16:creationId xmlns:a16="http://schemas.microsoft.com/office/drawing/2014/main" id="{37E29B79-7398-0070-D5BD-8CD75ECFE8E7}"/>
              </a:ext>
            </a:extLst>
          </p:cNvPr>
          <p:cNvSpPr/>
          <p:nvPr/>
        </p:nvSpPr>
        <p:spPr>
          <a:xfrm rot="8973346">
            <a:off x="1599391" y="4044411"/>
            <a:ext cx="3762474" cy="7325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Inhaltsplatzhalter 2">
            <a:extLst>
              <a:ext uri="{FF2B5EF4-FFF2-40B4-BE49-F238E27FC236}">
                <a16:creationId xmlns:a16="http://schemas.microsoft.com/office/drawing/2014/main" id="{10EAD7B0-88C6-9098-24B5-60ECE8F8125C}"/>
              </a:ext>
            </a:extLst>
          </p:cNvPr>
          <p:cNvSpPr txBox="1">
            <a:spLocks/>
          </p:cNvSpPr>
          <p:nvPr/>
        </p:nvSpPr>
        <p:spPr>
          <a:xfrm>
            <a:off x="423627" y="3450152"/>
            <a:ext cx="3061883" cy="906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Stats</a:t>
            </a: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b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 </a:t>
            </a:r>
            <a:r>
              <a:rPr lang="de-DE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Number</a:t>
            </a: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Games</a:t>
            </a:r>
            <a:b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 Blitz, Rapid, Bullet</a:t>
            </a:r>
            <a:b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 ECO: </a:t>
            </a:r>
            <a:r>
              <a:rPr lang="de-DE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Number</a:t>
            </a: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of</a:t>
            </a: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Games, </a:t>
            </a:r>
            <a:r>
              <a:rPr lang="de-DE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Success</a:t>
            </a: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DE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Gain</a:t>
            </a: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/Loss</a:t>
            </a:r>
            <a:b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de-DE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 Ratings, AVG, Max, Min, 90%, 10%, 2000, 2500</a:t>
            </a:r>
          </a:p>
        </p:txBody>
      </p:sp>
    </p:spTree>
    <p:extLst>
      <p:ext uri="{BB962C8B-B14F-4D97-AF65-F5344CB8AC3E}">
        <p14:creationId xmlns:p14="http://schemas.microsoft.com/office/powerpoint/2010/main" val="3606739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3E9F6F-B08D-877E-DE9C-C70DDBA1A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886884" cy="953669"/>
          </a:xfrm>
        </p:spPr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3: Workflows</a:t>
            </a:r>
          </a:p>
        </p:txBody>
      </p:sp>
      <p:sp>
        <p:nvSpPr>
          <p:cNvPr id="8" name="Mehrere Dokumente 7">
            <a:extLst>
              <a:ext uri="{FF2B5EF4-FFF2-40B4-BE49-F238E27FC236}">
                <a16:creationId xmlns:a16="http://schemas.microsoft.com/office/drawing/2014/main" id="{47FE5D56-3886-4A45-7783-B2D3E39AE4E1}"/>
              </a:ext>
            </a:extLst>
          </p:cNvPr>
          <p:cNvSpPr/>
          <p:nvPr/>
        </p:nvSpPr>
        <p:spPr>
          <a:xfrm>
            <a:off x="1074536" y="2132286"/>
            <a:ext cx="1408385" cy="822434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3676E2DD-E517-6733-5256-F52AA6F06471}"/>
              </a:ext>
            </a:extLst>
          </p:cNvPr>
          <p:cNvSpPr txBox="1">
            <a:spLocks/>
          </p:cNvSpPr>
          <p:nvPr/>
        </p:nvSpPr>
        <p:spPr>
          <a:xfrm>
            <a:off x="706672" y="1439300"/>
            <a:ext cx="2144112" cy="561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400" dirty="0"/>
              <a:t>Split </a:t>
            </a:r>
            <a:r>
              <a:rPr lang="de-DE" sz="1400" dirty="0" err="1"/>
              <a:t>Reduced</a:t>
            </a:r>
            <a:r>
              <a:rPr lang="de-DE" sz="1400" dirty="0"/>
              <a:t> Folder</a:t>
            </a:r>
          </a:p>
        </p:txBody>
      </p:sp>
      <p:sp>
        <p:nvSpPr>
          <p:cNvPr id="10" name="Pfeil nach rechts 9">
            <a:extLst>
              <a:ext uri="{FF2B5EF4-FFF2-40B4-BE49-F238E27FC236}">
                <a16:creationId xmlns:a16="http://schemas.microsoft.com/office/drawing/2014/main" id="{274D92DF-18B2-34D8-5F44-462513F56348}"/>
              </a:ext>
            </a:extLst>
          </p:cNvPr>
          <p:cNvSpPr/>
          <p:nvPr/>
        </p:nvSpPr>
        <p:spPr>
          <a:xfrm>
            <a:off x="2636514" y="2436044"/>
            <a:ext cx="5009485" cy="14847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Mehrere Dokumente 11">
            <a:extLst>
              <a:ext uri="{FF2B5EF4-FFF2-40B4-BE49-F238E27FC236}">
                <a16:creationId xmlns:a16="http://schemas.microsoft.com/office/drawing/2014/main" id="{D4BE4059-DF6A-C2D4-7538-A87BB3EE9A61}"/>
              </a:ext>
            </a:extLst>
          </p:cNvPr>
          <p:cNvSpPr/>
          <p:nvPr/>
        </p:nvSpPr>
        <p:spPr>
          <a:xfrm>
            <a:off x="7916567" y="2154025"/>
            <a:ext cx="1408385" cy="822434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B34E465E-0486-69FD-DF8E-30DE33D8FE71}"/>
              </a:ext>
            </a:extLst>
          </p:cNvPr>
          <p:cNvSpPr txBox="1">
            <a:spLocks/>
          </p:cNvSpPr>
          <p:nvPr/>
        </p:nvSpPr>
        <p:spPr>
          <a:xfrm>
            <a:off x="7548702" y="1461039"/>
            <a:ext cx="2723453" cy="561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400" dirty="0"/>
              <a:t>Workflow Output Folder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7962F79-1C9D-8B71-6D04-453B805874CF}"/>
              </a:ext>
            </a:extLst>
          </p:cNvPr>
          <p:cNvSpPr txBox="1"/>
          <p:nvPr/>
        </p:nvSpPr>
        <p:spPr>
          <a:xfrm>
            <a:off x="2801353" y="2967335"/>
            <a:ext cx="44397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Workflow: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Name (will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folder</a:t>
            </a:r>
            <a:r>
              <a:rPr lang="de-DE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List </a:t>
            </a:r>
            <a:r>
              <a:rPr lang="de-DE" dirty="0" err="1"/>
              <a:t>of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ECOs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Min ELO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Move Pattern</a:t>
            </a:r>
          </a:p>
        </p:txBody>
      </p:sp>
    </p:spTree>
    <p:extLst>
      <p:ext uri="{BB962C8B-B14F-4D97-AF65-F5344CB8AC3E}">
        <p14:creationId xmlns:p14="http://schemas.microsoft.com/office/powerpoint/2010/main" val="371686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DA4431-8A3B-933D-15A6-8C61AFD21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Folder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BF8D99-9B09-F799-5606-91FE09D7C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err="1"/>
              <a:t>Local</a:t>
            </a:r>
            <a:endParaRPr lang="de-DE" dirty="0"/>
          </a:p>
          <a:p>
            <a:pPr lvl="1"/>
            <a:r>
              <a:rPr lang="de-DE" dirty="0"/>
              <a:t>Download</a:t>
            </a:r>
          </a:p>
          <a:p>
            <a:pPr lvl="1"/>
            <a:r>
              <a:rPr lang="de-DE" dirty="0" err="1"/>
              <a:t>Unzip</a:t>
            </a:r>
            <a:r>
              <a:rPr lang="de-DE" dirty="0"/>
              <a:t> (???)</a:t>
            </a:r>
          </a:p>
          <a:p>
            <a:r>
              <a:rPr lang="de-DE" dirty="0"/>
              <a:t>Big</a:t>
            </a:r>
          </a:p>
          <a:p>
            <a:pPr lvl="1"/>
            <a:r>
              <a:rPr lang="de-DE" dirty="0"/>
              <a:t>Download (???)</a:t>
            </a:r>
          </a:p>
          <a:p>
            <a:pPr lvl="1"/>
            <a:r>
              <a:rPr lang="de-DE" dirty="0" err="1"/>
              <a:t>Unzip</a:t>
            </a:r>
            <a:r>
              <a:rPr lang="de-DE" dirty="0"/>
              <a:t> (???)</a:t>
            </a:r>
          </a:p>
          <a:p>
            <a:pPr lvl="1"/>
            <a:r>
              <a:rPr lang="de-DE" dirty="0"/>
              <a:t>Split</a:t>
            </a:r>
          </a:p>
          <a:p>
            <a:pPr lvl="1"/>
            <a:r>
              <a:rPr lang="de-DE" dirty="0"/>
              <a:t>Split </a:t>
            </a:r>
            <a:r>
              <a:rPr lang="de-DE" dirty="0" err="1"/>
              <a:t>Reduced</a:t>
            </a:r>
            <a:endParaRPr lang="de-DE" dirty="0"/>
          </a:p>
          <a:p>
            <a:pPr lvl="1"/>
            <a:r>
              <a:rPr lang="de-DE" dirty="0"/>
              <a:t>Split </a:t>
            </a:r>
            <a:r>
              <a:rPr lang="de-DE" dirty="0" err="1"/>
              <a:t>Commented</a:t>
            </a:r>
            <a:endParaRPr lang="de-DE" dirty="0"/>
          </a:p>
          <a:p>
            <a:pPr lvl="1"/>
            <a:r>
              <a:rPr lang="de-DE" dirty="0"/>
              <a:t>Archive (Split </a:t>
            </a:r>
            <a:r>
              <a:rPr lang="de-DE" dirty="0" err="1"/>
              <a:t>or</a:t>
            </a:r>
            <a:r>
              <a:rPr lang="de-DE" dirty="0"/>
              <a:t> Split </a:t>
            </a:r>
            <a:r>
              <a:rPr lang="de-DE" dirty="0" err="1"/>
              <a:t>reduced</a:t>
            </a:r>
            <a:r>
              <a:rPr lang="de-DE" dirty="0"/>
              <a:t>), ZIP Folder</a:t>
            </a:r>
          </a:p>
          <a:p>
            <a:r>
              <a:rPr lang="de-DE" dirty="0"/>
              <a:t>Target</a:t>
            </a:r>
          </a:p>
          <a:p>
            <a:pPr lvl="1"/>
            <a:r>
              <a:rPr lang="de-DE" dirty="0"/>
              <a:t>Workflow Output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86EB205-98E3-9D9A-C0D1-27F64530DDF2}"/>
              </a:ext>
            </a:extLst>
          </p:cNvPr>
          <p:cNvSpPr/>
          <p:nvPr/>
        </p:nvSpPr>
        <p:spPr>
          <a:xfrm>
            <a:off x="6537366" y="1890510"/>
            <a:ext cx="4465122" cy="17017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Cleanup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all Folder but:</a:t>
            </a:r>
          </a:p>
          <a:p>
            <a:pPr marL="285750" indent="-285750" algn="ctr">
              <a:buFontTx/>
              <a:buChar char="-"/>
            </a:pPr>
            <a:r>
              <a:rPr lang="de-DE" dirty="0"/>
              <a:t>Workflow Output</a:t>
            </a:r>
          </a:p>
          <a:p>
            <a:pPr marL="285750" indent="-285750" algn="ctr">
              <a:buFontTx/>
              <a:buChar char="-"/>
            </a:pPr>
            <a:r>
              <a:rPr lang="de-DE" dirty="0"/>
              <a:t>Archive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2E2CEFE-C515-75C6-372C-A8D2FF110724}"/>
              </a:ext>
            </a:extLst>
          </p:cNvPr>
          <p:cNvSpPr/>
          <p:nvPr/>
        </p:nvSpPr>
        <p:spPr>
          <a:xfrm>
            <a:off x="6537366" y="4219383"/>
            <a:ext cx="4465122" cy="170177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Status:</a:t>
            </a:r>
          </a:p>
          <a:p>
            <a:pPr marL="285750" indent="-285750" algn="ctr">
              <a:buFontTx/>
              <a:buChar char="-"/>
            </a:pPr>
            <a:r>
              <a:rPr lang="de-DE" dirty="0" err="1"/>
              <a:t>Downloaded</a:t>
            </a:r>
            <a:endParaRPr lang="de-DE" dirty="0"/>
          </a:p>
          <a:p>
            <a:pPr marL="285750" indent="-285750" algn="ctr">
              <a:buFontTx/>
              <a:buChar char="-"/>
            </a:pPr>
            <a:r>
              <a:rPr lang="de-DE" dirty="0" err="1"/>
              <a:t>Unzipped</a:t>
            </a:r>
            <a:endParaRPr lang="de-DE" dirty="0"/>
          </a:p>
          <a:p>
            <a:pPr marL="285750" indent="-285750" algn="ctr">
              <a:buFontTx/>
              <a:buChar char="-"/>
            </a:pPr>
            <a:r>
              <a:rPr lang="de-DE" dirty="0" err="1"/>
              <a:t>Splited</a:t>
            </a:r>
            <a:endParaRPr lang="de-DE" dirty="0"/>
          </a:p>
          <a:p>
            <a:pPr marL="285750" indent="-285750" algn="ctr">
              <a:buFontTx/>
              <a:buChar char="-"/>
            </a:pPr>
            <a:r>
              <a:rPr lang="de-DE" dirty="0" err="1"/>
              <a:t>Splited</a:t>
            </a:r>
            <a:r>
              <a:rPr lang="de-DE" dirty="0"/>
              <a:t> </a:t>
            </a:r>
            <a:r>
              <a:rPr lang="de-DE" dirty="0" err="1"/>
              <a:t>processed</a:t>
            </a:r>
            <a:endParaRPr lang="de-DE" dirty="0"/>
          </a:p>
          <a:p>
            <a:pPr marL="285750" indent="-285750" algn="ctr">
              <a:buFontTx/>
              <a:buChar char="-"/>
            </a:pPr>
            <a:r>
              <a:rPr lang="de-DE" dirty="0"/>
              <a:t>Workflow </a:t>
            </a:r>
            <a:r>
              <a:rPr lang="de-DE" dirty="0" err="1"/>
              <a:t>executed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18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3E9F6F-B08D-877E-DE9C-C70DDBA1A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886884" cy="953669"/>
          </a:xfrm>
        </p:spPr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1: Download and </a:t>
            </a:r>
            <a:r>
              <a:rPr lang="de-DE" dirty="0" err="1"/>
              <a:t>Unzip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9187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3E9F6F-B08D-877E-DE9C-C70DDBA1A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886884" cy="953669"/>
          </a:xfrm>
        </p:spPr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n</a:t>
            </a:r>
            <a:r>
              <a:rPr lang="de-DE" dirty="0"/>
              <a:t>: </a:t>
            </a:r>
            <a:r>
              <a:rPr lang="de-DE" dirty="0" err="1"/>
              <a:t>Cleanup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ED6E5E5-84BC-D55B-9B3E-6DF961647B3D}"/>
              </a:ext>
            </a:extLst>
          </p:cNvPr>
          <p:cNvSpPr txBox="1"/>
          <p:nvPr/>
        </p:nvSpPr>
        <p:spPr>
          <a:xfrm>
            <a:off x="1173892" y="1804086"/>
            <a:ext cx="49707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ZST Files: Delete after </a:t>
            </a:r>
            <a:r>
              <a:rPr lang="de-DE" dirty="0" err="1"/>
              <a:t>unzip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Big PGN Files (&gt;100 GB): Delete after </a:t>
            </a:r>
            <a:r>
              <a:rPr lang="de-DE" dirty="0" err="1"/>
              <a:t>split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717473378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</Words>
  <Application>Microsoft Macintosh PowerPoint</Application>
  <PresentationFormat>Breitbild</PresentationFormat>
  <Paragraphs>60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Aptos</vt:lpstr>
      <vt:lpstr>Arial</vt:lpstr>
      <vt:lpstr>Menlo</vt:lpstr>
      <vt:lpstr>Neue Haas Grotesk Text Pro</vt:lpstr>
      <vt:lpstr>SwellVTI</vt:lpstr>
      <vt:lpstr>Processing LI-Chess Files</vt:lpstr>
      <vt:lpstr>Step 1: Download and Unzip</vt:lpstr>
      <vt:lpstr>Step 2: Split and Reduce</vt:lpstr>
      <vt:lpstr>Step 3: Workflows</vt:lpstr>
      <vt:lpstr>Folder</vt:lpstr>
      <vt:lpstr>Step 1: Download and Unzip</vt:lpstr>
      <vt:lpstr>Step n: Cleanup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 Lorenz</dc:creator>
  <cp:lastModifiedBy>Sur Lorenz</cp:lastModifiedBy>
  <cp:revision>8</cp:revision>
  <dcterms:created xsi:type="dcterms:W3CDTF">2024-08-30T06:22:12Z</dcterms:created>
  <dcterms:modified xsi:type="dcterms:W3CDTF">2024-10-02T16:12:37Z</dcterms:modified>
</cp:coreProperties>
</file>