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373" r:id="rId2"/>
  </p:sldIdLst>
  <p:sldSz cx="2879725" cy="1152525"/>
  <p:notesSz cx="6858000" cy="9947275"/>
  <p:defaultTextStyle>
    <a:defPPr>
      <a:defRPr lang="en-GB"/>
    </a:defPPr>
    <a:lvl1pPr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131641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263281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394922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526563" algn="ctr" defTabSz="129355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658203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789844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921485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1053125" algn="l" defTabSz="263281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226CF5-4641-4F1D-9512-5157C1F1C35F}">
          <p14:sldIdLst>
            <p14:sldId id="3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003264"/>
    <a:srgbClr val="33CC33"/>
    <a:srgbClr val="00B050"/>
    <a:srgbClr val="FFE065"/>
    <a:srgbClr val="000000"/>
    <a:srgbClr val="FFFF99"/>
    <a:srgbClr val="FFF5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7809" autoAdjust="0"/>
  </p:normalViewPr>
  <p:slideViewPr>
    <p:cSldViewPr>
      <p:cViewPr>
        <p:scale>
          <a:sx n="400" d="100"/>
          <a:sy n="400" d="100"/>
        </p:scale>
        <p:origin x="-1554" y="-1224"/>
      </p:cViewPr>
      <p:guideLst>
        <p:guide orient="horz" pos="725"/>
        <p:guide pos="1542"/>
      </p:guideLst>
    </p:cSldViewPr>
  </p:slideViewPr>
  <p:outlineViewPr>
    <p:cViewPr varScale="1">
      <p:scale>
        <a:sx n="170" d="200"/>
        <a:sy n="170" d="200"/>
      </p:scale>
      <p:origin x="0" y="77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 dirty="0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750888" y="1004888"/>
            <a:ext cx="8339138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 dirty="0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 dirty="0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213916" indent="-82275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329102" indent="-65820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460742" indent="-65820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592383" indent="-65820" algn="l" defTabSz="12935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4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658203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789844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921485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053125" algn="l" defTabSz="26328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0888" y="1004888"/>
            <a:ext cx="8339138" cy="3338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02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00" b="1">
          <a:solidFill>
            <a:srgbClr val="003366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5pPr>
      <a:lvl6pPr marL="131641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6pPr>
      <a:lvl7pPr marL="263281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7pPr>
      <a:lvl8pPr marL="394922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8pPr>
      <a:lvl9pPr marL="526563" algn="l" rtl="0" fontAlgn="base">
        <a:spcBef>
          <a:spcPct val="0"/>
        </a:spcBef>
        <a:spcAft>
          <a:spcPct val="0"/>
        </a:spcAft>
        <a:defRPr sz="700" b="1">
          <a:solidFill>
            <a:schemeClr val="tx1"/>
          </a:solidFill>
          <a:latin typeface="Arial" charset="0"/>
        </a:defRPr>
      </a:lvl9pPr>
    </p:titleStyle>
    <p:bodyStyle>
      <a:lvl1pPr marL="51651" indent="-51651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600" b="1">
          <a:solidFill>
            <a:srgbClr val="003366"/>
          </a:solidFill>
          <a:latin typeface="Calibri" panose="020F0502020204030204" pitchFamily="34" charset="0"/>
          <a:ea typeface="+mn-ea"/>
          <a:cs typeface="+mn-cs"/>
        </a:defRPr>
      </a:lvl1pPr>
      <a:lvl2pPr marL="100559" indent="-48451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3366"/>
          </a:solidFill>
          <a:latin typeface="Calibri" panose="020F0502020204030204" pitchFamily="34" charset="0"/>
        </a:defRPr>
      </a:lvl2pPr>
      <a:lvl3pPr marL="154952" indent="-53936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3366"/>
          </a:solidFill>
          <a:latin typeface="Calibri" panose="020F0502020204030204" pitchFamily="34" charset="0"/>
        </a:defRPr>
      </a:lvl3pPr>
      <a:lvl4pPr marL="206603" indent="-49822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rgbClr val="003366"/>
          </a:solidFill>
          <a:latin typeface="Calibri" panose="020F0502020204030204" pitchFamily="34" charset="0"/>
        </a:defRPr>
      </a:lvl4pPr>
      <a:lvl5pPr marL="261453" indent="-5439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rgbClr val="003366"/>
          </a:solidFill>
          <a:latin typeface="Calibri" panose="020F0502020204030204" pitchFamily="34" charset="0"/>
        </a:defRPr>
      </a:lvl5pPr>
      <a:lvl6pPr marL="393094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6pPr>
      <a:lvl7pPr marL="524734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7pPr>
      <a:lvl8pPr marL="656375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8pPr>
      <a:lvl9pPr marL="788016" indent="-5439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1641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281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4922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6563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8203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9844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21485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53125" algn="l" defTabSz="263281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C:\gjm\Dropbox\IAS_Guilherme\meetings_presentations\my_talk_june\dtw_aux\dtw_ugly_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75" y="0"/>
            <a:ext cx="1498250" cy="11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gjm\Dropbox\IAS_Guilherme\meetings_presentations\my_talk_june\dtw_aux\dtw_ugl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388" y="0"/>
            <a:ext cx="1498250" cy="11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1068" y="1034501"/>
            <a:ext cx="599523" cy="178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600" dirty="0" smtClean="0">
                <a:solidFill>
                  <a:schemeClr val="tx1"/>
                </a:solidFill>
                <a:latin typeface="+mj-lt"/>
              </a:rPr>
              <a:t>Time (s)</a:t>
            </a:r>
            <a:endParaRPr lang="en-GB" sz="6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3695" y="1030775"/>
            <a:ext cx="599523" cy="178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600" dirty="0" smtClean="0">
                <a:solidFill>
                  <a:schemeClr val="tx1"/>
                </a:solidFill>
                <a:latin typeface="+mj-lt"/>
              </a:rPr>
              <a:t>Time (s)</a:t>
            </a:r>
            <a:endParaRPr lang="en-GB" sz="600" dirty="0" err="1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13282" y="564357"/>
            <a:ext cx="0" cy="155921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26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3264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rgbClr val="003366"/>
            </a:solidFill>
            <a:latin typeface="Calibri" panose="020F0502020204030204" pitchFamily="34" charset="0"/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Words>15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1_H0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mito</cp:lastModifiedBy>
  <cp:revision>815</cp:revision>
  <dcterms:modified xsi:type="dcterms:W3CDTF">2016-06-01T12:47:36Z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