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3"/>
  </p:notesMasterIdLst>
  <p:handoutMasterIdLst>
    <p:handoutMasterId r:id="rId4"/>
  </p:handoutMasterIdLst>
  <p:sldIdLst>
    <p:sldId id="373" r:id="rId2"/>
  </p:sldIdLst>
  <p:sldSz cx="2879725" cy="1476375"/>
  <p:notesSz cx="6858000" cy="9947275"/>
  <p:defaultTextStyle>
    <a:defPPr>
      <a:defRPr lang="en-GB"/>
    </a:defPPr>
    <a:lvl1pPr algn="ctr" defTabSz="129355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131641" algn="ctr" defTabSz="129355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263281" algn="ctr" defTabSz="129355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394922" algn="ctr" defTabSz="129355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526563" algn="ctr" defTabSz="129355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658203" algn="l" defTabSz="263281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789844" algn="l" defTabSz="263281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921485" algn="l" defTabSz="263281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1053125" algn="l" defTabSz="263281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226CF5-4641-4F1D-9512-5157C1F1C35F}">
          <p14:sldIdLst>
            <p14:sldId id="3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00"/>
    <a:srgbClr val="0000FF"/>
    <a:srgbClr val="003264"/>
    <a:srgbClr val="33CC33"/>
    <a:srgbClr val="00B050"/>
    <a:srgbClr val="FFE065"/>
    <a:srgbClr val="FFFF99"/>
    <a:srgbClr val="FFF5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7809" autoAdjust="0"/>
  </p:normalViewPr>
  <p:slideViewPr>
    <p:cSldViewPr>
      <p:cViewPr varScale="1">
        <p:scale>
          <a:sx n="400" d="100"/>
          <a:sy n="400" d="100"/>
        </p:scale>
        <p:origin x="-1554" y="-816"/>
      </p:cViewPr>
      <p:guideLst>
        <p:guide orient="horz" pos="929"/>
        <p:guide pos="1542"/>
      </p:guideLst>
    </p:cSldViewPr>
  </p:slideViewPr>
  <p:outlineViewPr>
    <p:cViewPr varScale="1">
      <p:scale>
        <a:sx n="170" d="200"/>
        <a:sy n="170" d="200"/>
      </p:scale>
      <p:origin x="0" y="779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70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 dirty="0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3513" y="1004888"/>
            <a:ext cx="65103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 dirty="0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 dirty="0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12935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4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213916" indent="-82275" algn="l" defTabSz="12935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4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329102" indent="-65820" algn="l" defTabSz="12935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4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460742" indent="-65820" algn="l" defTabSz="12935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4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592383" indent="-65820" algn="l" defTabSz="12935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4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658203" algn="l" defTabSz="26328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789844" algn="l" defTabSz="26328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921485" algn="l" defTabSz="26328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1053125" algn="l" defTabSz="26328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3513" y="1004888"/>
            <a:ext cx="6510337" cy="3338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November 19, 2007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| 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|  </a:t>
            </a:r>
            <a:fld id="{92C156F3-6C7D-4C62-B24F-CEC351458306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02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700" b="1">
          <a:solidFill>
            <a:srgbClr val="003366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00" b="1">
          <a:solidFill>
            <a:schemeClr val="tx1"/>
          </a:solidFill>
          <a:latin typeface="Arial" charset="0"/>
        </a:defRPr>
      </a:lvl5pPr>
      <a:lvl6pPr marL="131641" algn="l" rtl="0" fontAlgn="base">
        <a:spcBef>
          <a:spcPct val="0"/>
        </a:spcBef>
        <a:spcAft>
          <a:spcPct val="0"/>
        </a:spcAft>
        <a:defRPr sz="700" b="1">
          <a:solidFill>
            <a:schemeClr val="tx1"/>
          </a:solidFill>
          <a:latin typeface="Arial" charset="0"/>
        </a:defRPr>
      </a:lvl6pPr>
      <a:lvl7pPr marL="263281" algn="l" rtl="0" fontAlgn="base">
        <a:spcBef>
          <a:spcPct val="0"/>
        </a:spcBef>
        <a:spcAft>
          <a:spcPct val="0"/>
        </a:spcAft>
        <a:defRPr sz="700" b="1">
          <a:solidFill>
            <a:schemeClr val="tx1"/>
          </a:solidFill>
          <a:latin typeface="Arial" charset="0"/>
        </a:defRPr>
      </a:lvl7pPr>
      <a:lvl8pPr marL="394922" algn="l" rtl="0" fontAlgn="base">
        <a:spcBef>
          <a:spcPct val="0"/>
        </a:spcBef>
        <a:spcAft>
          <a:spcPct val="0"/>
        </a:spcAft>
        <a:defRPr sz="700" b="1">
          <a:solidFill>
            <a:schemeClr val="tx1"/>
          </a:solidFill>
          <a:latin typeface="Arial" charset="0"/>
        </a:defRPr>
      </a:lvl8pPr>
      <a:lvl9pPr marL="526563" algn="l" rtl="0" fontAlgn="base">
        <a:spcBef>
          <a:spcPct val="0"/>
        </a:spcBef>
        <a:spcAft>
          <a:spcPct val="0"/>
        </a:spcAft>
        <a:defRPr sz="700" b="1">
          <a:solidFill>
            <a:schemeClr val="tx1"/>
          </a:solidFill>
          <a:latin typeface="Arial" charset="0"/>
        </a:defRPr>
      </a:lvl9pPr>
    </p:titleStyle>
    <p:bodyStyle>
      <a:lvl1pPr marL="51651" indent="-51651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600" b="1">
          <a:solidFill>
            <a:srgbClr val="003366"/>
          </a:solidFill>
          <a:latin typeface="Calibri" panose="020F0502020204030204" pitchFamily="34" charset="0"/>
          <a:ea typeface="+mn-ea"/>
          <a:cs typeface="+mn-cs"/>
        </a:defRPr>
      </a:lvl1pPr>
      <a:lvl2pPr marL="100559" indent="-48451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3366"/>
          </a:solidFill>
          <a:latin typeface="Calibri" panose="020F0502020204030204" pitchFamily="34" charset="0"/>
        </a:defRPr>
      </a:lvl2pPr>
      <a:lvl3pPr marL="154952" indent="-53936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3366"/>
          </a:solidFill>
          <a:latin typeface="Calibri" panose="020F0502020204030204" pitchFamily="34" charset="0"/>
        </a:defRPr>
      </a:lvl3pPr>
      <a:lvl4pPr marL="206603" indent="-49822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500">
          <a:solidFill>
            <a:srgbClr val="003366"/>
          </a:solidFill>
          <a:latin typeface="Calibri" panose="020F0502020204030204" pitchFamily="34" charset="0"/>
        </a:defRPr>
      </a:lvl4pPr>
      <a:lvl5pPr marL="261453" indent="-5439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500">
          <a:solidFill>
            <a:srgbClr val="003366"/>
          </a:solidFill>
          <a:latin typeface="Calibri" panose="020F0502020204030204" pitchFamily="34" charset="0"/>
        </a:defRPr>
      </a:lvl5pPr>
      <a:lvl6pPr marL="393094" indent="-5439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500">
          <a:solidFill>
            <a:schemeClr val="tx1"/>
          </a:solidFill>
          <a:latin typeface="+mn-lt"/>
        </a:defRPr>
      </a:lvl6pPr>
      <a:lvl7pPr marL="524734" indent="-5439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500">
          <a:solidFill>
            <a:schemeClr val="tx1"/>
          </a:solidFill>
          <a:latin typeface="+mn-lt"/>
        </a:defRPr>
      </a:lvl7pPr>
      <a:lvl8pPr marL="656375" indent="-5439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500">
          <a:solidFill>
            <a:schemeClr val="tx1"/>
          </a:solidFill>
          <a:latin typeface="+mn-lt"/>
        </a:defRPr>
      </a:lvl8pPr>
      <a:lvl9pPr marL="788016" indent="-5439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5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26328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31641" algn="l" defTabSz="26328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63281" algn="l" defTabSz="26328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94922" algn="l" defTabSz="26328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26563" algn="l" defTabSz="26328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58203" algn="l" defTabSz="26328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89844" algn="l" defTabSz="26328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21485" algn="l" defTabSz="26328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53125" algn="l" defTabSz="26328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www.psb.ugent.be/cbd/papers/gentxwarper/images/dtw_algorithm/DTWgrid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" y="-6806"/>
            <a:ext cx="1393714" cy="136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1427957" y="-7296"/>
            <a:ext cx="1388947" cy="1362293"/>
            <a:chOff x="1151830" y="-901777"/>
            <a:chExt cx="2083994" cy="2044003"/>
          </a:xfrm>
        </p:grpSpPr>
        <p:grpSp>
          <p:nvGrpSpPr>
            <p:cNvPr id="21" name="Group 20"/>
            <p:cNvGrpSpPr/>
            <p:nvPr/>
          </p:nvGrpSpPr>
          <p:grpSpPr>
            <a:xfrm>
              <a:off x="1151830" y="-901777"/>
              <a:ext cx="2083994" cy="2044003"/>
              <a:chOff x="255758" y="4077072"/>
              <a:chExt cx="2083994" cy="2044003"/>
            </a:xfrm>
          </p:grpSpPr>
          <p:pic>
            <p:nvPicPr>
              <p:cNvPr id="24" name="Picture 2" descr="http://www.psb.ugent.be/cbd/papers/gentxwarper/images/dtw_algorithm/DTWgrid.gif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758" y="4077072"/>
                <a:ext cx="2083994" cy="20440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Rectangle 24"/>
              <p:cNvSpPr/>
              <p:nvPr/>
            </p:nvSpPr>
            <p:spPr>
              <a:xfrm>
                <a:off x="831535" y="4610100"/>
                <a:ext cx="1423509" cy="1428027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21"/>
            <p:cNvSpPr/>
            <p:nvPr/>
          </p:nvSpPr>
          <p:spPr>
            <a:xfrm>
              <a:off x="1734272" y="-349699"/>
              <a:ext cx="1409700" cy="1377950"/>
            </a:xfrm>
            <a:custGeom>
              <a:avLst/>
              <a:gdLst>
                <a:gd name="connsiteX0" fmla="*/ 0 w 1409700"/>
                <a:gd name="connsiteY0" fmla="*/ 1377950 h 1377950"/>
                <a:gd name="connsiteX1" fmla="*/ 431800 w 1409700"/>
                <a:gd name="connsiteY1" fmla="*/ 1123950 h 1377950"/>
                <a:gd name="connsiteX2" fmla="*/ 831850 w 1409700"/>
                <a:gd name="connsiteY2" fmla="*/ 393700 h 1377950"/>
                <a:gd name="connsiteX3" fmla="*/ 1409700 w 1409700"/>
                <a:gd name="connsiteY3" fmla="*/ 0 h 137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9700" h="1377950">
                  <a:moveTo>
                    <a:pt x="0" y="1377950"/>
                  </a:moveTo>
                  <a:cubicBezTo>
                    <a:pt x="146579" y="1332971"/>
                    <a:pt x="293158" y="1287992"/>
                    <a:pt x="431800" y="1123950"/>
                  </a:cubicBezTo>
                  <a:cubicBezTo>
                    <a:pt x="570442" y="959908"/>
                    <a:pt x="668867" y="581025"/>
                    <a:pt x="831850" y="393700"/>
                  </a:cubicBezTo>
                  <a:cubicBezTo>
                    <a:pt x="994833" y="206375"/>
                    <a:pt x="1202266" y="103187"/>
                    <a:pt x="14097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98" y="580044"/>
            <a:ext cx="297664" cy="17173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86511" y="349575"/>
            <a:ext cx="948745" cy="951756"/>
          </a:xfrm>
          <a:prstGeom prst="rect">
            <a:avLst/>
          </a:prstGeom>
          <a:solidFill>
            <a:srgbClr val="FFFFFF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921520" y="972244"/>
            <a:ext cx="0" cy="22633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cxnSp>
      <p:sp>
        <p:nvSpPr>
          <p:cNvPr id="30" name="TextBox 29"/>
          <p:cNvSpPr txBox="1"/>
          <p:nvPr/>
        </p:nvSpPr>
        <p:spPr>
          <a:xfrm>
            <a:off x="285353" y="1350234"/>
            <a:ext cx="279244" cy="178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tx1"/>
                </a:solidFill>
                <a:latin typeface="+mj-lt"/>
              </a:rPr>
              <a:t>(a)</a:t>
            </a:r>
            <a:endParaRPr lang="en-GB" sz="6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95627" y="1348951"/>
            <a:ext cx="279244" cy="178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tx1"/>
                </a:solidFill>
                <a:latin typeface="+mj-lt"/>
              </a:rPr>
              <a:t>(b)</a:t>
            </a:r>
            <a:endParaRPr lang="en-GB" sz="600" dirty="0" err="1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267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4.4731"/>
  <p:tag name="LATEXADDIN" val="\documentclass{article}&#10;\usepackage{amsmath}&#10;\pagestyle{empty}&#10;\begin{document}&#10;&#10;&#10;$f(\theta)$&#10;&#10;\end{document}"/>
  <p:tag name="IGUANATEXSIZE" val="20"/>
</p:tagLst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3264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2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dirty="0" err="1" smtClean="0">
            <a:solidFill>
              <a:srgbClr val="003366"/>
            </a:solidFill>
            <a:latin typeface="Calibri" panose="020F0502020204030204" pitchFamily="34" charset="0"/>
          </a:defRPr>
        </a:defPPr>
      </a:lstStyle>
    </a:tx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4595</TotalTime>
  <Words>13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1_H0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mito</cp:lastModifiedBy>
  <cp:revision>817</cp:revision>
  <dcterms:modified xsi:type="dcterms:W3CDTF">2016-06-01T13:18:32Z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